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2.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6" r:id="rId1"/>
    <p:sldMasterId id="2147483709" r:id="rId2"/>
    <p:sldMasterId id="2147484148" r:id="rId3"/>
  </p:sldMasterIdLst>
  <p:notesMasterIdLst>
    <p:notesMasterId r:id="rId43"/>
  </p:notesMasterIdLst>
  <p:handoutMasterIdLst>
    <p:handoutMasterId r:id="rId44"/>
  </p:handoutMasterIdLst>
  <p:sldIdLst>
    <p:sldId id="396" r:id="rId4"/>
    <p:sldId id="428" r:id="rId5"/>
    <p:sldId id="429" r:id="rId6"/>
    <p:sldId id="430" r:id="rId7"/>
    <p:sldId id="431" r:id="rId8"/>
    <p:sldId id="433" r:id="rId9"/>
    <p:sldId id="434" r:id="rId10"/>
    <p:sldId id="435" r:id="rId11"/>
    <p:sldId id="437" r:id="rId12"/>
    <p:sldId id="776" r:id="rId13"/>
    <p:sldId id="777" r:id="rId14"/>
    <p:sldId id="775" r:id="rId15"/>
    <p:sldId id="779" r:id="rId16"/>
    <p:sldId id="774" r:id="rId17"/>
    <p:sldId id="438" r:id="rId18"/>
    <p:sldId id="439" r:id="rId19"/>
    <p:sldId id="440" r:id="rId20"/>
    <p:sldId id="441" r:id="rId21"/>
    <p:sldId id="443" r:id="rId22"/>
    <p:sldId id="444" r:id="rId23"/>
    <p:sldId id="445" r:id="rId24"/>
    <p:sldId id="446" r:id="rId25"/>
    <p:sldId id="447" r:id="rId26"/>
    <p:sldId id="448" r:id="rId27"/>
    <p:sldId id="449" r:id="rId28"/>
    <p:sldId id="450" r:id="rId29"/>
    <p:sldId id="451" r:id="rId30"/>
    <p:sldId id="452" r:id="rId31"/>
    <p:sldId id="453" r:id="rId32"/>
    <p:sldId id="454" r:id="rId33"/>
    <p:sldId id="455" r:id="rId34"/>
    <p:sldId id="456" r:id="rId35"/>
    <p:sldId id="457" r:id="rId36"/>
    <p:sldId id="458" r:id="rId37"/>
    <p:sldId id="785" r:id="rId38"/>
    <p:sldId id="797" r:id="rId39"/>
    <p:sldId id="799" r:id="rId40"/>
    <p:sldId id="798" r:id="rId41"/>
    <p:sldId id="377" r:id="rId4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6003">
          <p15:clr>
            <a:srgbClr val="A4A3A4"/>
          </p15:clr>
        </p15:guide>
        <p15:guide id="2" pos="2304">
          <p15:clr>
            <a:srgbClr val="A4A3A4"/>
          </p15:clr>
        </p15:guide>
        <p15:guide id="3" pos="7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AF5BE"/>
    <a:srgbClr val="FAE678"/>
    <a:srgbClr val="D7F0FA"/>
    <a:srgbClr val="96D2FA"/>
    <a:srgbClr val="FFE1D7"/>
    <a:srgbClr val="FF9A9B"/>
    <a:srgbClr val="98EB7F"/>
    <a:srgbClr val="D6F7CC"/>
    <a:srgbClr val="E6E6E6"/>
    <a:srgbClr val="B4B4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154" autoAdjust="0"/>
  </p:normalViewPr>
  <p:slideViewPr>
    <p:cSldViewPr>
      <p:cViewPr varScale="1">
        <p:scale>
          <a:sx n="159" d="100"/>
          <a:sy n="159" d="100"/>
        </p:scale>
        <p:origin x="4314" y="132"/>
      </p:cViewPr>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6" d="100"/>
          <a:sy n="106" d="100"/>
        </p:scale>
        <p:origin x="-1620" y="2616"/>
      </p:cViewPr>
      <p:guideLst>
        <p:guide orient="horz" pos="6003"/>
        <p:guide pos="2304"/>
        <p:guide pos="7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viewProps" Target="viewProps.xml"/><Relationship Id="rId20" Type="http://schemas.openxmlformats.org/officeDocument/2006/relationships/slide" Target="slides/slide17.xml"/><Relationship Id="rId41"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657600" cy="480060"/>
          </a:xfrm>
          <a:prstGeom prst="rect">
            <a:avLst/>
          </a:prstGeom>
        </p:spPr>
        <p:txBody>
          <a:bodyPr vert="horz" lIns="228600" tIns="48327" rIns="228600" bIns="48327" rtlCol="0"/>
          <a:lstStyle>
            <a:lvl1pPr algn="l">
              <a:defRPr sz="1200"/>
            </a:lvl1pPr>
          </a:lstStyle>
          <a:p>
            <a:endParaRPr lang="en-US" sz="800" dirty="0">
              <a:latin typeface="Times New Roman" panose="02020603050405020304" pitchFamily="18" charset="0"/>
              <a:cs typeface="Times New Roman" panose="02020603050405020304" pitchFamily="18" charset="0"/>
            </a:endParaRPr>
          </a:p>
        </p:txBody>
      </p:sp>
      <p:sp>
        <p:nvSpPr>
          <p:cNvPr id="3" name="Date Placeholder 2"/>
          <p:cNvSpPr>
            <a:spLocks noGrp="1"/>
          </p:cNvSpPr>
          <p:nvPr>
            <p:ph type="dt" sz="quarter" idx="1"/>
          </p:nvPr>
        </p:nvSpPr>
        <p:spPr>
          <a:xfrm>
            <a:off x="3657600" y="3"/>
            <a:ext cx="3655907" cy="480060"/>
          </a:xfrm>
          <a:prstGeom prst="rect">
            <a:avLst/>
          </a:prstGeom>
        </p:spPr>
        <p:txBody>
          <a:bodyPr vert="horz" lIns="228600" tIns="48327" rIns="228600" bIns="48327" rtlCol="0"/>
          <a:lstStyle>
            <a:lvl1pPr algn="r">
              <a:defRPr sz="1200"/>
            </a:lvl1pPr>
          </a:lstStyle>
          <a:p>
            <a:endParaRPr lang="en-US" sz="8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2"/>
          </p:nvPr>
        </p:nvSpPr>
        <p:spPr>
          <a:xfrm>
            <a:off x="1161853" y="9119474"/>
            <a:ext cx="4987538" cy="480060"/>
          </a:xfrm>
          <a:prstGeom prst="rect">
            <a:avLst/>
          </a:prstGeom>
          <a:noFill/>
        </p:spPr>
        <p:txBody>
          <a:bodyPr vert="horz" lIns="182880" tIns="48327" rIns="182880" bIns="48327" rtlCol="0" anchor="b"/>
          <a:lstStyle>
            <a:lvl1pPr algn="l">
              <a:defRPr sz="1200"/>
            </a:lvl1pPr>
          </a:lstStyle>
          <a:p>
            <a:pPr algn="ctr"/>
            <a:endParaRPr lang="en-US" sz="8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3"/>
          </p:nvPr>
        </p:nvSpPr>
        <p:spPr>
          <a:xfrm>
            <a:off x="6309331" y="9119474"/>
            <a:ext cx="1004175" cy="480060"/>
          </a:xfrm>
          <a:prstGeom prst="rect">
            <a:avLst/>
          </a:prstGeom>
        </p:spPr>
        <p:txBody>
          <a:bodyPr vert="horz" lIns="0" tIns="48327" rIns="228600" bIns="48327" rtlCol="0" anchor="b"/>
          <a:lstStyle>
            <a:lvl1pPr algn="r">
              <a:defRPr sz="1200"/>
            </a:lvl1pPr>
          </a:lstStyle>
          <a:p>
            <a:fld id="{E6A5136A-AFBC-474D-9802-5E3B087CBA10}" type="slidenum">
              <a:rPr lang="en-US" sz="800" smtClean="0">
                <a:latin typeface="Times New Roman" panose="02020603050405020304" pitchFamily="18" charset="0"/>
                <a:cs typeface="Times New Roman" panose="02020603050405020304" pitchFamily="18" charset="0"/>
              </a:rPr>
              <a:pPr/>
              <a:t>‹#›</a:t>
            </a:fld>
            <a:endParaRPr lang="en-US" sz="800"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6888" y="9454896"/>
            <a:ext cx="977618" cy="110764"/>
          </a:xfrm>
          <a:prstGeom prst="rect">
            <a:avLst/>
          </a:prstGeom>
        </p:spPr>
      </p:pic>
    </p:spTree>
    <p:extLst>
      <p:ext uri="{BB962C8B-B14F-4D97-AF65-F5344CB8AC3E}">
        <p14:creationId xmlns:p14="http://schemas.microsoft.com/office/powerpoint/2010/main" val="33575847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657600" cy="480060"/>
          </a:xfrm>
          <a:prstGeom prst="rect">
            <a:avLst/>
          </a:prstGeom>
        </p:spPr>
        <p:txBody>
          <a:bodyPr vert="horz" lIns="228600" tIns="48327" rIns="228600" bIns="48327" rtlCol="0"/>
          <a:lstStyle>
            <a:lvl1pPr algn="l">
              <a:defRPr sz="800">
                <a:latin typeface="Times New Roman" panose="02020603050405020304" pitchFamily="18" charset="0"/>
                <a:cs typeface="Times New Roman" panose="02020603050405020304" pitchFamily="18" charset="0"/>
              </a:defRPr>
            </a:lvl1pPr>
          </a:lstStyle>
          <a:p>
            <a:endParaRPr lang="en-US" dirty="0"/>
          </a:p>
        </p:txBody>
      </p:sp>
      <p:sp>
        <p:nvSpPr>
          <p:cNvPr id="3" name="Date Placeholder 2"/>
          <p:cNvSpPr>
            <a:spLocks noGrp="1"/>
          </p:cNvSpPr>
          <p:nvPr>
            <p:ph type="dt" idx="1"/>
          </p:nvPr>
        </p:nvSpPr>
        <p:spPr>
          <a:xfrm>
            <a:off x="3657600" y="3"/>
            <a:ext cx="3655907" cy="480060"/>
          </a:xfrm>
          <a:prstGeom prst="rect">
            <a:avLst/>
          </a:prstGeom>
        </p:spPr>
        <p:txBody>
          <a:bodyPr vert="horz" lIns="228600" tIns="48327" rIns="228600" bIns="48327" rtlCol="0"/>
          <a:lstStyle>
            <a:lvl1pPr algn="r">
              <a:defRPr sz="800">
                <a:latin typeface="Times New Roman" panose="02020603050405020304" pitchFamily="18" charset="0"/>
                <a:cs typeface="Times New Roman" panose="02020603050405020304" pitchFamily="18" charset="0"/>
              </a:defRPr>
            </a:lvl1pPr>
          </a:lstStyle>
          <a:p>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4" tIns="48327" rIns="96654" bIns="48327" rtlCol="0" anchor="ctr"/>
          <a:lstStyle/>
          <a:p>
            <a:endParaRPr lang="en-US"/>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0" tIns="48327" rIns="0" bIns="4832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418239" y="9119474"/>
            <a:ext cx="4461938" cy="480060"/>
          </a:xfrm>
          <a:prstGeom prst="rect">
            <a:avLst/>
          </a:prstGeom>
        </p:spPr>
        <p:txBody>
          <a:bodyPr vert="horz" lIns="182880" tIns="48327" rIns="182880" bIns="48327" rtlCol="0" anchor="b"/>
          <a:lstStyle>
            <a:lvl1pPr algn="ctr">
              <a:defRPr sz="800">
                <a:latin typeface="Times New Roman" panose="02020603050405020304" pitchFamily="18" charset="0"/>
                <a:cs typeface="Times New Roman" panose="02020603050405020304" pitchFamily="18" charset="0"/>
              </a:defRPr>
            </a:lvl1pPr>
          </a:lstStyle>
          <a:p>
            <a:endParaRPr lang="en-US" dirty="0"/>
          </a:p>
        </p:txBody>
      </p:sp>
      <p:sp>
        <p:nvSpPr>
          <p:cNvPr id="7" name="Slide Number Placeholder 6"/>
          <p:cNvSpPr>
            <a:spLocks noGrp="1"/>
          </p:cNvSpPr>
          <p:nvPr>
            <p:ph type="sldNum" sz="quarter" idx="5"/>
          </p:nvPr>
        </p:nvSpPr>
        <p:spPr>
          <a:xfrm>
            <a:off x="6035013" y="9119474"/>
            <a:ext cx="1278493" cy="480060"/>
          </a:xfrm>
          <a:prstGeom prst="rect">
            <a:avLst/>
          </a:prstGeom>
        </p:spPr>
        <p:txBody>
          <a:bodyPr vert="horz" lIns="228600" tIns="48327" rIns="228600" bIns="48327" rtlCol="0" anchor="b"/>
          <a:lstStyle>
            <a:lvl1pPr algn="r">
              <a:defRPr sz="800">
                <a:latin typeface="Times New Roman" panose="02020603050405020304" pitchFamily="18" charset="0"/>
                <a:cs typeface="Times New Roman" panose="02020603050405020304" pitchFamily="18" charset="0"/>
              </a:defRPr>
            </a:lvl1pPr>
          </a:lstStyle>
          <a:p>
            <a:fld id="{711ACD76-FBD0-4E82-B683-A42D303657F7}" type="slidenum">
              <a:rPr lang="en-US" smtClean="0"/>
              <a:pPr/>
              <a:t>‹#›</a:t>
            </a:fld>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9436608"/>
            <a:ext cx="1237491" cy="140208"/>
          </a:xfrm>
          <a:prstGeom prst="rect">
            <a:avLst/>
          </a:prstGeom>
        </p:spPr>
      </p:pic>
    </p:spTree>
    <p:extLst>
      <p:ext uri="{BB962C8B-B14F-4D97-AF65-F5344CB8AC3E}">
        <p14:creationId xmlns:p14="http://schemas.microsoft.com/office/powerpoint/2010/main" val="213800230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spcBef>
        <a:spcPts val="1200"/>
      </a:spcBef>
      <a:spcAft>
        <a:spcPts val="600"/>
      </a:spcAft>
      <a:defRPr sz="1200" kern="1200">
        <a:solidFill>
          <a:schemeClr val="tx1"/>
        </a:solidFill>
        <a:latin typeface="Times New Roman" panose="02020603050405020304" pitchFamily="18" charset="0"/>
        <a:ea typeface="+mn-ea"/>
        <a:cs typeface="Times New Roman" panose="02020603050405020304" pitchFamily="18" charset="0"/>
      </a:defRPr>
    </a:lvl1pPr>
    <a:lvl2pPr marL="169863" indent="-169863" algn="l" defTabSz="914400" rtl="0" eaLnBrk="1" latinLnBrk="0" hangingPunct="1">
      <a:spcAft>
        <a:spcPts val="600"/>
      </a:spcAft>
      <a:buFont typeface="Times New Roman" panose="02020603050405020304" pitchFamily="18" charset="0"/>
      <a:buChar char="─"/>
      <a:defRPr sz="1200" b="0" kern="1200">
        <a:solidFill>
          <a:schemeClr val="tx1"/>
        </a:solidFill>
        <a:latin typeface="Times New Roman" panose="02020603050405020304" pitchFamily="18" charset="0"/>
        <a:ea typeface="+mn-ea"/>
        <a:cs typeface="Times New Roman" panose="02020603050405020304" pitchFamily="18" charset="0"/>
      </a:defRPr>
    </a:lvl2pPr>
    <a:lvl3pPr marL="287338" indent="-117475" algn="l" defTabSz="914400" rtl="0" eaLnBrk="1" latinLnBrk="0" hangingPunct="1">
      <a:spcAft>
        <a:spcPts val="600"/>
      </a:spcAft>
      <a:buFont typeface="Arial" panose="020B0604020202020204" pitchFamily="34" charset="0"/>
      <a:buChar char="•"/>
      <a:defRPr sz="1200" kern="1200">
        <a:solidFill>
          <a:schemeClr val="tx1"/>
        </a:solidFill>
        <a:latin typeface="Times New Roman" panose="02020603050405020304" pitchFamily="18" charset="0"/>
        <a:ea typeface="+mn-ea"/>
        <a:cs typeface="Times New Roman" panose="02020603050405020304" pitchFamily="18" charset="0"/>
      </a:defRPr>
    </a:lvl3pPr>
    <a:lvl4pPr marL="403225" indent="-115888" algn="l" defTabSz="914400" rtl="0" eaLnBrk="1" latinLnBrk="0" hangingPunct="1">
      <a:spcAft>
        <a:spcPts val="600"/>
      </a:spcAft>
      <a:buFont typeface="Arial" panose="020B0604020202020204" pitchFamily="34" charset="0"/>
      <a:buChar char="•"/>
      <a:defRPr sz="1200" kern="1200">
        <a:solidFill>
          <a:schemeClr val="tx1"/>
        </a:solidFill>
        <a:latin typeface="Times New Roman" panose="02020603050405020304" pitchFamily="18" charset="0"/>
        <a:ea typeface="+mn-ea"/>
        <a:cs typeface="Times New Roman" panose="02020603050405020304" pitchFamily="18" charset="0"/>
      </a:defRPr>
    </a:lvl4pPr>
    <a:lvl5pPr marL="511175" indent="-107950" algn="l" defTabSz="914400" rtl="0" eaLnBrk="1" latinLnBrk="0" hangingPunct="1">
      <a:spcAft>
        <a:spcPts val="600"/>
      </a:spcAft>
      <a:buFont typeface="Arial" panose="020B0604020202020204" pitchFamily="34" charset="0"/>
      <a:buChar char="•"/>
      <a:defRPr sz="12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1ACD76-FBD0-4E82-B683-A42D303657F7}" type="slidenum">
              <a:rPr lang="en-US" smtClean="0"/>
              <a:pPr/>
              <a:t>1</a:t>
            </a:fld>
            <a:endParaRPr lang="en-US" dirty="0"/>
          </a:p>
        </p:txBody>
      </p:sp>
    </p:spTree>
    <p:extLst>
      <p:ext uri="{BB962C8B-B14F-4D97-AF65-F5344CB8AC3E}">
        <p14:creationId xmlns:p14="http://schemas.microsoft.com/office/powerpoint/2010/main" val="2834300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1ACD76-FBD0-4E82-B683-A42D303657F7}" type="slidenum">
              <a:rPr kumimoji="0" lang="en-US" sz="8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700296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1ACD76-FBD0-4E82-B683-A42D303657F7}" type="slidenum">
              <a:rPr lang="en-US" smtClean="0"/>
              <a:pPr/>
              <a:t>39</a:t>
            </a:fld>
            <a:endParaRPr lang="en-US" dirty="0"/>
          </a:p>
        </p:txBody>
      </p:sp>
    </p:spTree>
    <p:extLst>
      <p:ext uri="{BB962C8B-B14F-4D97-AF65-F5344CB8AC3E}">
        <p14:creationId xmlns:p14="http://schemas.microsoft.com/office/powerpoint/2010/main" val="30450792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G Cover Slide 1 ">
    <p:spTree>
      <p:nvGrpSpPr>
        <p:cNvPr id="1" name=""/>
        <p:cNvGrpSpPr/>
        <p:nvPr/>
      </p:nvGrpSpPr>
      <p:grpSpPr>
        <a:xfrm>
          <a:off x="0" y="0"/>
          <a:ext cx="0" cy="0"/>
          <a:chOff x="0" y="0"/>
          <a:chExt cx="0" cy="0"/>
        </a:xfrm>
      </p:grpSpPr>
      <p:sp>
        <p:nvSpPr>
          <p:cNvPr id="30" name="Rectangle 29"/>
          <p:cNvSpPr/>
          <p:nvPr userDrawn="1"/>
        </p:nvSpPr>
        <p:spPr>
          <a:xfrm>
            <a:off x="228600" y="4343400"/>
            <a:ext cx="8685213" cy="2286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6" name="Picture 15" descr="CG_logo_master_BLK-01.png"/>
          <p:cNvPicPr>
            <a:picLocks noChangeAspect="1"/>
          </p:cNvPicPr>
          <p:nvPr userDrawn="1"/>
        </p:nvPicPr>
        <p:blipFill>
          <a:blip r:embed="rId2"/>
          <a:srcRect l="16482" t="38236" r="16217" b="37432"/>
          <a:stretch>
            <a:fillRect/>
          </a:stretch>
        </p:blipFill>
        <p:spPr>
          <a:xfrm>
            <a:off x="176586" y="470370"/>
            <a:ext cx="2057400" cy="293914"/>
          </a:xfrm>
          <a:prstGeom prst="rect">
            <a:avLst/>
          </a:prstGeom>
        </p:spPr>
      </p:pic>
      <p:sp>
        <p:nvSpPr>
          <p:cNvPr id="3" name="Title 2"/>
          <p:cNvSpPr>
            <a:spLocks noGrp="1"/>
          </p:cNvSpPr>
          <p:nvPr userDrawn="1">
            <p:ph type="title"/>
          </p:nvPr>
        </p:nvSpPr>
        <p:spPr>
          <a:xfrm>
            <a:off x="231775" y="1612272"/>
            <a:ext cx="8682038" cy="2242448"/>
          </a:xfrm>
          <a:prstGeom prst="rect">
            <a:avLst/>
          </a:prstGeom>
        </p:spPr>
        <p:txBody>
          <a:bodyPr lIns="0" tIns="0" rIns="0" bIns="0" anchor="ctr" anchorCtr="0"/>
          <a:lstStyle>
            <a:lvl1pPr algn="l">
              <a:lnSpc>
                <a:spcPct val="100000"/>
              </a:lnSpc>
              <a:defRPr sz="3600" b="0"/>
            </a:lvl1pPr>
          </a:lstStyle>
          <a:p>
            <a:r>
              <a:rPr lang="en-US"/>
              <a:t>Click to edit Master title style</a:t>
            </a:r>
            <a:endParaRPr lang="en-US" dirty="0"/>
          </a:p>
        </p:txBody>
      </p:sp>
      <p:pic>
        <p:nvPicPr>
          <p:cNvPr id="13" name="Picture 12" descr="CG_logo_monogram_BLK_PPT-01.png"/>
          <p:cNvPicPr>
            <a:picLocks noChangeAspect="1"/>
          </p:cNvPicPr>
          <p:nvPr userDrawn="1"/>
        </p:nvPicPr>
        <p:blipFill>
          <a:blip r:embed="rId3"/>
          <a:stretch>
            <a:fillRect/>
          </a:stretch>
        </p:blipFill>
        <p:spPr>
          <a:xfrm>
            <a:off x="8320999" y="6019800"/>
            <a:ext cx="391886" cy="457200"/>
          </a:xfrm>
          <a:prstGeom prst="rect">
            <a:avLst/>
          </a:prstGeom>
        </p:spPr>
      </p:pic>
      <p:sp>
        <p:nvSpPr>
          <p:cNvPr id="19" name="TextBox 18"/>
          <p:cNvSpPr txBox="1"/>
          <p:nvPr userDrawn="1"/>
        </p:nvSpPr>
        <p:spPr>
          <a:xfrm>
            <a:off x="420688" y="6248400"/>
            <a:ext cx="2514600" cy="188912"/>
          </a:xfrm>
          <a:prstGeom prst="rect">
            <a:avLst/>
          </a:prstGeom>
          <a:noFill/>
        </p:spPr>
        <p:txBody>
          <a:bodyPr wrap="none" lIns="0" tIns="0" rIns="0" bIns="0" rtlCol="0" anchor="b" anchorCtr="0">
            <a:noAutofit/>
          </a:bodyPr>
          <a:lstStyle/>
          <a:p>
            <a:r>
              <a:rPr lang="en-US" sz="1000" b="0" dirty="0" err="1"/>
              <a:t>clearygottlieb.com</a:t>
            </a:r>
            <a:endParaRPr lang="en-US" sz="1000" b="0" dirty="0"/>
          </a:p>
        </p:txBody>
      </p:sp>
      <p:cxnSp>
        <p:nvCxnSpPr>
          <p:cNvPr id="18" name="Straight Connector 17"/>
          <p:cNvCxnSpPr/>
          <p:nvPr userDrawn="1"/>
        </p:nvCxnSpPr>
        <p:spPr>
          <a:xfrm>
            <a:off x="228600" y="4323341"/>
            <a:ext cx="8686800" cy="1588"/>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2" name="Rectangle 77"/>
          <p:cNvSpPr>
            <a:spLocks noGrp="1" noChangeArrowheads="1"/>
          </p:cNvSpPr>
          <p:nvPr>
            <p:ph type="subTitle" sz="quarter" idx="1"/>
          </p:nvPr>
        </p:nvSpPr>
        <p:spPr>
          <a:xfrm>
            <a:off x="420688" y="4571999"/>
            <a:ext cx="8292923" cy="1374775"/>
          </a:xfrm>
          <a:prstGeom prst="rect">
            <a:avLst/>
          </a:prstGeom>
        </p:spPr>
        <p:txBody>
          <a:bodyPr lIns="0" tIns="0" rIns="0" bIns="0"/>
          <a:lstStyle>
            <a:lvl1pPr marL="0" indent="0" algn="l">
              <a:spcBef>
                <a:spcPct val="25000"/>
              </a:spcBef>
              <a:buFont typeface="Wingdings 2" pitchFamily="18" charset="2"/>
              <a:buNone/>
              <a:defRPr sz="1800">
                <a:solidFill>
                  <a:srgbClr val="000000"/>
                </a:solidFill>
                <a:latin typeface="Times New Roman"/>
                <a:cs typeface="Times New Roman"/>
              </a:defRPr>
            </a:lvl1pPr>
          </a:lstStyle>
          <a:p>
            <a:r>
              <a:rPr lang="en-US"/>
              <a:t>Click to edit Master subtitle style</a:t>
            </a:r>
            <a:endParaRPr lang="en-US"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guide id="3" pos="144" userDrawn="1">
          <p15:clr>
            <a:srgbClr val="FBAE40"/>
          </p15:clr>
        </p15:guide>
        <p15:guide id="4" pos="5616" userDrawn="1">
          <p15:clr>
            <a:srgbClr val="FBAE40"/>
          </p15:clr>
        </p15:guide>
        <p15:guide id="5" orient="horz" pos="432" userDrawn="1">
          <p15:clr>
            <a:srgbClr val="FBAE40"/>
          </p15:clr>
        </p15:guide>
        <p15:guide id="6" orient="horz" pos="4176" userDrawn="1">
          <p15:clr>
            <a:srgbClr val="FBAE40"/>
          </p15:clr>
        </p15:guide>
        <p15:guide id="7" orient="horz" pos="273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G One Left Two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Content Placeholder 4"/>
          <p:cNvSpPr>
            <a:spLocks noGrp="1"/>
          </p:cNvSpPr>
          <p:nvPr>
            <p:ph sz="quarter" idx="11"/>
          </p:nvPr>
        </p:nvSpPr>
        <p:spPr>
          <a:xfrm>
            <a:off x="228600" y="1619250"/>
            <a:ext cx="4251960" cy="4553712"/>
          </a:xfrm>
        </p:spPr>
        <p:txBody>
          <a:bodyPr rIns="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4661853" y="1619250"/>
            <a:ext cx="4251960" cy="2194560"/>
          </a:xfrm>
        </p:spPr>
        <p:txBody>
          <a:bodyPr lIns="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p:nvPr>
        </p:nvSpPr>
        <p:spPr>
          <a:xfrm>
            <a:off x="4657725" y="3977634"/>
            <a:ext cx="4251960" cy="2194560"/>
          </a:xfrm>
        </p:spPr>
        <p:txBody>
          <a:bodyPr lIns="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4"/>
          </p:nvPr>
        </p:nvSpPr>
        <p:spPr/>
        <p:txBody>
          <a:bodyPr/>
          <a:lstStyle/>
          <a:p>
            <a:endParaRPr lang="en-US" dirty="0"/>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CG Consequences Vertical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7" name="Footer Placeholder 16"/>
          <p:cNvSpPr>
            <a:spLocks noGrp="1"/>
          </p:cNvSpPr>
          <p:nvPr>
            <p:ph type="ftr" sz="quarter" idx="31"/>
          </p:nvPr>
        </p:nvSpPr>
        <p:spPr/>
        <p:txBody>
          <a:bodyPr/>
          <a:lstStyle/>
          <a:p>
            <a:endParaRPr lang="en-US" dirty="0"/>
          </a:p>
        </p:txBody>
      </p:sp>
      <p:sp>
        <p:nvSpPr>
          <p:cNvPr id="14" name="Freeform 4"/>
          <p:cNvSpPr>
            <a:spLocks/>
          </p:cNvSpPr>
          <p:nvPr userDrawn="1"/>
        </p:nvSpPr>
        <p:spPr bwMode="auto">
          <a:xfrm>
            <a:off x="228600" y="2104926"/>
            <a:ext cx="4199468" cy="4070449"/>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 h="2469">
                <a:moveTo>
                  <a:pt x="1235" y="147"/>
                </a:moveTo>
                <a:lnTo>
                  <a:pt x="2475" y="0"/>
                </a:lnTo>
                <a:lnTo>
                  <a:pt x="2475" y="2469"/>
                </a:lnTo>
                <a:lnTo>
                  <a:pt x="0" y="2469"/>
                </a:lnTo>
                <a:lnTo>
                  <a:pt x="0" y="0"/>
                </a:lnTo>
                <a:lnTo>
                  <a:pt x="1235" y="147"/>
                </a:lnTo>
                <a:close/>
              </a:path>
            </a:pathLst>
          </a:custGeom>
          <a:solidFill>
            <a:schemeClr val="bg1"/>
          </a:solidFill>
          <a:ln w="12700" cap="flat" cmpd="sng">
            <a:solidFill>
              <a:schemeClr val="tx1"/>
            </a:solidFill>
            <a:prstDash val="solid"/>
            <a:round/>
            <a:headEnd/>
            <a:tailEnd/>
          </a:ln>
          <a:effectLst/>
        </p:spPr>
        <p:txBody>
          <a:bodyPr wrap="square" lIns="182880" tIns="365760" rIns="182880" bIns="182880" anchor="t" anchorCtr="0"/>
          <a:lstStyle/>
          <a:p>
            <a:pPr marL="166688" lvl="1" indent="-166688" defTabSz="330200" eaLnBrk="1" hangingPunct="1">
              <a:lnSpc>
                <a:spcPct val="95000"/>
              </a:lnSpc>
              <a:spcBef>
                <a:spcPct val="25000"/>
              </a:spcBef>
              <a:buClr>
                <a:schemeClr val="accent1"/>
              </a:buClr>
              <a:buSzPct val="140000"/>
              <a:tabLst>
                <a:tab pos="8521700" algn="r"/>
              </a:tabLst>
            </a:pPr>
            <a:endParaRPr lang="en-GB" altLang="de-DE" dirty="0">
              <a:solidFill>
                <a:srgbClr val="000000"/>
              </a:solidFill>
              <a:latin typeface="Arial" charset="0"/>
            </a:endParaRPr>
          </a:p>
        </p:txBody>
      </p:sp>
      <p:sp>
        <p:nvSpPr>
          <p:cNvPr id="15" name="Text Placeholder 8"/>
          <p:cNvSpPr>
            <a:spLocks noGrp="1"/>
          </p:cNvSpPr>
          <p:nvPr>
            <p:ph type="body" sz="quarter" idx="21"/>
          </p:nvPr>
        </p:nvSpPr>
        <p:spPr>
          <a:xfrm rot="5400000">
            <a:off x="2009886" y="-169973"/>
            <a:ext cx="636898" cy="4199470"/>
          </a:xfrm>
          <a:prstGeom prst="homePlate">
            <a:avLst>
              <a:gd name="adj" fmla="val 35000"/>
            </a:avLst>
          </a:prstGeom>
          <a:solidFill>
            <a:schemeClr val="tx1"/>
          </a:solidFill>
          <a:ln w="12700">
            <a:solidFill>
              <a:schemeClr val="tx1"/>
            </a:solidFill>
          </a:ln>
        </p:spPr>
        <p:txBody>
          <a:bodyPr vert="vert270" anchor="ctr">
            <a:normAutofit/>
          </a:bodyPr>
          <a:lstStyle>
            <a:lvl1pPr marL="0" indent="0" algn="ctr">
              <a:lnSpc>
                <a:spcPts val="1400"/>
              </a:lnSpc>
              <a:spcBef>
                <a:spcPts val="0"/>
              </a:spcBef>
              <a:buNone/>
              <a:defRPr lang="en-US" sz="1400" b="1" kern="1200" cap="all" baseline="0" dirty="0">
                <a:solidFill>
                  <a:schemeClr val="bg1"/>
                </a:solidFill>
                <a:latin typeface="Arial"/>
                <a:ea typeface="+mn-ea"/>
                <a:cs typeface="Aria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19" name="Content Placeholder 4"/>
          <p:cNvSpPr>
            <a:spLocks noGrp="1"/>
          </p:cNvSpPr>
          <p:nvPr>
            <p:ph sz="quarter" idx="11"/>
          </p:nvPr>
        </p:nvSpPr>
        <p:spPr>
          <a:xfrm>
            <a:off x="271376" y="2379134"/>
            <a:ext cx="4114800" cy="3749040"/>
          </a:xfrm>
          <a:noFill/>
          <a:ln w="6350" cap="flat" cmpd="sng" algn="ctr">
            <a:noFill/>
            <a:prstDash val="solid"/>
            <a:round/>
            <a:headEnd type="none" w="med" len="med"/>
            <a:tailEnd type="none" w="med" len="med"/>
          </a:ln>
        </p:spPr>
        <p:txBody>
          <a:bodyPr wrap="square" lIns="182880" tIns="137160" rIns="182880" bIns="182880">
            <a:noAutofit/>
          </a:bodyPr>
          <a:lstStyle>
            <a:lvl1pPr>
              <a:defRPr sz="1400"/>
            </a:lvl1pPr>
            <a:lvl2pPr>
              <a:tabLst>
                <a:tab pos="284163" algn="l"/>
              </a:tabLst>
              <a:defRPr sz="1400"/>
            </a:lvl2pPr>
            <a:lvl3pPr marL="401638" indent="-117475">
              <a:defRPr sz="1200"/>
            </a:lvl3pPr>
            <a:lvl4pPr marL="512763" indent="-111125">
              <a:defRPr sz="1100"/>
            </a:lvl4pPr>
            <a:lvl5pPr marL="630238" indent="-117475">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Freeform 4"/>
          <p:cNvSpPr>
            <a:spLocks/>
          </p:cNvSpPr>
          <p:nvPr userDrawn="1"/>
        </p:nvSpPr>
        <p:spPr bwMode="auto">
          <a:xfrm>
            <a:off x="4704057" y="2104926"/>
            <a:ext cx="4199468" cy="4070449"/>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 h="2469">
                <a:moveTo>
                  <a:pt x="1235" y="147"/>
                </a:moveTo>
                <a:lnTo>
                  <a:pt x="2475" y="0"/>
                </a:lnTo>
                <a:lnTo>
                  <a:pt x="2475" y="2469"/>
                </a:lnTo>
                <a:lnTo>
                  <a:pt x="0" y="2469"/>
                </a:lnTo>
                <a:lnTo>
                  <a:pt x="0" y="0"/>
                </a:lnTo>
                <a:lnTo>
                  <a:pt x="1235" y="147"/>
                </a:lnTo>
                <a:close/>
              </a:path>
            </a:pathLst>
          </a:custGeom>
          <a:solidFill>
            <a:schemeClr val="bg1"/>
          </a:solidFill>
          <a:ln w="12700" cap="flat" cmpd="sng">
            <a:solidFill>
              <a:schemeClr val="tx1"/>
            </a:solidFill>
            <a:prstDash val="solid"/>
            <a:round/>
            <a:headEnd/>
            <a:tailEnd/>
          </a:ln>
          <a:effectLst/>
        </p:spPr>
        <p:txBody>
          <a:bodyPr wrap="square" lIns="182880" tIns="365760" rIns="182880" bIns="182880" anchor="t" anchorCtr="0"/>
          <a:lstStyle/>
          <a:p>
            <a:pPr marL="166688" lvl="1" indent="-166688" defTabSz="330200" eaLnBrk="1" hangingPunct="1">
              <a:lnSpc>
                <a:spcPct val="95000"/>
              </a:lnSpc>
              <a:spcBef>
                <a:spcPct val="25000"/>
              </a:spcBef>
              <a:buClr>
                <a:schemeClr val="accent1"/>
              </a:buClr>
              <a:buSzPct val="140000"/>
              <a:tabLst>
                <a:tab pos="8521700" algn="r"/>
              </a:tabLst>
            </a:pPr>
            <a:endParaRPr lang="en-GB" altLang="de-DE" dirty="0">
              <a:solidFill>
                <a:srgbClr val="000000"/>
              </a:solidFill>
              <a:latin typeface="Arial" charset="0"/>
            </a:endParaRPr>
          </a:p>
        </p:txBody>
      </p:sp>
      <p:sp>
        <p:nvSpPr>
          <p:cNvPr id="22" name="Text Placeholder 8"/>
          <p:cNvSpPr>
            <a:spLocks noGrp="1"/>
          </p:cNvSpPr>
          <p:nvPr>
            <p:ph type="body" sz="quarter" idx="32"/>
          </p:nvPr>
        </p:nvSpPr>
        <p:spPr>
          <a:xfrm rot="5400000">
            <a:off x="6485343" y="-169973"/>
            <a:ext cx="636898" cy="4199470"/>
          </a:xfrm>
          <a:prstGeom prst="homePlate">
            <a:avLst>
              <a:gd name="adj" fmla="val 35000"/>
            </a:avLst>
          </a:prstGeom>
          <a:solidFill>
            <a:schemeClr val="tx1"/>
          </a:solidFill>
          <a:ln w="12700">
            <a:solidFill>
              <a:schemeClr val="tx1"/>
            </a:solidFill>
          </a:ln>
        </p:spPr>
        <p:txBody>
          <a:bodyPr vert="vert270" anchor="ctr">
            <a:normAutofit/>
          </a:bodyPr>
          <a:lstStyle>
            <a:lvl1pPr marL="0" indent="0" algn="ctr">
              <a:lnSpc>
                <a:spcPts val="1400"/>
              </a:lnSpc>
              <a:spcBef>
                <a:spcPts val="0"/>
              </a:spcBef>
              <a:buNone/>
              <a:defRPr lang="en-US" sz="1400" b="1" kern="1200" cap="all" baseline="0" dirty="0">
                <a:solidFill>
                  <a:schemeClr val="bg1"/>
                </a:solidFill>
                <a:latin typeface="Arial"/>
                <a:ea typeface="+mn-ea"/>
                <a:cs typeface="Aria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23" name="Content Placeholder 4"/>
          <p:cNvSpPr>
            <a:spLocks noGrp="1"/>
          </p:cNvSpPr>
          <p:nvPr>
            <p:ph sz="quarter" idx="33"/>
          </p:nvPr>
        </p:nvSpPr>
        <p:spPr>
          <a:xfrm>
            <a:off x="4743713" y="2379134"/>
            <a:ext cx="4114800" cy="3749040"/>
          </a:xfrm>
          <a:noFill/>
          <a:ln w="6350" cap="flat" cmpd="sng" algn="ctr">
            <a:noFill/>
            <a:prstDash val="solid"/>
            <a:round/>
            <a:headEnd type="none" w="med" len="med"/>
            <a:tailEnd type="none" w="med" len="med"/>
          </a:ln>
        </p:spPr>
        <p:txBody>
          <a:bodyPr wrap="square" lIns="182880" tIns="137160" rIns="182880" bIns="182880">
            <a:noAutofit/>
          </a:bodyPr>
          <a:lstStyle>
            <a:lvl1pPr>
              <a:defRPr sz="1400"/>
            </a:lvl1pPr>
            <a:lvl2pPr>
              <a:defRPr sz="1400"/>
            </a:lvl2pPr>
            <a:lvl3pPr marL="401638" indent="-112713">
              <a:defRPr sz="1200"/>
            </a:lvl3pPr>
            <a:lvl4pPr marL="512763" indent="-111125">
              <a:defRPr sz="1100"/>
            </a:lvl4pPr>
            <a:lvl5pPr marL="630238" indent="-117475">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29325026"/>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CG Consequences Vertical 4">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7" name="Footer Placeholder 16"/>
          <p:cNvSpPr>
            <a:spLocks noGrp="1"/>
          </p:cNvSpPr>
          <p:nvPr>
            <p:ph type="ftr" sz="quarter" idx="31"/>
          </p:nvPr>
        </p:nvSpPr>
        <p:spPr/>
        <p:txBody>
          <a:bodyPr/>
          <a:lstStyle/>
          <a:p>
            <a:endParaRPr lang="en-US" dirty="0"/>
          </a:p>
        </p:txBody>
      </p:sp>
      <p:sp>
        <p:nvSpPr>
          <p:cNvPr id="14" name="Freeform 4"/>
          <p:cNvSpPr>
            <a:spLocks/>
          </p:cNvSpPr>
          <p:nvPr userDrawn="1"/>
        </p:nvSpPr>
        <p:spPr bwMode="auto">
          <a:xfrm>
            <a:off x="228600" y="2104926"/>
            <a:ext cx="2057400" cy="4070449"/>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 h="2469">
                <a:moveTo>
                  <a:pt x="1235" y="147"/>
                </a:moveTo>
                <a:lnTo>
                  <a:pt x="2475" y="0"/>
                </a:lnTo>
                <a:lnTo>
                  <a:pt x="2475" y="2469"/>
                </a:lnTo>
                <a:lnTo>
                  <a:pt x="0" y="2469"/>
                </a:lnTo>
                <a:lnTo>
                  <a:pt x="0" y="0"/>
                </a:lnTo>
                <a:lnTo>
                  <a:pt x="1235" y="147"/>
                </a:lnTo>
                <a:close/>
              </a:path>
            </a:pathLst>
          </a:custGeom>
          <a:solidFill>
            <a:schemeClr val="bg1"/>
          </a:solidFill>
          <a:ln w="12700" cap="flat" cmpd="sng">
            <a:solidFill>
              <a:schemeClr val="tx1"/>
            </a:solidFill>
            <a:prstDash val="solid"/>
            <a:round/>
            <a:headEnd/>
            <a:tailEnd/>
          </a:ln>
          <a:effectLst/>
        </p:spPr>
        <p:txBody>
          <a:bodyPr wrap="square" lIns="182880" tIns="365760" rIns="182880" bIns="182880" anchor="t" anchorCtr="0"/>
          <a:lstStyle/>
          <a:p>
            <a:pPr marL="166688" lvl="1" indent="-166688" defTabSz="330200" eaLnBrk="1" hangingPunct="1">
              <a:lnSpc>
                <a:spcPct val="95000"/>
              </a:lnSpc>
              <a:spcBef>
                <a:spcPct val="25000"/>
              </a:spcBef>
              <a:buClr>
                <a:schemeClr val="accent1"/>
              </a:buClr>
              <a:buSzPct val="140000"/>
              <a:tabLst>
                <a:tab pos="8521700" algn="r"/>
              </a:tabLst>
            </a:pPr>
            <a:endParaRPr lang="en-GB" altLang="de-DE" dirty="0">
              <a:solidFill>
                <a:srgbClr val="000000"/>
              </a:solidFill>
              <a:latin typeface="Arial" charset="0"/>
            </a:endParaRPr>
          </a:p>
        </p:txBody>
      </p:sp>
      <p:sp>
        <p:nvSpPr>
          <p:cNvPr id="15" name="Text Placeholder 8"/>
          <p:cNvSpPr>
            <a:spLocks noGrp="1"/>
          </p:cNvSpPr>
          <p:nvPr>
            <p:ph type="body" sz="quarter" idx="21"/>
          </p:nvPr>
        </p:nvSpPr>
        <p:spPr>
          <a:xfrm rot="5400000">
            <a:off x="938851" y="901062"/>
            <a:ext cx="636898" cy="2057400"/>
          </a:xfrm>
          <a:prstGeom prst="homePlate">
            <a:avLst>
              <a:gd name="adj" fmla="val 35000"/>
            </a:avLst>
          </a:prstGeom>
          <a:solidFill>
            <a:schemeClr val="tx1"/>
          </a:solidFill>
          <a:ln w="12700">
            <a:solidFill>
              <a:schemeClr val="tx1"/>
            </a:solidFill>
          </a:ln>
        </p:spPr>
        <p:txBody>
          <a:bodyPr vert="vert270" anchor="ctr">
            <a:normAutofit/>
          </a:bodyPr>
          <a:lstStyle>
            <a:lvl1pPr marL="0" indent="0" algn="ctr">
              <a:lnSpc>
                <a:spcPts val="1400"/>
              </a:lnSpc>
              <a:spcBef>
                <a:spcPts val="0"/>
              </a:spcBef>
              <a:buNone/>
              <a:defRPr lang="en-US" sz="1200" b="1" kern="1200" cap="all" baseline="0" dirty="0">
                <a:solidFill>
                  <a:schemeClr val="bg1"/>
                </a:solidFill>
                <a:latin typeface="Arial"/>
                <a:ea typeface="+mn-ea"/>
                <a:cs typeface="Aria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19" name="Content Placeholder 4"/>
          <p:cNvSpPr>
            <a:spLocks noGrp="1"/>
          </p:cNvSpPr>
          <p:nvPr>
            <p:ph sz="quarter" idx="11"/>
          </p:nvPr>
        </p:nvSpPr>
        <p:spPr>
          <a:xfrm>
            <a:off x="254001" y="2382078"/>
            <a:ext cx="2011680" cy="3749040"/>
          </a:xfrm>
          <a:noFill/>
          <a:ln w="6350" cap="flat" cmpd="sng" algn="ctr">
            <a:noFill/>
            <a:prstDash val="solid"/>
            <a:round/>
            <a:headEnd type="none" w="med" len="med"/>
            <a:tailEnd type="none" w="med" len="med"/>
          </a:ln>
        </p:spPr>
        <p:txBody>
          <a:bodyPr wrap="square" lIns="182880" tIns="91440" rIns="182880" bIns="182880">
            <a:noAutofit/>
          </a:bodyPr>
          <a:lstStyle>
            <a:lvl1pPr>
              <a:defRPr sz="1200"/>
            </a:lvl1pPr>
            <a:lvl2pPr>
              <a:defRPr sz="1200"/>
            </a:lvl2pPr>
            <a:lvl3pPr>
              <a:defRPr sz="1100"/>
            </a:lvl3pPr>
            <a:lvl4pPr>
              <a:defRPr sz="1050"/>
            </a:lvl4pPr>
            <a:lvl5pP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Freeform 4"/>
          <p:cNvSpPr>
            <a:spLocks/>
          </p:cNvSpPr>
          <p:nvPr userDrawn="1"/>
        </p:nvSpPr>
        <p:spPr bwMode="auto">
          <a:xfrm>
            <a:off x="6866467" y="2104926"/>
            <a:ext cx="2057400" cy="4070449"/>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 h="2469">
                <a:moveTo>
                  <a:pt x="1235" y="147"/>
                </a:moveTo>
                <a:lnTo>
                  <a:pt x="2475" y="0"/>
                </a:lnTo>
                <a:lnTo>
                  <a:pt x="2475" y="2469"/>
                </a:lnTo>
                <a:lnTo>
                  <a:pt x="0" y="2469"/>
                </a:lnTo>
                <a:lnTo>
                  <a:pt x="0" y="0"/>
                </a:lnTo>
                <a:lnTo>
                  <a:pt x="1235" y="147"/>
                </a:lnTo>
                <a:close/>
              </a:path>
            </a:pathLst>
          </a:custGeom>
          <a:solidFill>
            <a:schemeClr val="bg1"/>
          </a:solidFill>
          <a:ln w="12700" cap="flat" cmpd="sng">
            <a:solidFill>
              <a:schemeClr val="tx1"/>
            </a:solidFill>
            <a:prstDash val="solid"/>
            <a:round/>
            <a:headEnd/>
            <a:tailEnd/>
          </a:ln>
          <a:effectLst/>
        </p:spPr>
        <p:txBody>
          <a:bodyPr wrap="square" lIns="182880" tIns="365760" rIns="182880" bIns="182880" anchor="t" anchorCtr="0"/>
          <a:lstStyle/>
          <a:p>
            <a:pPr marL="166688" lvl="1" indent="-166688" defTabSz="330200" eaLnBrk="1" hangingPunct="1">
              <a:lnSpc>
                <a:spcPct val="95000"/>
              </a:lnSpc>
              <a:spcBef>
                <a:spcPct val="25000"/>
              </a:spcBef>
              <a:buClr>
                <a:schemeClr val="accent1"/>
              </a:buClr>
              <a:buSzPct val="140000"/>
              <a:tabLst>
                <a:tab pos="8521700" algn="r"/>
              </a:tabLst>
            </a:pPr>
            <a:endParaRPr lang="en-GB" altLang="de-DE" dirty="0">
              <a:solidFill>
                <a:srgbClr val="000000"/>
              </a:solidFill>
              <a:latin typeface="Arial" charset="0"/>
            </a:endParaRPr>
          </a:p>
        </p:txBody>
      </p:sp>
      <p:sp>
        <p:nvSpPr>
          <p:cNvPr id="46" name="Text Placeholder 8"/>
          <p:cNvSpPr>
            <a:spLocks noGrp="1"/>
          </p:cNvSpPr>
          <p:nvPr>
            <p:ph type="body" sz="quarter" idx="40"/>
          </p:nvPr>
        </p:nvSpPr>
        <p:spPr>
          <a:xfrm rot="5400000">
            <a:off x="7576718" y="901062"/>
            <a:ext cx="636898" cy="2057400"/>
          </a:xfrm>
          <a:prstGeom prst="homePlate">
            <a:avLst>
              <a:gd name="adj" fmla="val 35000"/>
            </a:avLst>
          </a:prstGeom>
          <a:solidFill>
            <a:schemeClr val="tx1"/>
          </a:solidFill>
          <a:ln w="12700">
            <a:solidFill>
              <a:schemeClr val="tx1"/>
            </a:solidFill>
          </a:ln>
        </p:spPr>
        <p:txBody>
          <a:bodyPr vert="vert270" anchor="ctr">
            <a:normAutofit/>
          </a:bodyPr>
          <a:lstStyle>
            <a:lvl1pPr marL="0" indent="0" algn="ctr">
              <a:lnSpc>
                <a:spcPts val="1400"/>
              </a:lnSpc>
              <a:spcBef>
                <a:spcPts val="0"/>
              </a:spcBef>
              <a:buNone/>
              <a:defRPr lang="en-US" sz="1200" b="1" kern="1200" cap="all" baseline="0" dirty="0">
                <a:solidFill>
                  <a:schemeClr val="bg1"/>
                </a:solidFill>
                <a:latin typeface="Arial"/>
                <a:ea typeface="+mn-ea"/>
                <a:cs typeface="Aria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47" name="Content Placeholder 4"/>
          <p:cNvSpPr>
            <a:spLocks noGrp="1"/>
          </p:cNvSpPr>
          <p:nvPr>
            <p:ph sz="quarter" idx="41"/>
          </p:nvPr>
        </p:nvSpPr>
        <p:spPr>
          <a:xfrm>
            <a:off x="6891868" y="2382078"/>
            <a:ext cx="2011680" cy="3749040"/>
          </a:xfrm>
          <a:noFill/>
          <a:ln w="6350" cap="flat" cmpd="sng" algn="ctr">
            <a:noFill/>
            <a:prstDash val="solid"/>
            <a:round/>
            <a:headEnd type="none" w="med" len="med"/>
            <a:tailEnd type="none" w="med" len="med"/>
          </a:ln>
        </p:spPr>
        <p:txBody>
          <a:bodyPr wrap="square" lIns="182880" tIns="91440" rIns="182880" bIns="182880">
            <a:noAutofit/>
          </a:bodyPr>
          <a:lstStyle>
            <a:lvl1pPr>
              <a:defRPr sz="1200"/>
            </a:lvl1pPr>
            <a:lvl2pPr>
              <a:defRPr sz="1200"/>
            </a:lvl2pPr>
            <a:lvl3pPr>
              <a:defRPr sz="1100"/>
            </a:lvl3pPr>
            <a:lvl4pPr>
              <a:defRPr sz="1050"/>
            </a:lvl4pPr>
            <a:lvl5pP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8" name="Freeform 4"/>
          <p:cNvSpPr>
            <a:spLocks/>
          </p:cNvSpPr>
          <p:nvPr userDrawn="1"/>
        </p:nvSpPr>
        <p:spPr bwMode="auto">
          <a:xfrm>
            <a:off x="4653844" y="2104926"/>
            <a:ext cx="2057400" cy="4070449"/>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 h="2469">
                <a:moveTo>
                  <a:pt x="1235" y="147"/>
                </a:moveTo>
                <a:lnTo>
                  <a:pt x="2475" y="0"/>
                </a:lnTo>
                <a:lnTo>
                  <a:pt x="2475" y="2469"/>
                </a:lnTo>
                <a:lnTo>
                  <a:pt x="0" y="2469"/>
                </a:lnTo>
                <a:lnTo>
                  <a:pt x="0" y="0"/>
                </a:lnTo>
                <a:lnTo>
                  <a:pt x="1235" y="147"/>
                </a:lnTo>
                <a:close/>
              </a:path>
            </a:pathLst>
          </a:custGeom>
          <a:solidFill>
            <a:schemeClr val="bg1"/>
          </a:solidFill>
          <a:ln w="12700" cap="flat" cmpd="sng">
            <a:solidFill>
              <a:schemeClr val="tx1"/>
            </a:solidFill>
            <a:prstDash val="solid"/>
            <a:round/>
            <a:headEnd/>
            <a:tailEnd/>
          </a:ln>
          <a:effectLst/>
        </p:spPr>
        <p:txBody>
          <a:bodyPr wrap="square" lIns="182880" tIns="365760" rIns="182880" bIns="182880" anchor="t" anchorCtr="0"/>
          <a:lstStyle/>
          <a:p>
            <a:pPr marL="166688" lvl="1" indent="-166688" defTabSz="330200" eaLnBrk="1" hangingPunct="1">
              <a:lnSpc>
                <a:spcPct val="95000"/>
              </a:lnSpc>
              <a:spcBef>
                <a:spcPct val="25000"/>
              </a:spcBef>
              <a:buClr>
                <a:schemeClr val="accent1"/>
              </a:buClr>
              <a:buSzPct val="140000"/>
              <a:tabLst>
                <a:tab pos="8521700" algn="r"/>
              </a:tabLst>
            </a:pPr>
            <a:endParaRPr lang="en-GB" altLang="de-DE" dirty="0">
              <a:solidFill>
                <a:srgbClr val="000000"/>
              </a:solidFill>
              <a:latin typeface="Arial" charset="0"/>
            </a:endParaRPr>
          </a:p>
        </p:txBody>
      </p:sp>
      <p:sp>
        <p:nvSpPr>
          <p:cNvPr id="49" name="Text Placeholder 8"/>
          <p:cNvSpPr>
            <a:spLocks noGrp="1"/>
          </p:cNvSpPr>
          <p:nvPr>
            <p:ph type="body" sz="quarter" idx="42"/>
          </p:nvPr>
        </p:nvSpPr>
        <p:spPr>
          <a:xfrm rot="5400000">
            <a:off x="5364095" y="901062"/>
            <a:ext cx="636898" cy="2057400"/>
          </a:xfrm>
          <a:prstGeom prst="homePlate">
            <a:avLst>
              <a:gd name="adj" fmla="val 35000"/>
            </a:avLst>
          </a:prstGeom>
          <a:solidFill>
            <a:schemeClr val="tx1"/>
          </a:solidFill>
          <a:ln w="12700">
            <a:solidFill>
              <a:schemeClr val="tx1"/>
            </a:solidFill>
          </a:ln>
        </p:spPr>
        <p:txBody>
          <a:bodyPr vert="vert270" anchor="ctr">
            <a:normAutofit/>
          </a:bodyPr>
          <a:lstStyle>
            <a:lvl1pPr marL="0" indent="0" algn="ctr">
              <a:lnSpc>
                <a:spcPts val="1400"/>
              </a:lnSpc>
              <a:spcBef>
                <a:spcPts val="0"/>
              </a:spcBef>
              <a:buNone/>
              <a:defRPr lang="en-US" sz="1200" b="1" kern="1200" cap="all" baseline="0" dirty="0">
                <a:solidFill>
                  <a:schemeClr val="bg1"/>
                </a:solidFill>
                <a:latin typeface="Arial"/>
                <a:ea typeface="+mn-ea"/>
                <a:cs typeface="Aria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50" name="Content Placeholder 4"/>
          <p:cNvSpPr>
            <a:spLocks noGrp="1"/>
          </p:cNvSpPr>
          <p:nvPr>
            <p:ph sz="quarter" idx="43"/>
          </p:nvPr>
        </p:nvSpPr>
        <p:spPr>
          <a:xfrm>
            <a:off x="4679245" y="2382078"/>
            <a:ext cx="2011680" cy="3749040"/>
          </a:xfrm>
          <a:noFill/>
          <a:ln w="6350" cap="flat" cmpd="sng" algn="ctr">
            <a:noFill/>
            <a:prstDash val="solid"/>
            <a:round/>
            <a:headEnd type="none" w="med" len="med"/>
            <a:tailEnd type="none" w="med" len="med"/>
          </a:ln>
        </p:spPr>
        <p:txBody>
          <a:bodyPr wrap="square" lIns="182880" tIns="91440" rIns="182880" bIns="182880">
            <a:noAutofit/>
          </a:bodyPr>
          <a:lstStyle>
            <a:lvl1pPr>
              <a:defRPr sz="1200"/>
            </a:lvl1pPr>
            <a:lvl2pPr>
              <a:defRPr sz="1200"/>
            </a:lvl2pPr>
            <a:lvl3pPr>
              <a:defRPr sz="1100"/>
            </a:lvl3pPr>
            <a:lvl4pPr>
              <a:defRPr sz="1050"/>
            </a:lvl4pPr>
            <a:lvl5pP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1" name="Freeform 4"/>
          <p:cNvSpPr>
            <a:spLocks/>
          </p:cNvSpPr>
          <p:nvPr userDrawn="1"/>
        </p:nvSpPr>
        <p:spPr bwMode="auto">
          <a:xfrm>
            <a:off x="2441222" y="2104926"/>
            <a:ext cx="2057400" cy="4070449"/>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 h="2469">
                <a:moveTo>
                  <a:pt x="1235" y="147"/>
                </a:moveTo>
                <a:lnTo>
                  <a:pt x="2475" y="0"/>
                </a:lnTo>
                <a:lnTo>
                  <a:pt x="2475" y="2469"/>
                </a:lnTo>
                <a:lnTo>
                  <a:pt x="0" y="2469"/>
                </a:lnTo>
                <a:lnTo>
                  <a:pt x="0" y="0"/>
                </a:lnTo>
                <a:lnTo>
                  <a:pt x="1235" y="147"/>
                </a:lnTo>
                <a:close/>
              </a:path>
            </a:pathLst>
          </a:custGeom>
          <a:solidFill>
            <a:schemeClr val="bg1"/>
          </a:solidFill>
          <a:ln w="12700" cap="flat" cmpd="sng">
            <a:solidFill>
              <a:schemeClr val="tx1"/>
            </a:solidFill>
            <a:prstDash val="solid"/>
            <a:round/>
            <a:headEnd/>
            <a:tailEnd/>
          </a:ln>
          <a:effectLst/>
        </p:spPr>
        <p:txBody>
          <a:bodyPr wrap="square" lIns="182880" tIns="365760" rIns="182880" bIns="182880" anchor="t" anchorCtr="0"/>
          <a:lstStyle/>
          <a:p>
            <a:pPr marL="166688" lvl="1" indent="-166688" defTabSz="330200" eaLnBrk="1" hangingPunct="1">
              <a:lnSpc>
                <a:spcPct val="95000"/>
              </a:lnSpc>
              <a:spcBef>
                <a:spcPct val="25000"/>
              </a:spcBef>
              <a:buClr>
                <a:schemeClr val="accent1"/>
              </a:buClr>
              <a:buSzPct val="140000"/>
              <a:tabLst>
                <a:tab pos="8521700" algn="r"/>
              </a:tabLst>
            </a:pPr>
            <a:endParaRPr lang="en-GB" altLang="de-DE" dirty="0">
              <a:solidFill>
                <a:srgbClr val="000000"/>
              </a:solidFill>
              <a:latin typeface="Arial" charset="0"/>
            </a:endParaRPr>
          </a:p>
        </p:txBody>
      </p:sp>
      <p:sp>
        <p:nvSpPr>
          <p:cNvPr id="52" name="Text Placeholder 8"/>
          <p:cNvSpPr>
            <a:spLocks noGrp="1"/>
          </p:cNvSpPr>
          <p:nvPr>
            <p:ph type="body" sz="quarter" idx="44"/>
          </p:nvPr>
        </p:nvSpPr>
        <p:spPr>
          <a:xfrm rot="5400000">
            <a:off x="3151473" y="901062"/>
            <a:ext cx="636898" cy="2057400"/>
          </a:xfrm>
          <a:prstGeom prst="homePlate">
            <a:avLst>
              <a:gd name="adj" fmla="val 35000"/>
            </a:avLst>
          </a:prstGeom>
          <a:solidFill>
            <a:schemeClr val="tx1"/>
          </a:solidFill>
          <a:ln w="12700">
            <a:solidFill>
              <a:schemeClr val="tx1"/>
            </a:solidFill>
          </a:ln>
        </p:spPr>
        <p:txBody>
          <a:bodyPr vert="vert270" anchor="ctr">
            <a:normAutofit/>
          </a:bodyPr>
          <a:lstStyle>
            <a:lvl1pPr marL="0" indent="0" algn="ctr">
              <a:lnSpc>
                <a:spcPts val="1400"/>
              </a:lnSpc>
              <a:spcBef>
                <a:spcPts val="0"/>
              </a:spcBef>
              <a:buNone/>
              <a:defRPr lang="en-US" sz="1200" b="1" kern="1200" cap="all" baseline="0" dirty="0">
                <a:solidFill>
                  <a:schemeClr val="bg1"/>
                </a:solidFill>
                <a:latin typeface="Arial"/>
                <a:ea typeface="+mn-ea"/>
                <a:cs typeface="Aria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53" name="Content Placeholder 4"/>
          <p:cNvSpPr>
            <a:spLocks noGrp="1"/>
          </p:cNvSpPr>
          <p:nvPr>
            <p:ph sz="quarter" idx="45"/>
          </p:nvPr>
        </p:nvSpPr>
        <p:spPr>
          <a:xfrm>
            <a:off x="2466623" y="2382078"/>
            <a:ext cx="2011680" cy="3749040"/>
          </a:xfrm>
          <a:noFill/>
          <a:ln w="6350" cap="flat" cmpd="sng" algn="ctr">
            <a:noFill/>
            <a:prstDash val="solid"/>
            <a:round/>
            <a:headEnd type="none" w="med" len="med"/>
            <a:tailEnd type="none" w="med" len="med"/>
          </a:ln>
        </p:spPr>
        <p:txBody>
          <a:bodyPr wrap="square" lIns="182880" tIns="91440" rIns="182880" bIns="182880">
            <a:noAutofit/>
          </a:bodyPr>
          <a:lstStyle>
            <a:lvl1pPr>
              <a:defRPr sz="1200"/>
            </a:lvl1pPr>
            <a:lvl2pPr>
              <a:defRPr sz="1200"/>
            </a:lvl2pPr>
            <a:lvl3pPr>
              <a:defRPr sz="1100"/>
            </a:lvl3pPr>
            <a:lvl4pPr>
              <a:defRPr sz="1050"/>
            </a:lvl4pPr>
            <a:lvl5pP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464048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CG Pro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6" name="Text Placeholder 13"/>
          <p:cNvSpPr>
            <a:spLocks noGrp="1"/>
          </p:cNvSpPr>
          <p:nvPr>
            <p:ph type="body" sz="quarter" idx="20"/>
          </p:nvPr>
        </p:nvSpPr>
        <p:spPr>
          <a:xfrm>
            <a:off x="228600" y="2133600"/>
            <a:ext cx="2734733" cy="4041775"/>
          </a:xfrm>
          <a:solidFill>
            <a:schemeClr val="bg1"/>
          </a:solidFill>
          <a:ln w="12700">
            <a:solidFill>
              <a:schemeClr val="tx1"/>
            </a:solidFill>
          </a:ln>
        </p:spPr>
        <p:txBody>
          <a:bodyPr lIns="182880" tIns="137160" rIns="182880" bIns="137160" anchor="t"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Footer Placeholder 16"/>
          <p:cNvSpPr>
            <a:spLocks noGrp="1"/>
          </p:cNvSpPr>
          <p:nvPr>
            <p:ph type="ftr" sz="quarter" idx="31"/>
          </p:nvPr>
        </p:nvSpPr>
        <p:spPr/>
        <p:txBody>
          <a:bodyPr/>
          <a:lstStyle/>
          <a:p>
            <a:endParaRPr lang="en-US" dirty="0"/>
          </a:p>
        </p:txBody>
      </p:sp>
      <p:sp>
        <p:nvSpPr>
          <p:cNvPr id="14" name="Text Placeholder 12"/>
          <p:cNvSpPr>
            <a:spLocks noGrp="1"/>
          </p:cNvSpPr>
          <p:nvPr>
            <p:ph type="body" sz="quarter" idx="12" hasCustomPrompt="1"/>
          </p:nvPr>
        </p:nvSpPr>
        <p:spPr>
          <a:xfrm>
            <a:off x="228600" y="1611920"/>
            <a:ext cx="2880360" cy="457200"/>
          </a:xfrm>
          <a:prstGeom prst="homePlate">
            <a:avLst>
              <a:gd name="adj" fmla="val 33316"/>
            </a:avLst>
          </a:prstGeom>
          <a:solidFill>
            <a:schemeClr val="tx1"/>
          </a:solidFill>
          <a:ln w="12700">
            <a:solidFill>
              <a:schemeClr val="tx1"/>
            </a:solidFill>
          </a:ln>
        </p:spPr>
        <p:txBody>
          <a:bodyPr lIns="137160" tIns="137160" rIns="274320" bIns="137160" anchor="ctr"/>
          <a:lstStyle>
            <a:lvl1pPr marL="0" indent="0" algn="l">
              <a:buNone/>
              <a:defRPr sz="1200" b="1" cap="all" baseline="0">
                <a:solidFill>
                  <a:schemeClr val="bg1"/>
                </a:solidFill>
                <a:latin typeface="Arial"/>
                <a:cs typeface="Arial"/>
              </a:defRPr>
            </a:lvl1pPr>
            <a:lvl2pPr marL="341313" indent="-169863">
              <a:defRPr sz="1200"/>
            </a:lvl2pPr>
            <a:lvl3pPr marL="512763" indent="-171450">
              <a:defRPr sz="1200"/>
            </a:lvl3pPr>
            <a:lvl4pPr marL="682625" indent="-169863">
              <a:defRPr sz="1200"/>
            </a:lvl4pPr>
            <a:lvl5pPr marL="854075" indent="-171450">
              <a:defRPr sz="1200"/>
            </a:lvl5pPr>
          </a:lstStyle>
          <a:p>
            <a:pPr lvl="0"/>
            <a:r>
              <a:rPr lang="en-US" dirty="0"/>
              <a:t>Enter Phase</a:t>
            </a:r>
          </a:p>
        </p:txBody>
      </p:sp>
      <p:sp>
        <p:nvSpPr>
          <p:cNvPr id="15" name="Text Placeholder 13"/>
          <p:cNvSpPr>
            <a:spLocks noGrp="1"/>
          </p:cNvSpPr>
          <p:nvPr>
            <p:ph type="body" sz="quarter" idx="17" hasCustomPrompt="1"/>
          </p:nvPr>
        </p:nvSpPr>
        <p:spPr>
          <a:xfrm>
            <a:off x="3131820" y="1611920"/>
            <a:ext cx="2880360" cy="461963"/>
          </a:xfrm>
          <a:prstGeom prst="chevron">
            <a:avLst>
              <a:gd name="adj" fmla="val 34831"/>
            </a:avLst>
          </a:prstGeom>
          <a:solidFill>
            <a:srgbClr val="000000"/>
          </a:solidFill>
          <a:ln w="12700">
            <a:solidFill>
              <a:schemeClr val="tx1"/>
            </a:solidFill>
          </a:ln>
        </p:spPr>
        <p:txBody>
          <a:bodyPr lIns="91440" rIns="91440" anchor="ctr"/>
          <a:lstStyle>
            <a:lvl1pPr>
              <a:buNone/>
              <a:defRPr sz="1200" b="1" cap="all" baseline="0">
                <a:solidFill>
                  <a:schemeClr val="bg1"/>
                </a:solidFill>
                <a:latin typeface="Arial"/>
                <a:cs typeface="Arial"/>
              </a:defRPr>
            </a:lvl1pPr>
          </a:lstStyle>
          <a:p>
            <a:r>
              <a:rPr lang="en-US" dirty="0"/>
              <a:t>Enter Phase</a:t>
            </a:r>
          </a:p>
        </p:txBody>
      </p:sp>
      <p:sp>
        <p:nvSpPr>
          <p:cNvPr id="23" name="Text Placeholder 13"/>
          <p:cNvSpPr>
            <a:spLocks noGrp="1"/>
          </p:cNvSpPr>
          <p:nvPr>
            <p:ph type="body" sz="quarter" idx="29" hasCustomPrompt="1"/>
          </p:nvPr>
        </p:nvSpPr>
        <p:spPr>
          <a:xfrm>
            <a:off x="6035040" y="1611920"/>
            <a:ext cx="2880360" cy="461963"/>
          </a:xfrm>
          <a:prstGeom prst="chevron">
            <a:avLst>
              <a:gd name="adj" fmla="val 34831"/>
            </a:avLst>
          </a:prstGeom>
          <a:solidFill>
            <a:srgbClr val="000000"/>
          </a:solidFill>
          <a:ln w="12700">
            <a:solidFill>
              <a:schemeClr val="tx1"/>
            </a:solidFill>
          </a:ln>
        </p:spPr>
        <p:txBody>
          <a:bodyPr lIns="91440" rIns="91440" anchor="ctr"/>
          <a:lstStyle>
            <a:lvl1pPr>
              <a:buNone/>
              <a:defRPr sz="1200" b="1" cap="all" baseline="0">
                <a:solidFill>
                  <a:schemeClr val="bg1"/>
                </a:solidFill>
                <a:latin typeface="Arial"/>
                <a:cs typeface="Arial"/>
              </a:defRPr>
            </a:lvl1pPr>
          </a:lstStyle>
          <a:p>
            <a:r>
              <a:rPr lang="en-US" dirty="0"/>
              <a:t>Enter Phase</a:t>
            </a:r>
          </a:p>
        </p:txBody>
      </p:sp>
      <p:sp>
        <p:nvSpPr>
          <p:cNvPr id="27" name="Text Placeholder 13"/>
          <p:cNvSpPr>
            <a:spLocks noGrp="1"/>
          </p:cNvSpPr>
          <p:nvPr>
            <p:ph type="body" sz="quarter" idx="32"/>
          </p:nvPr>
        </p:nvSpPr>
        <p:spPr>
          <a:xfrm>
            <a:off x="3124200" y="2133600"/>
            <a:ext cx="2734733" cy="4041775"/>
          </a:xfrm>
          <a:solidFill>
            <a:schemeClr val="bg1"/>
          </a:solidFill>
          <a:ln w="12700">
            <a:solidFill>
              <a:schemeClr val="tx1"/>
            </a:solidFill>
          </a:ln>
        </p:spPr>
        <p:txBody>
          <a:bodyPr lIns="182880" tIns="137160" rIns="182880" bIns="137160" anchor="t"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8" name="Text Placeholder 13"/>
          <p:cNvSpPr>
            <a:spLocks noGrp="1"/>
          </p:cNvSpPr>
          <p:nvPr>
            <p:ph type="body" sz="quarter" idx="33"/>
          </p:nvPr>
        </p:nvSpPr>
        <p:spPr>
          <a:xfrm>
            <a:off x="6019800" y="2133600"/>
            <a:ext cx="2734733" cy="4041775"/>
          </a:xfrm>
          <a:solidFill>
            <a:schemeClr val="bg1"/>
          </a:solidFill>
          <a:ln w="12700">
            <a:solidFill>
              <a:schemeClr val="tx1"/>
            </a:solidFill>
          </a:ln>
        </p:spPr>
        <p:txBody>
          <a:bodyPr lIns="182880" tIns="137160" rIns="182880" bIns="137160" anchor="t"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17275239"/>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CG Targe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6" name="Text Placeholder 13"/>
          <p:cNvSpPr>
            <a:spLocks noGrp="1"/>
          </p:cNvSpPr>
          <p:nvPr>
            <p:ph type="body" sz="quarter" idx="20"/>
          </p:nvPr>
        </p:nvSpPr>
        <p:spPr>
          <a:xfrm>
            <a:off x="6873876" y="1616252"/>
            <a:ext cx="2039938" cy="4559122"/>
          </a:xfrm>
          <a:solidFill>
            <a:schemeClr val="bg1"/>
          </a:solidFill>
          <a:ln w="12700">
            <a:solidFill>
              <a:schemeClr val="tx1"/>
            </a:solidFill>
          </a:ln>
        </p:spPr>
        <p:txBody>
          <a:bodyPr lIns="182880" tIns="91440" rIns="182880" bIns="137160" anchor="t" anchorCtr="0">
            <a:noAutofit/>
          </a:bodyPr>
          <a:lstStyle>
            <a:lvl1pPr>
              <a:defRPr sz="1200"/>
            </a:lvl1pPr>
            <a:lvl2pPr marL="225425" indent="-225425">
              <a:tabLst>
                <a:tab pos="225425" algn="l"/>
              </a:tabLst>
              <a:defRPr sz="1200"/>
            </a:lvl2pPr>
            <a:lvl3pPr marL="342900" indent="-114300">
              <a:defRPr sz="1100"/>
            </a:lvl3pPr>
            <a:lvl4pPr marL="457200" indent="-114300">
              <a:defRPr sz="1100"/>
            </a:lvl4pPr>
            <a:lvl5pPr marL="571500" indent="-114300">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Footer Placeholder 16"/>
          <p:cNvSpPr>
            <a:spLocks noGrp="1"/>
          </p:cNvSpPr>
          <p:nvPr>
            <p:ph type="ftr" sz="quarter" idx="31"/>
          </p:nvPr>
        </p:nvSpPr>
        <p:spPr/>
        <p:txBody>
          <a:bodyPr/>
          <a:lstStyle/>
          <a:p>
            <a:endParaRPr lang="en-US" dirty="0"/>
          </a:p>
        </p:txBody>
      </p:sp>
      <p:sp>
        <p:nvSpPr>
          <p:cNvPr id="14" name="Text Placeholder 5"/>
          <p:cNvSpPr>
            <a:spLocks noGrp="1"/>
          </p:cNvSpPr>
          <p:nvPr>
            <p:ph type="body" sz="quarter" idx="21" hasCustomPrompt="1"/>
          </p:nvPr>
        </p:nvSpPr>
        <p:spPr>
          <a:xfrm>
            <a:off x="228600" y="1616252"/>
            <a:ext cx="1600200" cy="1417320"/>
          </a:xfrm>
          <a:prstGeom prst="rect">
            <a:avLst/>
          </a:prstGeom>
          <a:solidFill>
            <a:schemeClr val="tx1"/>
          </a:solidFill>
          <a:ln w="12700">
            <a:solidFill>
              <a:schemeClr val="tx1"/>
            </a:solidFill>
          </a:ln>
        </p:spPr>
        <p:txBody>
          <a:bodyPr lIns="182880" rIns="91440" anchor="ctr">
            <a:noAutofit/>
          </a:bodyPr>
          <a:lstStyle>
            <a:lvl1pPr marL="118872" marR="0" indent="-118872" algn="l" defTabSz="914400" rtl="0" eaLnBrk="1" fontAlgn="auto" latinLnBrk="0" hangingPunct="1">
              <a:lnSpc>
                <a:spcPct val="100000"/>
              </a:lnSpc>
              <a:spcBef>
                <a:spcPct val="20000"/>
              </a:spcBef>
              <a:spcAft>
                <a:spcPts val="0"/>
              </a:spcAft>
              <a:buClr>
                <a:srgbClr val="C0C0C0"/>
              </a:buClr>
              <a:buSzTx/>
              <a:buFont typeface="Wingdings 2" pitchFamily="18" charset="2"/>
              <a:buNone/>
              <a:tabLst/>
              <a:defRPr sz="1100" b="1" cap="all" baseline="0">
                <a:solidFill>
                  <a:schemeClr val="bg1"/>
                </a:solidFill>
                <a:latin typeface="Arial"/>
                <a:cs typeface="Arial"/>
              </a:defRPr>
            </a:lvl1pPr>
            <a:lvl2pPr marL="117475" indent="0">
              <a:buFontTx/>
              <a:buNone/>
              <a:defRPr sz="1000"/>
            </a:lvl2pPr>
          </a:lstStyle>
          <a:p>
            <a:pPr lvl="0"/>
            <a:r>
              <a:rPr lang="en-US" dirty="0"/>
              <a:t>Click to Type</a:t>
            </a:r>
          </a:p>
        </p:txBody>
      </p:sp>
      <p:sp>
        <p:nvSpPr>
          <p:cNvPr id="24" name="Text Placeholder 5"/>
          <p:cNvSpPr>
            <a:spLocks noGrp="1"/>
          </p:cNvSpPr>
          <p:nvPr>
            <p:ph type="body" sz="quarter" idx="32" hasCustomPrompt="1"/>
          </p:nvPr>
        </p:nvSpPr>
        <p:spPr>
          <a:xfrm>
            <a:off x="228600" y="3187260"/>
            <a:ext cx="1600200" cy="1417320"/>
          </a:xfrm>
          <a:prstGeom prst="rect">
            <a:avLst/>
          </a:prstGeom>
          <a:solidFill>
            <a:schemeClr val="tx1"/>
          </a:solidFill>
          <a:ln w="12700">
            <a:solidFill>
              <a:schemeClr val="tx1"/>
            </a:solidFill>
          </a:ln>
        </p:spPr>
        <p:txBody>
          <a:bodyPr lIns="182880" rIns="91440" anchor="ctr">
            <a:noAutofit/>
          </a:bodyPr>
          <a:lstStyle>
            <a:lvl1pPr marL="118872" marR="0" indent="-118872" algn="l" defTabSz="914400" rtl="0" eaLnBrk="1" fontAlgn="auto" latinLnBrk="0" hangingPunct="1">
              <a:lnSpc>
                <a:spcPct val="100000"/>
              </a:lnSpc>
              <a:spcBef>
                <a:spcPct val="20000"/>
              </a:spcBef>
              <a:spcAft>
                <a:spcPts val="0"/>
              </a:spcAft>
              <a:buClr>
                <a:srgbClr val="C0C0C0"/>
              </a:buClr>
              <a:buSzTx/>
              <a:buFont typeface="Wingdings 2" pitchFamily="18" charset="2"/>
              <a:buNone/>
              <a:tabLst/>
              <a:defRPr sz="1100" b="1" cap="all" baseline="0">
                <a:solidFill>
                  <a:schemeClr val="bg1"/>
                </a:solidFill>
                <a:latin typeface="Arial"/>
                <a:cs typeface="Arial"/>
              </a:defRPr>
            </a:lvl1pPr>
            <a:lvl2pPr marL="117475" indent="0">
              <a:buFontTx/>
              <a:buNone/>
              <a:defRPr sz="1000"/>
            </a:lvl2pPr>
          </a:lstStyle>
          <a:p>
            <a:pPr lvl="0"/>
            <a:r>
              <a:rPr lang="en-US" dirty="0"/>
              <a:t>Click to Type</a:t>
            </a:r>
          </a:p>
        </p:txBody>
      </p:sp>
      <p:sp>
        <p:nvSpPr>
          <p:cNvPr id="26" name="Text Placeholder 5"/>
          <p:cNvSpPr>
            <a:spLocks noGrp="1"/>
          </p:cNvSpPr>
          <p:nvPr>
            <p:ph type="body" sz="quarter" idx="33" hasCustomPrompt="1"/>
          </p:nvPr>
        </p:nvSpPr>
        <p:spPr>
          <a:xfrm>
            <a:off x="228600" y="4758267"/>
            <a:ext cx="1600200" cy="1417320"/>
          </a:xfrm>
          <a:prstGeom prst="rect">
            <a:avLst/>
          </a:prstGeom>
          <a:solidFill>
            <a:schemeClr val="tx1"/>
          </a:solidFill>
          <a:ln w="12700">
            <a:solidFill>
              <a:schemeClr val="tx1"/>
            </a:solidFill>
          </a:ln>
        </p:spPr>
        <p:txBody>
          <a:bodyPr lIns="182880" rIns="91440" anchor="ctr">
            <a:noAutofit/>
          </a:bodyPr>
          <a:lstStyle>
            <a:lvl1pPr marL="118872" marR="0" indent="-118872" algn="l" defTabSz="914400" rtl="0" eaLnBrk="1" fontAlgn="auto" latinLnBrk="0" hangingPunct="1">
              <a:lnSpc>
                <a:spcPct val="100000"/>
              </a:lnSpc>
              <a:spcBef>
                <a:spcPct val="20000"/>
              </a:spcBef>
              <a:spcAft>
                <a:spcPts val="0"/>
              </a:spcAft>
              <a:buClr>
                <a:srgbClr val="C0C0C0"/>
              </a:buClr>
              <a:buSzTx/>
              <a:buFont typeface="Wingdings 2" pitchFamily="18" charset="2"/>
              <a:buNone/>
              <a:tabLst/>
              <a:defRPr sz="1100" b="1" cap="all" baseline="0">
                <a:solidFill>
                  <a:schemeClr val="bg1"/>
                </a:solidFill>
                <a:latin typeface="Arial"/>
                <a:cs typeface="Arial"/>
              </a:defRPr>
            </a:lvl1pPr>
            <a:lvl2pPr marL="117475" indent="0">
              <a:buFontTx/>
              <a:buNone/>
              <a:defRPr sz="1000"/>
            </a:lvl2pPr>
          </a:lstStyle>
          <a:p>
            <a:pPr lvl="0"/>
            <a:r>
              <a:rPr lang="en-US" dirty="0"/>
              <a:t>Click to Type</a:t>
            </a:r>
          </a:p>
        </p:txBody>
      </p:sp>
      <p:sp>
        <p:nvSpPr>
          <p:cNvPr id="32" name="Text Placeholder 5"/>
          <p:cNvSpPr>
            <a:spLocks noGrp="1"/>
          </p:cNvSpPr>
          <p:nvPr>
            <p:ph type="body" sz="quarter" idx="30" hasCustomPrompt="1"/>
          </p:nvPr>
        </p:nvSpPr>
        <p:spPr>
          <a:xfrm>
            <a:off x="1828799" y="1616252"/>
            <a:ext cx="5029200" cy="1417320"/>
          </a:xfrm>
          <a:prstGeom prst="homePlate">
            <a:avLst>
              <a:gd name="adj" fmla="val 25111"/>
            </a:avLst>
          </a:prstGeom>
          <a:solidFill>
            <a:schemeClr val="bg1"/>
          </a:solidFill>
          <a:ln w="12700">
            <a:solidFill>
              <a:schemeClr val="tx1"/>
            </a:solidFill>
          </a:ln>
        </p:spPr>
        <p:txBody>
          <a:bodyPr lIns="182880" rIns="457200" bIns="91440" anchor="ctr">
            <a:noAutofit/>
          </a:bodyPr>
          <a:lstStyle>
            <a:lvl1pPr marL="164592" marR="0" indent="-164592" algn="l" defTabSz="914400" rtl="0" eaLnBrk="1" fontAlgn="auto" latinLnBrk="0" hangingPunct="1">
              <a:lnSpc>
                <a:spcPct val="100000"/>
              </a:lnSpc>
              <a:spcBef>
                <a:spcPts val="0"/>
              </a:spcBef>
              <a:spcAft>
                <a:spcPts val="300"/>
              </a:spcAft>
              <a:buClr>
                <a:schemeClr val="accent1"/>
              </a:buClr>
              <a:buSzTx/>
              <a:buFont typeface="Wingdings 2" pitchFamily="18" charset="2"/>
              <a:buNone/>
              <a:tabLst/>
              <a:defRPr sz="1200" baseline="0"/>
            </a:lvl1pPr>
            <a:lvl2pPr marL="228600" indent="-228600">
              <a:spcBef>
                <a:spcPts val="0"/>
              </a:spcBef>
              <a:spcAft>
                <a:spcPts val="300"/>
              </a:spcAft>
              <a:buClrTx/>
              <a:buFont typeface="Lucida Grande"/>
              <a:buChar char="—"/>
              <a:tabLst/>
              <a:defRPr sz="1200" baseline="0"/>
            </a:lvl2pPr>
            <a:lvl3pPr marL="347663" indent="-119063">
              <a:spcBef>
                <a:spcPts val="0"/>
              </a:spcBef>
              <a:spcAft>
                <a:spcPts val="300"/>
              </a:spcAft>
              <a:buClrTx/>
              <a:buFont typeface="Arial"/>
              <a:buChar char="•"/>
              <a:defRPr sz="1200" baseline="0"/>
            </a:lvl3pPr>
            <a:lvl4pPr marL="603504" indent="-164592">
              <a:buClr>
                <a:srgbClr val="B01C2E"/>
              </a:buClr>
              <a:buFont typeface="Arial" pitchFamily="34" charset="0"/>
              <a:buChar char="–"/>
              <a:defRPr sz="1200"/>
            </a:lvl4pPr>
            <a:lvl5pPr marL="768096" indent="-164592">
              <a:buClr>
                <a:srgbClr val="B01C2E"/>
              </a:buClr>
              <a:buFont typeface="Arial" pitchFamily="34" charset="0"/>
              <a:buChar char="–"/>
              <a:defRPr sz="1200"/>
            </a:lvl5pPr>
            <a:lvl6pPr marL="914400" indent="-164592">
              <a:buClr>
                <a:srgbClr val="B01C2E"/>
              </a:buClr>
              <a:buFont typeface="Arial" pitchFamily="34" charset="0"/>
              <a:buChar char="–"/>
              <a:defRPr sz="1200"/>
            </a:lvl6pPr>
          </a:lstStyle>
          <a:p>
            <a:pPr lvl="0"/>
            <a:r>
              <a:rPr lang="en-US" dirty="0"/>
              <a:t>Level 1</a:t>
            </a:r>
          </a:p>
          <a:p>
            <a:pPr lvl="1"/>
            <a:r>
              <a:rPr lang="en-US" sz="1200" dirty="0"/>
              <a:t>Level 2</a:t>
            </a:r>
          </a:p>
          <a:p>
            <a:pPr lvl="2"/>
            <a:r>
              <a:rPr lang="en-US" sz="1200" dirty="0"/>
              <a:t>Level 3</a:t>
            </a:r>
          </a:p>
        </p:txBody>
      </p:sp>
      <p:sp>
        <p:nvSpPr>
          <p:cNvPr id="33" name="Text Placeholder 5"/>
          <p:cNvSpPr>
            <a:spLocks noGrp="1"/>
          </p:cNvSpPr>
          <p:nvPr>
            <p:ph type="body" sz="quarter" idx="34" hasCustomPrompt="1"/>
          </p:nvPr>
        </p:nvSpPr>
        <p:spPr>
          <a:xfrm>
            <a:off x="1828799" y="3187260"/>
            <a:ext cx="5029200" cy="1417320"/>
          </a:xfrm>
          <a:prstGeom prst="homePlate">
            <a:avLst>
              <a:gd name="adj" fmla="val 25111"/>
            </a:avLst>
          </a:prstGeom>
          <a:solidFill>
            <a:schemeClr val="bg1"/>
          </a:solidFill>
          <a:ln w="12700">
            <a:solidFill>
              <a:schemeClr val="tx1"/>
            </a:solidFill>
          </a:ln>
        </p:spPr>
        <p:txBody>
          <a:bodyPr lIns="182880" rIns="457200" bIns="91440" anchor="ctr">
            <a:noAutofit/>
          </a:bodyPr>
          <a:lstStyle>
            <a:lvl1pPr marL="164592" marR="0" indent="-164592" algn="l" defTabSz="914400" rtl="0" eaLnBrk="1" fontAlgn="auto" latinLnBrk="0" hangingPunct="1">
              <a:lnSpc>
                <a:spcPct val="100000"/>
              </a:lnSpc>
              <a:spcBef>
                <a:spcPts val="0"/>
              </a:spcBef>
              <a:spcAft>
                <a:spcPts val="300"/>
              </a:spcAft>
              <a:buClr>
                <a:schemeClr val="accent1"/>
              </a:buClr>
              <a:buSzTx/>
              <a:buFont typeface="Wingdings 2" pitchFamily="18" charset="2"/>
              <a:buNone/>
              <a:tabLst/>
              <a:defRPr sz="1200" baseline="0"/>
            </a:lvl1pPr>
            <a:lvl2pPr marL="228600" indent="-228600">
              <a:spcBef>
                <a:spcPts val="0"/>
              </a:spcBef>
              <a:spcAft>
                <a:spcPts val="300"/>
              </a:spcAft>
              <a:buClrTx/>
              <a:buFont typeface="Lucida Grande"/>
              <a:buChar char="—"/>
              <a:tabLst/>
              <a:defRPr sz="1200" baseline="0"/>
            </a:lvl2pPr>
            <a:lvl3pPr marL="347663" indent="-119063">
              <a:spcBef>
                <a:spcPts val="0"/>
              </a:spcBef>
              <a:spcAft>
                <a:spcPts val="300"/>
              </a:spcAft>
              <a:buClrTx/>
              <a:buFont typeface="Arial"/>
              <a:buChar char="•"/>
              <a:defRPr sz="1200" baseline="0"/>
            </a:lvl3pPr>
            <a:lvl4pPr marL="603504" indent="-164592">
              <a:buClr>
                <a:srgbClr val="B01C2E"/>
              </a:buClr>
              <a:buFont typeface="Arial" pitchFamily="34" charset="0"/>
              <a:buChar char="–"/>
              <a:defRPr sz="1200"/>
            </a:lvl4pPr>
            <a:lvl5pPr marL="768096" indent="-164592">
              <a:buClr>
                <a:srgbClr val="B01C2E"/>
              </a:buClr>
              <a:buFont typeface="Arial" pitchFamily="34" charset="0"/>
              <a:buChar char="–"/>
              <a:defRPr sz="1200"/>
            </a:lvl5pPr>
            <a:lvl6pPr marL="914400" indent="-164592">
              <a:buClr>
                <a:srgbClr val="B01C2E"/>
              </a:buClr>
              <a:buFont typeface="Arial" pitchFamily="34" charset="0"/>
              <a:buChar char="–"/>
              <a:defRPr sz="1200"/>
            </a:lvl6pPr>
          </a:lstStyle>
          <a:p>
            <a:pPr lvl="0"/>
            <a:r>
              <a:rPr lang="en-US" dirty="0"/>
              <a:t>Level 1</a:t>
            </a:r>
          </a:p>
          <a:p>
            <a:pPr lvl="1"/>
            <a:r>
              <a:rPr lang="en-US" sz="1200" dirty="0"/>
              <a:t>Level 2</a:t>
            </a:r>
          </a:p>
          <a:p>
            <a:pPr lvl="2"/>
            <a:r>
              <a:rPr lang="en-US" sz="1200" dirty="0"/>
              <a:t>Level 3</a:t>
            </a:r>
          </a:p>
        </p:txBody>
      </p:sp>
      <p:sp>
        <p:nvSpPr>
          <p:cNvPr id="34" name="Text Placeholder 5"/>
          <p:cNvSpPr>
            <a:spLocks noGrp="1"/>
          </p:cNvSpPr>
          <p:nvPr>
            <p:ph type="body" sz="quarter" idx="35" hasCustomPrompt="1"/>
          </p:nvPr>
        </p:nvSpPr>
        <p:spPr>
          <a:xfrm>
            <a:off x="1828799" y="4758267"/>
            <a:ext cx="5029200" cy="1417320"/>
          </a:xfrm>
          <a:prstGeom prst="homePlate">
            <a:avLst>
              <a:gd name="adj" fmla="val 25111"/>
            </a:avLst>
          </a:prstGeom>
          <a:solidFill>
            <a:schemeClr val="bg1"/>
          </a:solidFill>
          <a:ln w="12700">
            <a:solidFill>
              <a:schemeClr val="tx1"/>
            </a:solidFill>
          </a:ln>
        </p:spPr>
        <p:txBody>
          <a:bodyPr lIns="182880" rIns="457200" bIns="91440" anchor="ctr">
            <a:noAutofit/>
          </a:bodyPr>
          <a:lstStyle>
            <a:lvl1pPr marL="164592" marR="0" indent="-164592" algn="l" defTabSz="914400" rtl="0" eaLnBrk="1" fontAlgn="auto" latinLnBrk="0" hangingPunct="1">
              <a:lnSpc>
                <a:spcPct val="100000"/>
              </a:lnSpc>
              <a:spcBef>
                <a:spcPts val="0"/>
              </a:spcBef>
              <a:spcAft>
                <a:spcPts val="300"/>
              </a:spcAft>
              <a:buClr>
                <a:schemeClr val="accent1"/>
              </a:buClr>
              <a:buSzTx/>
              <a:buFont typeface="Wingdings 2" pitchFamily="18" charset="2"/>
              <a:buNone/>
              <a:tabLst/>
              <a:defRPr sz="1200" baseline="0"/>
            </a:lvl1pPr>
            <a:lvl2pPr marL="228600" indent="-228600">
              <a:spcBef>
                <a:spcPts val="0"/>
              </a:spcBef>
              <a:spcAft>
                <a:spcPts val="300"/>
              </a:spcAft>
              <a:buClrTx/>
              <a:buFont typeface="Lucida Grande"/>
              <a:buChar char="—"/>
              <a:tabLst/>
              <a:defRPr sz="1200" baseline="0"/>
            </a:lvl2pPr>
            <a:lvl3pPr marL="347663" indent="-119063">
              <a:spcBef>
                <a:spcPts val="0"/>
              </a:spcBef>
              <a:spcAft>
                <a:spcPts val="300"/>
              </a:spcAft>
              <a:buClrTx/>
              <a:buFont typeface="Arial"/>
              <a:buChar char="•"/>
              <a:defRPr sz="1200" baseline="0"/>
            </a:lvl3pPr>
            <a:lvl4pPr marL="603504" indent="-164592">
              <a:buClr>
                <a:srgbClr val="B01C2E"/>
              </a:buClr>
              <a:buFont typeface="Arial" pitchFamily="34" charset="0"/>
              <a:buChar char="–"/>
              <a:defRPr sz="1200"/>
            </a:lvl4pPr>
            <a:lvl5pPr marL="768096" indent="-164592">
              <a:buClr>
                <a:srgbClr val="B01C2E"/>
              </a:buClr>
              <a:buFont typeface="Arial" pitchFamily="34" charset="0"/>
              <a:buChar char="–"/>
              <a:defRPr sz="1200"/>
            </a:lvl5pPr>
            <a:lvl6pPr marL="914400" indent="-164592">
              <a:buClr>
                <a:srgbClr val="B01C2E"/>
              </a:buClr>
              <a:buFont typeface="Arial" pitchFamily="34" charset="0"/>
              <a:buChar char="–"/>
              <a:defRPr sz="1200"/>
            </a:lvl6pPr>
          </a:lstStyle>
          <a:p>
            <a:pPr lvl="0"/>
            <a:r>
              <a:rPr lang="en-US" dirty="0"/>
              <a:t>Level 1</a:t>
            </a:r>
          </a:p>
          <a:p>
            <a:pPr lvl="1"/>
            <a:r>
              <a:rPr lang="en-US" sz="1200" dirty="0"/>
              <a:t>Level 2</a:t>
            </a:r>
          </a:p>
          <a:p>
            <a:pPr lvl="2"/>
            <a:r>
              <a:rPr lang="en-US" sz="1200" dirty="0"/>
              <a:t>Level 3</a:t>
            </a:r>
          </a:p>
        </p:txBody>
      </p:sp>
    </p:spTree>
    <p:extLst>
      <p:ext uri="{BB962C8B-B14F-4D97-AF65-F5344CB8AC3E}">
        <p14:creationId xmlns:p14="http://schemas.microsoft.com/office/powerpoint/2010/main" val="4083697878"/>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CG Text blocks - Two palettes moving forward">
    <p:spTree>
      <p:nvGrpSpPr>
        <p:cNvPr id="1" name=""/>
        <p:cNvGrpSpPr/>
        <p:nvPr/>
      </p:nvGrpSpPr>
      <p:grpSpPr>
        <a:xfrm>
          <a:off x="0" y="0"/>
          <a:ext cx="0" cy="0"/>
          <a:chOff x="0" y="0"/>
          <a:chExt cx="0" cy="0"/>
        </a:xfrm>
      </p:grpSpPr>
      <p:sp>
        <p:nvSpPr>
          <p:cNvPr id="13" name="Right Arrow 12"/>
          <p:cNvSpPr/>
          <p:nvPr userDrawn="1"/>
        </p:nvSpPr>
        <p:spPr>
          <a:xfrm>
            <a:off x="228600" y="3131708"/>
            <a:ext cx="8685213" cy="1730050"/>
          </a:xfrm>
          <a:prstGeom prst="rightArrow">
            <a:avLst/>
          </a:prstGeom>
          <a:gradFill flip="none" rotWithShape="1">
            <a:gsLst>
              <a:gs pos="0">
                <a:schemeClr val="accent6"/>
              </a:gs>
              <a:gs pos="100000">
                <a:schemeClr val="accent6">
                  <a:lumMod val="20000"/>
                  <a:lumOff val="80000"/>
                </a:schemeClr>
              </a:gs>
            </a:gsLst>
            <a:lin ang="108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Click to edit Master title style</a:t>
            </a:r>
          </a:p>
        </p:txBody>
      </p:sp>
      <p:sp>
        <p:nvSpPr>
          <p:cNvPr id="5" name="Content Placeholder 4"/>
          <p:cNvSpPr>
            <a:spLocks noGrp="1"/>
          </p:cNvSpPr>
          <p:nvPr>
            <p:ph sz="quarter" idx="11"/>
          </p:nvPr>
        </p:nvSpPr>
        <p:spPr>
          <a:xfrm>
            <a:off x="548683" y="1970088"/>
            <a:ext cx="3353971" cy="4202112"/>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4215220" y="1971710"/>
            <a:ext cx="3353971" cy="4200490"/>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3"/>
          </p:nvPr>
        </p:nvSpPr>
        <p:spPr>
          <a:xfrm>
            <a:off x="548683" y="1612238"/>
            <a:ext cx="3353971"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defRPr sz="1200" b="1" cap="all" baseline="0">
                <a:solidFill>
                  <a:schemeClr val="bg1"/>
                </a:solidFill>
                <a:latin typeface="Arial"/>
                <a:cs typeface="Arial"/>
              </a:defRPr>
            </a:lvl1pPr>
          </a:lstStyle>
          <a:p>
            <a:pPr lvl="0"/>
            <a:r>
              <a:rPr lang="en-US" dirty="0"/>
              <a:t>Click to edit Master text styles</a:t>
            </a:r>
          </a:p>
        </p:txBody>
      </p:sp>
      <p:sp>
        <p:nvSpPr>
          <p:cNvPr id="10" name="Text Placeholder 8"/>
          <p:cNvSpPr>
            <a:spLocks noGrp="1"/>
          </p:cNvSpPr>
          <p:nvPr>
            <p:ph type="body" sz="quarter" idx="14"/>
          </p:nvPr>
        </p:nvSpPr>
        <p:spPr>
          <a:xfrm>
            <a:off x="4216466" y="1612238"/>
            <a:ext cx="3353971"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defRPr sz="1200" b="1" cap="all" baseline="0">
                <a:solidFill>
                  <a:schemeClr val="bg1"/>
                </a:solidFill>
                <a:latin typeface="Arial"/>
                <a:cs typeface="Arial"/>
              </a:defRPr>
            </a:lvl1pPr>
          </a:lstStyle>
          <a:p>
            <a:pPr lvl="0"/>
            <a:r>
              <a:rPr lang="en-US" dirty="0"/>
              <a:t>Click to edit Master text styles</a:t>
            </a:r>
          </a:p>
        </p:txBody>
      </p:sp>
      <p:sp>
        <p:nvSpPr>
          <p:cNvPr id="11" name="Footer Placeholder 10"/>
          <p:cNvSpPr>
            <a:spLocks noGrp="1"/>
          </p:cNvSpPr>
          <p:nvPr>
            <p:ph type="ftr" sz="quarter" idx="15"/>
          </p:nvPr>
        </p:nvSpPr>
        <p:spPr/>
        <p:txBody>
          <a:bodyPr/>
          <a:lstStyle/>
          <a:p>
            <a:endParaRPr lang="en-US" dirty="0"/>
          </a:p>
        </p:txBody>
      </p:sp>
    </p:spTree>
    <p:extLst>
      <p:ext uri="{BB962C8B-B14F-4D97-AF65-F5344CB8AC3E}">
        <p14:creationId xmlns:p14="http://schemas.microsoft.com/office/powerpoint/2010/main" val="741217482"/>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CG Confli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1" name="Footer Placeholder 10"/>
          <p:cNvSpPr>
            <a:spLocks noGrp="1"/>
          </p:cNvSpPr>
          <p:nvPr>
            <p:ph type="ftr" sz="quarter" idx="15"/>
          </p:nvPr>
        </p:nvSpPr>
        <p:spPr/>
        <p:txBody>
          <a:bodyPr/>
          <a:lstStyle/>
          <a:p>
            <a:endParaRPr lang="en-US" dirty="0"/>
          </a:p>
        </p:txBody>
      </p:sp>
      <p:sp>
        <p:nvSpPr>
          <p:cNvPr id="12" name="Text Placeholder 17"/>
          <p:cNvSpPr>
            <a:spLocks noGrp="1"/>
          </p:cNvSpPr>
          <p:nvPr>
            <p:ph type="body" sz="quarter" idx="21" hasCustomPrompt="1"/>
          </p:nvPr>
        </p:nvSpPr>
        <p:spPr>
          <a:xfrm>
            <a:off x="228600" y="1611313"/>
            <a:ext cx="3383844" cy="442912"/>
          </a:xfrm>
          <a:prstGeom prst="rect">
            <a:avLst/>
          </a:prstGeom>
          <a:solidFill>
            <a:schemeClr val="tx1"/>
          </a:solidFill>
          <a:ln w="12700">
            <a:solidFill>
              <a:schemeClr val="tx1"/>
            </a:solidFill>
          </a:ln>
        </p:spPr>
        <p:txBody>
          <a:bodyPr anchor="ctr"/>
          <a:lstStyle>
            <a:lvl1pPr algn="ctr">
              <a:buNone/>
              <a:defRPr sz="1200" b="1" cap="all" baseline="0">
                <a:solidFill>
                  <a:schemeClr val="bg1"/>
                </a:solidFill>
                <a:latin typeface="Arial"/>
                <a:cs typeface="Arial"/>
              </a:defRPr>
            </a:lvl1pPr>
          </a:lstStyle>
          <a:p>
            <a:pPr lvl="0"/>
            <a:r>
              <a:rPr lang="en-US" dirty="0"/>
              <a:t>Click to Type</a:t>
            </a:r>
          </a:p>
        </p:txBody>
      </p:sp>
      <p:sp>
        <p:nvSpPr>
          <p:cNvPr id="14" name="Text Placeholder 17"/>
          <p:cNvSpPr>
            <a:spLocks noGrp="1"/>
          </p:cNvSpPr>
          <p:nvPr>
            <p:ph type="body" sz="quarter" idx="23" hasCustomPrompt="1"/>
          </p:nvPr>
        </p:nvSpPr>
        <p:spPr>
          <a:xfrm>
            <a:off x="5526263" y="1611313"/>
            <a:ext cx="3383280" cy="442912"/>
          </a:xfrm>
          <a:prstGeom prst="rect">
            <a:avLst/>
          </a:prstGeom>
          <a:solidFill>
            <a:schemeClr val="tx1"/>
          </a:solidFill>
          <a:ln w="12700">
            <a:solidFill>
              <a:schemeClr val="tx1"/>
            </a:solidFill>
          </a:ln>
        </p:spPr>
        <p:txBody>
          <a:bodyPr anchor="ctr">
            <a:noAutofit/>
          </a:bodyPr>
          <a:lstStyle>
            <a:lvl1pPr algn="ctr">
              <a:buNone/>
              <a:defRPr sz="1200" b="1" cap="all" baseline="0">
                <a:solidFill>
                  <a:schemeClr val="bg1"/>
                </a:solidFill>
                <a:latin typeface="Arial"/>
                <a:cs typeface="Arial"/>
              </a:defRPr>
            </a:lvl1pPr>
          </a:lstStyle>
          <a:p>
            <a:pPr lvl="0"/>
            <a:r>
              <a:rPr lang="en-US" dirty="0"/>
              <a:t>Click to Type</a:t>
            </a:r>
          </a:p>
        </p:txBody>
      </p:sp>
      <p:sp>
        <p:nvSpPr>
          <p:cNvPr id="15" name="Freeform 7"/>
          <p:cNvSpPr>
            <a:spLocks/>
          </p:cNvSpPr>
          <p:nvPr userDrawn="1"/>
        </p:nvSpPr>
        <p:spPr bwMode="auto">
          <a:xfrm>
            <a:off x="4394458" y="2971805"/>
            <a:ext cx="526534" cy="1963948"/>
          </a:xfrm>
          <a:custGeom>
            <a:avLst/>
            <a:gdLst/>
            <a:ahLst/>
            <a:cxnLst>
              <a:cxn ang="0">
                <a:pos x="72" y="0"/>
              </a:cxn>
              <a:cxn ang="0">
                <a:pos x="0" y="232"/>
              </a:cxn>
              <a:cxn ang="0">
                <a:pos x="48" y="232"/>
              </a:cxn>
              <a:cxn ang="0">
                <a:pos x="0" y="376"/>
              </a:cxn>
              <a:cxn ang="0">
                <a:pos x="72" y="376"/>
              </a:cxn>
              <a:cxn ang="0">
                <a:pos x="32" y="504"/>
              </a:cxn>
              <a:cxn ang="0">
                <a:pos x="0" y="504"/>
              </a:cxn>
              <a:cxn ang="0">
                <a:pos x="0" y="608"/>
              </a:cxn>
              <a:cxn ang="0">
                <a:pos x="96" y="496"/>
              </a:cxn>
              <a:cxn ang="0">
                <a:pos x="48" y="504"/>
              </a:cxn>
              <a:cxn ang="0">
                <a:pos x="144" y="336"/>
              </a:cxn>
              <a:cxn ang="0">
                <a:pos x="72" y="336"/>
              </a:cxn>
              <a:cxn ang="0">
                <a:pos x="144" y="192"/>
              </a:cxn>
              <a:cxn ang="0">
                <a:pos x="88" y="192"/>
              </a:cxn>
              <a:cxn ang="0">
                <a:pos x="176" y="0"/>
              </a:cxn>
              <a:cxn ang="0">
                <a:pos x="72" y="0"/>
              </a:cxn>
            </a:cxnLst>
            <a:rect l="0" t="0" r="r" b="b"/>
            <a:pathLst>
              <a:path w="176" h="608">
                <a:moveTo>
                  <a:pt x="72" y="0"/>
                </a:moveTo>
                <a:lnTo>
                  <a:pt x="0" y="232"/>
                </a:lnTo>
                <a:lnTo>
                  <a:pt x="48" y="232"/>
                </a:lnTo>
                <a:lnTo>
                  <a:pt x="0" y="376"/>
                </a:lnTo>
                <a:lnTo>
                  <a:pt x="72" y="376"/>
                </a:lnTo>
                <a:lnTo>
                  <a:pt x="32" y="504"/>
                </a:lnTo>
                <a:lnTo>
                  <a:pt x="0" y="504"/>
                </a:lnTo>
                <a:lnTo>
                  <a:pt x="0" y="608"/>
                </a:lnTo>
                <a:lnTo>
                  <a:pt x="96" y="496"/>
                </a:lnTo>
                <a:lnTo>
                  <a:pt x="48" y="504"/>
                </a:lnTo>
                <a:lnTo>
                  <a:pt x="144" y="336"/>
                </a:lnTo>
                <a:lnTo>
                  <a:pt x="72" y="336"/>
                </a:lnTo>
                <a:lnTo>
                  <a:pt x="144" y="192"/>
                </a:lnTo>
                <a:lnTo>
                  <a:pt x="88" y="192"/>
                </a:lnTo>
                <a:lnTo>
                  <a:pt x="176" y="0"/>
                </a:lnTo>
                <a:lnTo>
                  <a:pt x="72" y="0"/>
                </a:lnTo>
                <a:close/>
              </a:path>
            </a:pathLst>
          </a:custGeom>
          <a:solidFill>
            <a:schemeClr val="accent6"/>
          </a:solidFill>
          <a:ln w="6350" cap="flat" cmpd="sng">
            <a:noFill/>
            <a:prstDash val="solid"/>
            <a:round/>
            <a:headEnd/>
            <a:tailEnd/>
          </a:ln>
          <a:effectLst/>
        </p:spPr>
        <p:txBody>
          <a:bodyPr lIns="72000" tIns="72000" rIns="72000" bIns="72000" anchor="ctr"/>
          <a:lstStyle/>
          <a:p>
            <a:endParaRPr lang="en-US"/>
          </a:p>
        </p:txBody>
      </p:sp>
      <p:sp>
        <p:nvSpPr>
          <p:cNvPr id="16" name="Content Placeholder 10"/>
          <p:cNvSpPr>
            <a:spLocks noGrp="1"/>
          </p:cNvSpPr>
          <p:nvPr>
            <p:ph sz="quarter" idx="20" hasCustomPrompt="1"/>
          </p:nvPr>
        </p:nvSpPr>
        <p:spPr bwMode="auto">
          <a:xfrm>
            <a:off x="228600" y="2053519"/>
            <a:ext cx="3657600" cy="4114800"/>
          </a:xfrm>
          <a:prstGeom prst="homePlate">
            <a:avLst>
              <a:gd name="adj" fmla="val 7533"/>
            </a:avLst>
          </a:prstGeom>
          <a:solidFill>
            <a:schemeClr val="bg1"/>
          </a:solidFill>
          <a:ln w="12700">
            <a:solidFill>
              <a:schemeClr val="tx1"/>
            </a:solidFill>
          </a:ln>
        </p:spPr>
        <p:txBody>
          <a:bodyPr lIns="182880" tIns="91440" rIns="365760">
            <a:noAutofit/>
          </a:bodyPr>
          <a:lstStyle>
            <a:lvl1pPr marL="0" indent="0">
              <a:spcBef>
                <a:spcPts val="0"/>
              </a:spcBef>
              <a:buClr>
                <a:schemeClr val="tx1"/>
              </a:buClr>
              <a:buFont typeface="Wingdings" charset="2"/>
              <a:buNone/>
              <a:defRPr sz="1400"/>
            </a:lvl1pPr>
            <a:lvl2pPr marL="288925" indent="-288925">
              <a:spcBef>
                <a:spcPts val="0"/>
              </a:spcBef>
              <a:buClrTx/>
              <a:buFont typeface="Lucida Grande"/>
              <a:buChar char="—"/>
              <a:tabLst/>
              <a:defRPr sz="1400"/>
            </a:lvl2pPr>
            <a:lvl3pPr marL="458788" indent="-169863">
              <a:spcBef>
                <a:spcPts val="0"/>
              </a:spcBef>
              <a:buClrTx/>
              <a:buFont typeface="Arial"/>
              <a:buChar char="•"/>
              <a:defRPr sz="1200"/>
            </a:lvl3pPr>
            <a:lvl4pPr marL="628650" indent="-169863">
              <a:spcBef>
                <a:spcPts val="0"/>
              </a:spcBef>
              <a:buClrTx/>
              <a:buFont typeface="Arial"/>
              <a:buChar char="•"/>
              <a:defRPr sz="1200"/>
            </a:lvl4pPr>
            <a:lvl5pPr marL="796925" indent="-168275">
              <a:spcBef>
                <a:spcPts val="0"/>
              </a:spcBef>
              <a:buClr>
                <a:schemeClr val="tx1"/>
              </a:buClr>
              <a:buFont typeface="Arial"/>
              <a:buChar char="•"/>
              <a:defRPr sz="12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10"/>
          <p:cNvSpPr>
            <a:spLocks noGrp="1"/>
          </p:cNvSpPr>
          <p:nvPr>
            <p:ph sz="quarter" idx="24" hasCustomPrompt="1"/>
          </p:nvPr>
        </p:nvSpPr>
        <p:spPr>
          <a:xfrm flipH="1">
            <a:off x="5251943" y="2053519"/>
            <a:ext cx="3657600" cy="4114800"/>
          </a:xfrm>
          <a:prstGeom prst="homePlate">
            <a:avLst>
              <a:gd name="adj" fmla="val 7343"/>
            </a:avLst>
          </a:prstGeom>
          <a:solidFill>
            <a:schemeClr val="bg1"/>
          </a:solidFill>
          <a:ln w="12700">
            <a:solidFill>
              <a:schemeClr val="tx1"/>
            </a:solidFill>
          </a:ln>
        </p:spPr>
        <p:txBody>
          <a:bodyPr lIns="365760" tIns="91440" rIns="182880">
            <a:noAutofit/>
          </a:bodyPr>
          <a:lstStyle>
            <a:lvl1pPr marL="0" indent="0">
              <a:spcBef>
                <a:spcPts val="0"/>
              </a:spcBef>
              <a:buClr>
                <a:schemeClr val="tx1"/>
              </a:buClr>
              <a:buFont typeface="Lucida Grande"/>
              <a:buNone/>
              <a:defRPr sz="1400"/>
            </a:lvl1pPr>
            <a:lvl2pPr marL="288925" indent="-288925">
              <a:spcBef>
                <a:spcPts val="0"/>
              </a:spcBef>
              <a:buClr>
                <a:schemeClr val="tx1"/>
              </a:buClr>
              <a:buFont typeface="Lucida Grande"/>
              <a:buChar char="—"/>
              <a:tabLst/>
              <a:defRPr sz="1400"/>
            </a:lvl2pPr>
            <a:lvl3pPr marL="458788" indent="-169863">
              <a:spcBef>
                <a:spcPts val="0"/>
              </a:spcBef>
              <a:buClr>
                <a:schemeClr val="tx1"/>
              </a:buClr>
              <a:buFont typeface="Arial"/>
              <a:buChar char="•"/>
              <a:tabLst/>
              <a:defRPr sz="1200"/>
            </a:lvl3pPr>
            <a:lvl4pPr marL="628650" indent="-169863">
              <a:spcBef>
                <a:spcPts val="0"/>
              </a:spcBef>
              <a:buClr>
                <a:schemeClr val="tx1"/>
              </a:buClr>
              <a:buFont typeface="Arial"/>
              <a:buChar char="•"/>
              <a:defRPr sz="1200"/>
            </a:lvl4pPr>
            <a:lvl5pPr marL="796925" indent="-168275">
              <a:spcBef>
                <a:spcPts val="0"/>
              </a:spcBef>
              <a:buClr>
                <a:schemeClr val="tx1"/>
              </a:buClr>
              <a:buFont typeface="Arial"/>
              <a:buChar char="•"/>
              <a:tabLst/>
              <a:defRPr sz="12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3083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CG Consequences List">
    <p:spTree>
      <p:nvGrpSpPr>
        <p:cNvPr id="1" name=""/>
        <p:cNvGrpSpPr/>
        <p:nvPr/>
      </p:nvGrpSpPr>
      <p:grpSpPr>
        <a:xfrm>
          <a:off x="0" y="0"/>
          <a:ext cx="0" cy="0"/>
          <a:chOff x="0" y="0"/>
          <a:chExt cx="0" cy="0"/>
        </a:xfrm>
      </p:grpSpPr>
      <p:sp>
        <p:nvSpPr>
          <p:cNvPr id="19" name="Text Placeholder 18"/>
          <p:cNvSpPr>
            <a:spLocks noGrp="1"/>
          </p:cNvSpPr>
          <p:nvPr>
            <p:ph type="body" sz="quarter" idx="37"/>
          </p:nvPr>
        </p:nvSpPr>
        <p:spPr>
          <a:xfrm>
            <a:off x="228600" y="1611313"/>
            <a:ext cx="2943225" cy="4560888"/>
          </a:xfrm>
          <a:ln w="12700">
            <a:solidFill>
              <a:schemeClr val="tx1"/>
            </a:solidFill>
          </a:ln>
        </p:spPr>
        <p:txBody>
          <a:bodyPr lIns="182880" tIns="182880" rIns="822960" bIns="182880"/>
          <a:lstStyle>
            <a:lvl1pP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18"/>
          <p:cNvSpPr>
            <a:spLocks noGrp="1"/>
          </p:cNvSpPr>
          <p:nvPr>
            <p:ph type="body" sz="quarter" idx="38"/>
          </p:nvPr>
        </p:nvSpPr>
        <p:spPr>
          <a:xfrm>
            <a:off x="5964883" y="1611313"/>
            <a:ext cx="2943225" cy="4560888"/>
          </a:xfrm>
          <a:ln w="12700">
            <a:solidFill>
              <a:schemeClr val="tx1"/>
            </a:solidFill>
          </a:ln>
        </p:spPr>
        <p:txBody>
          <a:bodyPr lIns="822960" tIns="182880" rIns="182880" bIns="182880"/>
          <a:lstStyle>
            <a:lvl1pP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dirty="0"/>
          </a:p>
        </p:txBody>
      </p:sp>
      <p:sp>
        <p:nvSpPr>
          <p:cNvPr id="6" name="Text Placeholder 23"/>
          <p:cNvSpPr>
            <a:spLocks noGrp="1"/>
          </p:cNvSpPr>
          <p:nvPr>
            <p:ph type="body" sz="quarter" idx="36"/>
          </p:nvPr>
        </p:nvSpPr>
        <p:spPr>
          <a:xfrm>
            <a:off x="2698115" y="1783409"/>
            <a:ext cx="3931920" cy="548633"/>
          </a:xfrm>
          <a:prstGeom prst="homePlate">
            <a:avLst>
              <a:gd name="adj" fmla="val 16207"/>
            </a:avLst>
          </a:prstGeom>
          <a:solidFill>
            <a:srgbClr val="D7F0FA"/>
          </a:solidFill>
          <a:ln>
            <a:solidFill>
              <a:schemeClr val="tx1"/>
            </a:solidFill>
          </a:ln>
        </p:spPr>
        <p:txBody>
          <a:bodyPr anchor="ctr">
            <a:normAutofit/>
          </a:bodyPr>
          <a:lstStyle>
            <a:lvl1pPr marL="177800" indent="0">
              <a:spcBef>
                <a:spcPts val="0"/>
              </a:spcBef>
              <a:buNone/>
              <a:defRPr sz="1400" b="1"/>
            </a:lvl1pPr>
          </a:lstStyle>
          <a:p>
            <a:pPr lvl="0"/>
            <a:endParaRPr lang="en-US" dirty="0"/>
          </a:p>
        </p:txBody>
      </p:sp>
      <p:sp>
        <p:nvSpPr>
          <p:cNvPr id="7" name="Text Placeholder 23"/>
          <p:cNvSpPr>
            <a:spLocks noGrp="1"/>
          </p:cNvSpPr>
          <p:nvPr>
            <p:ph type="body" sz="quarter" idx="21"/>
          </p:nvPr>
        </p:nvSpPr>
        <p:spPr>
          <a:xfrm>
            <a:off x="2667000" y="2514859"/>
            <a:ext cx="3931920" cy="548633"/>
          </a:xfrm>
          <a:prstGeom prst="homePlate">
            <a:avLst>
              <a:gd name="adj" fmla="val 16207"/>
            </a:avLst>
          </a:prstGeom>
          <a:solidFill>
            <a:srgbClr val="D7F0FA"/>
          </a:solidFill>
          <a:ln>
            <a:solidFill>
              <a:schemeClr val="tx1"/>
            </a:solidFill>
          </a:ln>
        </p:spPr>
        <p:txBody>
          <a:bodyPr anchor="ctr">
            <a:normAutofit/>
          </a:bodyPr>
          <a:lstStyle>
            <a:lvl1pPr marL="177800" indent="0">
              <a:spcBef>
                <a:spcPts val="0"/>
              </a:spcBef>
              <a:buNone/>
              <a:defRPr sz="1400" b="1"/>
            </a:lvl1pPr>
          </a:lstStyle>
          <a:p>
            <a:pPr lvl="0"/>
            <a:endParaRPr lang="en-US" dirty="0"/>
          </a:p>
        </p:txBody>
      </p:sp>
      <p:sp>
        <p:nvSpPr>
          <p:cNvPr id="8" name="Text Placeholder 23"/>
          <p:cNvSpPr>
            <a:spLocks noGrp="1"/>
          </p:cNvSpPr>
          <p:nvPr>
            <p:ph type="body" sz="quarter" idx="22"/>
          </p:nvPr>
        </p:nvSpPr>
        <p:spPr>
          <a:xfrm>
            <a:off x="2667000" y="3246309"/>
            <a:ext cx="3931920" cy="548633"/>
          </a:xfrm>
          <a:prstGeom prst="homePlate">
            <a:avLst>
              <a:gd name="adj" fmla="val 16207"/>
            </a:avLst>
          </a:prstGeom>
          <a:solidFill>
            <a:srgbClr val="D7F0FA"/>
          </a:solidFill>
          <a:ln>
            <a:solidFill>
              <a:schemeClr val="tx1"/>
            </a:solidFill>
          </a:ln>
        </p:spPr>
        <p:txBody>
          <a:bodyPr anchor="ctr">
            <a:normAutofit/>
          </a:bodyPr>
          <a:lstStyle>
            <a:lvl1pPr marL="177800" indent="0">
              <a:spcBef>
                <a:spcPts val="0"/>
              </a:spcBef>
              <a:buNone/>
              <a:defRPr sz="1400" b="1"/>
            </a:lvl1pPr>
          </a:lstStyle>
          <a:p>
            <a:pPr lvl="0"/>
            <a:endParaRPr lang="en-US" dirty="0"/>
          </a:p>
        </p:txBody>
      </p:sp>
      <p:sp>
        <p:nvSpPr>
          <p:cNvPr id="9" name="Text Placeholder 23"/>
          <p:cNvSpPr>
            <a:spLocks noGrp="1"/>
          </p:cNvSpPr>
          <p:nvPr>
            <p:ph type="body" sz="quarter" idx="23"/>
          </p:nvPr>
        </p:nvSpPr>
        <p:spPr>
          <a:xfrm>
            <a:off x="2667000" y="3977759"/>
            <a:ext cx="3931920" cy="548633"/>
          </a:xfrm>
          <a:prstGeom prst="homePlate">
            <a:avLst>
              <a:gd name="adj" fmla="val 16207"/>
            </a:avLst>
          </a:prstGeom>
          <a:solidFill>
            <a:srgbClr val="D7F0FA"/>
          </a:solidFill>
          <a:ln>
            <a:solidFill>
              <a:schemeClr val="tx1"/>
            </a:solidFill>
          </a:ln>
        </p:spPr>
        <p:txBody>
          <a:bodyPr anchor="ctr">
            <a:normAutofit/>
          </a:bodyPr>
          <a:lstStyle>
            <a:lvl1pPr marL="177800" indent="0">
              <a:spcBef>
                <a:spcPts val="0"/>
              </a:spcBef>
              <a:buNone/>
              <a:defRPr sz="1400" b="1"/>
            </a:lvl1pPr>
          </a:lstStyle>
          <a:p>
            <a:pPr lvl="0"/>
            <a:endParaRPr lang="en-US" dirty="0"/>
          </a:p>
        </p:txBody>
      </p:sp>
      <p:sp>
        <p:nvSpPr>
          <p:cNvPr id="10" name="Text Placeholder 23"/>
          <p:cNvSpPr>
            <a:spLocks noGrp="1"/>
          </p:cNvSpPr>
          <p:nvPr>
            <p:ph type="body" sz="quarter" idx="24"/>
          </p:nvPr>
        </p:nvSpPr>
        <p:spPr>
          <a:xfrm>
            <a:off x="2667000" y="4709209"/>
            <a:ext cx="3931920" cy="548633"/>
          </a:xfrm>
          <a:prstGeom prst="homePlate">
            <a:avLst>
              <a:gd name="adj" fmla="val 16207"/>
            </a:avLst>
          </a:prstGeom>
          <a:solidFill>
            <a:srgbClr val="D7F0FA"/>
          </a:solidFill>
          <a:ln>
            <a:solidFill>
              <a:schemeClr val="tx1"/>
            </a:solidFill>
          </a:ln>
        </p:spPr>
        <p:txBody>
          <a:bodyPr anchor="ctr">
            <a:normAutofit/>
          </a:bodyPr>
          <a:lstStyle>
            <a:lvl1pPr marL="177800" indent="0">
              <a:spcBef>
                <a:spcPts val="0"/>
              </a:spcBef>
              <a:buNone/>
              <a:defRPr sz="1400" b="1"/>
            </a:lvl1pPr>
          </a:lstStyle>
          <a:p>
            <a:pPr lvl="0"/>
            <a:endParaRPr lang="en-US" dirty="0"/>
          </a:p>
        </p:txBody>
      </p:sp>
      <p:sp>
        <p:nvSpPr>
          <p:cNvPr id="11" name="Text Placeholder 23"/>
          <p:cNvSpPr>
            <a:spLocks noGrp="1"/>
          </p:cNvSpPr>
          <p:nvPr>
            <p:ph type="body" sz="quarter" idx="25"/>
          </p:nvPr>
        </p:nvSpPr>
        <p:spPr>
          <a:xfrm>
            <a:off x="2667000" y="5440658"/>
            <a:ext cx="3931920" cy="548634"/>
          </a:xfrm>
          <a:prstGeom prst="homePlate">
            <a:avLst>
              <a:gd name="adj" fmla="val 16207"/>
            </a:avLst>
          </a:prstGeom>
          <a:solidFill>
            <a:srgbClr val="D7F0FA"/>
          </a:solidFill>
          <a:ln>
            <a:solidFill>
              <a:schemeClr val="tx1"/>
            </a:solidFill>
          </a:ln>
        </p:spPr>
        <p:txBody>
          <a:bodyPr anchor="ctr">
            <a:normAutofit/>
          </a:bodyPr>
          <a:lstStyle>
            <a:lvl1pPr marL="177800" indent="0">
              <a:spcBef>
                <a:spcPts val="0"/>
              </a:spcBef>
              <a:buNone/>
              <a:defRPr sz="1400" b="1"/>
            </a:lvl1pPr>
          </a:lstStyle>
          <a:p>
            <a:pPr lvl="0"/>
            <a:endParaRPr lang="en-US" dirty="0"/>
          </a:p>
        </p:txBody>
      </p:sp>
      <p:sp>
        <p:nvSpPr>
          <p:cNvPr id="12" name="Text Placeholder 22"/>
          <p:cNvSpPr>
            <a:spLocks noGrp="1"/>
          </p:cNvSpPr>
          <p:nvPr>
            <p:ph type="body" sz="quarter" idx="29" hasCustomPrompt="1"/>
          </p:nvPr>
        </p:nvSpPr>
        <p:spPr>
          <a:xfrm>
            <a:off x="2514600" y="1927410"/>
            <a:ext cx="237744" cy="256032"/>
          </a:xfrm>
          <a:prstGeom prst="rect">
            <a:avLst/>
          </a:prstGeom>
          <a:solidFill>
            <a:schemeClr val="tx1"/>
          </a:solidFill>
          <a:ln>
            <a:solidFill>
              <a:schemeClr val="tx1"/>
            </a:solidFill>
          </a:ln>
        </p:spPr>
        <p:txBody>
          <a:bodyPr lIns="0" tIns="0" rIns="0" bIns="0" anchor="ctr">
            <a:normAutofit/>
          </a:bodyPr>
          <a:lstStyle>
            <a:lvl1pPr marL="0" indent="0" algn="ctr">
              <a:spcBef>
                <a:spcPts val="0"/>
              </a:spcBef>
              <a:buNone/>
              <a:defRPr sz="1400" b="1">
                <a:solidFill>
                  <a:srgbClr val="FFFFFF"/>
                </a:solidFill>
                <a:latin typeface="+mj-lt"/>
              </a:defRPr>
            </a:lvl1pPr>
          </a:lstStyle>
          <a:p>
            <a:pPr lvl="0"/>
            <a:r>
              <a:rPr lang="en-US" dirty="0"/>
              <a:t>1</a:t>
            </a:r>
          </a:p>
        </p:txBody>
      </p:sp>
      <p:sp>
        <p:nvSpPr>
          <p:cNvPr id="13" name="Text Placeholder 22"/>
          <p:cNvSpPr>
            <a:spLocks noGrp="1"/>
          </p:cNvSpPr>
          <p:nvPr>
            <p:ph type="body" sz="quarter" idx="30" hasCustomPrompt="1"/>
          </p:nvPr>
        </p:nvSpPr>
        <p:spPr>
          <a:xfrm>
            <a:off x="2514600" y="2661686"/>
            <a:ext cx="237744" cy="256032"/>
          </a:xfrm>
          <a:prstGeom prst="rect">
            <a:avLst/>
          </a:prstGeom>
          <a:solidFill>
            <a:schemeClr val="tx1"/>
          </a:solidFill>
          <a:ln>
            <a:solidFill>
              <a:schemeClr val="tx1"/>
            </a:solidFill>
          </a:ln>
        </p:spPr>
        <p:txBody>
          <a:bodyPr lIns="0" tIns="0" rIns="0" bIns="0" anchor="ctr">
            <a:normAutofit/>
          </a:bodyPr>
          <a:lstStyle>
            <a:lvl1pPr marL="0" indent="0" algn="ctr">
              <a:spcBef>
                <a:spcPts val="0"/>
              </a:spcBef>
              <a:buNone/>
              <a:defRPr sz="1400" b="1">
                <a:solidFill>
                  <a:srgbClr val="FFFFFF"/>
                </a:solidFill>
                <a:latin typeface="+mj-lt"/>
              </a:defRPr>
            </a:lvl1pPr>
          </a:lstStyle>
          <a:p>
            <a:pPr lvl="0"/>
            <a:r>
              <a:rPr lang="en-US" dirty="0"/>
              <a:t>2</a:t>
            </a:r>
          </a:p>
        </p:txBody>
      </p:sp>
      <p:sp>
        <p:nvSpPr>
          <p:cNvPr id="14" name="Text Placeholder 22"/>
          <p:cNvSpPr>
            <a:spLocks noGrp="1"/>
          </p:cNvSpPr>
          <p:nvPr>
            <p:ph type="body" sz="quarter" idx="31" hasCustomPrompt="1"/>
          </p:nvPr>
        </p:nvSpPr>
        <p:spPr>
          <a:xfrm>
            <a:off x="2514600" y="3395962"/>
            <a:ext cx="237744" cy="256032"/>
          </a:xfrm>
          <a:prstGeom prst="rect">
            <a:avLst/>
          </a:prstGeom>
          <a:solidFill>
            <a:schemeClr val="tx1"/>
          </a:solidFill>
          <a:ln>
            <a:solidFill>
              <a:schemeClr val="tx1"/>
            </a:solidFill>
          </a:ln>
        </p:spPr>
        <p:txBody>
          <a:bodyPr lIns="0" tIns="0" rIns="0" bIns="0" anchor="ctr">
            <a:normAutofit/>
          </a:bodyPr>
          <a:lstStyle>
            <a:lvl1pPr marL="0" indent="0" algn="ctr">
              <a:spcBef>
                <a:spcPts val="0"/>
              </a:spcBef>
              <a:buNone/>
              <a:defRPr sz="1400" b="1">
                <a:solidFill>
                  <a:srgbClr val="FFFFFF"/>
                </a:solidFill>
                <a:latin typeface="+mj-lt"/>
              </a:defRPr>
            </a:lvl1pPr>
          </a:lstStyle>
          <a:p>
            <a:pPr lvl="0"/>
            <a:r>
              <a:rPr lang="en-US" dirty="0"/>
              <a:t>3</a:t>
            </a:r>
          </a:p>
        </p:txBody>
      </p:sp>
      <p:sp>
        <p:nvSpPr>
          <p:cNvPr id="15" name="Text Placeholder 22"/>
          <p:cNvSpPr>
            <a:spLocks noGrp="1"/>
          </p:cNvSpPr>
          <p:nvPr>
            <p:ph type="body" sz="quarter" idx="32" hasCustomPrompt="1"/>
          </p:nvPr>
        </p:nvSpPr>
        <p:spPr>
          <a:xfrm>
            <a:off x="2514600" y="4130238"/>
            <a:ext cx="237744" cy="256032"/>
          </a:xfrm>
          <a:prstGeom prst="rect">
            <a:avLst/>
          </a:prstGeom>
          <a:solidFill>
            <a:schemeClr val="tx1"/>
          </a:solidFill>
          <a:ln>
            <a:solidFill>
              <a:schemeClr val="tx1"/>
            </a:solidFill>
          </a:ln>
        </p:spPr>
        <p:txBody>
          <a:bodyPr lIns="0" tIns="0" rIns="0" bIns="0" anchor="ctr">
            <a:normAutofit/>
          </a:bodyPr>
          <a:lstStyle>
            <a:lvl1pPr marL="0" indent="0" algn="ctr">
              <a:spcBef>
                <a:spcPts val="0"/>
              </a:spcBef>
              <a:buNone/>
              <a:defRPr sz="1400" b="1">
                <a:solidFill>
                  <a:srgbClr val="FFFFFF"/>
                </a:solidFill>
                <a:latin typeface="+mj-lt"/>
              </a:defRPr>
            </a:lvl1pPr>
          </a:lstStyle>
          <a:p>
            <a:pPr lvl="0"/>
            <a:r>
              <a:rPr lang="en-US" dirty="0"/>
              <a:t>4</a:t>
            </a:r>
          </a:p>
        </p:txBody>
      </p:sp>
      <p:sp>
        <p:nvSpPr>
          <p:cNvPr id="16" name="Text Placeholder 22"/>
          <p:cNvSpPr>
            <a:spLocks noGrp="1"/>
          </p:cNvSpPr>
          <p:nvPr>
            <p:ph type="body" sz="quarter" idx="33" hasCustomPrompt="1"/>
          </p:nvPr>
        </p:nvSpPr>
        <p:spPr>
          <a:xfrm>
            <a:off x="2514600" y="4864514"/>
            <a:ext cx="237744" cy="256032"/>
          </a:xfrm>
          <a:prstGeom prst="rect">
            <a:avLst/>
          </a:prstGeom>
          <a:solidFill>
            <a:schemeClr val="tx1"/>
          </a:solidFill>
          <a:ln>
            <a:solidFill>
              <a:schemeClr val="tx1"/>
            </a:solidFill>
          </a:ln>
        </p:spPr>
        <p:txBody>
          <a:bodyPr lIns="0" tIns="0" rIns="0" bIns="0" anchor="ctr">
            <a:normAutofit/>
          </a:bodyPr>
          <a:lstStyle>
            <a:lvl1pPr marL="0" indent="0" algn="ctr">
              <a:spcBef>
                <a:spcPts val="0"/>
              </a:spcBef>
              <a:buNone/>
              <a:defRPr sz="1400" b="1">
                <a:solidFill>
                  <a:srgbClr val="FFFFFF"/>
                </a:solidFill>
                <a:latin typeface="+mj-lt"/>
              </a:defRPr>
            </a:lvl1pPr>
          </a:lstStyle>
          <a:p>
            <a:pPr lvl="0"/>
            <a:r>
              <a:rPr lang="en-US" dirty="0"/>
              <a:t>5</a:t>
            </a:r>
          </a:p>
        </p:txBody>
      </p:sp>
      <p:sp>
        <p:nvSpPr>
          <p:cNvPr id="17" name="Text Placeholder 22"/>
          <p:cNvSpPr>
            <a:spLocks noGrp="1"/>
          </p:cNvSpPr>
          <p:nvPr>
            <p:ph type="body" sz="quarter" idx="34" hasCustomPrompt="1"/>
          </p:nvPr>
        </p:nvSpPr>
        <p:spPr>
          <a:xfrm>
            <a:off x="2514600" y="5598789"/>
            <a:ext cx="237744" cy="256032"/>
          </a:xfrm>
          <a:prstGeom prst="rect">
            <a:avLst/>
          </a:prstGeom>
          <a:solidFill>
            <a:schemeClr val="tx1"/>
          </a:solidFill>
          <a:ln>
            <a:solidFill>
              <a:schemeClr val="tx1"/>
            </a:solidFill>
          </a:ln>
        </p:spPr>
        <p:txBody>
          <a:bodyPr lIns="0" tIns="0" rIns="0" bIns="0" anchor="ctr">
            <a:normAutofit/>
          </a:bodyPr>
          <a:lstStyle>
            <a:lvl1pPr marL="0" indent="0" algn="ctr">
              <a:spcBef>
                <a:spcPts val="0"/>
              </a:spcBef>
              <a:buNone/>
              <a:defRPr sz="1400" b="1">
                <a:solidFill>
                  <a:srgbClr val="FFFFFF"/>
                </a:solidFill>
                <a:latin typeface="+mj-lt"/>
              </a:defRPr>
            </a:lvl1pPr>
          </a:lstStyle>
          <a:p>
            <a:pPr lvl="0"/>
            <a:r>
              <a:rPr lang="en-US" dirty="0"/>
              <a:t>6</a:t>
            </a:r>
          </a:p>
        </p:txBody>
      </p:sp>
    </p:spTree>
    <p:extLst>
      <p:ext uri="{BB962C8B-B14F-4D97-AF65-F5344CB8AC3E}">
        <p14:creationId xmlns:p14="http://schemas.microsoft.com/office/powerpoint/2010/main" val="4105156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G Two Left One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Content Placeholder 4"/>
          <p:cNvSpPr>
            <a:spLocks noGrp="1"/>
          </p:cNvSpPr>
          <p:nvPr>
            <p:ph sz="quarter" idx="11"/>
          </p:nvPr>
        </p:nvSpPr>
        <p:spPr>
          <a:xfrm>
            <a:off x="4657725" y="1619250"/>
            <a:ext cx="4251960" cy="4553712"/>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228600" y="1619250"/>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p:nvPr>
        </p:nvSpPr>
        <p:spPr>
          <a:xfrm>
            <a:off x="228600" y="3977634"/>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4"/>
          </p:nvPr>
        </p:nvSpPr>
        <p:spPr/>
        <p:txBody>
          <a:bodyPr/>
          <a:lstStyle/>
          <a:p>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G Two Top One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1"/>
          </p:nvPr>
        </p:nvSpPr>
        <p:spPr>
          <a:xfrm>
            <a:off x="231140" y="1619250"/>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p:nvPr>
        </p:nvSpPr>
        <p:spPr>
          <a:xfrm>
            <a:off x="228599" y="3977634"/>
            <a:ext cx="8685213"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14"/>
          </p:nvPr>
        </p:nvSpPr>
        <p:spPr>
          <a:xfrm>
            <a:off x="4657725" y="1619250"/>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p:cNvSpPr>
            <a:spLocks noGrp="1"/>
          </p:cNvSpPr>
          <p:nvPr>
            <p:ph type="ftr" sz="quarter" idx="15"/>
          </p:nvPr>
        </p:nvSpPr>
        <p:spPr/>
        <p:txBody>
          <a:bodyPr/>
          <a:lstStyle/>
          <a:p>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G One Top One Top HigHlight One Bottom">
    <p:spTree>
      <p:nvGrpSpPr>
        <p:cNvPr id="1" name=""/>
        <p:cNvGrpSpPr/>
        <p:nvPr/>
      </p:nvGrpSpPr>
      <p:grpSpPr>
        <a:xfrm>
          <a:off x="0" y="0"/>
          <a:ext cx="0" cy="0"/>
          <a:chOff x="0" y="0"/>
          <a:chExt cx="0" cy="0"/>
        </a:xfrm>
      </p:grpSpPr>
      <p:sp>
        <p:nvSpPr>
          <p:cNvPr id="7" name="Content Placeholder 9"/>
          <p:cNvSpPr>
            <a:spLocks noGrp="1"/>
          </p:cNvSpPr>
          <p:nvPr>
            <p:ph sz="quarter" idx="12" hasCustomPrompt="1"/>
          </p:nvPr>
        </p:nvSpPr>
        <p:spPr>
          <a:xfrm>
            <a:off x="4657725" y="1619250"/>
            <a:ext cx="4256088" cy="2194560"/>
          </a:xfrm>
          <a:solidFill>
            <a:srgbClr val="D7F0FA"/>
          </a:solidFill>
        </p:spPr>
        <p:txBody>
          <a:bodyPr lIns="182880" tIns="137160" rIns="182880" bIns="137160">
            <a:noAutofit/>
          </a:bodyPr>
          <a:lstStyle>
            <a:lvl1pPr>
              <a:spcBef>
                <a:spcPts val="600"/>
              </a:spcBef>
              <a:defRPr sz="800" b="1" cap="all" spc="100">
                <a:ln w="0" cmpd="sng">
                  <a:noFill/>
                </a:ln>
                <a:latin typeface="Arial"/>
                <a:cs typeface="Arial"/>
              </a:defRPr>
            </a:lvl1pPr>
            <a:lvl2pPr marL="0" indent="0">
              <a:spcAft>
                <a:spcPts val="200"/>
              </a:spcAft>
              <a:buNone/>
              <a:defRPr sz="1000" b="1">
                <a:latin typeface="Arial"/>
                <a:cs typeface="Arial"/>
              </a:defRPr>
            </a:lvl2pPr>
            <a:lvl3pPr marL="0" indent="0">
              <a:spcAft>
                <a:spcPts val="200"/>
              </a:spcAft>
              <a:buNone/>
              <a:defRPr sz="1000">
                <a:latin typeface="Arial"/>
                <a:cs typeface="Arial"/>
              </a:defRPr>
            </a:lvl3pPr>
            <a:lvl4pPr marL="0" indent="0">
              <a:spcBef>
                <a:spcPts val="200"/>
              </a:spcBef>
              <a:spcAft>
                <a:spcPts val="1200"/>
              </a:spcAft>
              <a:buNone/>
              <a:defRPr sz="900" i="1"/>
            </a:lvl4pPr>
            <a:lvl5pPr marL="0" indent="0">
              <a:spcAft>
                <a:spcPts val="600"/>
              </a:spcAft>
              <a:buNone/>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1"/>
          </p:nvPr>
        </p:nvSpPr>
        <p:spPr>
          <a:xfrm>
            <a:off x="231140" y="1619250"/>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p:nvPr>
        </p:nvSpPr>
        <p:spPr>
          <a:xfrm>
            <a:off x="228599" y="3977634"/>
            <a:ext cx="8685213"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4"/>
          </p:nvPr>
        </p:nvSpPr>
        <p:spPr/>
        <p:txBody>
          <a:bodyPr/>
          <a:lstStyle/>
          <a:p>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G One Top Two Bottom">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228599" y="1619250"/>
            <a:ext cx="8685213"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1"/>
          </p:nvPr>
        </p:nvSpPr>
        <p:spPr>
          <a:xfrm>
            <a:off x="231140" y="3977634"/>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14"/>
          </p:nvPr>
        </p:nvSpPr>
        <p:spPr>
          <a:xfrm>
            <a:off x="4657725" y="3977634"/>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p:cNvSpPr>
            <a:spLocks noGrp="1"/>
          </p:cNvSpPr>
          <p:nvPr>
            <p:ph type="ftr" sz="quarter" idx="15"/>
          </p:nvPr>
        </p:nvSpPr>
        <p:spPr/>
        <p:txBody>
          <a:bodyPr/>
          <a:lstStyle/>
          <a:p>
            <a:endParaRPr lang="en-US" dirty="0"/>
          </a:p>
        </p:txBody>
      </p:sp>
    </p:spTree>
    <p:extLst>
      <p:ext uri="{BB962C8B-B14F-4D97-AF65-F5344CB8AC3E}">
        <p14:creationId xmlns:p14="http://schemas.microsoft.com/office/powerpoint/2010/main" val="18916228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G Two Top Two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1"/>
          </p:nvPr>
        </p:nvSpPr>
        <p:spPr>
          <a:xfrm>
            <a:off x="228600" y="1619250"/>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4661853" y="1619250"/>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p:nvPr>
        </p:nvSpPr>
        <p:spPr>
          <a:xfrm>
            <a:off x="228600" y="3977634"/>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14"/>
          </p:nvPr>
        </p:nvSpPr>
        <p:spPr>
          <a:xfrm>
            <a:off x="4657725" y="3977634"/>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5"/>
          </p:nvPr>
        </p:nvSpPr>
        <p:spPr/>
        <p:txBody>
          <a:bodyPr/>
          <a:lstStyle/>
          <a:p>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G One Top One Highlight Two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1"/>
          </p:nvPr>
        </p:nvSpPr>
        <p:spPr>
          <a:xfrm>
            <a:off x="228600" y="1619250"/>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p:nvPr>
        </p:nvSpPr>
        <p:spPr>
          <a:xfrm>
            <a:off x="228600" y="3977634"/>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14"/>
          </p:nvPr>
        </p:nvSpPr>
        <p:spPr>
          <a:xfrm>
            <a:off x="4657725" y="3977634"/>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5"/>
          </p:nvPr>
        </p:nvSpPr>
        <p:spPr/>
        <p:txBody>
          <a:bodyPr/>
          <a:lstStyle/>
          <a:p>
            <a:endParaRPr lang="en-US" dirty="0"/>
          </a:p>
        </p:txBody>
      </p:sp>
      <p:sp>
        <p:nvSpPr>
          <p:cNvPr id="10" name="Content Placeholder 9"/>
          <p:cNvSpPr>
            <a:spLocks noGrp="1"/>
          </p:cNvSpPr>
          <p:nvPr>
            <p:ph sz="quarter" idx="12" hasCustomPrompt="1"/>
          </p:nvPr>
        </p:nvSpPr>
        <p:spPr>
          <a:xfrm>
            <a:off x="4657725" y="1619250"/>
            <a:ext cx="4256088" cy="2194560"/>
          </a:xfrm>
          <a:solidFill>
            <a:srgbClr val="D7F0FA"/>
          </a:solidFill>
        </p:spPr>
        <p:txBody>
          <a:bodyPr lIns="182880" tIns="137160" rIns="182880" bIns="137160">
            <a:noAutofit/>
          </a:bodyPr>
          <a:lstStyle>
            <a:lvl1pPr>
              <a:spcBef>
                <a:spcPts val="600"/>
              </a:spcBef>
              <a:defRPr sz="800" b="1" cap="all" spc="100">
                <a:ln w="0" cmpd="sng">
                  <a:noFill/>
                </a:ln>
                <a:latin typeface="Arial"/>
                <a:cs typeface="Arial"/>
              </a:defRPr>
            </a:lvl1pPr>
            <a:lvl2pPr marL="0" indent="0">
              <a:spcAft>
                <a:spcPts val="200"/>
              </a:spcAft>
              <a:buNone/>
              <a:defRPr sz="1000" b="1">
                <a:latin typeface="Arial"/>
                <a:cs typeface="Arial"/>
              </a:defRPr>
            </a:lvl2pPr>
            <a:lvl3pPr marL="0" indent="0">
              <a:spcAft>
                <a:spcPts val="200"/>
              </a:spcAft>
              <a:buNone/>
              <a:defRPr sz="1000">
                <a:latin typeface="Arial"/>
                <a:cs typeface="Arial"/>
              </a:defRPr>
            </a:lvl3pPr>
            <a:lvl4pPr marL="0" indent="0">
              <a:spcBef>
                <a:spcPts val="200"/>
              </a:spcBef>
              <a:spcAft>
                <a:spcPts val="1200"/>
              </a:spcAft>
              <a:buNone/>
              <a:defRPr sz="900" i="1"/>
            </a:lvl4pPr>
            <a:lvl5pPr marL="0" indent="0">
              <a:spcAft>
                <a:spcPts val="600"/>
              </a:spcAft>
              <a:buNone/>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21242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G Three Acros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228600" y="1619250"/>
            <a:ext cx="2784475" cy="4553712"/>
          </a:xfrm>
        </p:spPr>
        <p:txBody>
          <a:bodyPr rIns="182880">
            <a:noAutofit/>
          </a:bodyPr>
          <a:lstStyle>
            <a:lvl1pPr>
              <a:defRPr sz="1200"/>
            </a:lvl1pPr>
            <a:lvl2pPr marL="230188" indent="-230188">
              <a:tabLst>
                <a:tab pos="230188" algn="l"/>
              </a:tabLst>
              <a:defRPr sz="1200"/>
            </a:lvl2pPr>
            <a:lvl3pPr marL="342900" indent="-112713">
              <a:defRPr sz="1100"/>
            </a:lvl3pPr>
            <a:lvl4pPr marL="460375" indent="-117475">
              <a:defRPr sz="1050"/>
            </a:lvl4pPr>
            <a:lvl5pPr marL="571500" indent="-111125">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3176366" y="1619249"/>
            <a:ext cx="2788920" cy="4553712"/>
          </a:xfrm>
        </p:spPr>
        <p:txBody>
          <a:bodyPr>
            <a:noAutofit/>
          </a:bodyPr>
          <a:lstStyle>
            <a:lvl1pPr>
              <a:defRPr sz="1200"/>
            </a:lvl1pPr>
            <a:lvl2pPr marL="230188" indent="-230188">
              <a:tabLst>
                <a:tab pos="230188" algn="l"/>
              </a:tabLst>
              <a:defRPr sz="1200"/>
            </a:lvl2pPr>
            <a:lvl3pPr marL="342900" indent="-112713">
              <a:defRPr sz="1100"/>
            </a:lvl3pPr>
            <a:lvl4pPr marL="460375" indent="-117475">
              <a:defRPr sz="1050"/>
            </a:lvl4pPr>
            <a:lvl5pPr marL="571500" indent="-111125">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5"/>
          <p:cNvSpPr>
            <a:spLocks noGrp="1"/>
          </p:cNvSpPr>
          <p:nvPr>
            <p:ph sz="quarter" idx="13"/>
          </p:nvPr>
        </p:nvSpPr>
        <p:spPr>
          <a:xfrm>
            <a:off x="6124893" y="1619250"/>
            <a:ext cx="2788920" cy="4551363"/>
          </a:xfrm>
        </p:spPr>
        <p:txBody>
          <a:bodyPr>
            <a:noAutofit/>
          </a:bodyPr>
          <a:lstStyle>
            <a:lvl1pPr>
              <a:defRPr sz="1200"/>
            </a:lvl1pPr>
            <a:lvl2pPr marL="230188" indent="-230188">
              <a:tabLst>
                <a:tab pos="230188" algn="l"/>
              </a:tabLst>
              <a:defRPr sz="1200"/>
            </a:lvl2pPr>
            <a:lvl3pPr marL="342900" indent="-112713">
              <a:defRPr sz="1100"/>
            </a:lvl3pPr>
            <a:lvl4pPr marL="460375" indent="-117475">
              <a:defRPr sz="1050"/>
            </a:lvl4pPr>
            <a:lvl5pPr marL="571500" indent="-111125">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8"/>
          <p:cNvSpPr>
            <a:spLocks noGrp="1"/>
          </p:cNvSpPr>
          <p:nvPr>
            <p:ph type="ftr" sz="quarter" idx="14"/>
          </p:nvPr>
        </p:nvSpPr>
        <p:spPr/>
        <p:txBody>
          <a:bodyPr/>
          <a:lstStyle/>
          <a:p>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G Two Across with Highl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228600" y="1619250"/>
            <a:ext cx="2784475" cy="4553712"/>
          </a:xfrm>
        </p:spPr>
        <p:txBody>
          <a:bodyPr rIns="182880">
            <a:noAutofit/>
          </a:bodyPr>
          <a:lstStyle>
            <a:lvl1pPr>
              <a:defRPr sz="1200"/>
            </a:lvl1pPr>
            <a:lvl2pPr>
              <a:defRPr sz="1200"/>
            </a:lvl2pPr>
            <a:lvl3pPr>
              <a:defRPr sz="1100"/>
            </a:lvl3pPr>
            <a:lvl4pPr>
              <a:defRPr sz="1050"/>
            </a:lvl4pPr>
            <a:lvl5pP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3176366" y="1619249"/>
            <a:ext cx="2788920" cy="4553712"/>
          </a:xfrm>
        </p:spPr>
        <p:txBody>
          <a:bodyPr>
            <a:noAutofit/>
          </a:bodyPr>
          <a:lstStyle>
            <a:lvl1pPr>
              <a:defRPr sz="1200"/>
            </a:lvl1pPr>
            <a:lvl2pPr>
              <a:defRPr sz="1200"/>
            </a:lvl2pPr>
            <a:lvl3pPr>
              <a:defRPr sz="1100"/>
            </a:lvl3pPr>
            <a:lvl4pPr>
              <a:defRPr sz="1050"/>
            </a:lvl4pPr>
            <a:lvl5pP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9"/>
          <p:cNvSpPr>
            <a:spLocks noGrp="1"/>
          </p:cNvSpPr>
          <p:nvPr>
            <p:ph sz="quarter" idx="13" hasCustomPrompt="1"/>
          </p:nvPr>
        </p:nvSpPr>
        <p:spPr>
          <a:xfrm>
            <a:off x="6124893" y="1619250"/>
            <a:ext cx="2788920" cy="1261884"/>
          </a:xfrm>
          <a:solidFill>
            <a:srgbClr val="D7F0FA"/>
          </a:solidFill>
        </p:spPr>
        <p:txBody>
          <a:bodyPr lIns="182880" tIns="137160" rIns="182880" bIns="137160">
            <a:spAutoFit/>
          </a:bodyPr>
          <a:lstStyle>
            <a:lvl1pPr>
              <a:spcBef>
                <a:spcPts val="600"/>
              </a:spcBef>
              <a:defRPr sz="700" b="1" cap="all" spc="100">
                <a:ln w="0" cmpd="sng">
                  <a:noFill/>
                </a:ln>
                <a:latin typeface="Arial"/>
                <a:cs typeface="Arial"/>
              </a:defRPr>
            </a:lvl1pPr>
            <a:lvl2pPr marL="0" indent="0">
              <a:spcBef>
                <a:spcPts val="200"/>
              </a:spcBef>
              <a:spcAft>
                <a:spcPts val="0"/>
              </a:spcAft>
              <a:buNone/>
              <a:defRPr sz="1000" b="1">
                <a:latin typeface="Arial"/>
                <a:cs typeface="Arial"/>
              </a:defRPr>
            </a:lvl2pPr>
            <a:lvl3pPr marL="0" indent="0">
              <a:spcBef>
                <a:spcPts val="200"/>
              </a:spcBef>
              <a:spcAft>
                <a:spcPts val="0"/>
              </a:spcAft>
              <a:buNone/>
              <a:defRPr sz="1000">
                <a:latin typeface="Arial"/>
                <a:cs typeface="Arial"/>
              </a:defRPr>
            </a:lvl3pPr>
            <a:lvl4pPr marL="0" indent="0">
              <a:spcBef>
                <a:spcPts val="200"/>
              </a:spcBef>
              <a:spcAft>
                <a:spcPts val="1200"/>
              </a:spcAft>
              <a:buNone/>
              <a:defRPr sz="900" i="1"/>
            </a:lvl4pPr>
            <a:lvl5pPr marL="0" indent="0">
              <a:spcAft>
                <a:spcPts val="600"/>
              </a:spcAft>
              <a:buNone/>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8"/>
          <p:cNvSpPr>
            <a:spLocks noGrp="1"/>
          </p:cNvSpPr>
          <p:nvPr>
            <p:ph type="ftr" sz="quarter" idx="14"/>
          </p:nvPr>
        </p:nvSpPr>
        <p:spPr/>
        <p:txBody>
          <a:bodyPr/>
          <a:lstStyle/>
          <a:p>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G Four Acros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228600" y="1619250"/>
            <a:ext cx="2039112" cy="4553712"/>
          </a:xfrm>
        </p:spPr>
        <p:txBody>
          <a:bodyPr rIns="182880">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2442147" y="1619249"/>
            <a:ext cx="2039112" cy="4553712"/>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5"/>
          <p:cNvSpPr>
            <a:spLocks noGrp="1"/>
          </p:cNvSpPr>
          <p:nvPr>
            <p:ph sz="quarter" idx="13"/>
          </p:nvPr>
        </p:nvSpPr>
        <p:spPr>
          <a:xfrm>
            <a:off x="4655694" y="1619250"/>
            <a:ext cx="2039112"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684213" indent="-111125">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15"/>
          <p:cNvSpPr>
            <a:spLocks noGrp="1"/>
          </p:cNvSpPr>
          <p:nvPr>
            <p:ph sz="quarter" idx="14"/>
          </p:nvPr>
        </p:nvSpPr>
        <p:spPr>
          <a:xfrm>
            <a:off x="6869241" y="1619250"/>
            <a:ext cx="2039112"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684213" indent="-111125">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9"/>
          <p:cNvSpPr>
            <a:spLocks noGrp="1"/>
          </p:cNvSpPr>
          <p:nvPr>
            <p:ph type="ftr" sz="quarter" idx="15"/>
          </p:nvPr>
        </p:nvSpPr>
        <p:spPr/>
        <p:txBody>
          <a:body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G Back Cover">
    <p:spTree>
      <p:nvGrpSpPr>
        <p:cNvPr id="1" name=""/>
        <p:cNvGrpSpPr/>
        <p:nvPr/>
      </p:nvGrpSpPr>
      <p:grpSpPr>
        <a:xfrm>
          <a:off x="0" y="0"/>
          <a:ext cx="0" cy="0"/>
          <a:chOff x="0" y="0"/>
          <a:chExt cx="0" cy="0"/>
        </a:xfrm>
      </p:grpSpPr>
      <p:pic>
        <p:nvPicPr>
          <p:cNvPr id="9" name="Picture 8" descr="CG_logo_seal_WH.png"/>
          <p:cNvPicPr>
            <a:picLocks noChangeAspect="1"/>
          </p:cNvPicPr>
          <p:nvPr userDrawn="1"/>
        </p:nvPicPr>
        <p:blipFill>
          <a:blip r:embed="rId2">
            <a:lum bright="-100000"/>
          </a:blip>
          <a:stretch>
            <a:fillRect/>
          </a:stretch>
        </p:blipFill>
        <p:spPr>
          <a:xfrm>
            <a:off x="3753652" y="2627606"/>
            <a:ext cx="1600202" cy="1600200"/>
          </a:xfrm>
          <a:prstGeom prst="rect">
            <a:avLst/>
          </a:prstGeom>
          <a:effectLst/>
        </p:spPr>
      </p:pic>
      <p:sp>
        <p:nvSpPr>
          <p:cNvPr id="3" name="TextBox 2"/>
          <p:cNvSpPr txBox="1"/>
          <p:nvPr userDrawn="1"/>
        </p:nvSpPr>
        <p:spPr>
          <a:xfrm>
            <a:off x="228601" y="6140450"/>
            <a:ext cx="8685212" cy="457200"/>
          </a:xfrm>
          <a:prstGeom prst="rect">
            <a:avLst/>
          </a:prstGeom>
          <a:noFill/>
        </p:spPr>
        <p:txBody>
          <a:bodyPr wrap="square" lIns="0" tIns="0" rIns="0" bIns="0" rtlCol="0" anchor="b" anchorCtr="0">
            <a:noAutofit/>
          </a:bodyPr>
          <a:lstStyle/>
          <a:p>
            <a:pPr algn="ctr">
              <a:spcAft>
                <a:spcPts val="300"/>
              </a:spcAft>
            </a:pPr>
            <a:r>
              <a:rPr lang="en-US" sz="600" b="0" dirty="0">
                <a:latin typeface="Arial" panose="020B0604020202020204" pitchFamily="34" charset="0"/>
                <a:cs typeface="Arial" panose="020B0604020202020204" pitchFamily="34" charset="0"/>
              </a:rPr>
              <a:t>©</a:t>
            </a:r>
            <a:r>
              <a:rPr lang="en-US" sz="600" b="0" baseline="0" dirty="0">
                <a:latin typeface="Arial" panose="020B0604020202020204" pitchFamily="34" charset="0"/>
                <a:cs typeface="Arial" panose="020B0604020202020204" pitchFamily="34" charset="0"/>
              </a:rPr>
              <a:t> </a:t>
            </a:r>
            <a:r>
              <a:rPr lang="en-US" sz="600" b="0" dirty="0">
                <a:latin typeface="Arial" panose="020B0604020202020204" pitchFamily="34" charset="0"/>
                <a:cs typeface="Arial" panose="020B0604020202020204" pitchFamily="34" charset="0"/>
              </a:rPr>
              <a:t>2024 Cleary Gottlieb</a:t>
            </a:r>
            <a:r>
              <a:rPr lang="en-US" sz="600" b="0" baseline="0" dirty="0">
                <a:latin typeface="Arial" panose="020B0604020202020204" pitchFamily="34" charset="0"/>
                <a:cs typeface="Arial" panose="020B0604020202020204" pitchFamily="34" charset="0"/>
              </a:rPr>
              <a:t> Steen &amp; Hamilton LLP. All rights reserved. </a:t>
            </a:r>
          </a:p>
          <a:p>
            <a:pPr algn="ctr">
              <a:spcAft>
                <a:spcPts val="300"/>
              </a:spcAft>
            </a:pPr>
            <a:r>
              <a:rPr lang="en-US" sz="600" baseline="0" dirty="0">
                <a:latin typeface="Arial" charset="0"/>
                <a:ea typeface="Arial" charset="0"/>
                <a:cs typeface="Arial" charset="0"/>
              </a:rPr>
              <a:t>Throughout this presentation, “Cleary Gottlieb”, “Cleary” and the “firm” refer to Cleary Gottlieb Steen &amp; Hamilton LLP </a:t>
            </a:r>
            <a:br>
              <a:rPr lang="en-US" sz="600" baseline="0" dirty="0">
                <a:latin typeface="Arial" charset="0"/>
                <a:ea typeface="Arial" charset="0"/>
                <a:cs typeface="Arial" charset="0"/>
              </a:rPr>
            </a:br>
            <a:r>
              <a:rPr lang="en-US" sz="600" baseline="0" dirty="0">
                <a:latin typeface="Arial" panose="020B0604020202020204" pitchFamily="34" charset="0"/>
                <a:cs typeface="Arial" panose="020B0604020202020204" pitchFamily="34" charset="0"/>
              </a:rPr>
              <a:t>and its affiliated entities in certain jurisdictions, and the term “offices” includes offices of those affiliated entities.</a:t>
            </a:r>
            <a:endParaRPr lang="en-US" sz="600" dirty="0">
              <a:latin typeface="Arial" panose="020B0604020202020204" pitchFamily="34" charset="0"/>
              <a:cs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G Three Across One Highight">
    <p:spTree>
      <p:nvGrpSpPr>
        <p:cNvPr id="1" name=""/>
        <p:cNvGrpSpPr/>
        <p:nvPr/>
      </p:nvGrpSpPr>
      <p:grpSpPr>
        <a:xfrm>
          <a:off x="0" y="0"/>
          <a:ext cx="0" cy="0"/>
          <a:chOff x="0" y="0"/>
          <a:chExt cx="0" cy="0"/>
        </a:xfrm>
      </p:grpSpPr>
      <p:sp>
        <p:nvSpPr>
          <p:cNvPr id="11" name="Content Placeholder 9"/>
          <p:cNvSpPr>
            <a:spLocks noGrp="1"/>
          </p:cNvSpPr>
          <p:nvPr>
            <p:ph sz="quarter" idx="16" hasCustomPrompt="1"/>
          </p:nvPr>
        </p:nvSpPr>
        <p:spPr>
          <a:xfrm>
            <a:off x="6873875" y="1619250"/>
            <a:ext cx="2039938" cy="1369606"/>
          </a:xfrm>
          <a:solidFill>
            <a:srgbClr val="D7F0FA"/>
          </a:solidFill>
        </p:spPr>
        <p:txBody>
          <a:bodyPr lIns="182880" tIns="137160" rIns="182880" bIns="137160">
            <a:spAutoFit/>
          </a:bodyPr>
          <a:lstStyle>
            <a:lvl1pPr>
              <a:spcBef>
                <a:spcPts val="600"/>
              </a:spcBef>
              <a:defRPr sz="700" b="1" cap="all" spc="100">
                <a:ln w="0" cmpd="sng">
                  <a:noFill/>
                </a:ln>
                <a:latin typeface="Arial"/>
                <a:cs typeface="Arial"/>
              </a:defRPr>
            </a:lvl1pPr>
            <a:lvl2pPr marL="0" indent="0">
              <a:spcBef>
                <a:spcPts val="200"/>
              </a:spcBef>
              <a:spcAft>
                <a:spcPts val="0"/>
              </a:spcAft>
              <a:buNone/>
              <a:defRPr sz="1000" b="1">
                <a:latin typeface="Arial"/>
                <a:cs typeface="Arial"/>
              </a:defRPr>
            </a:lvl2pPr>
            <a:lvl3pPr marL="0" indent="0">
              <a:spcBef>
                <a:spcPts val="200"/>
              </a:spcBef>
              <a:spcAft>
                <a:spcPts val="0"/>
              </a:spcAft>
              <a:buNone/>
              <a:defRPr sz="1000">
                <a:latin typeface="Arial"/>
                <a:cs typeface="Arial"/>
              </a:defRPr>
            </a:lvl3pPr>
            <a:lvl4pPr marL="0" indent="0">
              <a:spcBef>
                <a:spcPts val="200"/>
              </a:spcBef>
              <a:spcAft>
                <a:spcPts val="1200"/>
              </a:spcAft>
              <a:buNone/>
              <a:defRPr sz="900" i="1"/>
            </a:lvl4pPr>
            <a:lvl5pPr marL="0" indent="0">
              <a:spcAft>
                <a:spcPts val="600"/>
              </a:spcAft>
              <a:buNone/>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228600" y="1619250"/>
            <a:ext cx="2039112" cy="4553712"/>
          </a:xfrm>
        </p:spPr>
        <p:txBody>
          <a:bodyPr rIns="182880">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2442147" y="1619249"/>
            <a:ext cx="2039112" cy="4553712"/>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5"/>
          <p:cNvSpPr>
            <a:spLocks noGrp="1"/>
          </p:cNvSpPr>
          <p:nvPr>
            <p:ph sz="quarter" idx="13"/>
          </p:nvPr>
        </p:nvSpPr>
        <p:spPr>
          <a:xfrm>
            <a:off x="4655694" y="1619250"/>
            <a:ext cx="2039112"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684213" indent="-111125">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9"/>
          <p:cNvSpPr>
            <a:spLocks noGrp="1"/>
          </p:cNvSpPr>
          <p:nvPr>
            <p:ph type="ftr" sz="quarter" idx="15"/>
          </p:nvPr>
        </p:nvSpPr>
        <p:spPr/>
        <p:txBody>
          <a:bodyPr/>
          <a:lstStyle/>
          <a:p>
            <a:endParaRPr lang="en-US" dirty="0"/>
          </a:p>
        </p:txBody>
      </p:sp>
    </p:spTree>
    <p:extLst>
      <p:ext uri="{BB962C8B-B14F-4D97-AF65-F5344CB8AC3E}">
        <p14:creationId xmlns:p14="http://schemas.microsoft.com/office/powerpoint/2010/main" val="15038817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G Four Across - Group">
    <p:spTree>
      <p:nvGrpSpPr>
        <p:cNvPr id="1" name=""/>
        <p:cNvGrpSpPr/>
        <p:nvPr/>
      </p:nvGrpSpPr>
      <p:grpSpPr>
        <a:xfrm>
          <a:off x="0" y="0"/>
          <a:ext cx="0" cy="0"/>
          <a:chOff x="0" y="0"/>
          <a:chExt cx="0" cy="0"/>
        </a:xfrm>
      </p:grpSpPr>
      <p:sp>
        <p:nvSpPr>
          <p:cNvPr id="10" name="Rectangle 9"/>
          <p:cNvSpPr/>
          <p:nvPr userDrawn="1"/>
        </p:nvSpPr>
        <p:spPr>
          <a:xfrm>
            <a:off x="228600" y="1600200"/>
            <a:ext cx="8685213" cy="4572000"/>
          </a:xfrm>
          <a:prstGeom prst="rect">
            <a:avLst/>
          </a:prstGeom>
          <a:solidFill>
            <a:srgbClr val="D7F0F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428692" y="1770888"/>
            <a:ext cx="1947672" cy="4219713"/>
          </a:xfrm>
          <a:solidFill>
            <a:schemeClr val="bg1"/>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182880" tIns="137160" rIns="182880" bIns="137160">
            <a:noAutofit/>
          </a:bodyPr>
          <a:lstStyle>
            <a:lvl1pPr>
              <a:defRPr sz="1050"/>
            </a:lvl1pPr>
            <a:lvl2pPr marL="230188" indent="-230188">
              <a:tabLst>
                <a:tab pos="231775" algn="l"/>
              </a:tabLst>
              <a:defRPr sz="1050"/>
            </a:lvl2pPr>
            <a:lvl3pPr marL="344488" indent="-112713">
              <a:defRPr sz="1000"/>
            </a:lvl3pPr>
            <a:lvl4pPr marL="457200" indent="-112713">
              <a:defRPr sz="900"/>
            </a:lvl4pPr>
            <a:lvl5pPr marL="569913" indent="-112713">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2542202" y="1770887"/>
            <a:ext cx="1947672" cy="4219713"/>
          </a:xfrm>
          <a:solidFill>
            <a:schemeClr val="bg1"/>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182880" tIns="137160" rIns="182880" bIns="137160">
            <a:noAutofit/>
          </a:bodyPr>
          <a:lstStyle>
            <a:lvl1pPr>
              <a:defRPr sz="1050"/>
            </a:lvl1pPr>
            <a:lvl2pPr marL="231775" indent="-231775">
              <a:tabLst>
                <a:tab pos="231775" algn="l"/>
              </a:tabLst>
              <a:defRPr sz="1050"/>
            </a:lvl2pPr>
            <a:lvl3pPr marL="344488" indent="-112713">
              <a:defRPr sz="1000"/>
            </a:lvl3pPr>
            <a:lvl4pPr marL="457200" indent="-112713">
              <a:defRPr sz="900"/>
            </a:lvl4pPr>
            <a:lvl5pPr marL="569913" indent="-112713">
              <a:tabLst/>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5"/>
          <p:cNvSpPr>
            <a:spLocks noGrp="1"/>
          </p:cNvSpPr>
          <p:nvPr>
            <p:ph sz="quarter" idx="13"/>
          </p:nvPr>
        </p:nvSpPr>
        <p:spPr>
          <a:xfrm>
            <a:off x="4655712" y="1770889"/>
            <a:ext cx="1947672" cy="4217536"/>
          </a:xfrm>
          <a:solidFill>
            <a:schemeClr val="bg1"/>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182880" tIns="137160" rIns="182880" bIns="137160">
            <a:noAutofit/>
          </a:bodyPr>
          <a:lstStyle>
            <a:lvl1pPr>
              <a:defRPr sz="1050"/>
            </a:lvl1pPr>
            <a:lvl2pPr marL="231775" indent="-231775">
              <a:tabLst/>
              <a:defRPr sz="1050"/>
            </a:lvl2pPr>
            <a:lvl3pPr marL="344488" indent="-112713">
              <a:defRPr sz="1000"/>
            </a:lvl3pPr>
            <a:lvl4pPr marL="457200" indent="-112713">
              <a:defRPr sz="900"/>
            </a:lvl4pPr>
            <a:lvl5pPr marL="569913" indent="-112713">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15"/>
          <p:cNvSpPr>
            <a:spLocks noGrp="1"/>
          </p:cNvSpPr>
          <p:nvPr>
            <p:ph sz="quarter" idx="14"/>
          </p:nvPr>
        </p:nvSpPr>
        <p:spPr>
          <a:xfrm>
            <a:off x="6769223" y="1770889"/>
            <a:ext cx="1947672" cy="4217536"/>
          </a:xfrm>
          <a:solidFill>
            <a:schemeClr val="bg1"/>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182880" tIns="137160" rIns="182880" bIns="137160">
            <a:noAutofit/>
          </a:bodyPr>
          <a:lstStyle>
            <a:lvl1pPr>
              <a:defRPr sz="1050"/>
            </a:lvl1pPr>
            <a:lvl2pPr marL="231775" indent="-231775">
              <a:tabLst>
                <a:tab pos="231775" algn="l"/>
              </a:tabLst>
              <a:defRPr sz="1050"/>
            </a:lvl2pPr>
            <a:lvl3pPr marL="344488" indent="-112713">
              <a:defRPr sz="1000"/>
            </a:lvl3pPr>
            <a:lvl4pPr marL="457200" indent="-112713">
              <a:defRPr sz="900"/>
            </a:lvl4pPr>
            <a:lvl5pPr marL="569913" indent="-112713">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10"/>
          <p:cNvSpPr>
            <a:spLocks noGrp="1"/>
          </p:cNvSpPr>
          <p:nvPr>
            <p:ph type="ftr" sz="quarter" idx="15"/>
          </p:nvPr>
        </p:nvSpPr>
        <p:spPr/>
        <p:txBody>
          <a:bodyPr/>
          <a:lstStyle/>
          <a:p>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G One Large Left Two Small Right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228600" y="1619250"/>
            <a:ext cx="4254500" cy="4553712"/>
          </a:xfrm>
        </p:spPr>
        <p:txBody>
          <a:bodyPr rIns="182880">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5"/>
          <p:cNvSpPr>
            <a:spLocks noGrp="1"/>
          </p:cNvSpPr>
          <p:nvPr>
            <p:ph sz="quarter" idx="13"/>
          </p:nvPr>
        </p:nvSpPr>
        <p:spPr>
          <a:xfrm>
            <a:off x="4655694" y="1619250"/>
            <a:ext cx="2039112"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tabLst/>
              <a:defRPr sz="1050"/>
            </a:lvl4pPr>
            <a:lvl5pPr marL="684213" indent="-111125">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15"/>
          <p:cNvSpPr>
            <a:spLocks noGrp="1"/>
          </p:cNvSpPr>
          <p:nvPr>
            <p:ph sz="quarter" idx="14"/>
          </p:nvPr>
        </p:nvSpPr>
        <p:spPr>
          <a:xfrm>
            <a:off x="6869241" y="1619250"/>
            <a:ext cx="2039112"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p:cNvSpPr>
            <a:spLocks noGrp="1"/>
          </p:cNvSpPr>
          <p:nvPr>
            <p:ph type="ftr" sz="quarter" idx="15"/>
          </p:nvPr>
        </p:nvSpPr>
        <p:spPr/>
        <p:txBody>
          <a:bodyPr/>
          <a:lstStyle/>
          <a:p>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G Two Small Left One Large Right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4657725" y="1619250"/>
            <a:ext cx="4254500" cy="4553712"/>
          </a:xfrm>
        </p:spPr>
        <p:txBody>
          <a:bodyPr rIns="182880">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5"/>
          <p:cNvSpPr>
            <a:spLocks noGrp="1"/>
          </p:cNvSpPr>
          <p:nvPr>
            <p:ph sz="quarter" idx="13"/>
          </p:nvPr>
        </p:nvSpPr>
        <p:spPr>
          <a:xfrm>
            <a:off x="228600" y="1619250"/>
            <a:ext cx="2039112"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684213" indent="-111125">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15"/>
          <p:cNvSpPr>
            <a:spLocks noGrp="1"/>
          </p:cNvSpPr>
          <p:nvPr>
            <p:ph sz="quarter" idx="14"/>
          </p:nvPr>
        </p:nvSpPr>
        <p:spPr>
          <a:xfrm>
            <a:off x="2442147" y="1619250"/>
            <a:ext cx="2039112"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p:cNvSpPr>
            <a:spLocks noGrp="1"/>
          </p:cNvSpPr>
          <p:nvPr>
            <p:ph type="ftr" sz="quarter" idx="15"/>
          </p:nvPr>
        </p:nvSpPr>
        <p:spPr/>
        <p:txBody>
          <a:bodyPr/>
          <a:lstStyle/>
          <a:p>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G Full Page Small Col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228600" y="1619250"/>
            <a:ext cx="6474060" cy="4553712"/>
          </a:xfrm>
        </p:spPr>
        <p:txBody>
          <a:bodyPr r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15"/>
          <p:cNvSpPr>
            <a:spLocks noGrp="1"/>
          </p:cNvSpPr>
          <p:nvPr>
            <p:ph sz="quarter" idx="14"/>
          </p:nvPr>
        </p:nvSpPr>
        <p:spPr>
          <a:xfrm>
            <a:off x="6873875" y="1619250"/>
            <a:ext cx="2039938"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5"/>
          </p:nvPr>
        </p:nvSpPr>
        <p:spPr/>
        <p:txBody>
          <a:bodyPr/>
          <a:lstStyle/>
          <a:p>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G Full Page Small Col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2439753" y="1619250"/>
            <a:ext cx="6474060" cy="4553712"/>
          </a:xfrm>
        </p:spPr>
        <p:txBody>
          <a:bodyPr r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15"/>
          <p:cNvSpPr>
            <a:spLocks noGrp="1"/>
          </p:cNvSpPr>
          <p:nvPr>
            <p:ph sz="quarter" idx="14"/>
          </p:nvPr>
        </p:nvSpPr>
        <p:spPr>
          <a:xfrm>
            <a:off x="228600" y="1619250"/>
            <a:ext cx="2039938"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5"/>
          </p:nvPr>
        </p:nvSpPr>
        <p:spPr/>
        <p:txBody>
          <a:bodyPr/>
          <a:lstStyle/>
          <a:p>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G Full Page with Highlight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228600" y="1619250"/>
            <a:ext cx="6477000" cy="4553712"/>
          </a:xfrm>
        </p:spPr>
        <p:txBody>
          <a:bodyPr rIns="18288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9"/>
          <p:cNvSpPr>
            <a:spLocks noGrp="1"/>
          </p:cNvSpPr>
          <p:nvPr>
            <p:ph sz="quarter" idx="12" hasCustomPrompt="1"/>
          </p:nvPr>
        </p:nvSpPr>
        <p:spPr>
          <a:xfrm>
            <a:off x="6873875" y="1619250"/>
            <a:ext cx="2039938" cy="1369606"/>
          </a:xfrm>
          <a:solidFill>
            <a:srgbClr val="D7F0FA"/>
          </a:solidFill>
        </p:spPr>
        <p:txBody>
          <a:bodyPr lIns="182880" tIns="137160" rIns="182880" bIns="137160">
            <a:spAutoFit/>
          </a:bodyPr>
          <a:lstStyle>
            <a:lvl1pPr>
              <a:spcBef>
                <a:spcPts val="600"/>
              </a:spcBef>
              <a:defRPr sz="700" b="1" cap="all" spc="100">
                <a:ln w="0" cmpd="sng">
                  <a:noFill/>
                </a:ln>
                <a:latin typeface="Arial"/>
                <a:cs typeface="Arial"/>
              </a:defRPr>
            </a:lvl1pPr>
            <a:lvl2pPr marL="0" indent="0">
              <a:spcBef>
                <a:spcPts val="200"/>
              </a:spcBef>
              <a:spcAft>
                <a:spcPts val="0"/>
              </a:spcAft>
              <a:buNone/>
              <a:defRPr sz="1000" b="1">
                <a:latin typeface="Arial"/>
                <a:cs typeface="Arial"/>
              </a:defRPr>
            </a:lvl2pPr>
            <a:lvl3pPr marL="0" indent="0">
              <a:spcBef>
                <a:spcPts val="200"/>
              </a:spcBef>
              <a:spcAft>
                <a:spcPts val="0"/>
              </a:spcAft>
              <a:buNone/>
              <a:defRPr sz="1000">
                <a:latin typeface="Arial"/>
                <a:cs typeface="Arial"/>
              </a:defRPr>
            </a:lvl3pPr>
            <a:lvl4pPr marL="0" indent="0">
              <a:spcBef>
                <a:spcPts val="200"/>
              </a:spcBef>
              <a:spcAft>
                <a:spcPts val="1200"/>
              </a:spcAft>
              <a:buNone/>
              <a:defRPr sz="900" i="1"/>
            </a:lvl4pPr>
            <a:lvl5pPr marL="0" indent="0">
              <a:spcAft>
                <a:spcPts val="600"/>
              </a:spcAft>
              <a:buNone/>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3"/>
          </p:nvPr>
        </p:nvSpPr>
        <p:spPr/>
        <p:txBody>
          <a:bodyPr/>
          <a:lstStyle/>
          <a:p>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G Full Page with Highlight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2436813" y="1619250"/>
            <a:ext cx="6477000" cy="4553712"/>
          </a:xfrm>
        </p:spPr>
        <p:txBody>
          <a:bodyPr rIns="18288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9"/>
          <p:cNvSpPr>
            <a:spLocks noGrp="1"/>
          </p:cNvSpPr>
          <p:nvPr>
            <p:ph sz="quarter" idx="12" hasCustomPrompt="1"/>
          </p:nvPr>
        </p:nvSpPr>
        <p:spPr>
          <a:xfrm>
            <a:off x="228600" y="1619250"/>
            <a:ext cx="2039938" cy="1369606"/>
          </a:xfrm>
          <a:solidFill>
            <a:srgbClr val="D7F0FA"/>
          </a:solidFill>
        </p:spPr>
        <p:txBody>
          <a:bodyPr lIns="182880" tIns="137160" rIns="182880" bIns="137160">
            <a:spAutoFit/>
          </a:bodyPr>
          <a:lstStyle>
            <a:lvl1pPr>
              <a:spcBef>
                <a:spcPts val="600"/>
              </a:spcBef>
              <a:defRPr sz="700" b="1" cap="all" spc="100">
                <a:ln w="0" cmpd="sng">
                  <a:noFill/>
                </a:ln>
                <a:latin typeface="Arial"/>
                <a:cs typeface="Arial"/>
              </a:defRPr>
            </a:lvl1pPr>
            <a:lvl2pPr marL="0" indent="0">
              <a:spcBef>
                <a:spcPts val="200"/>
              </a:spcBef>
              <a:spcAft>
                <a:spcPts val="0"/>
              </a:spcAft>
              <a:buNone/>
              <a:defRPr sz="1000" b="1">
                <a:latin typeface="Arial"/>
                <a:cs typeface="Arial"/>
              </a:defRPr>
            </a:lvl2pPr>
            <a:lvl3pPr marL="0" indent="0">
              <a:spcBef>
                <a:spcPts val="200"/>
              </a:spcBef>
              <a:spcAft>
                <a:spcPts val="0"/>
              </a:spcAft>
              <a:buNone/>
              <a:defRPr sz="1000">
                <a:latin typeface="Arial"/>
                <a:cs typeface="Arial"/>
              </a:defRPr>
            </a:lvl3pPr>
            <a:lvl4pPr marL="0" indent="0">
              <a:spcBef>
                <a:spcPts val="200"/>
              </a:spcBef>
              <a:spcAft>
                <a:spcPts val="1200"/>
              </a:spcAft>
              <a:buNone/>
              <a:defRPr sz="900" i="1"/>
            </a:lvl4pPr>
            <a:lvl5pPr marL="0" indent="0">
              <a:spcAft>
                <a:spcPts val="600"/>
              </a:spcAft>
              <a:buNone/>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3"/>
          </p:nvPr>
        </p:nvSpPr>
        <p:spPr/>
        <p:txBody>
          <a:bodyPr/>
          <a:lstStyle/>
          <a:p>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G Bio Slide 1">
    <p:spTree>
      <p:nvGrpSpPr>
        <p:cNvPr id="1" name=""/>
        <p:cNvGrpSpPr/>
        <p:nvPr/>
      </p:nvGrpSpPr>
      <p:grpSpPr>
        <a:xfrm>
          <a:off x="0" y="0"/>
          <a:ext cx="0" cy="0"/>
          <a:chOff x="0" y="0"/>
          <a:chExt cx="0" cy="0"/>
        </a:xfrm>
      </p:grpSpPr>
      <p:sp>
        <p:nvSpPr>
          <p:cNvPr id="27" name="Rectangle 26"/>
          <p:cNvSpPr/>
          <p:nvPr userDrawn="1"/>
        </p:nvSpPr>
        <p:spPr bwMode="white">
          <a:xfrm>
            <a:off x="118529" y="245534"/>
            <a:ext cx="8915400" cy="3810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 Placeholder 11"/>
          <p:cNvSpPr>
            <a:spLocks noGrp="1"/>
          </p:cNvSpPr>
          <p:nvPr>
            <p:ph type="body" sz="quarter" idx="14"/>
          </p:nvPr>
        </p:nvSpPr>
        <p:spPr>
          <a:xfrm>
            <a:off x="228598" y="429130"/>
            <a:ext cx="8686800" cy="1828800"/>
          </a:xfrm>
          <a:solidFill>
            <a:srgbClr val="E6E6E6"/>
          </a:solidFill>
        </p:spPr>
        <p:txBody>
          <a:bodyPr lIns="2926080" tIns="182880" rIns="182880" bIns="45720">
            <a:noAutofit/>
          </a:bodyPr>
          <a:lstStyle>
            <a:lvl1pPr>
              <a:lnSpc>
                <a:spcPct val="100000"/>
              </a:lnSpc>
              <a:spcAft>
                <a:spcPts val="0"/>
              </a:spcAft>
              <a:defRPr sz="2600" b="1"/>
            </a:lvl1pPr>
            <a:lvl2pPr marL="0" indent="0">
              <a:lnSpc>
                <a:spcPct val="100000"/>
              </a:lnSpc>
              <a:spcBef>
                <a:spcPts val="200"/>
              </a:spcBef>
              <a:spcAft>
                <a:spcPts val="0"/>
              </a:spcAft>
              <a:buNone/>
              <a:tabLst/>
              <a:defRPr sz="1400" b="1" i="0">
                <a:latin typeface="Times New Roman"/>
                <a:cs typeface="Times New Roman"/>
              </a:defRPr>
            </a:lvl2pPr>
            <a:lvl3pPr marL="0" indent="0">
              <a:spcAft>
                <a:spcPts val="0"/>
              </a:spcAft>
              <a:buNone/>
              <a:defRPr sz="3200">
                <a:latin typeface="Franklin Gothic Book"/>
                <a:cs typeface="Franklin Gothic Book"/>
              </a:defRPr>
            </a:lvl3pPr>
            <a:lvl4pPr marL="0" indent="0">
              <a:spcAft>
                <a:spcPts val="0"/>
              </a:spcAft>
              <a:buNone/>
              <a:defRPr sz="3200">
                <a:latin typeface="Franklin Gothic Book"/>
                <a:cs typeface="Franklin Gothic Book"/>
              </a:defRPr>
            </a:lvl4pPr>
            <a:lvl5pPr>
              <a:defRPr sz="3200"/>
            </a:lvl5pPr>
          </a:lstStyle>
          <a:p>
            <a:pPr lvl="0"/>
            <a:r>
              <a:rPr lang="en-US" dirty="0"/>
              <a:t>Click to edit Master text styles</a:t>
            </a:r>
          </a:p>
          <a:p>
            <a:pPr lvl="1"/>
            <a:r>
              <a:rPr lang="en-US" dirty="0"/>
              <a:t>Second level</a:t>
            </a:r>
          </a:p>
        </p:txBody>
      </p:sp>
      <p:sp>
        <p:nvSpPr>
          <p:cNvPr id="18" name="Picture Placeholder 17"/>
          <p:cNvSpPr>
            <a:spLocks noGrp="1" noChangeAspect="1"/>
          </p:cNvSpPr>
          <p:nvPr>
            <p:ph type="pic" sz="quarter" idx="15"/>
          </p:nvPr>
        </p:nvSpPr>
        <p:spPr>
          <a:xfrm>
            <a:off x="806047" y="467928"/>
            <a:ext cx="1792224" cy="1792224"/>
          </a:xfrm>
        </p:spPr>
        <p:txBody>
          <a:bodyPr>
            <a:noAutofit/>
          </a:bodyPr>
          <a:lstStyle/>
          <a:p>
            <a:endParaRPr lang="en-US" dirty="0"/>
          </a:p>
        </p:txBody>
      </p:sp>
      <p:sp>
        <p:nvSpPr>
          <p:cNvPr id="8" name="Text Placeholder 7"/>
          <p:cNvSpPr>
            <a:spLocks noGrp="1"/>
          </p:cNvSpPr>
          <p:nvPr>
            <p:ph type="body" sz="quarter" idx="12" hasCustomPrompt="1"/>
          </p:nvPr>
        </p:nvSpPr>
        <p:spPr>
          <a:xfrm>
            <a:off x="228601" y="2458169"/>
            <a:ext cx="2773798" cy="2272581"/>
          </a:xfrm>
        </p:spPr>
        <p:txBody>
          <a:bodyPr>
            <a:noAutofit/>
          </a:bodyPr>
          <a:lstStyle>
            <a:lvl1pPr>
              <a:spcBef>
                <a:spcPts val="0"/>
              </a:spcBef>
              <a:defRPr sz="700" b="1" i="0" cap="all">
                <a:latin typeface="Arial"/>
                <a:cs typeface="Arial"/>
              </a:defRPr>
            </a:lvl1pPr>
            <a:lvl2pPr marL="0" indent="0">
              <a:spcBef>
                <a:spcPts val="0"/>
              </a:spcBef>
              <a:buNone/>
              <a:tabLst>
                <a:tab pos="174625" algn="l"/>
              </a:tabLst>
              <a:defRPr sz="1200">
                <a:latin typeface="Times New Roman"/>
                <a:cs typeface="Times New Roman"/>
              </a:defRPr>
            </a:lvl2pPr>
            <a:lvl3pPr marL="0" indent="-228600">
              <a:buFont typeface="Lucida Grande"/>
              <a:buChar char="—"/>
              <a:defRPr sz="1200">
                <a:latin typeface="Times New Roman"/>
                <a:cs typeface="Times New Roman"/>
              </a:defRPr>
            </a:lvl3pPr>
            <a:lvl4pPr marL="411480" indent="-182880">
              <a:defRPr sz="1000">
                <a:latin typeface="Times New Roman"/>
                <a:cs typeface="Times New Roman"/>
              </a:defRPr>
            </a:lvl4pPr>
            <a:lvl5pPr marL="594360" indent="-182880">
              <a:defRPr sz="1000">
                <a:latin typeface="Times New Roman"/>
                <a:cs typeface="Times New Roman"/>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9"/>
          <p:cNvSpPr>
            <a:spLocks noGrp="1"/>
          </p:cNvSpPr>
          <p:nvPr>
            <p:ph sz="quarter" idx="114" hasCustomPrompt="1"/>
          </p:nvPr>
        </p:nvSpPr>
        <p:spPr>
          <a:xfrm>
            <a:off x="228600" y="4876800"/>
            <a:ext cx="2768600" cy="1295400"/>
          </a:xfrm>
          <a:solidFill>
            <a:schemeClr val="accent5"/>
          </a:solidFill>
        </p:spPr>
        <p:txBody>
          <a:bodyPr lIns="182880" tIns="137160" rIns="182880" bIns="137160" anchor="ctr" anchorCtr="0">
            <a:spAutoFit/>
          </a:bodyPr>
          <a:lstStyle>
            <a:lvl1pPr>
              <a:spcBef>
                <a:spcPts val="600"/>
              </a:spcBef>
              <a:defRPr sz="700" b="1" cap="all" spc="100">
                <a:ln w="0" cmpd="sng">
                  <a:noFill/>
                </a:ln>
                <a:latin typeface="Arial"/>
                <a:cs typeface="Arial"/>
              </a:defRPr>
            </a:lvl1pPr>
            <a:lvl2pPr marL="0" indent="0">
              <a:spcBef>
                <a:spcPts val="200"/>
              </a:spcBef>
              <a:spcAft>
                <a:spcPts val="0"/>
              </a:spcAft>
              <a:buNone/>
              <a:defRPr sz="1000" b="1">
                <a:latin typeface="Arial"/>
                <a:cs typeface="Arial"/>
              </a:defRPr>
            </a:lvl2pPr>
            <a:lvl3pPr marL="0" indent="0">
              <a:spcBef>
                <a:spcPts val="200"/>
              </a:spcBef>
              <a:spcAft>
                <a:spcPts val="0"/>
              </a:spcAft>
              <a:buNone/>
              <a:defRPr sz="1000">
                <a:latin typeface="Arial"/>
                <a:cs typeface="Arial"/>
              </a:defRPr>
            </a:lvl3pPr>
            <a:lvl4pPr marL="0" indent="0">
              <a:spcBef>
                <a:spcPts val="200"/>
              </a:spcBef>
              <a:spcAft>
                <a:spcPts val="1200"/>
              </a:spcAft>
              <a:buNone/>
              <a:defRPr sz="900" i="1"/>
            </a:lvl4pPr>
            <a:lvl5pPr marL="0" indent="0">
              <a:spcAft>
                <a:spcPts val="600"/>
              </a:spcAft>
              <a:buNone/>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7"/>
          <p:cNvSpPr>
            <a:spLocks noGrp="1"/>
          </p:cNvSpPr>
          <p:nvPr>
            <p:ph type="body" sz="quarter" idx="115" hasCustomPrompt="1"/>
          </p:nvPr>
        </p:nvSpPr>
        <p:spPr>
          <a:xfrm>
            <a:off x="3177977" y="2461812"/>
            <a:ext cx="5735836" cy="174721"/>
          </a:xfrm>
        </p:spPr>
        <p:txBody>
          <a:bodyPr>
            <a:noAutofit/>
          </a:bodyPr>
          <a:lstStyle>
            <a:lvl1pPr>
              <a:spcBef>
                <a:spcPts val="0"/>
              </a:spcBef>
              <a:defRPr sz="700" b="1" i="0" cap="all">
                <a:latin typeface="Arial"/>
                <a:cs typeface="Arial"/>
              </a:defRPr>
            </a:lvl1pPr>
            <a:lvl2pPr marL="0" indent="0">
              <a:spcBef>
                <a:spcPts val="0"/>
              </a:spcBef>
              <a:buNone/>
              <a:tabLst>
                <a:tab pos="174625" algn="l"/>
              </a:tabLst>
              <a:defRPr sz="1200">
                <a:latin typeface="Times New Roman"/>
                <a:cs typeface="Times New Roman"/>
              </a:defRPr>
            </a:lvl2pPr>
            <a:lvl3pPr marL="0" indent="-182880">
              <a:buFont typeface="Lucida Grande"/>
              <a:buChar char="—"/>
              <a:defRPr sz="1200">
                <a:latin typeface="Times New Roman"/>
                <a:cs typeface="Times New Roman"/>
              </a:defRPr>
            </a:lvl3pPr>
            <a:lvl4pPr marL="320040" indent="-137160">
              <a:defRPr sz="1200">
                <a:latin typeface="Times New Roman"/>
                <a:cs typeface="Times New Roman"/>
              </a:defRPr>
            </a:lvl4pPr>
            <a:lvl5pPr marL="515938" indent="-117475">
              <a:defRPr sz="1200">
                <a:latin typeface="Times New Roman"/>
                <a:cs typeface="Times New Roman"/>
              </a:defRPr>
            </a:lvl5pPr>
          </a:lstStyle>
          <a:p>
            <a:pPr lvl="0"/>
            <a:r>
              <a:rPr lang="en-US" dirty="0"/>
              <a:t>CLICK TO EDIT MASTER TEXT STYLES</a:t>
            </a:r>
          </a:p>
        </p:txBody>
      </p:sp>
      <p:sp>
        <p:nvSpPr>
          <p:cNvPr id="23" name="Text Placeholder 22"/>
          <p:cNvSpPr>
            <a:spLocks noGrp="1"/>
          </p:cNvSpPr>
          <p:nvPr>
            <p:ph type="body" sz="quarter" idx="117"/>
          </p:nvPr>
        </p:nvSpPr>
        <p:spPr>
          <a:xfrm>
            <a:off x="3175886" y="1417342"/>
            <a:ext cx="1631064" cy="847494"/>
          </a:xfrm>
        </p:spPr>
        <p:txBody>
          <a:bodyPr tIns="0" numCol="1" spcCol="182880">
            <a:noAutofit/>
          </a:bodyPr>
          <a:lstStyle>
            <a:lvl1pPr>
              <a:spcBef>
                <a:spcPts val="0"/>
              </a:spcBef>
              <a:spcAft>
                <a:spcPts val="300"/>
              </a:spcAft>
              <a:defRPr sz="700" b="1" cap="all">
                <a:latin typeface="Arial"/>
                <a:cs typeface="Arial"/>
              </a:defRPr>
            </a:lvl1pPr>
            <a:lvl2pPr marL="0" indent="0">
              <a:spcBef>
                <a:spcPts val="0"/>
              </a:spcBef>
              <a:spcAft>
                <a:spcPts val="0"/>
              </a:spcAft>
              <a:buNone/>
              <a:defRPr sz="900"/>
            </a:lvl2pPr>
            <a:lvl3pPr marL="182880" indent="-182880">
              <a:spcBef>
                <a:spcPts val="0"/>
              </a:spcBef>
              <a:spcAft>
                <a:spcPts val="0"/>
              </a:spcAft>
              <a:buFont typeface="Lucida Grande"/>
              <a:buChar char="—"/>
              <a:defRPr sz="900"/>
            </a:lvl3pPr>
            <a:lvl4pPr marL="320040" indent="-137160">
              <a:spcBef>
                <a:spcPts val="0"/>
              </a:spcBef>
              <a:spcAft>
                <a:spcPts val="0"/>
              </a:spcAft>
              <a:defRPr sz="900"/>
            </a:lvl4pPr>
            <a:lvl5pPr marL="457200" indent="-137160">
              <a:spcBef>
                <a:spcPts val="0"/>
              </a:spcBef>
              <a:spcAft>
                <a:spcPts val="0"/>
              </a:spcAft>
              <a:defRPr sz="900"/>
            </a:lvl5pPr>
          </a:lstStyle>
          <a:p>
            <a:pPr lvl="0"/>
            <a:r>
              <a:rPr lang="en-US" dirty="0"/>
              <a:t>Click to edit Master text styles</a:t>
            </a:r>
          </a:p>
          <a:p>
            <a:pPr lvl="1"/>
            <a:r>
              <a:rPr lang="en-US" dirty="0"/>
              <a:t>Second level</a:t>
            </a:r>
          </a:p>
          <a:p>
            <a:pPr lvl="2"/>
            <a:r>
              <a:rPr lang="en-US" dirty="0"/>
              <a:t>Third level </a:t>
            </a:r>
          </a:p>
          <a:p>
            <a:pPr lvl="3"/>
            <a:r>
              <a:rPr lang="en-US" dirty="0"/>
              <a:t>Fourth level</a:t>
            </a:r>
          </a:p>
          <a:p>
            <a:pPr lvl="4"/>
            <a:r>
              <a:rPr lang="en-US" dirty="0"/>
              <a:t>Fifth level</a:t>
            </a:r>
          </a:p>
        </p:txBody>
      </p:sp>
      <p:sp>
        <p:nvSpPr>
          <p:cNvPr id="25" name="Text Placeholder 24"/>
          <p:cNvSpPr>
            <a:spLocks noGrp="1"/>
          </p:cNvSpPr>
          <p:nvPr>
            <p:ph type="body" sz="quarter" idx="118"/>
          </p:nvPr>
        </p:nvSpPr>
        <p:spPr>
          <a:xfrm>
            <a:off x="3177977" y="2636534"/>
            <a:ext cx="5735836" cy="3549860"/>
          </a:xfrm>
        </p:spPr>
        <p:txBody>
          <a:bodyPr numCol="2" spcCol="182880">
            <a:noAutofit/>
          </a:bodyPr>
          <a:lstStyle>
            <a:lvl1pPr>
              <a:defRPr sz="1000"/>
            </a:lvl1pPr>
            <a:lvl2pPr marL="182880" indent="-182880">
              <a:defRPr sz="1000"/>
            </a:lvl2pPr>
            <a:lvl3pPr marL="320040" indent="-137160">
              <a:defRPr sz="1000"/>
            </a:lvl3pPr>
            <a:lvl4pPr marL="457200" indent="-137160">
              <a:defRPr sz="1000"/>
            </a:lvl4pPr>
            <a:lvl5pPr marL="594360" indent="-137160">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9"/>
          <p:cNvSpPr>
            <a:spLocks noGrp="1"/>
          </p:cNvSpPr>
          <p:nvPr>
            <p:ph type="ftr" sz="quarter" idx="119"/>
          </p:nvPr>
        </p:nvSpPr>
        <p:spPr/>
        <p:txBody>
          <a:bodyPr/>
          <a:lstStyle/>
          <a:p>
            <a:endParaRPr lang="en-US" dirty="0"/>
          </a:p>
        </p:txBody>
      </p:sp>
      <p:sp>
        <p:nvSpPr>
          <p:cNvPr id="22" name="Text Placeholder 22"/>
          <p:cNvSpPr>
            <a:spLocks noGrp="1"/>
          </p:cNvSpPr>
          <p:nvPr>
            <p:ph type="body" sz="quarter" idx="120"/>
          </p:nvPr>
        </p:nvSpPr>
        <p:spPr>
          <a:xfrm>
            <a:off x="4953000" y="1421575"/>
            <a:ext cx="3835400" cy="847494"/>
          </a:xfrm>
        </p:spPr>
        <p:txBody>
          <a:bodyPr tIns="0" numCol="1" spcCol="182880">
            <a:noAutofit/>
          </a:bodyPr>
          <a:lstStyle>
            <a:lvl1pPr>
              <a:spcBef>
                <a:spcPts val="0"/>
              </a:spcBef>
              <a:spcAft>
                <a:spcPts val="300"/>
              </a:spcAft>
              <a:defRPr sz="700" b="1" cap="all">
                <a:latin typeface="Arial"/>
                <a:cs typeface="Arial"/>
              </a:defRPr>
            </a:lvl1pPr>
            <a:lvl2pPr marL="0" indent="0">
              <a:spcBef>
                <a:spcPts val="0"/>
              </a:spcBef>
              <a:spcAft>
                <a:spcPts val="0"/>
              </a:spcAft>
              <a:buNone/>
              <a:defRPr sz="900"/>
            </a:lvl2pPr>
            <a:lvl3pPr marL="182880" indent="-182880">
              <a:spcBef>
                <a:spcPts val="0"/>
              </a:spcBef>
              <a:spcAft>
                <a:spcPts val="0"/>
              </a:spcAft>
              <a:buFont typeface="Lucida Grande"/>
              <a:buChar char="—"/>
              <a:defRPr sz="900"/>
            </a:lvl3pPr>
            <a:lvl4pPr marL="320040" indent="-137160">
              <a:spcBef>
                <a:spcPts val="0"/>
              </a:spcBef>
              <a:spcAft>
                <a:spcPts val="0"/>
              </a:spcAft>
              <a:defRPr sz="900"/>
            </a:lvl4pPr>
            <a:lvl5pPr marL="457200" indent="-137160">
              <a:spcBef>
                <a:spcPts val="0"/>
              </a:spcBef>
              <a:spcAft>
                <a:spcPts val="0"/>
              </a:spcAft>
              <a:defRPr sz="900"/>
            </a:lvl5pPr>
          </a:lstStyle>
          <a:p>
            <a:pPr lvl="0"/>
            <a:r>
              <a:rPr lang="en-US" dirty="0"/>
              <a:t>Click to edit Master text styles</a:t>
            </a:r>
          </a:p>
          <a:p>
            <a:pPr lvl="1"/>
            <a:r>
              <a:rPr lang="en-US" dirty="0"/>
              <a:t>Second level</a:t>
            </a:r>
          </a:p>
          <a:p>
            <a:pPr lvl="2"/>
            <a:r>
              <a:rPr lang="en-US" dirty="0"/>
              <a:t>Third level </a:t>
            </a:r>
          </a:p>
          <a:p>
            <a:pPr lvl="3"/>
            <a:r>
              <a:rPr lang="en-US" dirty="0"/>
              <a:t>Fourth level</a:t>
            </a:r>
          </a:p>
          <a:p>
            <a:pPr lvl="4"/>
            <a:r>
              <a:rPr lang="en-US" dirty="0"/>
              <a:t>Fifth level</a:t>
            </a:r>
          </a:p>
        </p:txBody>
      </p:sp>
      <p:cxnSp>
        <p:nvCxnSpPr>
          <p:cNvPr id="26" name="Straight Connector 25"/>
          <p:cNvCxnSpPr/>
          <p:nvPr userDrawn="1"/>
        </p:nvCxnSpPr>
        <p:spPr>
          <a:xfrm>
            <a:off x="228599" y="2269069"/>
            <a:ext cx="8686800" cy="1588"/>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G Text with Team of Six">
    <p:spTree>
      <p:nvGrpSpPr>
        <p:cNvPr id="1" name=""/>
        <p:cNvGrpSpPr/>
        <p:nvPr/>
      </p:nvGrpSpPr>
      <p:grpSpPr>
        <a:xfrm>
          <a:off x="0" y="0"/>
          <a:ext cx="0" cy="0"/>
          <a:chOff x="0" y="0"/>
          <a:chExt cx="0" cy="0"/>
        </a:xfrm>
      </p:grpSpPr>
      <p:sp>
        <p:nvSpPr>
          <p:cNvPr id="21" name="Rectangle 20"/>
          <p:cNvSpPr/>
          <p:nvPr userDrawn="1"/>
        </p:nvSpPr>
        <p:spPr>
          <a:xfrm>
            <a:off x="4657725" y="1600200"/>
            <a:ext cx="4256088" cy="4571999"/>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228600" y="1619250"/>
            <a:ext cx="4254500" cy="4553712"/>
          </a:xfrm>
        </p:spPr>
        <p:txBody>
          <a:bodyPr r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Picture Placeholder 17"/>
          <p:cNvSpPr>
            <a:spLocks noGrp="1"/>
          </p:cNvSpPr>
          <p:nvPr>
            <p:ph type="pic" sz="quarter" idx="15"/>
          </p:nvPr>
        </p:nvSpPr>
        <p:spPr>
          <a:xfrm>
            <a:off x="7602935" y="2065881"/>
            <a:ext cx="1143000" cy="1143000"/>
          </a:xfrm>
        </p:spPr>
        <p:txBody>
          <a:bodyPr/>
          <a:lstStyle/>
          <a:p>
            <a:endParaRPr lang="en-US" dirty="0"/>
          </a:p>
        </p:txBody>
      </p:sp>
      <p:sp>
        <p:nvSpPr>
          <p:cNvPr id="7" name="Picture Placeholder 17"/>
          <p:cNvSpPr>
            <a:spLocks noGrp="1"/>
          </p:cNvSpPr>
          <p:nvPr>
            <p:ph type="pic" sz="quarter" idx="16"/>
          </p:nvPr>
        </p:nvSpPr>
        <p:spPr>
          <a:xfrm>
            <a:off x="6214068" y="2065881"/>
            <a:ext cx="1143000" cy="1143000"/>
          </a:xfrm>
        </p:spPr>
        <p:txBody>
          <a:bodyPr/>
          <a:lstStyle/>
          <a:p>
            <a:endParaRPr lang="en-US" dirty="0"/>
          </a:p>
        </p:txBody>
      </p:sp>
      <p:sp>
        <p:nvSpPr>
          <p:cNvPr id="9" name="Picture Placeholder 17"/>
          <p:cNvSpPr>
            <a:spLocks noGrp="1"/>
          </p:cNvSpPr>
          <p:nvPr>
            <p:ph type="pic" sz="quarter" idx="17"/>
          </p:nvPr>
        </p:nvSpPr>
        <p:spPr>
          <a:xfrm>
            <a:off x="4825200" y="2065881"/>
            <a:ext cx="1143000" cy="1143000"/>
          </a:xfrm>
        </p:spPr>
        <p:txBody>
          <a:bodyPr/>
          <a:lstStyle/>
          <a:p>
            <a:endParaRPr lang="en-US" dirty="0"/>
          </a:p>
        </p:txBody>
      </p:sp>
      <p:sp>
        <p:nvSpPr>
          <p:cNvPr id="15" name="Text Placeholder 14"/>
          <p:cNvSpPr>
            <a:spLocks noGrp="1"/>
          </p:cNvSpPr>
          <p:nvPr>
            <p:ph type="body" sz="quarter" idx="21"/>
          </p:nvPr>
        </p:nvSpPr>
        <p:spPr>
          <a:xfrm>
            <a:off x="4825200"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17" name="Text Placeholder 14"/>
          <p:cNvSpPr>
            <a:spLocks noGrp="1"/>
          </p:cNvSpPr>
          <p:nvPr>
            <p:ph type="body" sz="quarter" idx="116"/>
          </p:nvPr>
        </p:nvSpPr>
        <p:spPr>
          <a:xfrm>
            <a:off x="6214068"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18" name="Text Placeholder 14"/>
          <p:cNvSpPr>
            <a:spLocks noGrp="1"/>
          </p:cNvSpPr>
          <p:nvPr>
            <p:ph type="body" sz="quarter" idx="117"/>
          </p:nvPr>
        </p:nvSpPr>
        <p:spPr>
          <a:xfrm>
            <a:off x="7602935"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20" name="Text Placeholder 7"/>
          <p:cNvSpPr>
            <a:spLocks noGrp="1"/>
          </p:cNvSpPr>
          <p:nvPr>
            <p:ph type="body" sz="quarter" idx="118" hasCustomPrompt="1"/>
          </p:nvPr>
        </p:nvSpPr>
        <p:spPr>
          <a:xfrm>
            <a:off x="4657725" y="1619250"/>
            <a:ext cx="4256088" cy="241506"/>
          </a:xfrm>
          <a:solidFill>
            <a:srgbClr val="000000"/>
          </a:solidFill>
        </p:spPr>
        <p:txBody>
          <a:bodyPr wrap="square" lIns="91440" tIns="0" rIns="91440" bIns="0" anchor="ctr" anchorCtr="0">
            <a:noAutofit/>
          </a:bodyPr>
          <a:lstStyle>
            <a:lvl1pPr algn="ctr">
              <a:spcBef>
                <a:spcPts val="0"/>
              </a:spcBef>
              <a:defRPr sz="900" b="1" i="0" cap="all">
                <a:solidFill>
                  <a:srgbClr val="E6E6E6"/>
                </a:solidFill>
                <a:latin typeface="Arial"/>
                <a:cs typeface="Arial"/>
              </a:defRPr>
            </a:lvl1pPr>
            <a:lvl2pPr marL="0" indent="0">
              <a:spcBef>
                <a:spcPts val="0"/>
              </a:spcBef>
              <a:buNone/>
              <a:tabLst>
                <a:tab pos="174625" algn="l"/>
              </a:tabLst>
              <a:defRPr sz="1200">
                <a:latin typeface="Times New Roman"/>
                <a:cs typeface="Times New Roman"/>
              </a:defRPr>
            </a:lvl2pPr>
            <a:lvl3pPr marL="0" indent="-182880">
              <a:buFont typeface="Lucida Grande"/>
              <a:buChar char="—"/>
              <a:defRPr sz="1200">
                <a:latin typeface="Times New Roman"/>
                <a:cs typeface="Times New Roman"/>
              </a:defRPr>
            </a:lvl3pPr>
            <a:lvl4pPr marL="320040" indent="-137160">
              <a:defRPr sz="1200">
                <a:latin typeface="Times New Roman"/>
                <a:cs typeface="Times New Roman"/>
              </a:defRPr>
            </a:lvl4pPr>
            <a:lvl5pPr marL="515938" indent="-117475">
              <a:defRPr sz="1200">
                <a:latin typeface="Times New Roman"/>
                <a:cs typeface="Times New Roman"/>
              </a:defRPr>
            </a:lvl5pPr>
          </a:lstStyle>
          <a:p>
            <a:pPr lvl="0"/>
            <a:r>
              <a:rPr lang="en-US" dirty="0"/>
              <a:t>CLICK TO EDIT MASTER TEXT STYLES</a:t>
            </a:r>
          </a:p>
        </p:txBody>
      </p:sp>
      <p:sp>
        <p:nvSpPr>
          <p:cNvPr id="28" name="Picture Placeholder 17"/>
          <p:cNvSpPr>
            <a:spLocks noGrp="1"/>
          </p:cNvSpPr>
          <p:nvPr>
            <p:ph type="pic" sz="quarter" idx="119"/>
          </p:nvPr>
        </p:nvSpPr>
        <p:spPr>
          <a:xfrm>
            <a:off x="7602935" y="4021462"/>
            <a:ext cx="1143000" cy="1143000"/>
          </a:xfrm>
        </p:spPr>
        <p:txBody>
          <a:bodyPr/>
          <a:lstStyle/>
          <a:p>
            <a:endParaRPr lang="en-US" dirty="0"/>
          </a:p>
        </p:txBody>
      </p:sp>
      <p:sp>
        <p:nvSpPr>
          <p:cNvPr id="29" name="Picture Placeholder 17"/>
          <p:cNvSpPr>
            <a:spLocks noGrp="1"/>
          </p:cNvSpPr>
          <p:nvPr>
            <p:ph type="pic" sz="quarter" idx="120"/>
          </p:nvPr>
        </p:nvSpPr>
        <p:spPr>
          <a:xfrm>
            <a:off x="6214068" y="4021462"/>
            <a:ext cx="1143000" cy="1143000"/>
          </a:xfrm>
        </p:spPr>
        <p:txBody>
          <a:bodyPr/>
          <a:lstStyle/>
          <a:p>
            <a:endParaRPr lang="en-US" dirty="0"/>
          </a:p>
        </p:txBody>
      </p:sp>
      <p:sp>
        <p:nvSpPr>
          <p:cNvPr id="30" name="Picture Placeholder 17"/>
          <p:cNvSpPr>
            <a:spLocks noGrp="1"/>
          </p:cNvSpPr>
          <p:nvPr>
            <p:ph type="pic" sz="quarter" idx="121"/>
          </p:nvPr>
        </p:nvSpPr>
        <p:spPr>
          <a:xfrm>
            <a:off x="4825200" y="4021462"/>
            <a:ext cx="1143000" cy="1143000"/>
          </a:xfrm>
        </p:spPr>
        <p:txBody>
          <a:bodyPr/>
          <a:lstStyle/>
          <a:p>
            <a:endParaRPr lang="en-US" dirty="0"/>
          </a:p>
        </p:txBody>
      </p:sp>
      <p:sp>
        <p:nvSpPr>
          <p:cNvPr id="31" name="Text Placeholder 14"/>
          <p:cNvSpPr>
            <a:spLocks noGrp="1"/>
          </p:cNvSpPr>
          <p:nvPr>
            <p:ph type="body" sz="quarter" idx="122"/>
          </p:nvPr>
        </p:nvSpPr>
        <p:spPr>
          <a:xfrm>
            <a:off x="4825200"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32" name="Text Placeholder 14"/>
          <p:cNvSpPr>
            <a:spLocks noGrp="1"/>
          </p:cNvSpPr>
          <p:nvPr>
            <p:ph type="body" sz="quarter" idx="123"/>
          </p:nvPr>
        </p:nvSpPr>
        <p:spPr>
          <a:xfrm>
            <a:off x="6214068"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33" name="Text Placeholder 14"/>
          <p:cNvSpPr>
            <a:spLocks noGrp="1"/>
          </p:cNvSpPr>
          <p:nvPr>
            <p:ph type="body" sz="quarter" idx="124"/>
          </p:nvPr>
        </p:nvSpPr>
        <p:spPr>
          <a:xfrm>
            <a:off x="7602935"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19" name="Footer Placeholder 18"/>
          <p:cNvSpPr>
            <a:spLocks noGrp="1"/>
          </p:cNvSpPr>
          <p:nvPr>
            <p:ph type="ftr" sz="quarter" idx="125"/>
          </p:nvPr>
        </p:nvSpPr>
        <p:spPr/>
        <p:txBody>
          <a:body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G Section 1">
    <p:spTree>
      <p:nvGrpSpPr>
        <p:cNvPr id="1" name=""/>
        <p:cNvGrpSpPr/>
        <p:nvPr/>
      </p:nvGrpSpPr>
      <p:grpSpPr>
        <a:xfrm>
          <a:off x="0" y="0"/>
          <a:ext cx="0" cy="0"/>
          <a:chOff x="0" y="0"/>
          <a:chExt cx="0" cy="0"/>
        </a:xfrm>
      </p:grpSpPr>
      <p:sp>
        <p:nvSpPr>
          <p:cNvPr id="5" name="Rectangle 4"/>
          <p:cNvSpPr/>
          <p:nvPr userDrawn="1"/>
        </p:nvSpPr>
        <p:spPr>
          <a:xfrm>
            <a:off x="228600" y="475488"/>
            <a:ext cx="8685213" cy="5933250"/>
          </a:xfrm>
          <a:prstGeom prst="rect">
            <a:avLst/>
          </a:prstGeom>
          <a:solidFill>
            <a:srgbClr val="D7F0F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Franklin Gothic Book"/>
            </a:endParaRPr>
          </a:p>
        </p:txBody>
      </p:sp>
      <p:sp>
        <p:nvSpPr>
          <p:cNvPr id="2" name="Title 1"/>
          <p:cNvSpPr>
            <a:spLocks noGrp="1"/>
          </p:cNvSpPr>
          <p:nvPr>
            <p:ph type="title"/>
          </p:nvPr>
        </p:nvSpPr>
        <p:spPr>
          <a:xfrm>
            <a:off x="228600" y="685798"/>
            <a:ext cx="8685213" cy="5715001"/>
          </a:xfrm>
        </p:spPr>
        <p:txBody>
          <a:bodyPr lIns="182880" tIns="0" rIns="182880" bIns="731520" anchor="ctr" anchorCtr="0">
            <a:noAutofit/>
          </a:bodyPr>
          <a:lstStyle>
            <a:lvl1pPr>
              <a:defRPr sz="3600"/>
            </a:lvl1pPr>
          </a:lstStyle>
          <a:p>
            <a:r>
              <a:rPr lang="en-US" dirty="0"/>
              <a:t>Click to edit Master title style</a:t>
            </a:r>
          </a:p>
        </p:txBody>
      </p:sp>
      <p:sp>
        <p:nvSpPr>
          <p:cNvPr id="6" name="Footer Placeholder 5"/>
          <p:cNvSpPr>
            <a:spLocks noGrp="1"/>
          </p:cNvSpPr>
          <p:nvPr>
            <p:ph type="ftr" sz="quarter" idx="10"/>
          </p:nvPr>
        </p:nvSpPr>
        <p:spPr/>
        <p:txBody>
          <a:bodyPr/>
          <a:lstStyle/>
          <a:p>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G with Twelve Contacts">
    <p:spTree>
      <p:nvGrpSpPr>
        <p:cNvPr id="1" name=""/>
        <p:cNvGrpSpPr/>
        <p:nvPr/>
      </p:nvGrpSpPr>
      <p:grpSpPr>
        <a:xfrm>
          <a:off x="0" y="0"/>
          <a:ext cx="0" cy="0"/>
          <a:chOff x="0" y="0"/>
          <a:chExt cx="0" cy="0"/>
        </a:xfrm>
      </p:grpSpPr>
      <p:sp>
        <p:nvSpPr>
          <p:cNvPr id="21" name="Rectangle 20"/>
          <p:cNvSpPr/>
          <p:nvPr userDrawn="1"/>
        </p:nvSpPr>
        <p:spPr>
          <a:xfrm>
            <a:off x="228600" y="1600200"/>
            <a:ext cx="8686800" cy="4571999"/>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Click to edit Master title style</a:t>
            </a:r>
          </a:p>
        </p:txBody>
      </p:sp>
      <p:sp>
        <p:nvSpPr>
          <p:cNvPr id="6" name="Picture Placeholder 17"/>
          <p:cNvSpPr>
            <a:spLocks noGrp="1"/>
          </p:cNvSpPr>
          <p:nvPr>
            <p:ph type="pic" sz="quarter" idx="15"/>
          </p:nvPr>
        </p:nvSpPr>
        <p:spPr>
          <a:xfrm>
            <a:off x="7589487" y="2065881"/>
            <a:ext cx="1143000" cy="1143000"/>
          </a:xfrm>
        </p:spPr>
        <p:txBody>
          <a:bodyPr/>
          <a:lstStyle/>
          <a:p>
            <a:endParaRPr lang="en-US" dirty="0"/>
          </a:p>
        </p:txBody>
      </p:sp>
      <p:sp>
        <p:nvSpPr>
          <p:cNvPr id="7" name="Picture Placeholder 17"/>
          <p:cNvSpPr>
            <a:spLocks noGrp="1"/>
          </p:cNvSpPr>
          <p:nvPr>
            <p:ph type="pic" sz="quarter" idx="16"/>
          </p:nvPr>
        </p:nvSpPr>
        <p:spPr>
          <a:xfrm>
            <a:off x="6153893" y="2065881"/>
            <a:ext cx="1143000" cy="1143000"/>
          </a:xfrm>
        </p:spPr>
        <p:txBody>
          <a:bodyPr/>
          <a:lstStyle/>
          <a:p>
            <a:endParaRPr lang="en-US" dirty="0"/>
          </a:p>
        </p:txBody>
      </p:sp>
      <p:sp>
        <p:nvSpPr>
          <p:cNvPr id="9" name="Picture Placeholder 17"/>
          <p:cNvSpPr>
            <a:spLocks noGrp="1"/>
          </p:cNvSpPr>
          <p:nvPr>
            <p:ph type="pic" sz="quarter" idx="17"/>
          </p:nvPr>
        </p:nvSpPr>
        <p:spPr>
          <a:xfrm>
            <a:off x="4718298" y="2065881"/>
            <a:ext cx="1143000" cy="1143000"/>
          </a:xfrm>
        </p:spPr>
        <p:txBody>
          <a:bodyPr/>
          <a:lstStyle/>
          <a:p>
            <a:endParaRPr lang="en-US" dirty="0"/>
          </a:p>
        </p:txBody>
      </p:sp>
      <p:sp>
        <p:nvSpPr>
          <p:cNvPr id="15" name="Text Placeholder 14"/>
          <p:cNvSpPr>
            <a:spLocks noGrp="1"/>
          </p:cNvSpPr>
          <p:nvPr>
            <p:ph type="body" sz="quarter" idx="21"/>
          </p:nvPr>
        </p:nvSpPr>
        <p:spPr>
          <a:xfrm>
            <a:off x="4718298"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17" name="Text Placeholder 14"/>
          <p:cNvSpPr>
            <a:spLocks noGrp="1"/>
          </p:cNvSpPr>
          <p:nvPr>
            <p:ph type="body" sz="quarter" idx="116"/>
          </p:nvPr>
        </p:nvSpPr>
        <p:spPr>
          <a:xfrm>
            <a:off x="6153893"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18" name="Text Placeholder 14"/>
          <p:cNvSpPr>
            <a:spLocks noGrp="1"/>
          </p:cNvSpPr>
          <p:nvPr>
            <p:ph type="body" sz="quarter" idx="117"/>
          </p:nvPr>
        </p:nvSpPr>
        <p:spPr>
          <a:xfrm>
            <a:off x="7589487"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20" name="Text Placeholder 7"/>
          <p:cNvSpPr>
            <a:spLocks noGrp="1"/>
          </p:cNvSpPr>
          <p:nvPr>
            <p:ph type="body" sz="quarter" idx="118" hasCustomPrompt="1"/>
          </p:nvPr>
        </p:nvSpPr>
        <p:spPr>
          <a:xfrm>
            <a:off x="228600" y="1619918"/>
            <a:ext cx="8686800" cy="241506"/>
          </a:xfrm>
          <a:solidFill>
            <a:srgbClr val="000000"/>
          </a:solidFill>
        </p:spPr>
        <p:txBody>
          <a:bodyPr wrap="square" lIns="91440" tIns="0" rIns="91440" bIns="0" anchor="ctr" anchorCtr="0">
            <a:noAutofit/>
          </a:bodyPr>
          <a:lstStyle>
            <a:lvl1pPr algn="ctr">
              <a:spcBef>
                <a:spcPts val="0"/>
              </a:spcBef>
              <a:defRPr sz="900" b="1" i="0" cap="all">
                <a:solidFill>
                  <a:srgbClr val="E6E6E6"/>
                </a:solidFill>
                <a:latin typeface="Arial"/>
                <a:cs typeface="Arial"/>
              </a:defRPr>
            </a:lvl1pPr>
            <a:lvl2pPr marL="0" indent="0">
              <a:spcBef>
                <a:spcPts val="0"/>
              </a:spcBef>
              <a:buNone/>
              <a:tabLst>
                <a:tab pos="174625" algn="l"/>
              </a:tabLst>
              <a:defRPr sz="1200">
                <a:latin typeface="Times New Roman"/>
                <a:cs typeface="Times New Roman"/>
              </a:defRPr>
            </a:lvl2pPr>
            <a:lvl3pPr marL="0" indent="-182880">
              <a:buFont typeface="Lucida Grande"/>
              <a:buChar char="—"/>
              <a:defRPr sz="1200">
                <a:latin typeface="Times New Roman"/>
                <a:cs typeface="Times New Roman"/>
              </a:defRPr>
            </a:lvl3pPr>
            <a:lvl4pPr marL="320040" indent="-137160">
              <a:defRPr sz="1200">
                <a:latin typeface="Times New Roman"/>
                <a:cs typeface="Times New Roman"/>
              </a:defRPr>
            </a:lvl4pPr>
            <a:lvl5pPr marL="515938" indent="-117475">
              <a:defRPr sz="1200">
                <a:latin typeface="Times New Roman"/>
                <a:cs typeface="Times New Roman"/>
              </a:defRPr>
            </a:lvl5pPr>
          </a:lstStyle>
          <a:p>
            <a:pPr lvl="0"/>
            <a:r>
              <a:rPr lang="en-US" dirty="0"/>
              <a:t>CLICK TO EDIT MASTER TEXT STYLES</a:t>
            </a:r>
          </a:p>
        </p:txBody>
      </p:sp>
      <p:sp>
        <p:nvSpPr>
          <p:cNvPr id="28" name="Picture Placeholder 17"/>
          <p:cNvSpPr>
            <a:spLocks noGrp="1"/>
          </p:cNvSpPr>
          <p:nvPr>
            <p:ph type="pic" sz="quarter" idx="119"/>
          </p:nvPr>
        </p:nvSpPr>
        <p:spPr>
          <a:xfrm>
            <a:off x="7589487" y="4021462"/>
            <a:ext cx="1143000" cy="1143000"/>
          </a:xfrm>
        </p:spPr>
        <p:txBody>
          <a:bodyPr/>
          <a:lstStyle/>
          <a:p>
            <a:endParaRPr lang="en-US" dirty="0"/>
          </a:p>
        </p:txBody>
      </p:sp>
      <p:sp>
        <p:nvSpPr>
          <p:cNvPr id="29" name="Picture Placeholder 17"/>
          <p:cNvSpPr>
            <a:spLocks noGrp="1"/>
          </p:cNvSpPr>
          <p:nvPr>
            <p:ph type="pic" sz="quarter" idx="120"/>
          </p:nvPr>
        </p:nvSpPr>
        <p:spPr>
          <a:xfrm>
            <a:off x="6153893" y="4021462"/>
            <a:ext cx="1143000" cy="1143000"/>
          </a:xfrm>
        </p:spPr>
        <p:txBody>
          <a:bodyPr/>
          <a:lstStyle/>
          <a:p>
            <a:endParaRPr lang="en-US" dirty="0"/>
          </a:p>
        </p:txBody>
      </p:sp>
      <p:sp>
        <p:nvSpPr>
          <p:cNvPr id="30" name="Picture Placeholder 17"/>
          <p:cNvSpPr>
            <a:spLocks noGrp="1"/>
          </p:cNvSpPr>
          <p:nvPr>
            <p:ph type="pic" sz="quarter" idx="121"/>
          </p:nvPr>
        </p:nvSpPr>
        <p:spPr>
          <a:xfrm>
            <a:off x="4718298" y="4021462"/>
            <a:ext cx="1143000" cy="1143000"/>
          </a:xfrm>
        </p:spPr>
        <p:txBody>
          <a:bodyPr/>
          <a:lstStyle/>
          <a:p>
            <a:endParaRPr lang="en-US" dirty="0"/>
          </a:p>
        </p:txBody>
      </p:sp>
      <p:sp>
        <p:nvSpPr>
          <p:cNvPr id="31" name="Text Placeholder 14"/>
          <p:cNvSpPr>
            <a:spLocks noGrp="1"/>
          </p:cNvSpPr>
          <p:nvPr>
            <p:ph type="body" sz="quarter" idx="122"/>
          </p:nvPr>
        </p:nvSpPr>
        <p:spPr>
          <a:xfrm>
            <a:off x="4718298"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32" name="Text Placeholder 14"/>
          <p:cNvSpPr>
            <a:spLocks noGrp="1"/>
          </p:cNvSpPr>
          <p:nvPr>
            <p:ph type="body" sz="quarter" idx="123"/>
          </p:nvPr>
        </p:nvSpPr>
        <p:spPr>
          <a:xfrm>
            <a:off x="6153893"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33" name="Text Placeholder 14"/>
          <p:cNvSpPr>
            <a:spLocks noGrp="1"/>
          </p:cNvSpPr>
          <p:nvPr>
            <p:ph type="body" sz="quarter" idx="124"/>
          </p:nvPr>
        </p:nvSpPr>
        <p:spPr>
          <a:xfrm>
            <a:off x="7589487"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19" name="Footer Placeholder 18"/>
          <p:cNvSpPr>
            <a:spLocks noGrp="1"/>
          </p:cNvSpPr>
          <p:nvPr>
            <p:ph type="ftr" sz="quarter" idx="125"/>
          </p:nvPr>
        </p:nvSpPr>
        <p:spPr/>
        <p:txBody>
          <a:bodyPr/>
          <a:lstStyle/>
          <a:p>
            <a:endParaRPr lang="en-US" dirty="0"/>
          </a:p>
        </p:txBody>
      </p:sp>
      <p:sp>
        <p:nvSpPr>
          <p:cNvPr id="22" name="Picture Placeholder 17"/>
          <p:cNvSpPr>
            <a:spLocks noGrp="1"/>
          </p:cNvSpPr>
          <p:nvPr>
            <p:ph type="pic" sz="quarter" idx="126"/>
          </p:nvPr>
        </p:nvSpPr>
        <p:spPr>
          <a:xfrm>
            <a:off x="3282703" y="2065881"/>
            <a:ext cx="1143000" cy="1143000"/>
          </a:xfrm>
        </p:spPr>
        <p:txBody>
          <a:bodyPr/>
          <a:lstStyle/>
          <a:p>
            <a:endParaRPr lang="en-US" dirty="0"/>
          </a:p>
        </p:txBody>
      </p:sp>
      <p:sp>
        <p:nvSpPr>
          <p:cNvPr id="23" name="Picture Placeholder 17"/>
          <p:cNvSpPr>
            <a:spLocks noGrp="1"/>
          </p:cNvSpPr>
          <p:nvPr>
            <p:ph type="pic" sz="quarter" idx="127"/>
          </p:nvPr>
        </p:nvSpPr>
        <p:spPr>
          <a:xfrm>
            <a:off x="1847108" y="2065881"/>
            <a:ext cx="1143000" cy="1143000"/>
          </a:xfrm>
        </p:spPr>
        <p:txBody>
          <a:bodyPr/>
          <a:lstStyle/>
          <a:p>
            <a:endParaRPr lang="en-US" dirty="0"/>
          </a:p>
        </p:txBody>
      </p:sp>
      <p:sp>
        <p:nvSpPr>
          <p:cNvPr id="24" name="Picture Placeholder 17"/>
          <p:cNvSpPr>
            <a:spLocks noGrp="1"/>
          </p:cNvSpPr>
          <p:nvPr>
            <p:ph type="pic" sz="quarter" idx="128"/>
          </p:nvPr>
        </p:nvSpPr>
        <p:spPr>
          <a:xfrm>
            <a:off x="411513" y="2065881"/>
            <a:ext cx="1143000" cy="1143000"/>
          </a:xfrm>
        </p:spPr>
        <p:txBody>
          <a:bodyPr/>
          <a:lstStyle/>
          <a:p>
            <a:endParaRPr lang="en-US" dirty="0"/>
          </a:p>
        </p:txBody>
      </p:sp>
      <p:sp>
        <p:nvSpPr>
          <p:cNvPr id="25" name="Text Placeholder 14"/>
          <p:cNvSpPr>
            <a:spLocks noGrp="1"/>
          </p:cNvSpPr>
          <p:nvPr>
            <p:ph type="body" sz="quarter" idx="129"/>
          </p:nvPr>
        </p:nvSpPr>
        <p:spPr>
          <a:xfrm>
            <a:off x="411513"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26" name="Text Placeholder 14"/>
          <p:cNvSpPr>
            <a:spLocks noGrp="1"/>
          </p:cNvSpPr>
          <p:nvPr>
            <p:ph type="body" sz="quarter" idx="130"/>
          </p:nvPr>
        </p:nvSpPr>
        <p:spPr>
          <a:xfrm>
            <a:off x="1847108"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27" name="Text Placeholder 14"/>
          <p:cNvSpPr>
            <a:spLocks noGrp="1"/>
          </p:cNvSpPr>
          <p:nvPr>
            <p:ph type="body" sz="quarter" idx="131"/>
          </p:nvPr>
        </p:nvSpPr>
        <p:spPr>
          <a:xfrm>
            <a:off x="3282703"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34" name="Picture Placeholder 17"/>
          <p:cNvSpPr>
            <a:spLocks noGrp="1"/>
          </p:cNvSpPr>
          <p:nvPr>
            <p:ph type="pic" sz="quarter" idx="132"/>
          </p:nvPr>
        </p:nvSpPr>
        <p:spPr>
          <a:xfrm>
            <a:off x="3282703" y="4021462"/>
            <a:ext cx="1143000" cy="1143000"/>
          </a:xfrm>
        </p:spPr>
        <p:txBody>
          <a:bodyPr/>
          <a:lstStyle/>
          <a:p>
            <a:endParaRPr lang="en-US" dirty="0"/>
          </a:p>
        </p:txBody>
      </p:sp>
      <p:sp>
        <p:nvSpPr>
          <p:cNvPr id="35" name="Picture Placeholder 17"/>
          <p:cNvSpPr>
            <a:spLocks noGrp="1"/>
          </p:cNvSpPr>
          <p:nvPr>
            <p:ph type="pic" sz="quarter" idx="133"/>
          </p:nvPr>
        </p:nvSpPr>
        <p:spPr>
          <a:xfrm>
            <a:off x="1847108" y="4021462"/>
            <a:ext cx="1143000" cy="1143000"/>
          </a:xfrm>
        </p:spPr>
        <p:txBody>
          <a:bodyPr/>
          <a:lstStyle/>
          <a:p>
            <a:endParaRPr lang="en-US" dirty="0"/>
          </a:p>
        </p:txBody>
      </p:sp>
      <p:sp>
        <p:nvSpPr>
          <p:cNvPr id="36" name="Picture Placeholder 17"/>
          <p:cNvSpPr>
            <a:spLocks noGrp="1"/>
          </p:cNvSpPr>
          <p:nvPr>
            <p:ph type="pic" sz="quarter" idx="134"/>
          </p:nvPr>
        </p:nvSpPr>
        <p:spPr>
          <a:xfrm>
            <a:off x="411513" y="4021462"/>
            <a:ext cx="1143000" cy="1143000"/>
          </a:xfrm>
        </p:spPr>
        <p:txBody>
          <a:bodyPr/>
          <a:lstStyle/>
          <a:p>
            <a:endParaRPr lang="en-US" dirty="0"/>
          </a:p>
        </p:txBody>
      </p:sp>
      <p:sp>
        <p:nvSpPr>
          <p:cNvPr id="37" name="Text Placeholder 14"/>
          <p:cNvSpPr>
            <a:spLocks noGrp="1"/>
          </p:cNvSpPr>
          <p:nvPr>
            <p:ph type="body" sz="quarter" idx="135"/>
          </p:nvPr>
        </p:nvSpPr>
        <p:spPr>
          <a:xfrm>
            <a:off x="411513"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38" name="Text Placeholder 14"/>
          <p:cNvSpPr>
            <a:spLocks noGrp="1"/>
          </p:cNvSpPr>
          <p:nvPr>
            <p:ph type="body" sz="quarter" idx="136"/>
          </p:nvPr>
        </p:nvSpPr>
        <p:spPr>
          <a:xfrm>
            <a:off x="1847108"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39" name="Text Placeholder 14"/>
          <p:cNvSpPr>
            <a:spLocks noGrp="1"/>
          </p:cNvSpPr>
          <p:nvPr>
            <p:ph type="body" sz="quarter" idx="137"/>
          </p:nvPr>
        </p:nvSpPr>
        <p:spPr>
          <a:xfrm>
            <a:off x="3282703"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3253766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G Three Contacts with Bio">
    <p:spTree>
      <p:nvGrpSpPr>
        <p:cNvPr id="1" name=""/>
        <p:cNvGrpSpPr/>
        <p:nvPr/>
      </p:nvGrpSpPr>
      <p:grpSpPr>
        <a:xfrm>
          <a:off x="0" y="0"/>
          <a:ext cx="0" cy="0"/>
          <a:chOff x="0" y="0"/>
          <a:chExt cx="0" cy="0"/>
        </a:xfrm>
      </p:grpSpPr>
      <p:sp>
        <p:nvSpPr>
          <p:cNvPr id="16" name="Rectangle 15"/>
          <p:cNvSpPr/>
          <p:nvPr userDrawn="1"/>
        </p:nvSpPr>
        <p:spPr>
          <a:xfrm>
            <a:off x="228600" y="1611312"/>
            <a:ext cx="2796309" cy="4560857"/>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 Placeholder 23"/>
          <p:cNvSpPr>
            <a:spLocks noGrp="1"/>
          </p:cNvSpPr>
          <p:nvPr>
            <p:ph type="body" sz="quarter" idx="126"/>
          </p:nvPr>
        </p:nvSpPr>
        <p:spPr>
          <a:xfrm>
            <a:off x="228600" y="2902981"/>
            <a:ext cx="2788920" cy="3269189"/>
          </a:xfrm>
          <a:noFill/>
        </p:spPr>
        <p:txBody>
          <a:bodyPr lIns="182880" tIns="182880" rIns="182880" bIns="45720">
            <a:noAutofit/>
          </a:bodyPr>
          <a:lstStyle>
            <a:lvl1pPr>
              <a:defRPr sz="1000"/>
            </a:lvl1pPr>
            <a:lvl2pPr marL="182880" indent="-182880">
              <a:defRPr sz="1000"/>
            </a:lvl2pPr>
            <a:lvl3pPr marL="365760" indent="-137160">
              <a:defRPr sz="1000"/>
            </a:lvl3pPr>
            <a:lvl4pPr marL="502920" indent="-137160">
              <a:defRPr sz="1000"/>
            </a:lvl4pPr>
            <a:lvl5pPr marL="640080" indent="-137160">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dirty="0"/>
              <a:t>Click to edit Master title style</a:t>
            </a:r>
          </a:p>
        </p:txBody>
      </p:sp>
      <p:sp>
        <p:nvSpPr>
          <p:cNvPr id="49" name="Text Placeholder 48"/>
          <p:cNvSpPr>
            <a:spLocks noGrp="1"/>
          </p:cNvSpPr>
          <p:nvPr>
            <p:ph type="body" sz="quarter" idx="134"/>
          </p:nvPr>
        </p:nvSpPr>
        <p:spPr>
          <a:xfrm>
            <a:off x="228600" y="1611313"/>
            <a:ext cx="1600200" cy="1262404"/>
          </a:xfrm>
        </p:spPr>
        <p:txBody>
          <a:bodyPr lIns="182880" tIns="182880" rIns="182880" bIns="182880">
            <a:noAutofit/>
          </a:bodyPr>
          <a:lstStyle>
            <a:lvl1pPr marL="0">
              <a:spcAft>
                <a:spcPts val="0"/>
              </a:spcAft>
              <a:defRPr sz="1200" b="1"/>
            </a:lvl1pPr>
            <a:lvl2pPr marL="0" indent="0">
              <a:spcAft>
                <a:spcPts val="0"/>
              </a:spcAft>
              <a:buNone/>
              <a:defRPr sz="1000" i="1"/>
            </a:lvl2pPr>
            <a:lvl3pPr marL="0" indent="0">
              <a:spcAft>
                <a:spcPts val="0"/>
              </a:spcAft>
              <a:buNone/>
              <a:defRPr sz="1000"/>
            </a:lvl3pPr>
            <a:lvl4pPr>
              <a:spcAft>
                <a:spcPts val="0"/>
              </a:spcAft>
              <a:defRPr sz="1000"/>
            </a:lvl4pPr>
            <a:lvl5pPr>
              <a:spcAft>
                <a:spcPts val="0"/>
              </a:spcAft>
              <a:defRPr sz="1000"/>
            </a:lvl5pPr>
          </a:lstStyle>
          <a:p>
            <a:pPr lvl="0"/>
            <a:r>
              <a:rPr lang="en-US" dirty="0"/>
              <a:t>Click to edit Master text styles</a:t>
            </a:r>
          </a:p>
          <a:p>
            <a:pPr lvl="1"/>
            <a:r>
              <a:rPr lang="en-US" dirty="0"/>
              <a:t>Second level</a:t>
            </a:r>
          </a:p>
          <a:p>
            <a:pPr lvl="2"/>
            <a:r>
              <a:rPr lang="en-US" dirty="0"/>
              <a:t>Third level</a:t>
            </a:r>
          </a:p>
        </p:txBody>
      </p:sp>
      <p:sp>
        <p:nvSpPr>
          <p:cNvPr id="9" name="Picture Placeholder 17"/>
          <p:cNvSpPr>
            <a:spLocks noGrp="1"/>
          </p:cNvSpPr>
          <p:nvPr>
            <p:ph type="pic" sz="quarter" idx="17"/>
          </p:nvPr>
        </p:nvSpPr>
        <p:spPr>
          <a:xfrm>
            <a:off x="1664694" y="1749212"/>
            <a:ext cx="1143000" cy="1143000"/>
          </a:xfrm>
          <a:noFill/>
        </p:spPr>
        <p:txBody>
          <a:bodyPr/>
          <a:lstStyle/>
          <a:p>
            <a:endParaRPr lang="en-US" dirty="0"/>
          </a:p>
        </p:txBody>
      </p:sp>
      <p:sp>
        <p:nvSpPr>
          <p:cNvPr id="20" name="Rectangle 19"/>
          <p:cNvSpPr/>
          <p:nvPr userDrawn="1"/>
        </p:nvSpPr>
        <p:spPr>
          <a:xfrm>
            <a:off x="3171135" y="1611312"/>
            <a:ext cx="2796309" cy="4560857"/>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 Placeholder 23"/>
          <p:cNvSpPr>
            <a:spLocks noGrp="1"/>
          </p:cNvSpPr>
          <p:nvPr>
            <p:ph type="body" sz="quarter" idx="137"/>
          </p:nvPr>
        </p:nvSpPr>
        <p:spPr>
          <a:xfrm>
            <a:off x="3171135" y="2902981"/>
            <a:ext cx="2788920" cy="3269189"/>
          </a:xfrm>
          <a:noFill/>
        </p:spPr>
        <p:txBody>
          <a:bodyPr lIns="182880" tIns="182880" rIns="182880" bIns="45720">
            <a:noAutofit/>
          </a:bodyPr>
          <a:lstStyle>
            <a:lvl1pPr>
              <a:defRPr sz="1000"/>
            </a:lvl1pPr>
            <a:lvl2pPr marL="182880" indent="-182880">
              <a:defRPr sz="1000"/>
            </a:lvl2pPr>
            <a:lvl3pPr marL="365760" indent="-137160">
              <a:defRPr sz="1000"/>
            </a:lvl3pPr>
            <a:lvl4pPr marL="502920" indent="-137160">
              <a:defRPr sz="1000"/>
            </a:lvl4pPr>
            <a:lvl5pPr marL="640080" indent="-137160">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ext Placeholder 48"/>
          <p:cNvSpPr>
            <a:spLocks noGrp="1"/>
          </p:cNvSpPr>
          <p:nvPr>
            <p:ph type="body" sz="quarter" idx="138"/>
          </p:nvPr>
        </p:nvSpPr>
        <p:spPr>
          <a:xfrm>
            <a:off x="3171135" y="1611313"/>
            <a:ext cx="1600200" cy="1262404"/>
          </a:xfrm>
        </p:spPr>
        <p:txBody>
          <a:bodyPr lIns="182880" tIns="182880" rIns="182880" bIns="182880">
            <a:noAutofit/>
          </a:bodyPr>
          <a:lstStyle>
            <a:lvl1pPr marL="0">
              <a:spcAft>
                <a:spcPts val="0"/>
              </a:spcAft>
              <a:defRPr sz="1200" b="1"/>
            </a:lvl1pPr>
            <a:lvl2pPr marL="0" indent="0">
              <a:spcAft>
                <a:spcPts val="0"/>
              </a:spcAft>
              <a:buNone/>
              <a:defRPr sz="1000" i="1"/>
            </a:lvl2pPr>
            <a:lvl3pPr marL="0" indent="0">
              <a:spcAft>
                <a:spcPts val="0"/>
              </a:spcAft>
              <a:buNone/>
              <a:defRPr sz="1000"/>
            </a:lvl3pPr>
            <a:lvl4pPr>
              <a:spcAft>
                <a:spcPts val="0"/>
              </a:spcAft>
              <a:defRPr sz="1000"/>
            </a:lvl4pPr>
            <a:lvl5pPr>
              <a:spcAft>
                <a:spcPts val="0"/>
              </a:spcAft>
              <a:defRPr sz="1000"/>
            </a:lvl5pPr>
          </a:lstStyle>
          <a:p>
            <a:pPr lvl="0"/>
            <a:r>
              <a:rPr lang="en-US" dirty="0"/>
              <a:t>Click to edit Master text styles</a:t>
            </a:r>
          </a:p>
          <a:p>
            <a:pPr lvl="1"/>
            <a:r>
              <a:rPr lang="en-US" dirty="0"/>
              <a:t>Second level</a:t>
            </a:r>
          </a:p>
          <a:p>
            <a:pPr lvl="2"/>
            <a:r>
              <a:rPr lang="en-US" dirty="0"/>
              <a:t>Third level</a:t>
            </a:r>
          </a:p>
        </p:txBody>
      </p:sp>
      <p:sp>
        <p:nvSpPr>
          <p:cNvPr id="23" name="Picture Placeholder 17"/>
          <p:cNvSpPr>
            <a:spLocks noGrp="1"/>
          </p:cNvSpPr>
          <p:nvPr>
            <p:ph type="pic" sz="quarter" idx="139"/>
          </p:nvPr>
        </p:nvSpPr>
        <p:spPr>
          <a:xfrm>
            <a:off x="4607229" y="1749212"/>
            <a:ext cx="1143000" cy="1143000"/>
          </a:xfrm>
          <a:noFill/>
        </p:spPr>
        <p:txBody>
          <a:bodyPr/>
          <a:lstStyle/>
          <a:p>
            <a:endParaRPr lang="en-US" dirty="0"/>
          </a:p>
        </p:txBody>
      </p:sp>
      <p:sp>
        <p:nvSpPr>
          <p:cNvPr id="26" name="Rectangle 25"/>
          <p:cNvSpPr/>
          <p:nvPr userDrawn="1"/>
        </p:nvSpPr>
        <p:spPr>
          <a:xfrm>
            <a:off x="6115749" y="1611312"/>
            <a:ext cx="2796309" cy="4560857"/>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Text Placeholder 23"/>
          <p:cNvSpPr>
            <a:spLocks noGrp="1"/>
          </p:cNvSpPr>
          <p:nvPr>
            <p:ph type="body" sz="quarter" idx="140"/>
          </p:nvPr>
        </p:nvSpPr>
        <p:spPr>
          <a:xfrm>
            <a:off x="6115749" y="2902981"/>
            <a:ext cx="2788920" cy="3269189"/>
          </a:xfrm>
          <a:noFill/>
        </p:spPr>
        <p:txBody>
          <a:bodyPr lIns="182880" tIns="182880" rIns="182880" bIns="45720">
            <a:noAutofit/>
          </a:bodyPr>
          <a:lstStyle>
            <a:lvl1pPr>
              <a:defRPr sz="1000"/>
            </a:lvl1pPr>
            <a:lvl2pPr marL="182880" indent="-182880">
              <a:defRPr sz="1000"/>
            </a:lvl2pPr>
            <a:lvl3pPr marL="365760" indent="-137160">
              <a:defRPr sz="1000"/>
            </a:lvl3pPr>
            <a:lvl4pPr marL="502920" indent="-137160">
              <a:defRPr sz="1000"/>
            </a:lvl4pPr>
            <a:lvl5pPr marL="640080" indent="-137160">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8" name="Text Placeholder 48"/>
          <p:cNvSpPr>
            <a:spLocks noGrp="1"/>
          </p:cNvSpPr>
          <p:nvPr>
            <p:ph type="body" sz="quarter" idx="141"/>
          </p:nvPr>
        </p:nvSpPr>
        <p:spPr>
          <a:xfrm>
            <a:off x="6115749" y="1611313"/>
            <a:ext cx="1600200" cy="1262404"/>
          </a:xfrm>
        </p:spPr>
        <p:txBody>
          <a:bodyPr lIns="182880" tIns="182880" rIns="182880" bIns="182880">
            <a:noAutofit/>
          </a:bodyPr>
          <a:lstStyle>
            <a:lvl1pPr marL="0">
              <a:spcAft>
                <a:spcPts val="0"/>
              </a:spcAft>
              <a:defRPr sz="1200" b="1"/>
            </a:lvl1pPr>
            <a:lvl2pPr marL="0" indent="0">
              <a:spcAft>
                <a:spcPts val="0"/>
              </a:spcAft>
              <a:buNone/>
              <a:defRPr sz="1000" i="1"/>
            </a:lvl2pPr>
            <a:lvl3pPr marL="0" indent="0">
              <a:spcAft>
                <a:spcPts val="0"/>
              </a:spcAft>
              <a:buNone/>
              <a:defRPr sz="1000"/>
            </a:lvl3pPr>
            <a:lvl4pPr>
              <a:spcAft>
                <a:spcPts val="0"/>
              </a:spcAft>
              <a:defRPr sz="1000"/>
            </a:lvl4pPr>
            <a:lvl5pPr>
              <a:spcAft>
                <a:spcPts val="0"/>
              </a:spcAft>
              <a:defRPr sz="1000"/>
            </a:lvl5pPr>
          </a:lstStyle>
          <a:p>
            <a:pPr lvl="0"/>
            <a:r>
              <a:rPr lang="en-US" dirty="0"/>
              <a:t>Click to edit Master text styles</a:t>
            </a:r>
          </a:p>
          <a:p>
            <a:pPr lvl="1"/>
            <a:r>
              <a:rPr lang="en-US" dirty="0"/>
              <a:t>Second level</a:t>
            </a:r>
          </a:p>
          <a:p>
            <a:pPr lvl="2"/>
            <a:r>
              <a:rPr lang="en-US" dirty="0"/>
              <a:t>Third level</a:t>
            </a:r>
          </a:p>
        </p:txBody>
      </p:sp>
      <p:sp>
        <p:nvSpPr>
          <p:cNvPr id="29" name="Picture Placeholder 17"/>
          <p:cNvSpPr>
            <a:spLocks noGrp="1"/>
          </p:cNvSpPr>
          <p:nvPr>
            <p:ph type="pic" sz="quarter" idx="142"/>
          </p:nvPr>
        </p:nvSpPr>
        <p:spPr>
          <a:xfrm>
            <a:off x="7554938" y="1749212"/>
            <a:ext cx="1143000" cy="1143000"/>
          </a:xfrm>
          <a:noFill/>
        </p:spPr>
        <p:txBody>
          <a:bodyPr/>
          <a:lstStyle/>
          <a:p>
            <a:endParaRPr lang="en-US" dirty="0"/>
          </a:p>
        </p:txBody>
      </p:sp>
      <p:sp>
        <p:nvSpPr>
          <p:cNvPr id="31" name="Footer Placeholder 30"/>
          <p:cNvSpPr>
            <a:spLocks noGrp="1"/>
          </p:cNvSpPr>
          <p:nvPr>
            <p:ph type="ftr" sz="quarter" idx="143"/>
          </p:nvPr>
        </p:nvSpPr>
        <p:spPr/>
        <p:txBody>
          <a:bodyPr/>
          <a:lstStyle/>
          <a:p>
            <a:endParaRPr lang="en-US" dirty="0"/>
          </a:p>
        </p:txBody>
      </p:sp>
      <p:cxnSp>
        <p:nvCxnSpPr>
          <p:cNvPr id="32" name="Straight Connector 31"/>
          <p:cNvCxnSpPr/>
          <p:nvPr userDrawn="1"/>
        </p:nvCxnSpPr>
        <p:spPr>
          <a:xfrm>
            <a:off x="228600" y="2898180"/>
            <a:ext cx="279806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3171135" y="2898180"/>
            <a:ext cx="279806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a:off x="6115749" y="2898180"/>
            <a:ext cx="279806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G Four Contacts with Bio">
    <p:spTree>
      <p:nvGrpSpPr>
        <p:cNvPr id="1" name=""/>
        <p:cNvGrpSpPr/>
        <p:nvPr/>
      </p:nvGrpSpPr>
      <p:grpSpPr>
        <a:xfrm>
          <a:off x="0" y="0"/>
          <a:ext cx="0" cy="0"/>
          <a:chOff x="0" y="0"/>
          <a:chExt cx="0" cy="0"/>
        </a:xfrm>
      </p:grpSpPr>
      <p:sp>
        <p:nvSpPr>
          <p:cNvPr id="16" name="Rectangle 15"/>
          <p:cNvSpPr/>
          <p:nvPr userDrawn="1"/>
        </p:nvSpPr>
        <p:spPr>
          <a:xfrm>
            <a:off x="228600" y="1611312"/>
            <a:ext cx="2039112" cy="4560857"/>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 Placeholder 23"/>
          <p:cNvSpPr>
            <a:spLocks noGrp="1"/>
          </p:cNvSpPr>
          <p:nvPr>
            <p:ph type="body" sz="quarter" idx="126"/>
          </p:nvPr>
        </p:nvSpPr>
        <p:spPr>
          <a:xfrm>
            <a:off x="228600" y="3794757"/>
            <a:ext cx="2039112" cy="2377414"/>
          </a:xfrm>
          <a:noFill/>
        </p:spPr>
        <p:txBody>
          <a:bodyPr lIns="182880" tIns="0" rIns="182880" bIns="45720">
            <a:noAutofit/>
          </a:bodyPr>
          <a:lstStyle>
            <a:lvl1pPr>
              <a:defRPr sz="1000"/>
            </a:lvl1pPr>
            <a:lvl2pPr marL="182880" indent="-182880">
              <a:defRPr sz="1000"/>
            </a:lvl2pPr>
            <a:lvl3pPr marL="365760" indent="-137160">
              <a:defRPr sz="1000"/>
            </a:lvl3pPr>
            <a:lvl4pPr marL="502920" indent="-137160">
              <a:defRPr sz="1000"/>
            </a:lvl4pPr>
            <a:lvl5pPr marL="640080" indent="-137160">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dirty="0"/>
              <a:t>Click to edit Master title style</a:t>
            </a:r>
          </a:p>
        </p:txBody>
      </p:sp>
      <p:sp>
        <p:nvSpPr>
          <p:cNvPr id="49" name="Text Placeholder 48"/>
          <p:cNvSpPr>
            <a:spLocks noGrp="1"/>
          </p:cNvSpPr>
          <p:nvPr>
            <p:ph type="body" sz="quarter" idx="134"/>
          </p:nvPr>
        </p:nvSpPr>
        <p:spPr>
          <a:xfrm>
            <a:off x="228600" y="2880367"/>
            <a:ext cx="2039112" cy="914390"/>
          </a:xfrm>
        </p:spPr>
        <p:txBody>
          <a:bodyPr lIns="182880" tIns="91440" rIns="182880" bIns="182880">
            <a:noAutofit/>
          </a:bodyPr>
          <a:lstStyle>
            <a:lvl1pPr marL="0">
              <a:spcAft>
                <a:spcPts val="0"/>
              </a:spcAft>
              <a:defRPr sz="1200" b="1"/>
            </a:lvl1pPr>
            <a:lvl2pPr marL="0" indent="0">
              <a:spcAft>
                <a:spcPts val="0"/>
              </a:spcAft>
              <a:buNone/>
              <a:defRPr sz="1000" i="1"/>
            </a:lvl2pPr>
            <a:lvl3pPr marL="0" indent="0">
              <a:spcAft>
                <a:spcPts val="0"/>
              </a:spcAft>
              <a:buNone/>
              <a:defRPr sz="1000"/>
            </a:lvl3pPr>
            <a:lvl4pPr>
              <a:spcAft>
                <a:spcPts val="0"/>
              </a:spcAft>
              <a:defRPr sz="1000"/>
            </a:lvl4pPr>
            <a:lvl5pPr>
              <a:spcAft>
                <a:spcPts val="0"/>
              </a:spcAft>
              <a:defRPr sz="1000"/>
            </a:lvl5pPr>
          </a:lstStyle>
          <a:p>
            <a:pPr lvl="0"/>
            <a:r>
              <a:rPr lang="en-US" dirty="0"/>
              <a:t>Click to edit Master text styles</a:t>
            </a:r>
          </a:p>
          <a:p>
            <a:pPr lvl="1"/>
            <a:r>
              <a:rPr lang="en-US" dirty="0"/>
              <a:t>Second level</a:t>
            </a:r>
          </a:p>
          <a:p>
            <a:pPr lvl="2"/>
            <a:r>
              <a:rPr lang="en-US" dirty="0"/>
              <a:t>Third level</a:t>
            </a:r>
          </a:p>
        </p:txBody>
      </p:sp>
      <p:sp>
        <p:nvSpPr>
          <p:cNvPr id="9" name="Picture Placeholder 17"/>
          <p:cNvSpPr>
            <a:spLocks noGrp="1" noChangeAspect="1"/>
          </p:cNvSpPr>
          <p:nvPr>
            <p:ph type="pic" sz="quarter" idx="17"/>
          </p:nvPr>
        </p:nvSpPr>
        <p:spPr>
          <a:xfrm>
            <a:off x="640123" y="1691646"/>
            <a:ext cx="1188720" cy="1188720"/>
          </a:xfrm>
          <a:noFill/>
        </p:spPr>
        <p:txBody>
          <a:bodyPr/>
          <a:lstStyle/>
          <a:p>
            <a:endParaRPr lang="en-US" dirty="0"/>
          </a:p>
        </p:txBody>
      </p:sp>
      <p:sp>
        <p:nvSpPr>
          <p:cNvPr id="31" name="Footer Placeholder 30"/>
          <p:cNvSpPr>
            <a:spLocks noGrp="1"/>
          </p:cNvSpPr>
          <p:nvPr>
            <p:ph type="ftr" sz="quarter" idx="143"/>
          </p:nvPr>
        </p:nvSpPr>
        <p:spPr/>
        <p:txBody>
          <a:bodyPr/>
          <a:lstStyle/>
          <a:p>
            <a:endParaRPr lang="en-US" dirty="0"/>
          </a:p>
        </p:txBody>
      </p:sp>
      <p:cxnSp>
        <p:nvCxnSpPr>
          <p:cNvPr id="32" name="Straight Connector 31"/>
          <p:cNvCxnSpPr/>
          <p:nvPr userDrawn="1"/>
        </p:nvCxnSpPr>
        <p:spPr>
          <a:xfrm>
            <a:off x="228600" y="2886605"/>
            <a:ext cx="203911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userDrawn="1"/>
        </p:nvSpPr>
        <p:spPr>
          <a:xfrm>
            <a:off x="2443967" y="1611312"/>
            <a:ext cx="2039112" cy="4560857"/>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Text Placeholder 23"/>
          <p:cNvSpPr>
            <a:spLocks noGrp="1"/>
          </p:cNvSpPr>
          <p:nvPr>
            <p:ph type="body" sz="quarter" idx="144"/>
          </p:nvPr>
        </p:nvSpPr>
        <p:spPr>
          <a:xfrm>
            <a:off x="2457328" y="3794757"/>
            <a:ext cx="2039112" cy="2377414"/>
          </a:xfrm>
          <a:noFill/>
        </p:spPr>
        <p:txBody>
          <a:bodyPr lIns="182880" tIns="0" rIns="182880" bIns="45720">
            <a:noAutofit/>
          </a:bodyPr>
          <a:lstStyle>
            <a:lvl1pPr>
              <a:defRPr sz="1000"/>
            </a:lvl1pPr>
            <a:lvl2pPr marL="182880" indent="-182880">
              <a:defRPr sz="1000"/>
            </a:lvl2pPr>
            <a:lvl3pPr marL="365760" indent="-137160">
              <a:defRPr sz="1000"/>
            </a:lvl3pPr>
            <a:lvl4pPr marL="502920" indent="-137160">
              <a:defRPr sz="1000"/>
            </a:lvl4pPr>
            <a:lvl5pPr marL="640080" indent="-137160">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0" name="Text Placeholder 48"/>
          <p:cNvSpPr>
            <a:spLocks noGrp="1"/>
          </p:cNvSpPr>
          <p:nvPr>
            <p:ph type="body" sz="quarter" idx="145"/>
          </p:nvPr>
        </p:nvSpPr>
        <p:spPr>
          <a:xfrm>
            <a:off x="2443967" y="2880367"/>
            <a:ext cx="2039112" cy="914390"/>
          </a:xfrm>
        </p:spPr>
        <p:txBody>
          <a:bodyPr lIns="182880" tIns="91440" rIns="182880" bIns="182880">
            <a:noAutofit/>
          </a:bodyPr>
          <a:lstStyle>
            <a:lvl1pPr marL="0">
              <a:spcAft>
                <a:spcPts val="0"/>
              </a:spcAft>
              <a:defRPr sz="1200" b="1"/>
            </a:lvl1pPr>
            <a:lvl2pPr marL="0" indent="0">
              <a:spcAft>
                <a:spcPts val="0"/>
              </a:spcAft>
              <a:buNone/>
              <a:defRPr sz="1000" i="1"/>
            </a:lvl2pPr>
            <a:lvl3pPr marL="0" indent="0">
              <a:spcAft>
                <a:spcPts val="0"/>
              </a:spcAft>
              <a:buNone/>
              <a:defRPr sz="1000"/>
            </a:lvl3pPr>
            <a:lvl4pPr>
              <a:spcAft>
                <a:spcPts val="0"/>
              </a:spcAft>
              <a:defRPr sz="1000"/>
            </a:lvl4pPr>
            <a:lvl5pPr>
              <a:spcAft>
                <a:spcPts val="0"/>
              </a:spcAft>
              <a:defRPr sz="1000"/>
            </a:lvl5pPr>
          </a:lstStyle>
          <a:p>
            <a:pPr lvl="0"/>
            <a:r>
              <a:rPr lang="en-US" dirty="0"/>
              <a:t>Click to edit Master text styles</a:t>
            </a:r>
          </a:p>
          <a:p>
            <a:pPr lvl="1"/>
            <a:r>
              <a:rPr lang="en-US" dirty="0"/>
              <a:t>Second level</a:t>
            </a:r>
          </a:p>
          <a:p>
            <a:pPr lvl="2"/>
            <a:r>
              <a:rPr lang="en-US" dirty="0"/>
              <a:t>Third level</a:t>
            </a:r>
          </a:p>
        </p:txBody>
      </p:sp>
      <p:sp>
        <p:nvSpPr>
          <p:cNvPr id="35" name="Picture Placeholder 17"/>
          <p:cNvSpPr>
            <a:spLocks noGrp="1" noChangeAspect="1"/>
          </p:cNvSpPr>
          <p:nvPr>
            <p:ph type="pic" sz="quarter" idx="146"/>
          </p:nvPr>
        </p:nvSpPr>
        <p:spPr>
          <a:xfrm>
            <a:off x="2865149" y="1691646"/>
            <a:ext cx="1188720" cy="1188720"/>
          </a:xfrm>
          <a:noFill/>
        </p:spPr>
        <p:txBody>
          <a:bodyPr/>
          <a:lstStyle/>
          <a:p>
            <a:endParaRPr lang="en-US" dirty="0"/>
          </a:p>
        </p:txBody>
      </p:sp>
      <p:cxnSp>
        <p:nvCxnSpPr>
          <p:cNvPr id="36" name="Straight Connector 35"/>
          <p:cNvCxnSpPr/>
          <p:nvPr userDrawn="1"/>
        </p:nvCxnSpPr>
        <p:spPr>
          <a:xfrm>
            <a:off x="2443967" y="2886605"/>
            <a:ext cx="203911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Rectangle 36"/>
          <p:cNvSpPr/>
          <p:nvPr userDrawn="1"/>
        </p:nvSpPr>
        <p:spPr>
          <a:xfrm>
            <a:off x="4659334" y="1611312"/>
            <a:ext cx="2039112" cy="4560857"/>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Text Placeholder 23"/>
          <p:cNvSpPr>
            <a:spLocks noGrp="1"/>
          </p:cNvSpPr>
          <p:nvPr>
            <p:ph type="body" sz="quarter" idx="147"/>
          </p:nvPr>
        </p:nvSpPr>
        <p:spPr>
          <a:xfrm>
            <a:off x="4659941" y="3794757"/>
            <a:ext cx="2039112" cy="2377414"/>
          </a:xfrm>
          <a:noFill/>
        </p:spPr>
        <p:txBody>
          <a:bodyPr lIns="182880" tIns="0" rIns="182880" bIns="45720">
            <a:noAutofit/>
          </a:bodyPr>
          <a:lstStyle>
            <a:lvl1pPr>
              <a:defRPr sz="1000"/>
            </a:lvl1pPr>
            <a:lvl2pPr marL="182880" indent="-182880">
              <a:defRPr sz="1000"/>
            </a:lvl2pPr>
            <a:lvl3pPr marL="365760" indent="-137160">
              <a:defRPr sz="1000"/>
            </a:lvl3pPr>
            <a:lvl4pPr marL="502920" indent="-137160">
              <a:defRPr sz="1000"/>
            </a:lvl4pPr>
            <a:lvl5pPr marL="640080" indent="-137160">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9" name="Text Placeholder 48"/>
          <p:cNvSpPr>
            <a:spLocks noGrp="1"/>
          </p:cNvSpPr>
          <p:nvPr>
            <p:ph type="body" sz="quarter" idx="148"/>
          </p:nvPr>
        </p:nvSpPr>
        <p:spPr>
          <a:xfrm>
            <a:off x="4659334" y="2880367"/>
            <a:ext cx="2039112" cy="914390"/>
          </a:xfrm>
        </p:spPr>
        <p:txBody>
          <a:bodyPr lIns="182880" tIns="91440" rIns="182880" bIns="182880">
            <a:noAutofit/>
          </a:bodyPr>
          <a:lstStyle>
            <a:lvl1pPr marL="0">
              <a:spcAft>
                <a:spcPts val="0"/>
              </a:spcAft>
              <a:defRPr sz="1200" b="1"/>
            </a:lvl1pPr>
            <a:lvl2pPr marL="0" indent="0">
              <a:spcAft>
                <a:spcPts val="0"/>
              </a:spcAft>
              <a:buNone/>
              <a:defRPr sz="1000" i="1"/>
            </a:lvl2pPr>
            <a:lvl3pPr marL="0" indent="0">
              <a:spcAft>
                <a:spcPts val="0"/>
              </a:spcAft>
              <a:buNone/>
              <a:defRPr sz="1000"/>
            </a:lvl3pPr>
            <a:lvl4pPr>
              <a:spcAft>
                <a:spcPts val="0"/>
              </a:spcAft>
              <a:defRPr sz="1000"/>
            </a:lvl4pPr>
            <a:lvl5pPr>
              <a:spcAft>
                <a:spcPts val="0"/>
              </a:spcAft>
              <a:defRPr sz="1000"/>
            </a:lvl5pPr>
          </a:lstStyle>
          <a:p>
            <a:pPr lvl="0"/>
            <a:r>
              <a:rPr lang="en-US" dirty="0"/>
              <a:t>Click to edit Master text styles</a:t>
            </a:r>
          </a:p>
          <a:p>
            <a:pPr lvl="1"/>
            <a:r>
              <a:rPr lang="en-US" dirty="0"/>
              <a:t>Second level</a:t>
            </a:r>
          </a:p>
          <a:p>
            <a:pPr lvl="2"/>
            <a:r>
              <a:rPr lang="en-US" dirty="0"/>
              <a:t>Third level</a:t>
            </a:r>
          </a:p>
        </p:txBody>
      </p:sp>
      <p:sp>
        <p:nvSpPr>
          <p:cNvPr id="40" name="Picture Placeholder 17"/>
          <p:cNvSpPr>
            <a:spLocks noGrp="1" noChangeAspect="1"/>
          </p:cNvSpPr>
          <p:nvPr>
            <p:ph type="pic" sz="quarter" idx="149"/>
          </p:nvPr>
        </p:nvSpPr>
        <p:spPr>
          <a:xfrm>
            <a:off x="5090175" y="1691646"/>
            <a:ext cx="1188720" cy="1188720"/>
          </a:xfrm>
          <a:noFill/>
        </p:spPr>
        <p:txBody>
          <a:bodyPr/>
          <a:lstStyle/>
          <a:p>
            <a:endParaRPr lang="en-US" dirty="0"/>
          </a:p>
        </p:txBody>
      </p:sp>
      <p:cxnSp>
        <p:nvCxnSpPr>
          <p:cNvPr id="41" name="Straight Connector 40"/>
          <p:cNvCxnSpPr/>
          <p:nvPr userDrawn="1"/>
        </p:nvCxnSpPr>
        <p:spPr>
          <a:xfrm>
            <a:off x="4659334" y="2886605"/>
            <a:ext cx="203911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Rectangle 41"/>
          <p:cNvSpPr/>
          <p:nvPr userDrawn="1"/>
        </p:nvSpPr>
        <p:spPr>
          <a:xfrm>
            <a:off x="6874701" y="1611312"/>
            <a:ext cx="2039112" cy="4560857"/>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Text Placeholder 23"/>
          <p:cNvSpPr>
            <a:spLocks noGrp="1"/>
          </p:cNvSpPr>
          <p:nvPr>
            <p:ph type="body" sz="quarter" idx="150"/>
          </p:nvPr>
        </p:nvSpPr>
        <p:spPr>
          <a:xfrm>
            <a:off x="6874701" y="3794757"/>
            <a:ext cx="2039112" cy="2377414"/>
          </a:xfrm>
          <a:noFill/>
        </p:spPr>
        <p:txBody>
          <a:bodyPr lIns="182880" tIns="0" rIns="182880" bIns="45720">
            <a:noAutofit/>
          </a:bodyPr>
          <a:lstStyle>
            <a:lvl1pPr>
              <a:defRPr sz="1000"/>
            </a:lvl1pPr>
            <a:lvl2pPr marL="182880" indent="-182880">
              <a:defRPr sz="1000"/>
            </a:lvl2pPr>
            <a:lvl3pPr marL="365760" indent="-137160">
              <a:defRPr sz="1000"/>
            </a:lvl3pPr>
            <a:lvl4pPr marL="502920" indent="-137160">
              <a:defRPr sz="1000"/>
            </a:lvl4pPr>
            <a:lvl5pPr marL="640080" indent="-137160">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4" name="Text Placeholder 48"/>
          <p:cNvSpPr>
            <a:spLocks noGrp="1"/>
          </p:cNvSpPr>
          <p:nvPr>
            <p:ph type="body" sz="quarter" idx="151"/>
          </p:nvPr>
        </p:nvSpPr>
        <p:spPr>
          <a:xfrm>
            <a:off x="6874701" y="2880367"/>
            <a:ext cx="2039112" cy="914390"/>
          </a:xfrm>
        </p:spPr>
        <p:txBody>
          <a:bodyPr lIns="182880" tIns="91440" rIns="182880" bIns="182880">
            <a:noAutofit/>
          </a:bodyPr>
          <a:lstStyle>
            <a:lvl1pPr marL="0">
              <a:spcAft>
                <a:spcPts val="0"/>
              </a:spcAft>
              <a:defRPr sz="1200" b="1"/>
            </a:lvl1pPr>
            <a:lvl2pPr marL="0" indent="0">
              <a:spcAft>
                <a:spcPts val="0"/>
              </a:spcAft>
              <a:buNone/>
              <a:defRPr sz="1000" i="1"/>
            </a:lvl2pPr>
            <a:lvl3pPr marL="0" indent="0">
              <a:spcAft>
                <a:spcPts val="0"/>
              </a:spcAft>
              <a:buNone/>
              <a:defRPr sz="1000"/>
            </a:lvl3pPr>
            <a:lvl4pPr>
              <a:spcAft>
                <a:spcPts val="0"/>
              </a:spcAft>
              <a:defRPr sz="1000"/>
            </a:lvl4pPr>
            <a:lvl5pPr>
              <a:spcAft>
                <a:spcPts val="0"/>
              </a:spcAft>
              <a:defRPr sz="1000"/>
            </a:lvl5pPr>
          </a:lstStyle>
          <a:p>
            <a:pPr lvl="0"/>
            <a:r>
              <a:rPr lang="en-US" dirty="0"/>
              <a:t>Click to edit Master text styles</a:t>
            </a:r>
          </a:p>
          <a:p>
            <a:pPr lvl="1"/>
            <a:r>
              <a:rPr lang="en-US" dirty="0"/>
              <a:t>Second level</a:t>
            </a:r>
          </a:p>
          <a:p>
            <a:pPr lvl="2"/>
            <a:r>
              <a:rPr lang="en-US" dirty="0"/>
              <a:t>Third level</a:t>
            </a:r>
          </a:p>
        </p:txBody>
      </p:sp>
      <p:sp>
        <p:nvSpPr>
          <p:cNvPr id="45" name="Picture Placeholder 17"/>
          <p:cNvSpPr>
            <a:spLocks noGrp="1" noChangeAspect="1"/>
          </p:cNvSpPr>
          <p:nvPr>
            <p:ph type="pic" sz="quarter" idx="152"/>
          </p:nvPr>
        </p:nvSpPr>
        <p:spPr>
          <a:xfrm>
            <a:off x="7315200" y="1691646"/>
            <a:ext cx="1188720" cy="1188720"/>
          </a:xfrm>
          <a:noFill/>
        </p:spPr>
        <p:txBody>
          <a:bodyPr/>
          <a:lstStyle/>
          <a:p>
            <a:endParaRPr lang="en-US" dirty="0"/>
          </a:p>
        </p:txBody>
      </p:sp>
      <p:cxnSp>
        <p:nvCxnSpPr>
          <p:cNvPr id="46" name="Straight Connector 45"/>
          <p:cNvCxnSpPr/>
          <p:nvPr userDrawn="1"/>
        </p:nvCxnSpPr>
        <p:spPr>
          <a:xfrm>
            <a:off x="6874701" y="2886605"/>
            <a:ext cx="203911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60826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G Eight Tombstones">
    <p:spTree>
      <p:nvGrpSpPr>
        <p:cNvPr id="1" name=""/>
        <p:cNvGrpSpPr/>
        <p:nvPr/>
      </p:nvGrpSpPr>
      <p:grpSpPr>
        <a:xfrm>
          <a:off x="0" y="0"/>
          <a:ext cx="0" cy="0"/>
          <a:chOff x="0" y="0"/>
          <a:chExt cx="0" cy="0"/>
        </a:xfrm>
      </p:grpSpPr>
      <p:sp>
        <p:nvSpPr>
          <p:cNvPr id="12" name="Rectangle 11"/>
          <p:cNvSpPr/>
          <p:nvPr userDrawn="1"/>
        </p:nvSpPr>
        <p:spPr>
          <a:xfrm>
            <a:off x="228600" y="1611312"/>
            <a:ext cx="8685213" cy="4560887"/>
          </a:xfrm>
          <a:prstGeom prst="rect">
            <a:avLst/>
          </a:prstGeom>
          <a:solidFill>
            <a:srgbClr val="D7F0F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Click to edit Master title style</a:t>
            </a:r>
          </a:p>
        </p:txBody>
      </p:sp>
      <p:sp>
        <p:nvSpPr>
          <p:cNvPr id="4" name="Text Placeholder 21"/>
          <p:cNvSpPr>
            <a:spLocks noGrp="1"/>
          </p:cNvSpPr>
          <p:nvPr>
            <p:ph type="body" sz="quarter" idx="101"/>
          </p:nvPr>
        </p:nvSpPr>
        <p:spPr>
          <a:xfrm>
            <a:off x="453142" y="17526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9144">
              <a:lnSpc>
                <a:spcPct val="100000"/>
              </a:lnSpc>
              <a:spcBef>
                <a:spcPts val="0"/>
              </a:spcBef>
              <a:spcAft>
                <a:spcPts val="300"/>
              </a:spcAft>
              <a:buFont typeface="Arial" panose="020B0604020202020204" pitchFamily="34" charset="0"/>
              <a:buChar char="​"/>
              <a:defRPr sz="11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21"/>
          <p:cNvSpPr>
            <a:spLocks noGrp="1"/>
          </p:cNvSpPr>
          <p:nvPr>
            <p:ph type="body" sz="quarter" idx="102"/>
          </p:nvPr>
        </p:nvSpPr>
        <p:spPr>
          <a:xfrm>
            <a:off x="2565528" y="17526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9144">
              <a:lnSpc>
                <a:spcPct val="100000"/>
              </a:lnSpc>
              <a:spcBef>
                <a:spcPts val="0"/>
              </a:spcBef>
              <a:spcAft>
                <a:spcPts val="300"/>
              </a:spcAft>
              <a:buFont typeface="Arial" panose="020B0604020202020204" pitchFamily="34" charset="0"/>
              <a:buChar char="​"/>
              <a:defRPr sz="11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21"/>
          <p:cNvSpPr>
            <a:spLocks noGrp="1"/>
          </p:cNvSpPr>
          <p:nvPr>
            <p:ph type="body" sz="quarter" idx="103"/>
          </p:nvPr>
        </p:nvSpPr>
        <p:spPr>
          <a:xfrm>
            <a:off x="4677914" y="17526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9144">
              <a:lnSpc>
                <a:spcPct val="100000"/>
              </a:lnSpc>
              <a:spcBef>
                <a:spcPts val="0"/>
              </a:spcBef>
              <a:spcAft>
                <a:spcPts val="300"/>
              </a:spcAft>
              <a:buFont typeface="Arial" panose="020B0604020202020204" pitchFamily="34" charset="0"/>
              <a:buChar char="​"/>
              <a:defRPr sz="11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21"/>
          <p:cNvSpPr>
            <a:spLocks noGrp="1"/>
          </p:cNvSpPr>
          <p:nvPr>
            <p:ph type="body" sz="quarter" idx="104"/>
          </p:nvPr>
        </p:nvSpPr>
        <p:spPr>
          <a:xfrm>
            <a:off x="6790301" y="17526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9144">
              <a:lnSpc>
                <a:spcPct val="100000"/>
              </a:lnSpc>
              <a:spcBef>
                <a:spcPts val="0"/>
              </a:spcBef>
              <a:spcAft>
                <a:spcPts val="300"/>
              </a:spcAft>
              <a:buFont typeface="Arial" panose="020B0604020202020204" pitchFamily="34" charset="0"/>
              <a:buChar char="​"/>
              <a:defRPr sz="11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1"/>
          <p:cNvSpPr>
            <a:spLocks noGrp="1"/>
          </p:cNvSpPr>
          <p:nvPr>
            <p:ph type="body" sz="quarter" idx="105"/>
          </p:nvPr>
        </p:nvSpPr>
        <p:spPr>
          <a:xfrm>
            <a:off x="453142" y="39624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9144">
              <a:lnSpc>
                <a:spcPct val="100000"/>
              </a:lnSpc>
              <a:spcBef>
                <a:spcPts val="0"/>
              </a:spcBef>
              <a:spcAft>
                <a:spcPts val="300"/>
              </a:spcAft>
              <a:buFont typeface="Arial" panose="020B0604020202020204" pitchFamily="34" charset="0"/>
              <a:buChar char="​"/>
              <a:defRPr sz="11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21"/>
          <p:cNvSpPr>
            <a:spLocks noGrp="1"/>
          </p:cNvSpPr>
          <p:nvPr>
            <p:ph type="body" sz="quarter" idx="106"/>
          </p:nvPr>
        </p:nvSpPr>
        <p:spPr>
          <a:xfrm>
            <a:off x="2565148" y="39624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9144">
              <a:lnSpc>
                <a:spcPct val="100000"/>
              </a:lnSpc>
              <a:spcBef>
                <a:spcPts val="0"/>
              </a:spcBef>
              <a:spcAft>
                <a:spcPts val="300"/>
              </a:spcAft>
              <a:buFont typeface="Arial" panose="020B0604020202020204" pitchFamily="34" charset="0"/>
              <a:buChar char="​"/>
              <a:defRPr sz="11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21"/>
          <p:cNvSpPr>
            <a:spLocks noGrp="1"/>
          </p:cNvSpPr>
          <p:nvPr>
            <p:ph type="body" sz="quarter" idx="107"/>
          </p:nvPr>
        </p:nvSpPr>
        <p:spPr>
          <a:xfrm>
            <a:off x="4677154" y="39624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9144">
              <a:lnSpc>
                <a:spcPct val="100000"/>
              </a:lnSpc>
              <a:spcBef>
                <a:spcPts val="0"/>
              </a:spcBef>
              <a:spcAft>
                <a:spcPts val="300"/>
              </a:spcAft>
              <a:buFont typeface="Arial" panose="020B0604020202020204" pitchFamily="34" charset="0"/>
              <a:buChar char="​"/>
              <a:defRPr sz="11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1"/>
          <p:cNvSpPr>
            <a:spLocks noGrp="1"/>
          </p:cNvSpPr>
          <p:nvPr>
            <p:ph type="body" sz="quarter" idx="108"/>
          </p:nvPr>
        </p:nvSpPr>
        <p:spPr>
          <a:xfrm>
            <a:off x="6789160" y="39624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9144">
              <a:lnSpc>
                <a:spcPct val="100000"/>
              </a:lnSpc>
              <a:spcBef>
                <a:spcPts val="0"/>
              </a:spcBef>
              <a:spcAft>
                <a:spcPts val="300"/>
              </a:spcAft>
              <a:buFont typeface="Arial" panose="020B0604020202020204" pitchFamily="34" charset="0"/>
              <a:buChar char="​"/>
              <a:defRPr sz="11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Footer Placeholder 12"/>
          <p:cNvSpPr>
            <a:spLocks noGrp="1"/>
          </p:cNvSpPr>
          <p:nvPr>
            <p:ph type="ftr" sz="quarter" idx="109"/>
          </p:nvPr>
        </p:nvSpPr>
        <p:spPr/>
        <p:txBody>
          <a:bodyPr/>
          <a:lstStyle/>
          <a:p>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G Twelve Tombstones">
    <p:spTree>
      <p:nvGrpSpPr>
        <p:cNvPr id="1" name=""/>
        <p:cNvGrpSpPr/>
        <p:nvPr/>
      </p:nvGrpSpPr>
      <p:grpSpPr>
        <a:xfrm>
          <a:off x="0" y="0"/>
          <a:ext cx="0" cy="0"/>
          <a:chOff x="0" y="0"/>
          <a:chExt cx="0" cy="0"/>
        </a:xfrm>
      </p:grpSpPr>
      <p:sp>
        <p:nvSpPr>
          <p:cNvPr id="16" name="Rectangle 15"/>
          <p:cNvSpPr/>
          <p:nvPr userDrawn="1"/>
        </p:nvSpPr>
        <p:spPr>
          <a:xfrm>
            <a:off x="228600" y="1611312"/>
            <a:ext cx="8685213" cy="4560887"/>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4" name="Text Placeholder 21"/>
          <p:cNvSpPr>
            <a:spLocks noGrp="1"/>
          </p:cNvSpPr>
          <p:nvPr>
            <p:ph type="body" sz="quarter" idx="101"/>
          </p:nvPr>
        </p:nvSpPr>
        <p:spPr>
          <a:xfrm>
            <a:off x="411866" y="1804232"/>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21"/>
          <p:cNvSpPr>
            <a:spLocks noGrp="1"/>
          </p:cNvSpPr>
          <p:nvPr>
            <p:ph type="body" sz="quarter" idx="102"/>
          </p:nvPr>
        </p:nvSpPr>
        <p:spPr>
          <a:xfrm>
            <a:off x="2538011" y="1804232"/>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21"/>
          <p:cNvSpPr>
            <a:spLocks noGrp="1"/>
          </p:cNvSpPr>
          <p:nvPr>
            <p:ph type="body" sz="quarter" idx="103"/>
          </p:nvPr>
        </p:nvSpPr>
        <p:spPr>
          <a:xfrm>
            <a:off x="4664156" y="1804232"/>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21"/>
          <p:cNvSpPr>
            <a:spLocks noGrp="1"/>
          </p:cNvSpPr>
          <p:nvPr>
            <p:ph type="body" sz="quarter" idx="104"/>
          </p:nvPr>
        </p:nvSpPr>
        <p:spPr>
          <a:xfrm>
            <a:off x="6790302" y="1804232"/>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1"/>
          <p:cNvSpPr>
            <a:spLocks noGrp="1"/>
          </p:cNvSpPr>
          <p:nvPr>
            <p:ph type="body" sz="quarter" idx="105"/>
          </p:nvPr>
        </p:nvSpPr>
        <p:spPr>
          <a:xfrm>
            <a:off x="411866" y="3235815"/>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21"/>
          <p:cNvSpPr>
            <a:spLocks noGrp="1"/>
          </p:cNvSpPr>
          <p:nvPr>
            <p:ph type="body" sz="quarter" idx="106"/>
          </p:nvPr>
        </p:nvSpPr>
        <p:spPr>
          <a:xfrm>
            <a:off x="2537631" y="4666257"/>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21"/>
          <p:cNvSpPr>
            <a:spLocks noGrp="1"/>
          </p:cNvSpPr>
          <p:nvPr>
            <p:ph type="body" sz="quarter" idx="107"/>
          </p:nvPr>
        </p:nvSpPr>
        <p:spPr>
          <a:xfrm>
            <a:off x="4663396" y="4666257"/>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1"/>
          <p:cNvSpPr>
            <a:spLocks noGrp="1"/>
          </p:cNvSpPr>
          <p:nvPr>
            <p:ph type="body" sz="quarter" idx="108"/>
          </p:nvPr>
        </p:nvSpPr>
        <p:spPr>
          <a:xfrm>
            <a:off x="6789161" y="4666257"/>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1"/>
          <p:cNvSpPr>
            <a:spLocks noGrp="1"/>
          </p:cNvSpPr>
          <p:nvPr>
            <p:ph type="body" sz="quarter" idx="109"/>
          </p:nvPr>
        </p:nvSpPr>
        <p:spPr>
          <a:xfrm>
            <a:off x="411866" y="4667397"/>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21"/>
          <p:cNvSpPr>
            <a:spLocks noGrp="1"/>
          </p:cNvSpPr>
          <p:nvPr>
            <p:ph type="body" sz="quarter" idx="110"/>
          </p:nvPr>
        </p:nvSpPr>
        <p:spPr>
          <a:xfrm>
            <a:off x="2537631" y="3235245"/>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21"/>
          <p:cNvSpPr>
            <a:spLocks noGrp="1"/>
          </p:cNvSpPr>
          <p:nvPr>
            <p:ph type="body" sz="quarter" idx="111"/>
          </p:nvPr>
        </p:nvSpPr>
        <p:spPr>
          <a:xfrm>
            <a:off x="4663396" y="3235245"/>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21"/>
          <p:cNvSpPr>
            <a:spLocks noGrp="1"/>
          </p:cNvSpPr>
          <p:nvPr>
            <p:ph type="body" sz="quarter" idx="112"/>
          </p:nvPr>
        </p:nvSpPr>
        <p:spPr>
          <a:xfrm>
            <a:off x="6789161" y="3235244"/>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Footer Placeholder 16"/>
          <p:cNvSpPr>
            <a:spLocks noGrp="1"/>
          </p:cNvSpPr>
          <p:nvPr>
            <p:ph type="ftr" sz="quarter" idx="113"/>
          </p:nvPr>
        </p:nvSpPr>
        <p:spPr/>
        <p:txBody>
          <a:bodyPr/>
          <a:lstStyle/>
          <a:p>
            <a:endParaRPr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G Fifteen Tombstones">
    <p:spTree>
      <p:nvGrpSpPr>
        <p:cNvPr id="1" name=""/>
        <p:cNvGrpSpPr/>
        <p:nvPr/>
      </p:nvGrpSpPr>
      <p:grpSpPr>
        <a:xfrm>
          <a:off x="0" y="0"/>
          <a:ext cx="0" cy="0"/>
          <a:chOff x="0" y="0"/>
          <a:chExt cx="0" cy="0"/>
        </a:xfrm>
      </p:grpSpPr>
      <p:sp>
        <p:nvSpPr>
          <p:cNvPr id="19" name="Rectangle 18"/>
          <p:cNvSpPr/>
          <p:nvPr userDrawn="1"/>
        </p:nvSpPr>
        <p:spPr>
          <a:xfrm>
            <a:off x="228600" y="1611313"/>
            <a:ext cx="8685213" cy="4560857"/>
          </a:xfrm>
          <a:prstGeom prst="rect">
            <a:avLst/>
          </a:prstGeom>
          <a:solidFill>
            <a:srgbClr val="D7F0F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4" name="Text Placeholder 21"/>
          <p:cNvSpPr>
            <a:spLocks noGrp="1"/>
          </p:cNvSpPr>
          <p:nvPr>
            <p:ph type="body" sz="quarter" idx="101"/>
          </p:nvPr>
        </p:nvSpPr>
        <p:spPr>
          <a:xfrm>
            <a:off x="420688" y="1786946"/>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21"/>
          <p:cNvSpPr>
            <a:spLocks noGrp="1"/>
          </p:cNvSpPr>
          <p:nvPr>
            <p:ph type="body" sz="quarter" idx="102"/>
          </p:nvPr>
        </p:nvSpPr>
        <p:spPr>
          <a:xfrm>
            <a:off x="2106216" y="1786946"/>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21"/>
          <p:cNvSpPr>
            <a:spLocks noGrp="1"/>
          </p:cNvSpPr>
          <p:nvPr>
            <p:ph type="body" sz="quarter" idx="103"/>
          </p:nvPr>
        </p:nvSpPr>
        <p:spPr>
          <a:xfrm>
            <a:off x="3791744" y="1786946"/>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21"/>
          <p:cNvSpPr>
            <a:spLocks noGrp="1"/>
          </p:cNvSpPr>
          <p:nvPr>
            <p:ph type="body" sz="quarter" idx="104"/>
          </p:nvPr>
        </p:nvSpPr>
        <p:spPr>
          <a:xfrm>
            <a:off x="5477272" y="1786946"/>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1"/>
          <p:cNvSpPr>
            <a:spLocks noGrp="1"/>
          </p:cNvSpPr>
          <p:nvPr>
            <p:ph type="body" sz="quarter" idx="105"/>
          </p:nvPr>
        </p:nvSpPr>
        <p:spPr>
          <a:xfrm>
            <a:off x="420688" y="3218143"/>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21"/>
          <p:cNvSpPr>
            <a:spLocks noGrp="1"/>
          </p:cNvSpPr>
          <p:nvPr>
            <p:ph type="body" sz="quarter" idx="106"/>
          </p:nvPr>
        </p:nvSpPr>
        <p:spPr>
          <a:xfrm>
            <a:off x="2106216" y="4648200"/>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21"/>
          <p:cNvSpPr>
            <a:spLocks noGrp="1"/>
          </p:cNvSpPr>
          <p:nvPr>
            <p:ph type="body" sz="quarter" idx="107"/>
          </p:nvPr>
        </p:nvSpPr>
        <p:spPr>
          <a:xfrm>
            <a:off x="3791744" y="4648200"/>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1"/>
          <p:cNvSpPr>
            <a:spLocks noGrp="1"/>
          </p:cNvSpPr>
          <p:nvPr>
            <p:ph type="body" sz="quarter" idx="108"/>
          </p:nvPr>
        </p:nvSpPr>
        <p:spPr>
          <a:xfrm>
            <a:off x="5477272" y="4648200"/>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1"/>
          <p:cNvSpPr>
            <a:spLocks noGrp="1"/>
          </p:cNvSpPr>
          <p:nvPr>
            <p:ph type="body" sz="quarter" idx="109"/>
          </p:nvPr>
        </p:nvSpPr>
        <p:spPr>
          <a:xfrm>
            <a:off x="420688" y="4649340"/>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21"/>
          <p:cNvSpPr>
            <a:spLocks noGrp="1"/>
          </p:cNvSpPr>
          <p:nvPr>
            <p:ph type="body" sz="quarter" idx="110"/>
          </p:nvPr>
        </p:nvSpPr>
        <p:spPr>
          <a:xfrm>
            <a:off x="2106216" y="3217573"/>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21"/>
          <p:cNvSpPr>
            <a:spLocks noGrp="1"/>
          </p:cNvSpPr>
          <p:nvPr>
            <p:ph type="body" sz="quarter" idx="111"/>
          </p:nvPr>
        </p:nvSpPr>
        <p:spPr>
          <a:xfrm>
            <a:off x="3791744" y="3217573"/>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21"/>
          <p:cNvSpPr>
            <a:spLocks noGrp="1"/>
          </p:cNvSpPr>
          <p:nvPr>
            <p:ph type="body" sz="quarter" idx="112"/>
          </p:nvPr>
        </p:nvSpPr>
        <p:spPr>
          <a:xfrm>
            <a:off x="5477272" y="3217573"/>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 Placeholder 21"/>
          <p:cNvSpPr>
            <a:spLocks noGrp="1"/>
          </p:cNvSpPr>
          <p:nvPr>
            <p:ph type="body" sz="quarter" idx="113"/>
          </p:nvPr>
        </p:nvSpPr>
        <p:spPr>
          <a:xfrm>
            <a:off x="7162800" y="1786946"/>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21"/>
          <p:cNvSpPr>
            <a:spLocks noGrp="1"/>
          </p:cNvSpPr>
          <p:nvPr>
            <p:ph type="body" sz="quarter" idx="114"/>
          </p:nvPr>
        </p:nvSpPr>
        <p:spPr>
          <a:xfrm>
            <a:off x="7162800" y="4648200"/>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Text Placeholder 21"/>
          <p:cNvSpPr>
            <a:spLocks noGrp="1"/>
          </p:cNvSpPr>
          <p:nvPr>
            <p:ph type="body" sz="quarter" idx="115"/>
          </p:nvPr>
        </p:nvSpPr>
        <p:spPr>
          <a:xfrm>
            <a:off x="7162800" y="3217573"/>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Footer Placeholder 19"/>
          <p:cNvSpPr>
            <a:spLocks noGrp="1"/>
          </p:cNvSpPr>
          <p:nvPr>
            <p:ph type="ftr" sz="quarter" idx="116"/>
          </p:nvPr>
        </p:nvSpPr>
        <p:spPr/>
        <p:txBody>
          <a:bodyPr/>
          <a:lstStyle/>
          <a:p>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G Text with 9 Tombstones">
    <p:spTree>
      <p:nvGrpSpPr>
        <p:cNvPr id="1" name=""/>
        <p:cNvGrpSpPr/>
        <p:nvPr/>
      </p:nvGrpSpPr>
      <p:grpSpPr>
        <a:xfrm>
          <a:off x="0" y="0"/>
          <a:ext cx="0" cy="0"/>
          <a:chOff x="0" y="0"/>
          <a:chExt cx="0" cy="0"/>
        </a:xfrm>
      </p:grpSpPr>
      <p:sp>
        <p:nvSpPr>
          <p:cNvPr id="19" name="Rectangle 18"/>
          <p:cNvSpPr/>
          <p:nvPr userDrawn="1"/>
        </p:nvSpPr>
        <p:spPr bwMode="auto">
          <a:xfrm>
            <a:off x="3922889" y="1618488"/>
            <a:ext cx="4990924" cy="4552125"/>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6" name="Text Placeholder 21"/>
          <p:cNvSpPr>
            <a:spLocks noGrp="1"/>
          </p:cNvSpPr>
          <p:nvPr>
            <p:ph type="body" sz="quarter" idx="103"/>
          </p:nvPr>
        </p:nvSpPr>
        <p:spPr bwMode="auto">
          <a:xfrm>
            <a:off x="4060318" y="1758965"/>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rgbClr val="000000"/>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21"/>
          <p:cNvSpPr>
            <a:spLocks noGrp="1"/>
          </p:cNvSpPr>
          <p:nvPr>
            <p:ph type="body" sz="quarter" idx="104"/>
          </p:nvPr>
        </p:nvSpPr>
        <p:spPr bwMode="auto">
          <a:xfrm>
            <a:off x="5660518" y="1758965"/>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21"/>
          <p:cNvSpPr>
            <a:spLocks noGrp="1"/>
          </p:cNvSpPr>
          <p:nvPr>
            <p:ph type="body" sz="quarter" idx="107"/>
          </p:nvPr>
        </p:nvSpPr>
        <p:spPr bwMode="auto">
          <a:xfrm>
            <a:off x="4060318" y="4648200"/>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1"/>
          <p:cNvSpPr>
            <a:spLocks noGrp="1"/>
          </p:cNvSpPr>
          <p:nvPr>
            <p:ph type="body" sz="quarter" idx="108"/>
          </p:nvPr>
        </p:nvSpPr>
        <p:spPr bwMode="auto">
          <a:xfrm>
            <a:off x="5660518" y="4648200"/>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21"/>
          <p:cNvSpPr>
            <a:spLocks noGrp="1"/>
          </p:cNvSpPr>
          <p:nvPr>
            <p:ph type="body" sz="quarter" idx="111"/>
          </p:nvPr>
        </p:nvSpPr>
        <p:spPr bwMode="auto">
          <a:xfrm>
            <a:off x="4060318" y="3203583"/>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Tx/>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Tx/>
              <a:buChar char="​"/>
              <a:defRPr kumimoji="0" lang="en-US" sz="800" b="0" i="0" u="none" strike="noStrike" kern="1200" cap="none" spc="0" normalizeH="0" baseline="0" noProof="0" dirty="0" smtClean="0">
                <a:ln>
                  <a:noFill/>
                </a:ln>
                <a:solidFill>
                  <a:schemeClr val="tx1"/>
                </a:solidFill>
                <a:effectLst/>
                <a:uLnTx/>
                <a:uFillTx/>
                <a:latin typeface="+mj-lt"/>
                <a:ea typeface="+mn-ea"/>
                <a:cs typeface="Arial"/>
              </a:defRPr>
            </a:lvl2pPr>
            <a:lvl3pPr marL="0" indent="-9144" algn="l" defTabSz="914400" rtl="0" eaLnBrk="1" latinLnBrk="0" hangingPunct="1">
              <a:lnSpc>
                <a:spcPct val="100000"/>
              </a:lnSpc>
              <a:spcBef>
                <a:spcPts val="0"/>
              </a:spcBef>
              <a:spcAft>
                <a:spcPts val="300"/>
              </a:spcAft>
              <a:buClr>
                <a:srgbClr val="9E3039"/>
              </a:buClr>
              <a:buFontTx/>
              <a:buChar char="​"/>
              <a:defRPr kumimoji="0" lang="en-US" sz="800" b="0" i="1" u="none" strike="noStrike" kern="1200" cap="none" spc="0" normalizeH="0" baseline="0" noProof="0" dirty="0" smtClean="0">
                <a:ln>
                  <a:noFill/>
                </a:ln>
                <a:solidFill>
                  <a:schemeClr val="tx1"/>
                </a:solidFill>
                <a:effectLst/>
                <a:uLnTx/>
                <a:uFillTx/>
                <a:latin typeface="+mj-lt"/>
                <a:ea typeface="+mn-ea"/>
                <a:cs typeface="Arial"/>
              </a:defRPr>
            </a:lvl3pPr>
            <a:lvl4pPr marL="0" indent="-9144" algn="l" defTabSz="914400" rtl="0" eaLnBrk="1" latinLnBrk="0" hangingPunct="1">
              <a:lnSpc>
                <a:spcPct val="100000"/>
              </a:lnSpc>
              <a:spcBef>
                <a:spcPts val="0"/>
              </a:spcBef>
              <a:spcAft>
                <a:spcPts val="300"/>
              </a:spcAft>
              <a:buClr>
                <a:srgbClr val="9E3039"/>
              </a:buClr>
              <a:buFontTx/>
              <a:buChar char="​"/>
              <a:defRPr kumimoji="0" lang="en-US" sz="800" b="0" i="0" u="none" strike="noStrike" kern="1200" cap="none" spc="0" normalizeH="0" baseline="0" noProof="0" dirty="0" smtClean="0">
                <a:ln>
                  <a:noFill/>
                </a:ln>
                <a:solidFill>
                  <a:schemeClr val="tx1"/>
                </a:solidFill>
                <a:effectLst/>
                <a:uLnTx/>
                <a:uFillTx/>
                <a:latin typeface="+mj-lt"/>
                <a:ea typeface="+mn-ea"/>
                <a:cs typeface="Times New Roman"/>
              </a:defRPr>
            </a:lvl4pPr>
            <a:lvl5pPr marL="0" indent="-9144" algn="l" defTabSz="914400" rtl="0" eaLnBrk="1" latinLnBrk="0" hangingPunct="1">
              <a:lnSpc>
                <a:spcPct val="100000"/>
              </a:lnSpc>
              <a:spcBef>
                <a:spcPts val="0"/>
              </a:spcBef>
              <a:spcAft>
                <a:spcPts val="300"/>
              </a:spcAft>
              <a:buClr>
                <a:srgbClr val="9E3039"/>
              </a:buClr>
              <a:buFontTx/>
              <a:buChar char="​"/>
              <a:defRPr kumimoji="0" lang="en-US" sz="800" b="0" i="0" u="none" strike="noStrike" kern="1200" cap="none" spc="0" normalizeH="0" baseline="0" noProof="0" dirty="0">
                <a:ln>
                  <a:noFill/>
                </a:ln>
                <a:solidFill>
                  <a:schemeClr val="tx1"/>
                </a:solidFill>
                <a:effectLst/>
                <a:uLnTx/>
                <a:uFillTx/>
                <a:latin typeface="+mj-lt"/>
                <a:ea typeface="+mn-ea"/>
                <a:cs typeface="Times New Roman"/>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21"/>
          <p:cNvSpPr>
            <a:spLocks noGrp="1"/>
          </p:cNvSpPr>
          <p:nvPr>
            <p:ph type="body" sz="quarter" idx="112"/>
          </p:nvPr>
        </p:nvSpPr>
        <p:spPr bwMode="auto">
          <a:xfrm>
            <a:off x="5660518" y="3203583"/>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 Placeholder 21"/>
          <p:cNvSpPr>
            <a:spLocks noGrp="1"/>
          </p:cNvSpPr>
          <p:nvPr>
            <p:ph type="body" sz="quarter" idx="113"/>
          </p:nvPr>
        </p:nvSpPr>
        <p:spPr bwMode="auto">
          <a:xfrm>
            <a:off x="7260718" y="1758965"/>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21"/>
          <p:cNvSpPr>
            <a:spLocks noGrp="1"/>
          </p:cNvSpPr>
          <p:nvPr>
            <p:ph type="body" sz="quarter" idx="114"/>
          </p:nvPr>
        </p:nvSpPr>
        <p:spPr bwMode="auto">
          <a:xfrm>
            <a:off x="7260718" y="4648200"/>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Text Placeholder 21"/>
          <p:cNvSpPr>
            <a:spLocks noGrp="1"/>
          </p:cNvSpPr>
          <p:nvPr>
            <p:ph type="body" sz="quarter" idx="115"/>
          </p:nvPr>
        </p:nvSpPr>
        <p:spPr bwMode="auto">
          <a:xfrm>
            <a:off x="7260718" y="3203583"/>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9"/>
          <p:cNvSpPr>
            <a:spLocks noGrp="1"/>
          </p:cNvSpPr>
          <p:nvPr>
            <p:ph sz="quarter" idx="116"/>
          </p:nvPr>
        </p:nvSpPr>
        <p:spPr>
          <a:xfrm>
            <a:off x="228600" y="1618488"/>
            <a:ext cx="3505200" cy="4553712"/>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Footer Placeholder 20"/>
          <p:cNvSpPr>
            <a:spLocks noGrp="1"/>
          </p:cNvSpPr>
          <p:nvPr>
            <p:ph type="ftr" sz="quarter" idx="117"/>
          </p:nvPr>
        </p:nvSpPr>
        <p:spPr/>
        <p:txBody>
          <a:bodyPr/>
          <a:lstStyle/>
          <a:p>
            <a:endParaRPr 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G Side by Side Palet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Content Placeholder 4"/>
          <p:cNvSpPr>
            <a:spLocks noGrp="1"/>
          </p:cNvSpPr>
          <p:nvPr>
            <p:ph sz="quarter" idx="11"/>
          </p:nvPr>
        </p:nvSpPr>
        <p:spPr>
          <a:xfrm>
            <a:off x="228600" y="1970088"/>
            <a:ext cx="4254500" cy="4202112"/>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4657725" y="1971710"/>
            <a:ext cx="4251960" cy="4200490"/>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3"/>
          </p:nvPr>
        </p:nvSpPr>
        <p:spPr>
          <a:xfrm>
            <a:off x="228600" y="1612238"/>
            <a:ext cx="425196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a:t>Click to edit Master text styles</a:t>
            </a:r>
          </a:p>
        </p:txBody>
      </p:sp>
      <p:sp>
        <p:nvSpPr>
          <p:cNvPr id="10" name="Text Placeholder 8"/>
          <p:cNvSpPr>
            <a:spLocks noGrp="1"/>
          </p:cNvSpPr>
          <p:nvPr>
            <p:ph type="body" sz="quarter" idx="14"/>
          </p:nvPr>
        </p:nvSpPr>
        <p:spPr>
          <a:xfrm>
            <a:off x="4657725" y="1612238"/>
            <a:ext cx="425196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a:t>Click to edit Master text styles</a:t>
            </a:r>
          </a:p>
        </p:txBody>
      </p:sp>
      <p:sp>
        <p:nvSpPr>
          <p:cNvPr id="8" name="Footer Placeholder 7"/>
          <p:cNvSpPr>
            <a:spLocks noGrp="1"/>
          </p:cNvSpPr>
          <p:nvPr>
            <p:ph type="ftr" sz="quarter" idx="15"/>
          </p:nvPr>
        </p:nvSpPr>
        <p:spPr/>
        <p:txBody>
          <a:bodyPr/>
          <a:lstStyle/>
          <a:p>
            <a:endParaRPr lang="en-US"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G Side by Side Arrow Right">
    <p:spTree>
      <p:nvGrpSpPr>
        <p:cNvPr id="1" name=""/>
        <p:cNvGrpSpPr/>
        <p:nvPr/>
      </p:nvGrpSpPr>
      <p:grpSpPr>
        <a:xfrm>
          <a:off x="0" y="0"/>
          <a:ext cx="0" cy="0"/>
          <a:chOff x="0" y="0"/>
          <a:chExt cx="0" cy="0"/>
        </a:xfrm>
      </p:grpSpPr>
      <p:sp>
        <p:nvSpPr>
          <p:cNvPr id="13" name="Right Arrow 12"/>
          <p:cNvSpPr/>
          <p:nvPr userDrawn="1"/>
        </p:nvSpPr>
        <p:spPr>
          <a:xfrm>
            <a:off x="4348942" y="3581400"/>
            <a:ext cx="447880" cy="540934"/>
          </a:xfrm>
          <a:prstGeom prst="rightArrow">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normAutofit fontScale="77500" lnSpcReduction="20000"/>
          </a:bodyPr>
          <a:lstStyle/>
          <a:p>
            <a:pPr algn="ctr"/>
            <a:endParaRPr lang="en-US"/>
          </a:p>
        </p:txBody>
      </p:sp>
      <p:sp>
        <p:nvSpPr>
          <p:cNvPr id="2" name="Title 1"/>
          <p:cNvSpPr>
            <a:spLocks noGrp="1"/>
          </p:cNvSpPr>
          <p:nvPr>
            <p:ph type="title"/>
          </p:nvPr>
        </p:nvSpPr>
        <p:spPr/>
        <p:txBody>
          <a:bodyPr/>
          <a:lstStyle/>
          <a:p>
            <a:r>
              <a:rPr lang="en-US" dirty="0"/>
              <a:t>Click to edit Master title style</a:t>
            </a:r>
          </a:p>
        </p:txBody>
      </p:sp>
      <p:sp>
        <p:nvSpPr>
          <p:cNvPr id="5" name="Content Placeholder 4"/>
          <p:cNvSpPr>
            <a:spLocks noGrp="1"/>
          </p:cNvSpPr>
          <p:nvPr>
            <p:ph sz="quarter" idx="11"/>
          </p:nvPr>
        </p:nvSpPr>
        <p:spPr>
          <a:xfrm>
            <a:off x="228600" y="1970088"/>
            <a:ext cx="4114800" cy="4202112"/>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4797767" y="1971710"/>
            <a:ext cx="4114800" cy="4200490"/>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3"/>
          </p:nvPr>
        </p:nvSpPr>
        <p:spPr>
          <a:xfrm>
            <a:off x="228600" y="1612238"/>
            <a:ext cx="411480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a:t>Click to edit Master text styles</a:t>
            </a:r>
          </a:p>
        </p:txBody>
      </p:sp>
      <p:sp>
        <p:nvSpPr>
          <p:cNvPr id="10" name="Text Placeholder 8"/>
          <p:cNvSpPr>
            <a:spLocks noGrp="1"/>
          </p:cNvSpPr>
          <p:nvPr>
            <p:ph type="body" sz="quarter" idx="14"/>
          </p:nvPr>
        </p:nvSpPr>
        <p:spPr>
          <a:xfrm>
            <a:off x="4797767" y="1612238"/>
            <a:ext cx="411480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a:t>Click to edit Master text styles</a:t>
            </a:r>
          </a:p>
        </p:txBody>
      </p:sp>
      <p:sp>
        <p:nvSpPr>
          <p:cNvPr id="11" name="Footer Placeholder 10"/>
          <p:cNvSpPr>
            <a:spLocks noGrp="1"/>
          </p:cNvSpPr>
          <p:nvPr>
            <p:ph type="ftr" sz="quarter" idx="15"/>
          </p:nvPr>
        </p:nvSpPr>
        <p:spPr/>
        <p:txBody>
          <a:bodyPr/>
          <a:lstStyle/>
          <a:p>
            <a:endParaRPr lang="en-US"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G Side by Side Arrow Left">
    <p:spTree>
      <p:nvGrpSpPr>
        <p:cNvPr id="1" name=""/>
        <p:cNvGrpSpPr/>
        <p:nvPr/>
      </p:nvGrpSpPr>
      <p:grpSpPr>
        <a:xfrm>
          <a:off x="0" y="0"/>
          <a:ext cx="0" cy="0"/>
          <a:chOff x="0" y="0"/>
          <a:chExt cx="0" cy="0"/>
        </a:xfrm>
      </p:grpSpPr>
      <p:sp>
        <p:nvSpPr>
          <p:cNvPr id="13" name="Right Arrow 12"/>
          <p:cNvSpPr/>
          <p:nvPr userDrawn="1"/>
        </p:nvSpPr>
        <p:spPr>
          <a:xfrm rot="10800000">
            <a:off x="4348942" y="3581400"/>
            <a:ext cx="447880" cy="540934"/>
          </a:xfrm>
          <a:prstGeom prst="rightArrow">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normAutofit fontScale="77500" lnSpcReduction="20000"/>
          </a:bodyPr>
          <a:lstStyle/>
          <a:p>
            <a:pPr algn="ctr"/>
            <a:endParaRPr lang="en-US"/>
          </a:p>
        </p:txBody>
      </p:sp>
      <p:sp>
        <p:nvSpPr>
          <p:cNvPr id="2" name="Title 1"/>
          <p:cNvSpPr>
            <a:spLocks noGrp="1"/>
          </p:cNvSpPr>
          <p:nvPr>
            <p:ph type="title"/>
          </p:nvPr>
        </p:nvSpPr>
        <p:spPr/>
        <p:txBody>
          <a:bodyPr/>
          <a:lstStyle/>
          <a:p>
            <a:r>
              <a:rPr lang="en-US" dirty="0"/>
              <a:t>Click to edit Master title style</a:t>
            </a:r>
          </a:p>
        </p:txBody>
      </p:sp>
      <p:sp>
        <p:nvSpPr>
          <p:cNvPr id="5" name="Content Placeholder 4"/>
          <p:cNvSpPr>
            <a:spLocks noGrp="1"/>
          </p:cNvSpPr>
          <p:nvPr>
            <p:ph sz="quarter" idx="11"/>
          </p:nvPr>
        </p:nvSpPr>
        <p:spPr>
          <a:xfrm>
            <a:off x="228600" y="1970088"/>
            <a:ext cx="4114800" cy="4202112"/>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4797767" y="1971710"/>
            <a:ext cx="4114800" cy="4200490"/>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3"/>
          </p:nvPr>
        </p:nvSpPr>
        <p:spPr>
          <a:xfrm>
            <a:off x="228600" y="1612238"/>
            <a:ext cx="411480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a:t>Click to edit Master text styles</a:t>
            </a:r>
          </a:p>
        </p:txBody>
      </p:sp>
      <p:sp>
        <p:nvSpPr>
          <p:cNvPr id="10" name="Text Placeholder 8"/>
          <p:cNvSpPr>
            <a:spLocks noGrp="1"/>
          </p:cNvSpPr>
          <p:nvPr>
            <p:ph type="body" sz="quarter" idx="14"/>
          </p:nvPr>
        </p:nvSpPr>
        <p:spPr>
          <a:xfrm>
            <a:off x="4797767" y="1612238"/>
            <a:ext cx="411480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a:t>Click to edit Master text styles</a:t>
            </a:r>
          </a:p>
        </p:txBody>
      </p:sp>
      <p:sp>
        <p:nvSpPr>
          <p:cNvPr id="11" name="Footer Placeholder 10"/>
          <p:cNvSpPr>
            <a:spLocks noGrp="1"/>
          </p:cNvSpPr>
          <p:nvPr>
            <p:ph type="ftr" sz="quarter" idx="15"/>
          </p:nvPr>
        </p:nvSpPr>
        <p:spPr/>
        <p:txBody>
          <a:bodyPr/>
          <a:lstStyle/>
          <a:p>
            <a:endParaRPr lang="en-US" dirty="0"/>
          </a:p>
        </p:txBody>
      </p:sp>
    </p:spTree>
    <p:extLst>
      <p:ext uri="{BB962C8B-B14F-4D97-AF65-F5344CB8AC3E}">
        <p14:creationId xmlns:p14="http://schemas.microsoft.com/office/powerpoint/2010/main" val="1045404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G Section 2">
    <p:spTree>
      <p:nvGrpSpPr>
        <p:cNvPr id="1" name=""/>
        <p:cNvGrpSpPr/>
        <p:nvPr/>
      </p:nvGrpSpPr>
      <p:grpSpPr>
        <a:xfrm>
          <a:off x="0" y="0"/>
          <a:ext cx="0" cy="0"/>
          <a:chOff x="0" y="0"/>
          <a:chExt cx="0" cy="0"/>
        </a:xfrm>
      </p:grpSpPr>
      <p:sp>
        <p:nvSpPr>
          <p:cNvPr id="9" name="Rectangle 8"/>
          <p:cNvSpPr/>
          <p:nvPr userDrawn="1"/>
        </p:nvSpPr>
        <p:spPr>
          <a:xfrm>
            <a:off x="228600" y="475488"/>
            <a:ext cx="8685213" cy="5933250"/>
          </a:xfrm>
          <a:prstGeom prst="rect">
            <a:avLst/>
          </a:prstGeom>
          <a:solidFill>
            <a:srgbClr val="D7F0F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Franklin Gothic Book"/>
            </a:endParaRPr>
          </a:p>
        </p:txBody>
      </p:sp>
      <p:sp>
        <p:nvSpPr>
          <p:cNvPr id="7" name="Text Placeholder 13"/>
          <p:cNvSpPr>
            <a:spLocks noGrp="1"/>
          </p:cNvSpPr>
          <p:nvPr>
            <p:ph type="body" sz="quarter" idx="12"/>
          </p:nvPr>
        </p:nvSpPr>
        <p:spPr>
          <a:xfrm>
            <a:off x="457200" y="3429001"/>
            <a:ext cx="5029200" cy="2744788"/>
          </a:xfrm>
          <a:prstGeom prst="rect">
            <a:avLst/>
          </a:prstGeom>
          <a:solidFill>
            <a:schemeClr val="bg1"/>
          </a:solidFill>
          <a:ln>
            <a:noFill/>
          </a:ln>
          <a:effectLst/>
        </p:spPr>
        <p:txBody>
          <a:bodyPr vert="horz" lIns="182880" tIns="137160" rIns="182880" bIns="137160"/>
          <a:lstStyle>
            <a:lvl1pPr marL="287338" indent="-287338">
              <a:spcBef>
                <a:spcPts val="0"/>
              </a:spcBef>
              <a:spcAft>
                <a:spcPts val="600"/>
              </a:spcAft>
              <a:buFont typeface="Lucida Grande"/>
              <a:buChar char="—"/>
              <a:defRPr sz="1400">
                <a:latin typeface="Times"/>
                <a:cs typeface="Times"/>
              </a:defRPr>
            </a:lvl1pPr>
            <a:lvl2pPr marL="455613" indent="-168275">
              <a:spcBef>
                <a:spcPts val="0"/>
              </a:spcBef>
              <a:spcAft>
                <a:spcPts val="600"/>
              </a:spcAft>
              <a:buFont typeface="Arial"/>
              <a:buChar char="•"/>
              <a:defRPr sz="1200">
                <a:latin typeface="Times"/>
                <a:cs typeface="Times"/>
              </a:defRPr>
            </a:lvl2pPr>
            <a:lvl3pPr marL="631825" indent="-176213">
              <a:spcBef>
                <a:spcPts val="0"/>
              </a:spcBef>
              <a:spcAft>
                <a:spcPts val="600"/>
              </a:spcAft>
              <a:defRPr sz="1100">
                <a:latin typeface="Times"/>
                <a:cs typeface="Times"/>
              </a:defRPr>
            </a:lvl3pPr>
            <a:lvl4pPr marL="800100" indent="-168275">
              <a:spcBef>
                <a:spcPts val="0"/>
              </a:spcBef>
              <a:spcAft>
                <a:spcPts val="600"/>
              </a:spcAft>
              <a:buFont typeface="Arial"/>
              <a:buChar char="•"/>
              <a:defRPr sz="1100">
                <a:latin typeface="Times"/>
                <a:cs typeface="Times"/>
              </a:defRPr>
            </a:lvl4pPr>
            <a:lvl5pPr marL="968375" indent="-168275">
              <a:spcBef>
                <a:spcPts val="0"/>
              </a:spcBef>
              <a:spcAft>
                <a:spcPts val="600"/>
              </a:spcAft>
              <a:buFont typeface="Arial"/>
              <a:buChar char="•"/>
              <a:defRPr sz="1100">
                <a:latin typeface="Times"/>
                <a:cs typeface="Time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228601" y="685800"/>
            <a:ext cx="8685212" cy="2695222"/>
          </a:xfrm>
        </p:spPr>
        <p:txBody>
          <a:bodyPr lIns="182880" tIns="0" rIns="182880" bIns="182880" anchor="b" anchorCtr="0">
            <a:noAutofit/>
          </a:bodyPr>
          <a:lstStyle>
            <a:lvl1pPr>
              <a:defRPr sz="3600"/>
            </a:lvl1pPr>
          </a:lstStyle>
          <a:p>
            <a:r>
              <a:rPr lang="en-US" dirty="0"/>
              <a:t>Click to edit Master title style</a:t>
            </a:r>
          </a:p>
        </p:txBody>
      </p:sp>
      <p:sp>
        <p:nvSpPr>
          <p:cNvPr id="8" name="Footer Placeholder 7"/>
          <p:cNvSpPr>
            <a:spLocks noGrp="1"/>
          </p:cNvSpPr>
          <p:nvPr>
            <p:ph type="ftr" sz="quarter" idx="13"/>
          </p:nvPr>
        </p:nvSpPr>
        <p:spPr/>
        <p:txBody>
          <a:bodyPr/>
          <a:lstStyle/>
          <a:p>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G Side by Side Double Arrow">
    <p:spTree>
      <p:nvGrpSpPr>
        <p:cNvPr id="1" name=""/>
        <p:cNvGrpSpPr/>
        <p:nvPr/>
      </p:nvGrpSpPr>
      <p:grpSpPr>
        <a:xfrm>
          <a:off x="0" y="0"/>
          <a:ext cx="0" cy="0"/>
          <a:chOff x="0" y="0"/>
          <a:chExt cx="0" cy="0"/>
        </a:xfrm>
      </p:grpSpPr>
      <p:sp>
        <p:nvSpPr>
          <p:cNvPr id="16" name="Right Arrow 15"/>
          <p:cNvSpPr/>
          <p:nvPr userDrawn="1"/>
        </p:nvSpPr>
        <p:spPr>
          <a:xfrm>
            <a:off x="4348942" y="4046629"/>
            <a:ext cx="447880" cy="540934"/>
          </a:xfrm>
          <a:prstGeom prst="rightArrow">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ight Arrow 16"/>
          <p:cNvSpPr/>
          <p:nvPr userDrawn="1"/>
        </p:nvSpPr>
        <p:spPr>
          <a:xfrm rot="10800000">
            <a:off x="4348942" y="3436239"/>
            <a:ext cx="447880" cy="540934"/>
          </a:xfrm>
          <a:prstGeom prst="rightArrow">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Click to edit Master title style</a:t>
            </a:r>
          </a:p>
        </p:txBody>
      </p:sp>
      <p:sp>
        <p:nvSpPr>
          <p:cNvPr id="5" name="Content Placeholder 4"/>
          <p:cNvSpPr>
            <a:spLocks noGrp="1"/>
          </p:cNvSpPr>
          <p:nvPr>
            <p:ph sz="quarter" idx="11"/>
          </p:nvPr>
        </p:nvSpPr>
        <p:spPr>
          <a:xfrm>
            <a:off x="228600" y="1970088"/>
            <a:ext cx="4114800" cy="4202112"/>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4797767" y="1971710"/>
            <a:ext cx="4114800" cy="4200490"/>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3"/>
          </p:nvPr>
        </p:nvSpPr>
        <p:spPr>
          <a:xfrm>
            <a:off x="228600" y="1612238"/>
            <a:ext cx="411480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a:t>Click to edit Master text styles</a:t>
            </a:r>
          </a:p>
        </p:txBody>
      </p:sp>
      <p:sp>
        <p:nvSpPr>
          <p:cNvPr id="10" name="Text Placeholder 8"/>
          <p:cNvSpPr>
            <a:spLocks noGrp="1"/>
          </p:cNvSpPr>
          <p:nvPr>
            <p:ph type="body" sz="quarter" idx="14"/>
          </p:nvPr>
        </p:nvSpPr>
        <p:spPr>
          <a:xfrm>
            <a:off x="4797767" y="1612238"/>
            <a:ext cx="411480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a:t>Click to edit Master text styles</a:t>
            </a:r>
          </a:p>
        </p:txBody>
      </p:sp>
      <p:sp>
        <p:nvSpPr>
          <p:cNvPr id="11" name="Footer Placeholder 10"/>
          <p:cNvSpPr>
            <a:spLocks noGrp="1"/>
          </p:cNvSpPr>
          <p:nvPr>
            <p:ph type="ftr" sz="quarter" idx="15"/>
          </p:nvPr>
        </p:nvSpPr>
        <p:spPr/>
        <p:txBody>
          <a:bodyPr/>
          <a:lstStyle/>
          <a:p>
            <a:endParaRPr lang="en-US"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G Two Top Arrow To One Bottom">
    <p:spTree>
      <p:nvGrpSpPr>
        <p:cNvPr id="1" name=""/>
        <p:cNvGrpSpPr/>
        <p:nvPr/>
      </p:nvGrpSpPr>
      <p:grpSpPr>
        <a:xfrm>
          <a:off x="0" y="0"/>
          <a:ext cx="0" cy="0"/>
          <a:chOff x="0" y="0"/>
          <a:chExt cx="0" cy="0"/>
        </a:xfrm>
      </p:grpSpPr>
      <p:sp>
        <p:nvSpPr>
          <p:cNvPr id="16" name="Right Arrow 15"/>
          <p:cNvSpPr/>
          <p:nvPr userDrawn="1"/>
        </p:nvSpPr>
        <p:spPr>
          <a:xfrm rot="5400000">
            <a:off x="4399829" y="3605316"/>
            <a:ext cx="344925" cy="540934"/>
          </a:xfrm>
          <a:prstGeom prst="rightArrow">
            <a:avLst>
              <a:gd name="adj1" fmla="val 50000"/>
              <a:gd name="adj2" fmla="val 62291"/>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1"/>
          </p:nvPr>
        </p:nvSpPr>
        <p:spPr>
          <a:xfrm>
            <a:off x="231140" y="1887420"/>
            <a:ext cx="4206240" cy="1812909"/>
          </a:xfrm>
          <a:solidFill>
            <a:schemeClr val="bg1"/>
          </a:solidFill>
          <a:ln w="12700" cap="flat" cmpd="sng" algn="ctr">
            <a:solidFill>
              <a:schemeClr val="tx1"/>
            </a:solidFill>
            <a:prstDash val="solid"/>
            <a:round/>
            <a:headEnd type="none" w="med" len="med"/>
            <a:tailEnd type="none" w="med" len="med"/>
          </a:ln>
        </p:spPr>
        <p:txBody>
          <a:bodyPr lIns="182880" tIns="137160" rIns="182880" bIns="182880">
            <a:noAutofit/>
          </a:bodyPr>
          <a:lstStyle>
            <a:lvl1pPr>
              <a:defRPr sz="1200"/>
            </a:lvl1pPr>
            <a:lvl2pPr marL="231775" indent="-231775">
              <a:tabLst>
                <a:tab pos="231775" algn="l"/>
              </a:tabLst>
              <a:defRPr sz="1200"/>
            </a:lvl2pPr>
            <a:lvl3pPr marL="341313" indent="-109538">
              <a:defRPr sz="1100"/>
            </a:lvl3pPr>
            <a:lvl4pPr marL="457200" indent="-115888">
              <a:defRPr sz="1050"/>
            </a:lvl4pPr>
            <a:lvl5pPr marL="573088" indent="-115888">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p:nvPr>
        </p:nvSpPr>
        <p:spPr>
          <a:xfrm>
            <a:off x="228599" y="4327725"/>
            <a:ext cx="8685213" cy="1828800"/>
          </a:xfrm>
          <a:solidFill>
            <a:schemeClr val="bg1"/>
          </a:solidFill>
          <a:ln w="12700" cap="flat" cmpd="sng" algn="ctr">
            <a:solidFill>
              <a:schemeClr val="tx1"/>
            </a:solidFill>
            <a:prstDash val="solid"/>
            <a:round/>
            <a:headEnd type="none" w="med" len="med"/>
            <a:tailEnd type="none" w="med" len="med"/>
          </a:ln>
        </p:spPr>
        <p:txBody>
          <a:bodyPr lIns="182880" tIns="137160" rIns="182880" bIns="182880">
            <a:noAutofit/>
          </a:bodyPr>
          <a:lstStyle>
            <a:lvl1pPr>
              <a:defRPr sz="1200"/>
            </a:lvl1pPr>
            <a:lvl2pPr marL="231775" indent="-231775">
              <a:tabLst>
                <a:tab pos="231775" algn="l"/>
              </a:tabLst>
              <a:defRPr sz="1200"/>
            </a:lvl2pPr>
            <a:lvl3pPr marL="341313" indent="-109538">
              <a:defRPr sz="1100"/>
            </a:lvl3pPr>
            <a:lvl4pPr marL="457200" indent="-115888">
              <a:defRPr sz="1050"/>
            </a:lvl4pPr>
            <a:lvl5pPr marL="573088" indent="-115888">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14"/>
          </p:nvPr>
        </p:nvSpPr>
        <p:spPr>
          <a:xfrm>
            <a:off x="4705877" y="1887420"/>
            <a:ext cx="4206240" cy="1812909"/>
          </a:xfrm>
          <a:solidFill>
            <a:schemeClr val="bg1"/>
          </a:solidFill>
          <a:ln w="12700" cap="flat" cmpd="sng" algn="ctr">
            <a:solidFill>
              <a:schemeClr val="tx1"/>
            </a:solidFill>
            <a:prstDash val="solid"/>
            <a:round/>
            <a:headEnd type="none" w="med" len="med"/>
            <a:tailEnd type="none" w="med" len="med"/>
          </a:ln>
        </p:spPr>
        <p:txBody>
          <a:bodyPr lIns="182880" tIns="137160" rIns="182880" bIns="182880">
            <a:noAutofit/>
          </a:bodyPr>
          <a:lstStyle>
            <a:lvl1pPr>
              <a:defRPr sz="1200"/>
            </a:lvl1pPr>
            <a:lvl2pPr marL="231775" indent="-231775">
              <a:tabLst>
                <a:tab pos="231775" algn="l"/>
              </a:tabLst>
              <a:defRPr sz="1200"/>
            </a:lvl2pPr>
            <a:lvl3pPr marL="341313" indent="-109538">
              <a:defRPr sz="1100"/>
            </a:lvl3pPr>
            <a:lvl4pPr marL="457200" indent="-115888">
              <a:defRPr sz="1050"/>
            </a:lvl4pPr>
            <a:lvl5pPr marL="573088" indent="-115888">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8"/>
          <p:cNvSpPr>
            <a:spLocks noGrp="1"/>
          </p:cNvSpPr>
          <p:nvPr>
            <p:ph type="body" sz="quarter" idx="15"/>
          </p:nvPr>
        </p:nvSpPr>
        <p:spPr>
          <a:xfrm>
            <a:off x="228600" y="1615682"/>
            <a:ext cx="4206240" cy="27432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100" b="1" cap="all" baseline="0">
                <a:solidFill>
                  <a:schemeClr val="bg1"/>
                </a:solidFill>
                <a:latin typeface="Arial"/>
                <a:cs typeface="Arial"/>
              </a:defRPr>
            </a:lvl1pPr>
          </a:lstStyle>
          <a:p>
            <a:pPr lvl="0"/>
            <a:r>
              <a:rPr lang="en-US" dirty="0"/>
              <a:t>Click to edit Master text styles</a:t>
            </a:r>
          </a:p>
        </p:txBody>
      </p:sp>
      <p:sp>
        <p:nvSpPr>
          <p:cNvPr id="10" name="Text Placeholder 8"/>
          <p:cNvSpPr>
            <a:spLocks noGrp="1"/>
          </p:cNvSpPr>
          <p:nvPr>
            <p:ph type="body" sz="quarter" idx="16"/>
          </p:nvPr>
        </p:nvSpPr>
        <p:spPr>
          <a:xfrm>
            <a:off x="228599" y="4050638"/>
            <a:ext cx="8686800" cy="27432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100" b="1" cap="all" baseline="0">
                <a:solidFill>
                  <a:schemeClr val="bg1"/>
                </a:solidFill>
                <a:latin typeface="Arial"/>
                <a:cs typeface="Arial"/>
              </a:defRPr>
            </a:lvl1pPr>
          </a:lstStyle>
          <a:p>
            <a:pPr lvl="0"/>
            <a:r>
              <a:rPr lang="en-US" dirty="0"/>
              <a:t>Click to edit Master text styles</a:t>
            </a:r>
          </a:p>
        </p:txBody>
      </p:sp>
      <p:sp>
        <p:nvSpPr>
          <p:cNvPr id="12" name="Text Placeholder 8"/>
          <p:cNvSpPr>
            <a:spLocks noGrp="1"/>
          </p:cNvSpPr>
          <p:nvPr>
            <p:ph type="body" sz="quarter" idx="17"/>
          </p:nvPr>
        </p:nvSpPr>
        <p:spPr>
          <a:xfrm>
            <a:off x="4705877" y="1615682"/>
            <a:ext cx="4206240" cy="27432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100" b="1" cap="all" baseline="0">
                <a:solidFill>
                  <a:schemeClr val="bg1"/>
                </a:solidFill>
                <a:latin typeface="Arial"/>
                <a:cs typeface="Arial"/>
              </a:defRPr>
            </a:lvl1pPr>
          </a:lstStyle>
          <a:p>
            <a:pPr lvl="0"/>
            <a:r>
              <a:rPr lang="en-US" dirty="0"/>
              <a:t>Click to edit Master text styles</a:t>
            </a:r>
          </a:p>
        </p:txBody>
      </p:sp>
      <p:sp>
        <p:nvSpPr>
          <p:cNvPr id="13" name="Footer Placeholder 12"/>
          <p:cNvSpPr>
            <a:spLocks noGrp="1"/>
          </p:cNvSpPr>
          <p:nvPr>
            <p:ph type="ftr" sz="quarter" idx="18"/>
          </p:nvPr>
        </p:nvSpPr>
        <p:spPr/>
        <p:txBody>
          <a:bodyPr/>
          <a:lstStyle/>
          <a:p>
            <a:endParaRPr lang="en-US"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G One Top Arrow To Two Bottom">
    <p:spTree>
      <p:nvGrpSpPr>
        <p:cNvPr id="1" name=""/>
        <p:cNvGrpSpPr/>
        <p:nvPr/>
      </p:nvGrpSpPr>
      <p:grpSpPr>
        <a:xfrm>
          <a:off x="0" y="0"/>
          <a:ext cx="0" cy="0"/>
          <a:chOff x="0" y="0"/>
          <a:chExt cx="0" cy="0"/>
        </a:xfrm>
      </p:grpSpPr>
      <p:sp>
        <p:nvSpPr>
          <p:cNvPr id="13" name="Right Arrow 12"/>
          <p:cNvSpPr/>
          <p:nvPr userDrawn="1"/>
        </p:nvSpPr>
        <p:spPr>
          <a:xfrm rot="5400000">
            <a:off x="4348352" y="3667154"/>
            <a:ext cx="447880" cy="540934"/>
          </a:xfrm>
          <a:prstGeom prst="rightArrow">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Content Placeholder 8"/>
          <p:cNvSpPr>
            <a:spLocks noGrp="1"/>
          </p:cNvSpPr>
          <p:nvPr>
            <p:ph sz="quarter" idx="13"/>
          </p:nvPr>
        </p:nvSpPr>
        <p:spPr>
          <a:xfrm>
            <a:off x="228599" y="1885886"/>
            <a:ext cx="8685213" cy="1828800"/>
          </a:xfrm>
          <a:solidFill>
            <a:schemeClr val="bg1"/>
          </a:solidFill>
          <a:ln w="12700" cap="flat" cmpd="sng" algn="ctr">
            <a:solidFill>
              <a:schemeClr val="tx1"/>
            </a:solidFill>
            <a:prstDash val="solid"/>
            <a:round/>
            <a:headEnd type="none" w="med" len="med"/>
            <a:tailEnd type="none" w="med" len="med"/>
          </a:ln>
        </p:spPr>
        <p:txBody>
          <a:bodyPr lIns="182880" tIns="137160" rIns="182880" bIns="182880">
            <a:noAutofit/>
          </a:bodyPr>
          <a:lstStyle>
            <a:lvl1pPr>
              <a:defRPr sz="1200"/>
            </a:lvl1pPr>
            <a:lvl2pPr marL="231775" indent="-231775">
              <a:tabLst>
                <a:tab pos="231775" algn="l"/>
              </a:tabLst>
              <a:defRPr sz="1200"/>
            </a:lvl2pPr>
            <a:lvl3pPr marL="341313" indent="-109538">
              <a:defRPr sz="1100"/>
            </a:lvl3pPr>
            <a:lvl4pPr marL="457200" indent="-115888">
              <a:defRPr sz="1050"/>
            </a:lvl4pPr>
            <a:lvl5pPr marL="573088" indent="-115888">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8"/>
          <p:cNvSpPr>
            <a:spLocks noGrp="1"/>
          </p:cNvSpPr>
          <p:nvPr>
            <p:ph type="body" sz="quarter" idx="16"/>
          </p:nvPr>
        </p:nvSpPr>
        <p:spPr>
          <a:xfrm>
            <a:off x="228599" y="1608799"/>
            <a:ext cx="8686800" cy="27432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100" b="1" cap="all" baseline="0">
                <a:solidFill>
                  <a:schemeClr val="bg1"/>
                </a:solidFill>
                <a:latin typeface="Arial"/>
                <a:cs typeface="Arial"/>
              </a:defRPr>
            </a:lvl1pPr>
          </a:lstStyle>
          <a:p>
            <a:pPr lvl="0"/>
            <a:r>
              <a:rPr lang="en-US" dirty="0"/>
              <a:t>Click to edit Master text styles</a:t>
            </a:r>
          </a:p>
        </p:txBody>
      </p:sp>
      <p:sp>
        <p:nvSpPr>
          <p:cNvPr id="2" name="Title 1"/>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1"/>
          </p:nvPr>
        </p:nvSpPr>
        <p:spPr>
          <a:xfrm>
            <a:off x="228599" y="4343390"/>
            <a:ext cx="4206240" cy="1828800"/>
          </a:xfrm>
          <a:solidFill>
            <a:schemeClr val="bg1"/>
          </a:solidFill>
          <a:ln w="12700" cap="flat" cmpd="sng" algn="ctr">
            <a:solidFill>
              <a:schemeClr val="tx1"/>
            </a:solidFill>
            <a:prstDash val="solid"/>
            <a:round/>
            <a:headEnd type="none" w="med" len="med"/>
            <a:tailEnd type="none" w="med" len="med"/>
          </a:ln>
        </p:spPr>
        <p:txBody>
          <a:bodyPr lIns="182880" tIns="137160" rIns="182880" bIns="182880">
            <a:noAutofit/>
          </a:bodyPr>
          <a:lstStyle>
            <a:lvl1pPr>
              <a:defRPr sz="1200"/>
            </a:lvl1pPr>
            <a:lvl2pPr marL="231775" indent="-231775">
              <a:tabLst>
                <a:tab pos="231775" algn="l"/>
              </a:tabLst>
              <a:defRPr sz="1200"/>
            </a:lvl2pPr>
            <a:lvl3pPr marL="341313" indent="-109538">
              <a:defRPr sz="1100"/>
            </a:lvl3pPr>
            <a:lvl4pPr marL="457200" indent="-115888">
              <a:defRPr sz="1050"/>
            </a:lvl4pPr>
            <a:lvl5pPr marL="573088" indent="-115888">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14"/>
          </p:nvPr>
        </p:nvSpPr>
        <p:spPr>
          <a:xfrm>
            <a:off x="4705877" y="4341813"/>
            <a:ext cx="4206240" cy="1828800"/>
          </a:xfrm>
          <a:solidFill>
            <a:schemeClr val="bg1"/>
          </a:solidFill>
          <a:ln w="12700" cap="flat" cmpd="sng" algn="ctr">
            <a:solidFill>
              <a:schemeClr val="tx1"/>
            </a:solidFill>
            <a:prstDash val="solid"/>
            <a:round/>
            <a:headEnd type="none" w="med" len="med"/>
            <a:tailEnd type="none" w="med" len="med"/>
          </a:ln>
        </p:spPr>
        <p:txBody>
          <a:bodyPr lIns="182880" tIns="137160" rIns="182880" bIns="182880">
            <a:noAutofit/>
          </a:bodyPr>
          <a:lstStyle>
            <a:lvl1pPr>
              <a:defRPr sz="1200"/>
            </a:lvl1pPr>
            <a:lvl2pPr marL="231775" indent="-231775">
              <a:tabLst>
                <a:tab pos="231775" algn="l"/>
              </a:tabLst>
              <a:defRPr sz="1200"/>
            </a:lvl2pPr>
            <a:lvl3pPr marL="341313" indent="-109538">
              <a:defRPr sz="1100"/>
            </a:lvl3pPr>
            <a:lvl4pPr marL="457200" indent="-115888">
              <a:defRPr sz="1050"/>
            </a:lvl4pPr>
            <a:lvl5pPr marL="573088" indent="-115888">
              <a:tabLs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8"/>
          <p:cNvSpPr>
            <a:spLocks noGrp="1"/>
          </p:cNvSpPr>
          <p:nvPr>
            <p:ph type="body" sz="quarter" idx="15"/>
          </p:nvPr>
        </p:nvSpPr>
        <p:spPr>
          <a:xfrm>
            <a:off x="228599" y="4070075"/>
            <a:ext cx="4206240" cy="27432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100" b="1" cap="all" baseline="0">
                <a:solidFill>
                  <a:schemeClr val="bg1"/>
                </a:solidFill>
                <a:latin typeface="Arial"/>
                <a:cs typeface="Arial"/>
              </a:defRPr>
            </a:lvl1pPr>
          </a:lstStyle>
          <a:p>
            <a:pPr lvl="0"/>
            <a:r>
              <a:rPr lang="en-US" dirty="0"/>
              <a:t>Click to edit Master text styles</a:t>
            </a:r>
          </a:p>
        </p:txBody>
      </p:sp>
      <p:sp>
        <p:nvSpPr>
          <p:cNvPr id="12" name="Text Placeholder 8"/>
          <p:cNvSpPr>
            <a:spLocks noGrp="1"/>
          </p:cNvSpPr>
          <p:nvPr>
            <p:ph type="body" sz="quarter" idx="17"/>
          </p:nvPr>
        </p:nvSpPr>
        <p:spPr>
          <a:xfrm>
            <a:off x="4705877" y="4070075"/>
            <a:ext cx="4206240" cy="27432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100" b="1" cap="all" baseline="0">
                <a:solidFill>
                  <a:schemeClr val="bg1"/>
                </a:solidFill>
                <a:latin typeface="Arial"/>
                <a:cs typeface="Arial"/>
              </a:defRPr>
            </a:lvl1pPr>
          </a:lstStyle>
          <a:p>
            <a:pPr lvl="0"/>
            <a:r>
              <a:rPr lang="en-US" dirty="0"/>
              <a:t>Click to edit Master text styles</a:t>
            </a:r>
          </a:p>
        </p:txBody>
      </p:sp>
      <p:sp>
        <p:nvSpPr>
          <p:cNvPr id="14" name="Footer Placeholder 13"/>
          <p:cNvSpPr>
            <a:spLocks noGrp="1"/>
          </p:cNvSpPr>
          <p:nvPr>
            <p:ph type="ftr" sz="quarter" idx="18"/>
          </p:nvPr>
        </p:nvSpPr>
        <p:spPr/>
        <p:txBody>
          <a:bodyPr/>
          <a:lstStyle/>
          <a:p>
            <a:endParaRPr 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G Six Palet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5" name="Text Placeholder 8"/>
          <p:cNvSpPr>
            <a:spLocks noGrp="1"/>
          </p:cNvSpPr>
          <p:nvPr>
            <p:ph type="body" sz="quarter" idx="19"/>
          </p:nvPr>
        </p:nvSpPr>
        <p:spPr>
          <a:xfrm>
            <a:off x="228600" y="1606695"/>
            <a:ext cx="4206240" cy="256032"/>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000" b="1" cap="all" baseline="0">
                <a:solidFill>
                  <a:schemeClr val="bg1"/>
                </a:solidFill>
                <a:latin typeface="Arial"/>
                <a:cs typeface="Arial"/>
              </a:defRPr>
            </a:lvl1pPr>
          </a:lstStyle>
          <a:p>
            <a:pPr lvl="0"/>
            <a:r>
              <a:rPr lang="en-US" dirty="0"/>
              <a:t>Click to edit Master text styles</a:t>
            </a:r>
          </a:p>
        </p:txBody>
      </p:sp>
      <p:sp>
        <p:nvSpPr>
          <p:cNvPr id="16" name="Text Placeholder 13"/>
          <p:cNvSpPr>
            <a:spLocks noGrp="1"/>
          </p:cNvSpPr>
          <p:nvPr>
            <p:ph type="body" sz="quarter" idx="20"/>
          </p:nvPr>
        </p:nvSpPr>
        <p:spPr>
          <a:xfrm>
            <a:off x="228600" y="1862262"/>
            <a:ext cx="4206240" cy="11887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oAutofit/>
          </a:bodyPr>
          <a:lstStyle>
            <a:lvl1pPr>
              <a:spcAft>
                <a:spcPts val="300"/>
              </a:spcAft>
              <a:defRPr sz="1200"/>
            </a:lvl1pPr>
            <a:lvl2pPr marL="231775" indent="-231775">
              <a:spcAft>
                <a:spcPts val="300"/>
              </a:spcAft>
              <a:tabLst>
                <a:tab pos="231775" algn="l"/>
              </a:tabLst>
              <a:defRPr sz="1200"/>
            </a:lvl2pPr>
            <a:lvl3pPr marL="341313" indent="-109538">
              <a:spcAft>
                <a:spcPts val="300"/>
              </a:spcAft>
              <a:defRPr sz="1100"/>
            </a:lvl3pPr>
            <a:lvl4pPr marL="457200" indent="-115888">
              <a:spcAft>
                <a:spcPts val="300"/>
              </a:spcAft>
              <a:tabLst/>
              <a:defRPr sz="1050"/>
            </a:lvl4pPr>
            <a:lvl5pPr marL="573088" indent="-115888">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5" name="Text Placeholder 8"/>
          <p:cNvSpPr>
            <a:spLocks noGrp="1"/>
          </p:cNvSpPr>
          <p:nvPr>
            <p:ph type="body" sz="quarter" idx="21"/>
          </p:nvPr>
        </p:nvSpPr>
        <p:spPr>
          <a:xfrm>
            <a:off x="228600" y="3169602"/>
            <a:ext cx="4206240" cy="256032"/>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000" b="1" cap="all" baseline="0">
                <a:solidFill>
                  <a:schemeClr val="bg1"/>
                </a:solidFill>
                <a:latin typeface="Arial"/>
                <a:cs typeface="Arial"/>
              </a:defRPr>
            </a:lvl1pPr>
          </a:lstStyle>
          <a:p>
            <a:pPr lvl="0"/>
            <a:r>
              <a:rPr lang="en-US" dirty="0"/>
              <a:t>Click to edit Master text styles</a:t>
            </a:r>
          </a:p>
        </p:txBody>
      </p:sp>
      <p:sp>
        <p:nvSpPr>
          <p:cNvPr id="26" name="Text Placeholder 13"/>
          <p:cNvSpPr>
            <a:spLocks noGrp="1"/>
          </p:cNvSpPr>
          <p:nvPr>
            <p:ph type="body" sz="quarter" idx="22"/>
          </p:nvPr>
        </p:nvSpPr>
        <p:spPr>
          <a:xfrm>
            <a:off x="228600" y="3425169"/>
            <a:ext cx="4206240" cy="11887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oAutofit/>
          </a:bodyPr>
          <a:lstStyle>
            <a:lvl1pPr>
              <a:spcAft>
                <a:spcPts val="300"/>
              </a:spcAft>
              <a:defRPr sz="1200"/>
            </a:lvl1pPr>
            <a:lvl2pPr marL="231775" indent="-231775">
              <a:spcAft>
                <a:spcPts val="300"/>
              </a:spcAft>
              <a:tabLst>
                <a:tab pos="231775" algn="l"/>
              </a:tabLst>
              <a:defRPr sz="1200"/>
            </a:lvl2pPr>
            <a:lvl3pPr marL="341313" indent="-109538">
              <a:spcAft>
                <a:spcPts val="300"/>
              </a:spcAft>
              <a:defRPr sz="1100"/>
            </a:lvl3pPr>
            <a:lvl4pPr marL="457200" indent="-115888">
              <a:spcAft>
                <a:spcPts val="300"/>
              </a:spcAft>
              <a:defRPr sz="1050"/>
            </a:lvl4pPr>
            <a:lvl5pPr marL="573088" indent="-115888">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7" name="Text Placeholder 8"/>
          <p:cNvSpPr>
            <a:spLocks noGrp="1"/>
          </p:cNvSpPr>
          <p:nvPr>
            <p:ph type="body" sz="quarter" idx="23"/>
          </p:nvPr>
        </p:nvSpPr>
        <p:spPr>
          <a:xfrm>
            <a:off x="228600" y="4748359"/>
            <a:ext cx="4206240" cy="256032"/>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000" b="1" cap="all" baseline="0">
                <a:solidFill>
                  <a:schemeClr val="bg1"/>
                </a:solidFill>
                <a:latin typeface="Arial"/>
                <a:cs typeface="Arial"/>
              </a:defRPr>
            </a:lvl1pPr>
          </a:lstStyle>
          <a:p>
            <a:pPr lvl="0"/>
            <a:r>
              <a:rPr lang="en-US" dirty="0"/>
              <a:t>Click to edit Master text styles</a:t>
            </a:r>
          </a:p>
        </p:txBody>
      </p:sp>
      <p:sp>
        <p:nvSpPr>
          <p:cNvPr id="28" name="Text Placeholder 13"/>
          <p:cNvSpPr>
            <a:spLocks noGrp="1"/>
          </p:cNvSpPr>
          <p:nvPr>
            <p:ph type="body" sz="quarter" idx="24"/>
          </p:nvPr>
        </p:nvSpPr>
        <p:spPr>
          <a:xfrm>
            <a:off x="228600" y="5003926"/>
            <a:ext cx="4206240" cy="11887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oAutofit/>
          </a:bodyPr>
          <a:lstStyle>
            <a:lvl1pPr>
              <a:spcAft>
                <a:spcPts val="300"/>
              </a:spcAft>
              <a:defRPr sz="1200"/>
            </a:lvl1pPr>
            <a:lvl2pPr marL="231775" indent="-231775">
              <a:spcAft>
                <a:spcPts val="300"/>
              </a:spcAft>
              <a:tabLst>
                <a:tab pos="231775" algn="l"/>
              </a:tabLst>
              <a:defRPr sz="1200"/>
            </a:lvl2pPr>
            <a:lvl3pPr marL="341313" indent="-109538">
              <a:spcAft>
                <a:spcPts val="300"/>
              </a:spcAft>
              <a:defRPr sz="1100"/>
            </a:lvl3pPr>
            <a:lvl4pPr marL="457200" indent="-115888">
              <a:spcAft>
                <a:spcPts val="300"/>
              </a:spcAft>
              <a:defRPr sz="1050"/>
            </a:lvl4pPr>
            <a:lvl5pPr marL="573088" indent="-115888">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 name="Text Placeholder 8"/>
          <p:cNvSpPr>
            <a:spLocks noGrp="1"/>
          </p:cNvSpPr>
          <p:nvPr>
            <p:ph type="body" sz="quarter" idx="25"/>
          </p:nvPr>
        </p:nvSpPr>
        <p:spPr>
          <a:xfrm>
            <a:off x="4702695" y="1606695"/>
            <a:ext cx="4206240" cy="256032"/>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000" b="1" cap="all" baseline="0">
                <a:solidFill>
                  <a:schemeClr val="bg1"/>
                </a:solidFill>
                <a:latin typeface="Arial"/>
                <a:cs typeface="Arial"/>
              </a:defRPr>
            </a:lvl1pPr>
          </a:lstStyle>
          <a:p>
            <a:pPr lvl="0"/>
            <a:r>
              <a:rPr lang="en-US" dirty="0"/>
              <a:t>Click to edit Master text styles</a:t>
            </a:r>
          </a:p>
        </p:txBody>
      </p:sp>
      <p:sp>
        <p:nvSpPr>
          <p:cNvPr id="30" name="Text Placeholder 13"/>
          <p:cNvSpPr>
            <a:spLocks noGrp="1"/>
          </p:cNvSpPr>
          <p:nvPr>
            <p:ph type="body" sz="quarter" idx="26"/>
          </p:nvPr>
        </p:nvSpPr>
        <p:spPr>
          <a:xfrm>
            <a:off x="4702695" y="1862262"/>
            <a:ext cx="4206240" cy="11887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oAutofit/>
          </a:bodyPr>
          <a:lstStyle>
            <a:lvl1pPr>
              <a:spcAft>
                <a:spcPts val="300"/>
              </a:spcAft>
              <a:defRPr sz="1200"/>
            </a:lvl1pPr>
            <a:lvl2pPr marL="231775" indent="-231775">
              <a:spcAft>
                <a:spcPts val="300"/>
              </a:spcAft>
              <a:tabLst>
                <a:tab pos="231775" algn="l"/>
              </a:tabLst>
              <a:defRPr sz="1200"/>
            </a:lvl2pPr>
            <a:lvl3pPr marL="341313" indent="-109538">
              <a:spcAft>
                <a:spcPts val="300"/>
              </a:spcAft>
              <a:defRPr sz="1100"/>
            </a:lvl3pPr>
            <a:lvl4pPr marL="457200" indent="-115888">
              <a:spcAft>
                <a:spcPts val="300"/>
              </a:spcAft>
              <a:defRPr sz="1050"/>
            </a:lvl4pPr>
            <a:lvl5pPr marL="573088" indent="-115888">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1" name="Text Placeholder 8"/>
          <p:cNvSpPr>
            <a:spLocks noGrp="1"/>
          </p:cNvSpPr>
          <p:nvPr>
            <p:ph type="body" sz="quarter" idx="27"/>
          </p:nvPr>
        </p:nvSpPr>
        <p:spPr>
          <a:xfrm>
            <a:off x="4702695" y="3169602"/>
            <a:ext cx="4206240" cy="256032"/>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000" b="1" cap="all" baseline="0">
                <a:solidFill>
                  <a:schemeClr val="bg1"/>
                </a:solidFill>
                <a:latin typeface="Arial"/>
                <a:cs typeface="Arial"/>
              </a:defRPr>
            </a:lvl1pPr>
          </a:lstStyle>
          <a:p>
            <a:pPr lvl="0"/>
            <a:r>
              <a:rPr lang="en-US" dirty="0"/>
              <a:t>Click to edit Master text styles</a:t>
            </a:r>
          </a:p>
        </p:txBody>
      </p:sp>
      <p:sp>
        <p:nvSpPr>
          <p:cNvPr id="32" name="Text Placeholder 13"/>
          <p:cNvSpPr>
            <a:spLocks noGrp="1"/>
          </p:cNvSpPr>
          <p:nvPr>
            <p:ph type="body" sz="quarter" idx="28"/>
          </p:nvPr>
        </p:nvSpPr>
        <p:spPr>
          <a:xfrm>
            <a:off x="4702695" y="3425169"/>
            <a:ext cx="4206240" cy="11887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oAutofit/>
          </a:bodyPr>
          <a:lstStyle>
            <a:lvl1pPr>
              <a:spcAft>
                <a:spcPts val="300"/>
              </a:spcAft>
              <a:defRPr sz="1200"/>
            </a:lvl1pPr>
            <a:lvl2pPr marL="231775" indent="-231775">
              <a:spcAft>
                <a:spcPts val="300"/>
              </a:spcAft>
              <a:tabLst>
                <a:tab pos="231775" algn="l"/>
              </a:tabLst>
              <a:defRPr sz="1200"/>
            </a:lvl2pPr>
            <a:lvl3pPr marL="341313" indent="-109538">
              <a:spcAft>
                <a:spcPts val="300"/>
              </a:spcAft>
              <a:defRPr sz="1100"/>
            </a:lvl3pPr>
            <a:lvl4pPr marL="457200" indent="-115888">
              <a:spcAft>
                <a:spcPts val="300"/>
              </a:spcAft>
              <a:defRPr sz="1050"/>
            </a:lvl4pPr>
            <a:lvl5pPr marL="573088" indent="-115888">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3" name="Text Placeholder 8"/>
          <p:cNvSpPr>
            <a:spLocks noGrp="1"/>
          </p:cNvSpPr>
          <p:nvPr>
            <p:ph type="body" sz="quarter" idx="29"/>
          </p:nvPr>
        </p:nvSpPr>
        <p:spPr>
          <a:xfrm>
            <a:off x="4702695" y="4748359"/>
            <a:ext cx="4206240" cy="256032"/>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000" b="1" cap="all" baseline="0">
                <a:solidFill>
                  <a:schemeClr val="bg1"/>
                </a:solidFill>
                <a:latin typeface="Arial"/>
                <a:cs typeface="Arial"/>
              </a:defRPr>
            </a:lvl1pPr>
          </a:lstStyle>
          <a:p>
            <a:pPr lvl="0"/>
            <a:r>
              <a:rPr lang="en-US" dirty="0"/>
              <a:t>Click to edit Master text styles</a:t>
            </a:r>
          </a:p>
        </p:txBody>
      </p:sp>
      <p:sp>
        <p:nvSpPr>
          <p:cNvPr id="34" name="Text Placeholder 13"/>
          <p:cNvSpPr>
            <a:spLocks noGrp="1"/>
          </p:cNvSpPr>
          <p:nvPr>
            <p:ph type="body" sz="quarter" idx="30"/>
          </p:nvPr>
        </p:nvSpPr>
        <p:spPr>
          <a:xfrm>
            <a:off x="4702695" y="5003926"/>
            <a:ext cx="4206240" cy="11887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oAutofit/>
          </a:bodyPr>
          <a:lstStyle>
            <a:lvl1pPr>
              <a:spcAft>
                <a:spcPts val="300"/>
              </a:spcAft>
              <a:defRPr sz="1200"/>
            </a:lvl1pPr>
            <a:lvl2pPr marL="231775" indent="-231775">
              <a:spcAft>
                <a:spcPts val="300"/>
              </a:spcAft>
              <a:tabLst>
                <a:tab pos="231775" algn="l"/>
              </a:tabLst>
              <a:defRPr sz="1200"/>
            </a:lvl2pPr>
            <a:lvl3pPr marL="341313" indent="-109538">
              <a:spcAft>
                <a:spcPts val="300"/>
              </a:spcAft>
              <a:tabLst/>
              <a:defRPr sz="1100"/>
            </a:lvl3pPr>
            <a:lvl4pPr marL="457200" indent="-115888">
              <a:spcAft>
                <a:spcPts val="300"/>
              </a:spcAft>
              <a:defRPr sz="1050"/>
            </a:lvl4pPr>
            <a:lvl5pPr marL="573088" indent="-115888">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Footer Placeholder 16"/>
          <p:cNvSpPr>
            <a:spLocks noGrp="1"/>
          </p:cNvSpPr>
          <p:nvPr>
            <p:ph type="ftr" sz="quarter" idx="31"/>
          </p:nvPr>
        </p:nvSpPr>
        <p:spPr/>
        <p:txBody>
          <a:bodyPr/>
          <a:lstStyle/>
          <a:p>
            <a:endParaRPr lang="en-US"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G Five Palet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5" name="Text Placeholder 8"/>
          <p:cNvSpPr>
            <a:spLocks noGrp="1"/>
          </p:cNvSpPr>
          <p:nvPr>
            <p:ph type="body" sz="quarter" idx="19"/>
          </p:nvPr>
        </p:nvSpPr>
        <p:spPr>
          <a:xfrm>
            <a:off x="228600" y="1613751"/>
            <a:ext cx="1600200" cy="32004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900" b="1" cap="all" baseline="0">
                <a:solidFill>
                  <a:schemeClr val="bg1"/>
                </a:solidFill>
                <a:latin typeface="Arial"/>
                <a:cs typeface="Arial"/>
              </a:defRPr>
            </a:lvl1pPr>
          </a:lstStyle>
          <a:p>
            <a:pPr lvl="0"/>
            <a:r>
              <a:rPr lang="en-US" dirty="0"/>
              <a:t>Click to edit Master text styles</a:t>
            </a:r>
          </a:p>
        </p:txBody>
      </p:sp>
      <p:sp>
        <p:nvSpPr>
          <p:cNvPr id="16" name="Text Placeholder 13"/>
          <p:cNvSpPr>
            <a:spLocks noGrp="1"/>
          </p:cNvSpPr>
          <p:nvPr>
            <p:ph type="body" sz="quarter" idx="20"/>
          </p:nvPr>
        </p:nvSpPr>
        <p:spPr>
          <a:xfrm>
            <a:off x="228600" y="1935690"/>
            <a:ext cx="1600200" cy="4239685"/>
          </a:xfrm>
          <a:solidFill>
            <a:schemeClr val="bg1"/>
          </a:solidFill>
          <a:ln w="12700" cap="flat" cmpd="sng" algn="ctr">
            <a:solidFill>
              <a:schemeClr val="tx1"/>
            </a:solidFill>
            <a:prstDash val="solid"/>
            <a:round/>
            <a:headEnd type="none" w="med" len="med"/>
            <a:tailEnd type="none" w="med" len="med"/>
          </a:ln>
        </p:spPr>
        <p:txBody>
          <a:bodyPr lIns="182880" tIns="137160" rIns="182880" bIns="137160">
            <a:noAutofit/>
          </a:bodyPr>
          <a:lstStyle>
            <a:lvl1pPr>
              <a:defRPr sz="1000"/>
            </a:lvl1pPr>
            <a:lvl2pPr marL="171450" indent="-171450">
              <a:tabLst>
                <a:tab pos="171450" algn="l"/>
              </a:tabLst>
              <a:defRPr sz="1000"/>
            </a:lvl2pPr>
            <a:lvl3pPr marL="285750" indent="-114300">
              <a:defRPr sz="900"/>
            </a:lvl3pPr>
            <a:lvl4pPr marL="398463" indent="-112713">
              <a:defRPr sz="800"/>
            </a:lvl4pPr>
            <a:lvl5pPr marL="515938" indent="-117475">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Footer Placeholder 16"/>
          <p:cNvSpPr>
            <a:spLocks noGrp="1"/>
          </p:cNvSpPr>
          <p:nvPr>
            <p:ph type="ftr" sz="quarter" idx="31"/>
          </p:nvPr>
        </p:nvSpPr>
        <p:spPr/>
        <p:txBody>
          <a:bodyPr/>
          <a:lstStyle/>
          <a:p>
            <a:endParaRPr lang="en-US" dirty="0"/>
          </a:p>
        </p:txBody>
      </p:sp>
      <p:sp>
        <p:nvSpPr>
          <p:cNvPr id="18" name="Text Placeholder 8"/>
          <p:cNvSpPr>
            <a:spLocks noGrp="1"/>
          </p:cNvSpPr>
          <p:nvPr>
            <p:ph type="body" sz="quarter" idx="32"/>
          </p:nvPr>
        </p:nvSpPr>
        <p:spPr>
          <a:xfrm>
            <a:off x="1998662" y="1613751"/>
            <a:ext cx="1600200" cy="32004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900" b="1" cap="all" baseline="0">
                <a:solidFill>
                  <a:schemeClr val="bg1"/>
                </a:solidFill>
                <a:latin typeface="Arial"/>
                <a:cs typeface="Arial"/>
              </a:defRPr>
            </a:lvl1pPr>
          </a:lstStyle>
          <a:p>
            <a:pPr lvl="0"/>
            <a:r>
              <a:rPr lang="en-US" dirty="0"/>
              <a:t>Click to edit Master text styles</a:t>
            </a:r>
          </a:p>
        </p:txBody>
      </p:sp>
      <p:sp>
        <p:nvSpPr>
          <p:cNvPr id="19" name="Text Placeholder 13"/>
          <p:cNvSpPr>
            <a:spLocks noGrp="1"/>
          </p:cNvSpPr>
          <p:nvPr>
            <p:ph type="body" sz="quarter" idx="33"/>
          </p:nvPr>
        </p:nvSpPr>
        <p:spPr>
          <a:xfrm>
            <a:off x="1998662" y="1935690"/>
            <a:ext cx="1600200" cy="4239685"/>
          </a:xfrm>
          <a:solidFill>
            <a:schemeClr val="bg1"/>
          </a:solidFill>
          <a:ln w="12700" cap="flat" cmpd="sng" algn="ctr">
            <a:solidFill>
              <a:schemeClr val="tx1"/>
            </a:solidFill>
            <a:prstDash val="solid"/>
            <a:round/>
            <a:headEnd type="none" w="med" len="med"/>
            <a:tailEnd type="none" w="med" len="med"/>
          </a:ln>
        </p:spPr>
        <p:txBody>
          <a:bodyPr lIns="182880" tIns="137160" rIns="182880" bIns="137160">
            <a:noAutofit/>
          </a:bodyPr>
          <a:lstStyle>
            <a:lvl1pPr>
              <a:defRPr sz="1000"/>
            </a:lvl1pPr>
            <a:lvl2pPr marL="171450" indent="-171450">
              <a:tabLst>
                <a:tab pos="171450" algn="l"/>
              </a:tabLst>
              <a:defRPr sz="1000"/>
            </a:lvl2pPr>
            <a:lvl3pPr marL="344488" indent="-112713">
              <a:tabLst/>
              <a:defRPr sz="900"/>
            </a:lvl3pPr>
            <a:lvl4pPr marL="457200" indent="-112713">
              <a:defRPr sz="800"/>
            </a:lvl4pPr>
            <a:lvl5pPr marL="569913" indent="-112713">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8"/>
          <p:cNvSpPr>
            <a:spLocks noGrp="1"/>
          </p:cNvSpPr>
          <p:nvPr>
            <p:ph type="body" sz="quarter" idx="34"/>
          </p:nvPr>
        </p:nvSpPr>
        <p:spPr>
          <a:xfrm>
            <a:off x="3768724" y="1613751"/>
            <a:ext cx="1600200" cy="32004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900" b="1" cap="all" baseline="0">
                <a:solidFill>
                  <a:schemeClr val="bg1"/>
                </a:solidFill>
                <a:latin typeface="Arial"/>
                <a:cs typeface="Arial"/>
              </a:defRPr>
            </a:lvl1pPr>
          </a:lstStyle>
          <a:p>
            <a:pPr lvl="0"/>
            <a:r>
              <a:rPr lang="en-US" dirty="0"/>
              <a:t>Click to edit Master text styles</a:t>
            </a:r>
          </a:p>
        </p:txBody>
      </p:sp>
      <p:sp>
        <p:nvSpPr>
          <p:cNvPr id="21" name="Text Placeholder 13"/>
          <p:cNvSpPr>
            <a:spLocks noGrp="1"/>
          </p:cNvSpPr>
          <p:nvPr>
            <p:ph type="body" sz="quarter" idx="35"/>
          </p:nvPr>
        </p:nvSpPr>
        <p:spPr>
          <a:xfrm>
            <a:off x="3768724" y="1935690"/>
            <a:ext cx="1600200" cy="4239685"/>
          </a:xfrm>
          <a:solidFill>
            <a:schemeClr val="bg1"/>
          </a:solidFill>
          <a:ln w="12700" cap="flat" cmpd="sng" algn="ctr">
            <a:solidFill>
              <a:schemeClr val="tx1"/>
            </a:solidFill>
            <a:prstDash val="solid"/>
            <a:round/>
            <a:headEnd type="none" w="med" len="med"/>
            <a:tailEnd type="none" w="med" len="med"/>
          </a:ln>
        </p:spPr>
        <p:txBody>
          <a:bodyPr lIns="182880" tIns="137160" rIns="182880" bIns="137160">
            <a:noAutofit/>
          </a:bodyPr>
          <a:lstStyle>
            <a:lvl1pPr>
              <a:defRPr sz="1000"/>
            </a:lvl1pPr>
            <a:lvl2pPr marL="171450" indent="-171450">
              <a:tabLst>
                <a:tab pos="171450" algn="l"/>
              </a:tabLst>
              <a:defRPr sz="1000"/>
            </a:lvl2pPr>
            <a:lvl3pPr marL="285750" indent="-114300">
              <a:defRPr sz="900"/>
            </a:lvl3pPr>
            <a:lvl4pPr marL="398463" indent="-112713">
              <a:defRPr sz="800"/>
            </a:lvl4pPr>
            <a:lvl5pPr marL="515938" indent="-117475">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ext Placeholder 8"/>
          <p:cNvSpPr>
            <a:spLocks noGrp="1"/>
          </p:cNvSpPr>
          <p:nvPr>
            <p:ph type="body" sz="quarter" idx="36"/>
          </p:nvPr>
        </p:nvSpPr>
        <p:spPr>
          <a:xfrm>
            <a:off x="5538786" y="1613751"/>
            <a:ext cx="1600200" cy="32004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900" b="1" cap="all" baseline="0">
                <a:solidFill>
                  <a:schemeClr val="bg1"/>
                </a:solidFill>
                <a:latin typeface="Arial"/>
                <a:cs typeface="Arial"/>
              </a:defRPr>
            </a:lvl1pPr>
          </a:lstStyle>
          <a:p>
            <a:pPr lvl="0"/>
            <a:r>
              <a:rPr lang="en-US" dirty="0"/>
              <a:t>Click to edit Master text styles</a:t>
            </a:r>
          </a:p>
        </p:txBody>
      </p:sp>
      <p:sp>
        <p:nvSpPr>
          <p:cNvPr id="23" name="Text Placeholder 13"/>
          <p:cNvSpPr>
            <a:spLocks noGrp="1"/>
          </p:cNvSpPr>
          <p:nvPr>
            <p:ph type="body" sz="quarter" idx="37"/>
          </p:nvPr>
        </p:nvSpPr>
        <p:spPr>
          <a:xfrm>
            <a:off x="5538786" y="1935690"/>
            <a:ext cx="1600200" cy="4239685"/>
          </a:xfrm>
          <a:solidFill>
            <a:schemeClr val="bg1"/>
          </a:solidFill>
          <a:ln w="12700" cap="flat" cmpd="sng" algn="ctr">
            <a:solidFill>
              <a:schemeClr val="tx1"/>
            </a:solidFill>
            <a:prstDash val="solid"/>
            <a:round/>
            <a:headEnd type="none" w="med" len="med"/>
            <a:tailEnd type="none" w="med" len="med"/>
          </a:ln>
        </p:spPr>
        <p:txBody>
          <a:bodyPr lIns="182880" tIns="137160" rIns="182880" bIns="137160">
            <a:noAutofit/>
          </a:bodyPr>
          <a:lstStyle>
            <a:lvl1pPr>
              <a:defRPr sz="1000"/>
            </a:lvl1pPr>
            <a:lvl2pPr marL="171450" indent="-171450">
              <a:tabLst>
                <a:tab pos="171450" algn="l"/>
              </a:tabLst>
              <a:defRPr sz="1000"/>
            </a:lvl2pPr>
            <a:lvl3pPr marL="285750" indent="-114300">
              <a:defRPr sz="900"/>
            </a:lvl3pPr>
            <a:lvl4pPr marL="398463" indent="-112713">
              <a:defRPr sz="800"/>
            </a:lvl4pPr>
            <a:lvl5pPr marL="515938" indent="-117475">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Text Placeholder 8"/>
          <p:cNvSpPr>
            <a:spLocks noGrp="1"/>
          </p:cNvSpPr>
          <p:nvPr>
            <p:ph type="body" sz="quarter" idx="38"/>
          </p:nvPr>
        </p:nvSpPr>
        <p:spPr>
          <a:xfrm>
            <a:off x="7308850" y="1613751"/>
            <a:ext cx="1600200" cy="32004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900" b="1" cap="all" baseline="0">
                <a:solidFill>
                  <a:schemeClr val="bg1"/>
                </a:solidFill>
                <a:latin typeface="Arial"/>
                <a:cs typeface="Arial"/>
              </a:defRPr>
            </a:lvl1pPr>
          </a:lstStyle>
          <a:p>
            <a:pPr lvl="0"/>
            <a:r>
              <a:rPr lang="en-US" dirty="0"/>
              <a:t>Click to edit Master text styles</a:t>
            </a:r>
          </a:p>
        </p:txBody>
      </p:sp>
      <p:sp>
        <p:nvSpPr>
          <p:cNvPr id="35" name="Text Placeholder 13"/>
          <p:cNvSpPr>
            <a:spLocks noGrp="1"/>
          </p:cNvSpPr>
          <p:nvPr>
            <p:ph type="body" sz="quarter" idx="39"/>
          </p:nvPr>
        </p:nvSpPr>
        <p:spPr>
          <a:xfrm>
            <a:off x="7308850" y="1935690"/>
            <a:ext cx="1600200" cy="4239685"/>
          </a:xfrm>
          <a:solidFill>
            <a:schemeClr val="bg1"/>
          </a:solidFill>
          <a:ln w="12700" cap="flat" cmpd="sng" algn="ctr">
            <a:solidFill>
              <a:schemeClr val="tx1"/>
            </a:solidFill>
            <a:prstDash val="solid"/>
            <a:round/>
            <a:headEnd type="none" w="med" len="med"/>
            <a:tailEnd type="none" w="med" len="med"/>
          </a:ln>
        </p:spPr>
        <p:txBody>
          <a:bodyPr lIns="182880" tIns="137160" rIns="182880" bIns="137160">
            <a:noAutofit/>
          </a:bodyPr>
          <a:lstStyle>
            <a:lvl1pPr>
              <a:defRPr sz="1000"/>
            </a:lvl1pPr>
            <a:lvl2pPr marL="171450" indent="-171450">
              <a:tabLst>
                <a:tab pos="171450" algn="l"/>
              </a:tabLst>
              <a:defRPr sz="1000"/>
            </a:lvl2pPr>
            <a:lvl3pPr marL="285750" indent="-114300">
              <a:defRPr sz="900"/>
            </a:lvl3pPr>
            <a:lvl4pPr marL="398463" indent="-112713">
              <a:defRPr sz="800"/>
            </a:lvl4pPr>
            <a:lvl5pPr marL="515938" indent="-117475">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G Major Poi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5" name="Text Placeholder 8"/>
          <p:cNvSpPr>
            <a:spLocks noGrp="1"/>
          </p:cNvSpPr>
          <p:nvPr>
            <p:ph type="body" sz="quarter" idx="19"/>
          </p:nvPr>
        </p:nvSpPr>
        <p:spPr>
          <a:xfrm>
            <a:off x="228600" y="1611313"/>
            <a:ext cx="1508760" cy="1417320"/>
          </a:xfrm>
          <a:solidFill>
            <a:schemeClr val="tx1"/>
          </a:solidFill>
          <a:ln w="12700" cap="flat" cmpd="sng" algn="ctr">
            <a:solidFill>
              <a:schemeClr val="tx1"/>
            </a:solidFill>
            <a:prstDash val="solid"/>
            <a:round/>
            <a:headEnd type="none" w="med" len="med"/>
            <a:tailEnd type="none" w="med" len="med"/>
          </a:ln>
        </p:spPr>
        <p:txBody>
          <a:bodyPr lIns="91440" tIns="0" rIns="91440" bIns="18288" anchor="ctr" anchorCtr="0">
            <a:noAutofit/>
          </a:bodyPr>
          <a:lstStyle>
            <a:lvl1pPr>
              <a:defRPr sz="1100" b="1" cap="all" baseline="0">
                <a:solidFill>
                  <a:schemeClr val="bg1"/>
                </a:solidFill>
                <a:latin typeface="Arial"/>
                <a:cs typeface="Arial"/>
              </a:defRPr>
            </a:lvl1pPr>
          </a:lstStyle>
          <a:p>
            <a:pPr lvl="0"/>
            <a:r>
              <a:rPr lang="en-US" dirty="0"/>
              <a:t>Click to edit Master text styles</a:t>
            </a:r>
          </a:p>
        </p:txBody>
      </p:sp>
      <p:sp>
        <p:nvSpPr>
          <p:cNvPr id="16" name="Text Placeholder 13"/>
          <p:cNvSpPr>
            <a:spLocks noGrp="1"/>
          </p:cNvSpPr>
          <p:nvPr>
            <p:ph type="body" sz="quarter" idx="20"/>
          </p:nvPr>
        </p:nvSpPr>
        <p:spPr>
          <a:xfrm>
            <a:off x="1735135" y="1611313"/>
            <a:ext cx="7178677" cy="14173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chor="ctr"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Footer Placeholder 16"/>
          <p:cNvSpPr>
            <a:spLocks noGrp="1"/>
          </p:cNvSpPr>
          <p:nvPr>
            <p:ph type="ftr" sz="quarter" idx="31"/>
          </p:nvPr>
        </p:nvSpPr>
        <p:spPr/>
        <p:txBody>
          <a:bodyPr/>
          <a:lstStyle/>
          <a:p>
            <a:endParaRPr lang="en-US" dirty="0"/>
          </a:p>
        </p:txBody>
      </p:sp>
      <p:sp>
        <p:nvSpPr>
          <p:cNvPr id="14" name="Text Placeholder 8"/>
          <p:cNvSpPr>
            <a:spLocks noGrp="1"/>
          </p:cNvSpPr>
          <p:nvPr>
            <p:ph type="body" sz="quarter" idx="32"/>
          </p:nvPr>
        </p:nvSpPr>
        <p:spPr>
          <a:xfrm>
            <a:off x="228600" y="3184684"/>
            <a:ext cx="1508760" cy="1417320"/>
          </a:xfrm>
          <a:solidFill>
            <a:schemeClr val="tx1"/>
          </a:solidFill>
          <a:ln w="12700" cap="flat" cmpd="sng" algn="ctr">
            <a:solidFill>
              <a:schemeClr val="tx1"/>
            </a:solidFill>
            <a:prstDash val="solid"/>
            <a:round/>
            <a:headEnd type="none" w="med" len="med"/>
            <a:tailEnd type="none" w="med" len="med"/>
          </a:ln>
        </p:spPr>
        <p:txBody>
          <a:bodyPr lIns="91440" tIns="0" rIns="91440" bIns="18288" anchor="ctr" anchorCtr="0">
            <a:noAutofit/>
          </a:bodyPr>
          <a:lstStyle>
            <a:lvl1pPr>
              <a:defRPr sz="1100" b="1" cap="all" baseline="0">
                <a:solidFill>
                  <a:schemeClr val="bg1"/>
                </a:solidFill>
                <a:latin typeface="Arial"/>
                <a:cs typeface="Arial"/>
              </a:defRPr>
            </a:lvl1pPr>
          </a:lstStyle>
          <a:p>
            <a:pPr lvl="0"/>
            <a:r>
              <a:rPr lang="en-US" dirty="0"/>
              <a:t>Click to edit Master text styles</a:t>
            </a:r>
          </a:p>
        </p:txBody>
      </p:sp>
      <p:sp>
        <p:nvSpPr>
          <p:cNvPr id="25" name="Text Placeholder 13"/>
          <p:cNvSpPr>
            <a:spLocks noGrp="1"/>
          </p:cNvSpPr>
          <p:nvPr>
            <p:ph type="body" sz="quarter" idx="33"/>
          </p:nvPr>
        </p:nvSpPr>
        <p:spPr>
          <a:xfrm>
            <a:off x="1735135" y="3184684"/>
            <a:ext cx="7178677" cy="14173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chor="ctr"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6" name="Text Placeholder 8"/>
          <p:cNvSpPr>
            <a:spLocks noGrp="1"/>
          </p:cNvSpPr>
          <p:nvPr>
            <p:ph type="body" sz="quarter" idx="34"/>
          </p:nvPr>
        </p:nvSpPr>
        <p:spPr>
          <a:xfrm>
            <a:off x="228600" y="4758055"/>
            <a:ext cx="1508760" cy="1417320"/>
          </a:xfrm>
          <a:solidFill>
            <a:schemeClr val="tx1"/>
          </a:solidFill>
          <a:ln w="12700" cap="flat" cmpd="sng" algn="ctr">
            <a:solidFill>
              <a:schemeClr val="tx1"/>
            </a:solidFill>
            <a:prstDash val="solid"/>
            <a:round/>
            <a:headEnd type="none" w="med" len="med"/>
            <a:tailEnd type="none" w="med" len="med"/>
          </a:ln>
        </p:spPr>
        <p:txBody>
          <a:bodyPr lIns="91440" tIns="0" rIns="91440" bIns="18288" anchor="ctr" anchorCtr="0">
            <a:noAutofit/>
          </a:bodyPr>
          <a:lstStyle>
            <a:lvl1pPr>
              <a:defRPr sz="1100" b="1" cap="all" baseline="0">
                <a:solidFill>
                  <a:schemeClr val="bg1"/>
                </a:solidFill>
                <a:latin typeface="Arial"/>
                <a:cs typeface="Arial"/>
              </a:defRPr>
            </a:lvl1pPr>
          </a:lstStyle>
          <a:p>
            <a:pPr lvl="0"/>
            <a:r>
              <a:rPr lang="en-US" dirty="0"/>
              <a:t>Click to edit Master text styles</a:t>
            </a:r>
          </a:p>
        </p:txBody>
      </p:sp>
      <p:sp>
        <p:nvSpPr>
          <p:cNvPr id="27" name="Text Placeholder 13"/>
          <p:cNvSpPr>
            <a:spLocks noGrp="1"/>
          </p:cNvSpPr>
          <p:nvPr>
            <p:ph type="body" sz="quarter" idx="35"/>
          </p:nvPr>
        </p:nvSpPr>
        <p:spPr>
          <a:xfrm>
            <a:off x="1735135" y="4758055"/>
            <a:ext cx="7178677" cy="14173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chor="ctr"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G Major Points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6" name="Text Placeholder 13"/>
          <p:cNvSpPr>
            <a:spLocks noGrp="1"/>
          </p:cNvSpPr>
          <p:nvPr>
            <p:ph type="body" sz="quarter" idx="20"/>
          </p:nvPr>
        </p:nvSpPr>
        <p:spPr>
          <a:xfrm>
            <a:off x="1735136" y="1611313"/>
            <a:ext cx="7178677" cy="822960"/>
          </a:xfrm>
          <a:solidFill>
            <a:schemeClr val="bg1"/>
          </a:solidFill>
          <a:ln w="12700" cap="flat" cmpd="sng" algn="ctr">
            <a:solidFill>
              <a:schemeClr val="tx1"/>
            </a:solidFill>
            <a:prstDash val="solid"/>
            <a:round/>
            <a:headEnd type="none" w="med" len="med"/>
            <a:tailEnd type="none" w="med" len="med"/>
          </a:ln>
        </p:spPr>
        <p:txBody>
          <a:bodyPr lIns="548640" tIns="91440" rIns="182880" bIns="137160" anchor="ctr" anchorCtr="0">
            <a:noAutofit/>
          </a:bodyPr>
          <a:lstStyle>
            <a:lvl1pPr>
              <a:spcAft>
                <a:spcPts val="300"/>
              </a:spcAft>
              <a:defRPr sz="1200"/>
            </a:lvl1pPr>
            <a:lvl2pPr marL="225425" indent="-225425">
              <a:spcAft>
                <a:spcPts val="300"/>
              </a:spcAft>
              <a:tabLst>
                <a:tab pos="225425" algn="l"/>
              </a:tabLst>
              <a:defRPr sz="1200"/>
            </a:lvl2pPr>
            <a:lvl3pPr marL="342900" indent="-114300">
              <a:spcAft>
                <a:spcPts val="300"/>
              </a:spcAft>
              <a:defRPr sz="1100"/>
            </a:lvl3pPr>
            <a:lvl4pPr marL="457200" indent="-114300">
              <a:spcAft>
                <a:spcPts val="300"/>
              </a:spcAft>
              <a:defRPr sz="1050"/>
            </a:lvl4pPr>
            <a:lvl5pPr marL="571500" indent="-114300">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Footer Placeholder 16"/>
          <p:cNvSpPr>
            <a:spLocks noGrp="1"/>
          </p:cNvSpPr>
          <p:nvPr>
            <p:ph type="ftr" sz="quarter" idx="31"/>
          </p:nvPr>
        </p:nvSpPr>
        <p:spPr/>
        <p:txBody>
          <a:bodyPr/>
          <a:lstStyle/>
          <a:p>
            <a:endParaRPr lang="en-US" dirty="0"/>
          </a:p>
        </p:txBody>
      </p:sp>
      <p:sp>
        <p:nvSpPr>
          <p:cNvPr id="10" name="Text Placeholder 19"/>
          <p:cNvSpPr>
            <a:spLocks noGrp="1"/>
          </p:cNvSpPr>
          <p:nvPr>
            <p:ph type="body" sz="quarter" idx="10"/>
          </p:nvPr>
        </p:nvSpPr>
        <p:spPr>
          <a:xfrm>
            <a:off x="228600" y="1611313"/>
            <a:ext cx="1905000" cy="822960"/>
          </a:xfrm>
          <a:prstGeom prst="homePlate">
            <a:avLst>
              <a:gd name="adj" fmla="val 29359"/>
            </a:avLst>
          </a:prstGeom>
          <a:solidFill>
            <a:schemeClr val="tx1"/>
          </a:solidFill>
          <a:ln w="12700" cap="flat" cmpd="sng" algn="ctr">
            <a:solidFill>
              <a:schemeClr val="tx1"/>
            </a:solidFill>
            <a:prstDash val="solid"/>
            <a:round/>
            <a:headEnd type="none" w="med" len="med"/>
            <a:tailEnd type="none" w="med" len="med"/>
          </a:ln>
        </p:spPr>
        <p:txBody>
          <a:bodyPr vert="horz" lIns="91440" tIns="0" rIns="91440" bIns="18288" rtlCol="0" anchor="ctr" anchorCtr="0">
            <a:noAutofit/>
          </a:bodyPr>
          <a:lstStyle>
            <a:lvl1pPr>
              <a:buNone/>
              <a:defRPr lang="en-US" sz="1100" b="1" kern="1200" cap="all" baseline="0" dirty="0">
                <a:solidFill>
                  <a:schemeClr val="bg1"/>
                </a:solidFill>
                <a:latin typeface="Arial"/>
                <a:ea typeface="+mn-ea"/>
                <a:cs typeface="Arial"/>
              </a:defRPr>
            </a:lvl1pPr>
          </a:lstStyle>
          <a:p>
            <a:pPr marL="0" lvl="0" indent="0" algn="l" defTabSz="914400" rtl="0" eaLnBrk="1" latinLnBrk="0" hangingPunct="1">
              <a:lnSpc>
                <a:spcPct val="100000"/>
              </a:lnSpc>
              <a:spcBef>
                <a:spcPts val="0"/>
              </a:spcBef>
              <a:spcAft>
                <a:spcPts val="600"/>
              </a:spcAft>
              <a:buFont typeface="Arial" pitchFamily="34" charset="0"/>
              <a:buNone/>
            </a:pPr>
            <a:endParaRPr lang="en-US" dirty="0"/>
          </a:p>
        </p:txBody>
      </p:sp>
      <p:sp>
        <p:nvSpPr>
          <p:cNvPr id="11" name="Text Placeholder 13"/>
          <p:cNvSpPr>
            <a:spLocks noGrp="1"/>
          </p:cNvSpPr>
          <p:nvPr>
            <p:ph type="body" sz="quarter" idx="32"/>
          </p:nvPr>
        </p:nvSpPr>
        <p:spPr>
          <a:xfrm>
            <a:off x="1735136" y="2546589"/>
            <a:ext cx="7178677" cy="822960"/>
          </a:xfrm>
          <a:solidFill>
            <a:schemeClr val="bg1"/>
          </a:solidFill>
          <a:ln w="12700" cap="flat" cmpd="sng" algn="ctr">
            <a:solidFill>
              <a:schemeClr val="tx1"/>
            </a:solidFill>
            <a:prstDash val="solid"/>
            <a:round/>
            <a:headEnd type="none" w="med" len="med"/>
            <a:tailEnd type="none" w="med" len="med"/>
          </a:ln>
        </p:spPr>
        <p:txBody>
          <a:bodyPr lIns="548640" tIns="91440" rIns="182880" bIns="137160" anchor="ctr" anchorCtr="0">
            <a:noAutofit/>
          </a:bodyPr>
          <a:lstStyle>
            <a:lvl1pPr>
              <a:spcAft>
                <a:spcPts val="300"/>
              </a:spcAft>
              <a:defRPr sz="1200"/>
            </a:lvl1pPr>
            <a:lvl2pPr marL="225425" indent="-225425">
              <a:spcAft>
                <a:spcPts val="300"/>
              </a:spcAft>
              <a:tabLst>
                <a:tab pos="225425" algn="l"/>
              </a:tabLst>
              <a:defRPr sz="1200"/>
            </a:lvl2pPr>
            <a:lvl3pPr marL="342900" indent="-114300">
              <a:spcAft>
                <a:spcPts val="300"/>
              </a:spcAft>
              <a:defRPr sz="1100"/>
            </a:lvl3pPr>
            <a:lvl4pPr marL="457200" indent="-114300">
              <a:spcAft>
                <a:spcPts val="300"/>
              </a:spcAft>
              <a:defRPr sz="1050"/>
            </a:lvl4pPr>
            <a:lvl5pPr marL="571500" indent="-114300">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19"/>
          <p:cNvSpPr>
            <a:spLocks noGrp="1"/>
          </p:cNvSpPr>
          <p:nvPr>
            <p:ph type="body" sz="quarter" idx="33"/>
          </p:nvPr>
        </p:nvSpPr>
        <p:spPr>
          <a:xfrm>
            <a:off x="228600" y="2546589"/>
            <a:ext cx="1905000" cy="822960"/>
          </a:xfrm>
          <a:prstGeom prst="homePlate">
            <a:avLst>
              <a:gd name="adj" fmla="val 29359"/>
            </a:avLst>
          </a:prstGeom>
          <a:solidFill>
            <a:schemeClr val="tx1"/>
          </a:solidFill>
          <a:ln w="12700" cap="flat" cmpd="sng" algn="ctr">
            <a:solidFill>
              <a:schemeClr val="tx1"/>
            </a:solidFill>
            <a:prstDash val="solid"/>
            <a:round/>
            <a:headEnd type="none" w="med" len="med"/>
            <a:tailEnd type="none" w="med" len="med"/>
          </a:ln>
        </p:spPr>
        <p:txBody>
          <a:bodyPr vert="horz" lIns="91440" tIns="0" rIns="91440" bIns="18288" rtlCol="0" anchor="ctr" anchorCtr="0">
            <a:noAutofit/>
          </a:bodyPr>
          <a:lstStyle>
            <a:lvl1pPr>
              <a:buNone/>
              <a:defRPr lang="en-US" sz="1100" b="1" kern="1200" cap="all" baseline="0" dirty="0">
                <a:solidFill>
                  <a:schemeClr val="bg1"/>
                </a:solidFill>
                <a:latin typeface="Arial"/>
                <a:ea typeface="+mn-ea"/>
                <a:cs typeface="Arial"/>
              </a:defRPr>
            </a:lvl1pPr>
          </a:lstStyle>
          <a:p>
            <a:pPr marL="0" lvl="0" indent="0" algn="l" defTabSz="914400" rtl="0" eaLnBrk="1" latinLnBrk="0" hangingPunct="1">
              <a:lnSpc>
                <a:spcPct val="100000"/>
              </a:lnSpc>
              <a:spcBef>
                <a:spcPts val="0"/>
              </a:spcBef>
              <a:spcAft>
                <a:spcPts val="600"/>
              </a:spcAft>
              <a:buFont typeface="Arial" pitchFamily="34" charset="0"/>
              <a:buNone/>
            </a:pPr>
            <a:endParaRPr lang="en-US" dirty="0"/>
          </a:p>
        </p:txBody>
      </p:sp>
      <p:sp>
        <p:nvSpPr>
          <p:cNvPr id="13" name="Text Placeholder 13"/>
          <p:cNvSpPr>
            <a:spLocks noGrp="1"/>
          </p:cNvSpPr>
          <p:nvPr>
            <p:ph type="body" sz="quarter" idx="34"/>
          </p:nvPr>
        </p:nvSpPr>
        <p:spPr>
          <a:xfrm>
            <a:off x="1735136" y="3481865"/>
            <a:ext cx="7178677" cy="822960"/>
          </a:xfrm>
          <a:solidFill>
            <a:schemeClr val="bg1"/>
          </a:solidFill>
          <a:ln w="12700" cap="flat" cmpd="sng" algn="ctr">
            <a:solidFill>
              <a:schemeClr val="tx1"/>
            </a:solidFill>
            <a:prstDash val="solid"/>
            <a:round/>
            <a:headEnd type="none" w="med" len="med"/>
            <a:tailEnd type="none" w="med" len="med"/>
          </a:ln>
        </p:spPr>
        <p:txBody>
          <a:bodyPr lIns="548640" tIns="91440" rIns="182880" bIns="137160" anchor="ctr" anchorCtr="0">
            <a:noAutofit/>
          </a:bodyPr>
          <a:lstStyle>
            <a:lvl1pPr>
              <a:spcAft>
                <a:spcPts val="300"/>
              </a:spcAft>
              <a:defRPr sz="1200"/>
            </a:lvl1pPr>
            <a:lvl2pPr marL="225425" indent="-225425">
              <a:spcAft>
                <a:spcPts val="300"/>
              </a:spcAft>
              <a:tabLst>
                <a:tab pos="225425" algn="l"/>
              </a:tabLst>
              <a:defRPr sz="1200"/>
            </a:lvl2pPr>
            <a:lvl3pPr marL="342900" indent="-114300">
              <a:spcAft>
                <a:spcPts val="300"/>
              </a:spcAft>
              <a:defRPr sz="1100"/>
            </a:lvl3pPr>
            <a:lvl4pPr marL="457200" indent="-114300">
              <a:spcAft>
                <a:spcPts val="300"/>
              </a:spcAft>
              <a:defRPr sz="1050"/>
            </a:lvl4pPr>
            <a:lvl5pPr marL="571500" indent="-114300">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Text Placeholder 19"/>
          <p:cNvSpPr>
            <a:spLocks noGrp="1"/>
          </p:cNvSpPr>
          <p:nvPr>
            <p:ph type="body" sz="quarter" idx="35"/>
          </p:nvPr>
        </p:nvSpPr>
        <p:spPr>
          <a:xfrm>
            <a:off x="228600" y="3481865"/>
            <a:ext cx="1905000" cy="822960"/>
          </a:xfrm>
          <a:prstGeom prst="homePlate">
            <a:avLst>
              <a:gd name="adj" fmla="val 29359"/>
            </a:avLst>
          </a:prstGeom>
          <a:solidFill>
            <a:schemeClr val="tx1"/>
          </a:solidFill>
          <a:ln w="12700" cap="flat" cmpd="sng" algn="ctr">
            <a:solidFill>
              <a:schemeClr val="tx1"/>
            </a:solidFill>
            <a:prstDash val="solid"/>
            <a:round/>
            <a:headEnd type="none" w="med" len="med"/>
            <a:tailEnd type="none" w="med" len="med"/>
          </a:ln>
        </p:spPr>
        <p:txBody>
          <a:bodyPr vert="horz" lIns="91440" tIns="0" rIns="91440" bIns="18288" rtlCol="0" anchor="ctr" anchorCtr="0">
            <a:noAutofit/>
          </a:bodyPr>
          <a:lstStyle>
            <a:lvl1pPr>
              <a:buNone/>
              <a:defRPr lang="en-US" sz="1100" b="1" kern="1200" cap="all" baseline="0" dirty="0">
                <a:solidFill>
                  <a:schemeClr val="bg1"/>
                </a:solidFill>
                <a:latin typeface="Arial"/>
                <a:ea typeface="+mn-ea"/>
                <a:cs typeface="Arial"/>
              </a:defRPr>
            </a:lvl1pPr>
          </a:lstStyle>
          <a:p>
            <a:pPr marL="0" lvl="0" indent="0" algn="l" defTabSz="914400" rtl="0" eaLnBrk="1" latinLnBrk="0" hangingPunct="1">
              <a:lnSpc>
                <a:spcPct val="100000"/>
              </a:lnSpc>
              <a:spcBef>
                <a:spcPts val="0"/>
              </a:spcBef>
              <a:spcAft>
                <a:spcPts val="600"/>
              </a:spcAft>
              <a:buFont typeface="Arial" pitchFamily="34" charset="0"/>
              <a:buNone/>
            </a:pPr>
            <a:endParaRPr lang="en-US" dirty="0"/>
          </a:p>
        </p:txBody>
      </p:sp>
      <p:sp>
        <p:nvSpPr>
          <p:cNvPr id="19" name="Text Placeholder 13"/>
          <p:cNvSpPr>
            <a:spLocks noGrp="1"/>
          </p:cNvSpPr>
          <p:nvPr>
            <p:ph type="body" sz="quarter" idx="36"/>
          </p:nvPr>
        </p:nvSpPr>
        <p:spPr>
          <a:xfrm>
            <a:off x="1735136" y="4417141"/>
            <a:ext cx="7178677" cy="822960"/>
          </a:xfrm>
          <a:solidFill>
            <a:schemeClr val="bg1"/>
          </a:solidFill>
          <a:ln w="12700" cap="flat" cmpd="sng" algn="ctr">
            <a:solidFill>
              <a:schemeClr val="tx1"/>
            </a:solidFill>
            <a:prstDash val="solid"/>
            <a:round/>
            <a:headEnd type="none" w="med" len="med"/>
            <a:tailEnd type="none" w="med" len="med"/>
          </a:ln>
        </p:spPr>
        <p:txBody>
          <a:bodyPr lIns="548640" tIns="91440" rIns="182880" bIns="137160" anchor="ctr" anchorCtr="0">
            <a:noAutofit/>
          </a:bodyPr>
          <a:lstStyle>
            <a:lvl1pPr>
              <a:spcAft>
                <a:spcPts val="300"/>
              </a:spcAft>
              <a:defRPr sz="1200"/>
            </a:lvl1pPr>
            <a:lvl2pPr marL="225425" indent="-225425">
              <a:spcAft>
                <a:spcPts val="300"/>
              </a:spcAft>
              <a:tabLst>
                <a:tab pos="225425" algn="l"/>
              </a:tabLst>
              <a:defRPr sz="1200"/>
            </a:lvl2pPr>
            <a:lvl3pPr marL="342900" indent="-114300">
              <a:spcAft>
                <a:spcPts val="300"/>
              </a:spcAft>
              <a:defRPr sz="1100"/>
            </a:lvl3pPr>
            <a:lvl4pPr marL="457200" indent="-114300">
              <a:spcAft>
                <a:spcPts val="300"/>
              </a:spcAft>
              <a:defRPr sz="1050"/>
            </a:lvl4pPr>
            <a:lvl5pPr marL="571500" indent="-114300">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19"/>
          <p:cNvSpPr>
            <a:spLocks noGrp="1"/>
          </p:cNvSpPr>
          <p:nvPr>
            <p:ph type="body" sz="quarter" idx="37"/>
          </p:nvPr>
        </p:nvSpPr>
        <p:spPr>
          <a:xfrm>
            <a:off x="228600" y="4417141"/>
            <a:ext cx="1905000" cy="822960"/>
          </a:xfrm>
          <a:prstGeom prst="homePlate">
            <a:avLst>
              <a:gd name="adj" fmla="val 29359"/>
            </a:avLst>
          </a:prstGeom>
          <a:solidFill>
            <a:schemeClr val="tx1"/>
          </a:solidFill>
          <a:ln w="12700" cap="flat" cmpd="sng" algn="ctr">
            <a:solidFill>
              <a:schemeClr val="tx1"/>
            </a:solidFill>
            <a:prstDash val="solid"/>
            <a:round/>
            <a:headEnd type="none" w="med" len="med"/>
            <a:tailEnd type="none" w="med" len="med"/>
          </a:ln>
        </p:spPr>
        <p:txBody>
          <a:bodyPr vert="horz" lIns="91440" tIns="0" rIns="91440" bIns="18288" rtlCol="0" anchor="ctr" anchorCtr="0">
            <a:noAutofit/>
          </a:bodyPr>
          <a:lstStyle>
            <a:lvl1pPr>
              <a:buNone/>
              <a:defRPr lang="en-US" sz="1100" b="1" kern="1200" cap="all" baseline="0" dirty="0">
                <a:solidFill>
                  <a:schemeClr val="bg1"/>
                </a:solidFill>
                <a:latin typeface="Arial"/>
                <a:ea typeface="+mn-ea"/>
                <a:cs typeface="Arial"/>
              </a:defRPr>
            </a:lvl1pPr>
          </a:lstStyle>
          <a:p>
            <a:pPr marL="0" lvl="0" indent="0" algn="l" defTabSz="914400" rtl="0" eaLnBrk="1" latinLnBrk="0" hangingPunct="1">
              <a:lnSpc>
                <a:spcPct val="100000"/>
              </a:lnSpc>
              <a:spcBef>
                <a:spcPts val="0"/>
              </a:spcBef>
              <a:spcAft>
                <a:spcPts val="600"/>
              </a:spcAft>
              <a:buFont typeface="Arial" pitchFamily="34" charset="0"/>
              <a:buNone/>
            </a:pPr>
            <a:endParaRPr lang="en-US" dirty="0"/>
          </a:p>
        </p:txBody>
      </p:sp>
      <p:sp>
        <p:nvSpPr>
          <p:cNvPr id="21" name="Text Placeholder 13"/>
          <p:cNvSpPr>
            <a:spLocks noGrp="1"/>
          </p:cNvSpPr>
          <p:nvPr>
            <p:ph type="body" sz="quarter" idx="38"/>
          </p:nvPr>
        </p:nvSpPr>
        <p:spPr>
          <a:xfrm>
            <a:off x="1735136" y="5352415"/>
            <a:ext cx="7178677" cy="822960"/>
          </a:xfrm>
          <a:solidFill>
            <a:schemeClr val="bg1"/>
          </a:solidFill>
          <a:ln w="12700" cap="flat" cmpd="sng" algn="ctr">
            <a:solidFill>
              <a:schemeClr val="tx1"/>
            </a:solidFill>
            <a:prstDash val="solid"/>
            <a:round/>
            <a:headEnd type="none" w="med" len="med"/>
            <a:tailEnd type="none" w="med" len="med"/>
          </a:ln>
        </p:spPr>
        <p:txBody>
          <a:bodyPr lIns="548640" tIns="91440" rIns="182880" bIns="137160" anchor="ctr" anchorCtr="0">
            <a:noAutofit/>
          </a:bodyPr>
          <a:lstStyle>
            <a:lvl1pPr>
              <a:spcAft>
                <a:spcPts val="300"/>
              </a:spcAft>
              <a:defRPr sz="1200"/>
            </a:lvl1pPr>
            <a:lvl2pPr marL="225425" indent="-225425">
              <a:spcAft>
                <a:spcPts val="300"/>
              </a:spcAft>
              <a:tabLst>
                <a:tab pos="225425" algn="l"/>
              </a:tabLst>
              <a:defRPr sz="1200"/>
            </a:lvl2pPr>
            <a:lvl3pPr marL="342900" indent="-114300">
              <a:spcAft>
                <a:spcPts val="300"/>
              </a:spcAft>
              <a:defRPr sz="1100"/>
            </a:lvl3pPr>
            <a:lvl4pPr marL="457200" indent="-114300">
              <a:spcAft>
                <a:spcPts val="300"/>
              </a:spcAft>
              <a:defRPr sz="1050"/>
            </a:lvl4pPr>
            <a:lvl5pPr marL="571500" indent="-114300">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ext Placeholder 19"/>
          <p:cNvSpPr>
            <a:spLocks noGrp="1"/>
          </p:cNvSpPr>
          <p:nvPr>
            <p:ph type="body" sz="quarter" idx="39"/>
          </p:nvPr>
        </p:nvSpPr>
        <p:spPr>
          <a:xfrm>
            <a:off x="228600" y="5352415"/>
            <a:ext cx="1905000" cy="822960"/>
          </a:xfrm>
          <a:prstGeom prst="homePlate">
            <a:avLst>
              <a:gd name="adj" fmla="val 29359"/>
            </a:avLst>
          </a:prstGeom>
          <a:solidFill>
            <a:schemeClr val="tx1"/>
          </a:solidFill>
          <a:ln w="12700" cap="flat" cmpd="sng" algn="ctr">
            <a:solidFill>
              <a:schemeClr val="tx1"/>
            </a:solidFill>
            <a:prstDash val="solid"/>
            <a:round/>
            <a:headEnd type="none" w="med" len="med"/>
            <a:tailEnd type="none" w="med" len="med"/>
          </a:ln>
        </p:spPr>
        <p:txBody>
          <a:bodyPr vert="horz" lIns="91440" tIns="0" rIns="91440" bIns="18288" rtlCol="0" anchor="ctr" anchorCtr="0">
            <a:noAutofit/>
          </a:bodyPr>
          <a:lstStyle>
            <a:lvl1pPr>
              <a:buNone/>
              <a:defRPr lang="en-US" sz="1100" b="1" kern="1200" cap="all" baseline="0" dirty="0">
                <a:solidFill>
                  <a:schemeClr val="bg1"/>
                </a:solidFill>
                <a:latin typeface="Arial"/>
                <a:ea typeface="+mn-ea"/>
                <a:cs typeface="Arial"/>
              </a:defRPr>
            </a:lvl1pPr>
          </a:lstStyle>
          <a:p>
            <a:pPr marL="0" lvl="0" indent="0" algn="l" defTabSz="914400" rtl="0" eaLnBrk="1" latinLnBrk="0" hangingPunct="1">
              <a:lnSpc>
                <a:spcPct val="100000"/>
              </a:lnSpc>
              <a:spcBef>
                <a:spcPts val="0"/>
              </a:spcBef>
              <a:spcAft>
                <a:spcPts val="600"/>
              </a:spcAft>
              <a:buFont typeface="Arial" pitchFamily="34" charset="0"/>
              <a:buNone/>
            </a:pPr>
            <a:endParaRPr lang="en-US"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CG Text Blocks - Major and Sub Points">
    <p:spTree>
      <p:nvGrpSpPr>
        <p:cNvPr id="1" name=""/>
        <p:cNvGrpSpPr/>
        <p:nvPr/>
      </p:nvGrpSpPr>
      <p:grpSpPr>
        <a:xfrm>
          <a:off x="0" y="0"/>
          <a:ext cx="0" cy="0"/>
          <a:chOff x="0" y="0"/>
          <a:chExt cx="0" cy="0"/>
        </a:xfrm>
      </p:grpSpPr>
      <p:sp>
        <p:nvSpPr>
          <p:cNvPr id="10" name="Text Placeholder 15"/>
          <p:cNvSpPr>
            <a:spLocks noGrp="1"/>
          </p:cNvSpPr>
          <p:nvPr>
            <p:ph type="body" sz="quarter" idx="21"/>
          </p:nvPr>
        </p:nvSpPr>
        <p:spPr>
          <a:xfrm>
            <a:off x="230011" y="1612900"/>
            <a:ext cx="1371600" cy="2194560"/>
          </a:xfrm>
          <a:prstGeom prst="rect">
            <a:avLst/>
          </a:prstGeom>
          <a:solidFill>
            <a:schemeClr val="tx1"/>
          </a:solidFill>
          <a:ln w="12700" cap="flat" cmpd="sng" algn="ctr">
            <a:solidFill>
              <a:schemeClr val="tx1"/>
            </a:solidFill>
            <a:prstDash val="solid"/>
            <a:round/>
            <a:headEnd type="none" w="med" len="med"/>
            <a:tailEnd type="none" w="med" len="med"/>
          </a:ln>
        </p:spPr>
        <p:txBody>
          <a:bodyPr vert="horz" lIns="91440" tIns="0" rIns="91440" bIns="18288" rtlCol="0" anchor="ctr" anchorCtr="0">
            <a:noAutofit/>
          </a:bodyPr>
          <a:lstStyle>
            <a:lvl1pPr marL="0" indent="0">
              <a:buNone/>
              <a:defRPr lang="en-US" sz="1100" b="1" kern="1200" cap="all" baseline="0" dirty="0">
                <a:solidFill>
                  <a:schemeClr val="bg1"/>
                </a:solidFill>
                <a:latin typeface="Arial"/>
                <a:ea typeface="+mn-ea"/>
                <a:cs typeface="Arial"/>
              </a:defRPr>
            </a:lvl1pPr>
          </a:lstStyle>
          <a:p>
            <a:pPr marL="0" lvl="0" indent="0" algn="l" defTabSz="914400" rtl="0" eaLnBrk="1" latinLnBrk="0" hangingPunct="1">
              <a:lnSpc>
                <a:spcPct val="100000"/>
              </a:lnSpc>
              <a:spcBef>
                <a:spcPts val="0"/>
              </a:spcBef>
              <a:spcAft>
                <a:spcPts val="600"/>
              </a:spcAft>
              <a:buFont typeface="Arial" pitchFamily="34" charset="0"/>
              <a:buNone/>
            </a:pPr>
            <a:endParaRPr lang="en-US" dirty="0"/>
          </a:p>
        </p:txBody>
      </p:sp>
      <p:sp>
        <p:nvSpPr>
          <p:cNvPr id="12" name="Text Placeholder 15"/>
          <p:cNvSpPr>
            <a:spLocks noGrp="1"/>
          </p:cNvSpPr>
          <p:nvPr>
            <p:ph type="body" sz="quarter" idx="23"/>
          </p:nvPr>
        </p:nvSpPr>
        <p:spPr>
          <a:xfrm>
            <a:off x="1683749" y="1612900"/>
            <a:ext cx="1143000" cy="731520"/>
          </a:xfrm>
          <a:prstGeom prst="rect">
            <a:avLst/>
          </a:prstGeom>
          <a:solidFill>
            <a:schemeClr val="bg1">
              <a:lumMod val="75000"/>
            </a:schemeClr>
          </a:solidFill>
          <a:ln w="12700" cap="flat" cmpd="sng" algn="ctr">
            <a:solidFill>
              <a:schemeClr val="tx1"/>
            </a:solidFill>
            <a:prstDash val="solid"/>
            <a:round/>
            <a:headEnd type="none" w="med" len="med"/>
            <a:tailEnd type="none" w="med" len="med"/>
          </a:ln>
        </p:spPr>
        <p:txBody>
          <a:bodyPr lIns="91440" rIns="45720" anchor="ctr">
            <a:noAutofit/>
          </a:bodyPr>
          <a:lstStyle>
            <a:lvl1pPr marL="0" indent="0">
              <a:buNone/>
              <a:defRPr sz="1200" b="1">
                <a:solidFill>
                  <a:schemeClr val="tx1"/>
                </a:solidFill>
              </a:defRPr>
            </a:lvl1pPr>
          </a:lstStyle>
          <a:p>
            <a:pPr lvl="0"/>
            <a:endParaRPr lang="en-US" dirty="0"/>
          </a:p>
        </p:txBody>
      </p:sp>
      <p:sp>
        <p:nvSpPr>
          <p:cNvPr id="18" name="Text Placeholder 15"/>
          <p:cNvSpPr>
            <a:spLocks noGrp="1"/>
          </p:cNvSpPr>
          <p:nvPr>
            <p:ph type="body" sz="quarter" idx="25"/>
          </p:nvPr>
        </p:nvSpPr>
        <p:spPr>
          <a:xfrm>
            <a:off x="1682338" y="2438400"/>
            <a:ext cx="1143000" cy="1371600"/>
          </a:xfrm>
          <a:prstGeom prst="rect">
            <a:avLst/>
          </a:prstGeom>
          <a:solidFill>
            <a:schemeClr val="bg1">
              <a:lumMod val="75000"/>
            </a:schemeClr>
          </a:solidFill>
          <a:ln w="12700" cap="flat" cmpd="sng" algn="ctr">
            <a:solidFill>
              <a:schemeClr val="tx1"/>
            </a:solidFill>
            <a:prstDash val="solid"/>
            <a:round/>
            <a:headEnd type="none" w="med" len="med"/>
            <a:tailEnd type="none" w="med" len="med"/>
          </a:ln>
        </p:spPr>
        <p:txBody>
          <a:bodyPr lIns="91440" rIns="45720" anchor="ctr">
            <a:noAutofit/>
          </a:bodyPr>
          <a:lstStyle>
            <a:lvl1pPr marL="0" indent="0">
              <a:buNone/>
              <a:defRPr sz="1200" b="1">
                <a:solidFill>
                  <a:schemeClr val="tx1"/>
                </a:solidFill>
              </a:defRPr>
            </a:lvl1pPr>
          </a:lstStyle>
          <a:p>
            <a:pPr lvl="0"/>
            <a:endParaRPr lang="en-US" dirty="0"/>
          </a:p>
        </p:txBody>
      </p:sp>
      <p:sp>
        <p:nvSpPr>
          <p:cNvPr id="2" name="Title 1"/>
          <p:cNvSpPr>
            <a:spLocks noGrp="1"/>
          </p:cNvSpPr>
          <p:nvPr>
            <p:ph type="title"/>
          </p:nvPr>
        </p:nvSpPr>
        <p:spPr/>
        <p:txBody>
          <a:bodyPr/>
          <a:lstStyle/>
          <a:p>
            <a:r>
              <a:rPr lang="en-US" dirty="0"/>
              <a:t>Click to edit Master title style</a:t>
            </a:r>
          </a:p>
        </p:txBody>
      </p:sp>
      <p:sp>
        <p:nvSpPr>
          <p:cNvPr id="17" name="Footer Placeholder 16"/>
          <p:cNvSpPr>
            <a:spLocks noGrp="1"/>
          </p:cNvSpPr>
          <p:nvPr>
            <p:ph type="ftr" sz="quarter" idx="31"/>
          </p:nvPr>
        </p:nvSpPr>
        <p:spPr/>
        <p:txBody>
          <a:bodyPr/>
          <a:lstStyle/>
          <a:p>
            <a:endParaRPr lang="en-US" dirty="0"/>
          </a:p>
        </p:txBody>
      </p:sp>
      <p:sp>
        <p:nvSpPr>
          <p:cNvPr id="27" name="Text Placeholder 13"/>
          <p:cNvSpPr>
            <a:spLocks noGrp="1"/>
          </p:cNvSpPr>
          <p:nvPr>
            <p:ph type="body" sz="quarter" idx="35"/>
          </p:nvPr>
        </p:nvSpPr>
        <p:spPr>
          <a:xfrm>
            <a:off x="2823633" y="1612900"/>
            <a:ext cx="6090180" cy="731520"/>
          </a:xfrm>
          <a:solidFill>
            <a:schemeClr val="bg1"/>
          </a:solidFill>
          <a:ln w="12700" cap="flat" cmpd="sng" algn="ctr">
            <a:solidFill>
              <a:schemeClr val="tx1"/>
            </a:solidFill>
            <a:prstDash val="solid"/>
            <a:round/>
            <a:headEnd type="none" w="med" len="med"/>
            <a:tailEnd type="none" w="med" len="med"/>
          </a:ln>
        </p:spPr>
        <p:txBody>
          <a:bodyPr lIns="91440" tIns="91440" rIns="91440" bIns="137160" anchor="ctr" anchorCtr="0">
            <a:noAutofit/>
          </a:bodyPr>
          <a:lstStyle>
            <a:lvl1pPr>
              <a:spcAft>
                <a:spcPts val="300"/>
              </a:spcAft>
              <a:defRPr sz="1200"/>
            </a:lvl1pPr>
            <a:lvl2pPr marL="225425" indent="-225425">
              <a:spcAft>
                <a:spcPts val="300"/>
              </a:spcAft>
              <a:tabLst>
                <a:tab pos="225425" algn="l"/>
              </a:tabLst>
              <a:defRPr sz="1200"/>
            </a:lvl2pPr>
            <a:lvl3pPr marL="342900" indent="-114300">
              <a:spcAft>
                <a:spcPts val="300"/>
              </a:spcAft>
              <a:defRPr sz="1100"/>
            </a:lvl3pPr>
            <a:lvl4pPr marL="457200" indent="-114300">
              <a:spcAft>
                <a:spcPts val="300"/>
              </a:spcAft>
              <a:defRPr sz="1050"/>
            </a:lvl4pPr>
            <a:lvl5pPr marL="571500" indent="-114300">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Text Placeholder 13"/>
          <p:cNvSpPr>
            <a:spLocks noGrp="1"/>
          </p:cNvSpPr>
          <p:nvPr>
            <p:ph type="body" sz="quarter" idx="36"/>
          </p:nvPr>
        </p:nvSpPr>
        <p:spPr>
          <a:xfrm>
            <a:off x="2823633" y="2438400"/>
            <a:ext cx="6090180" cy="1371600"/>
          </a:xfrm>
          <a:solidFill>
            <a:schemeClr val="bg1"/>
          </a:solidFill>
          <a:ln w="12700" cap="flat" cmpd="sng" algn="ctr">
            <a:solidFill>
              <a:schemeClr val="tx1"/>
            </a:solidFill>
            <a:prstDash val="solid"/>
            <a:round/>
            <a:headEnd type="none" w="med" len="med"/>
            <a:tailEnd type="none" w="med" len="med"/>
          </a:ln>
        </p:spPr>
        <p:txBody>
          <a:bodyPr lIns="91440" tIns="91440" rIns="91440" bIns="137160" anchor="ctr" anchorCtr="0">
            <a:noAutofit/>
          </a:bodyPr>
          <a:lstStyle>
            <a:lvl1pPr>
              <a:spcAft>
                <a:spcPts val="300"/>
              </a:spcAft>
              <a:defRPr sz="1200"/>
            </a:lvl1pPr>
            <a:lvl2pPr marL="225425" indent="-225425">
              <a:spcAft>
                <a:spcPts val="300"/>
              </a:spcAft>
              <a:tabLst>
                <a:tab pos="225425" algn="l"/>
              </a:tabLst>
              <a:defRPr sz="1200"/>
            </a:lvl2pPr>
            <a:lvl3pPr marL="342900" indent="-114300">
              <a:spcAft>
                <a:spcPts val="300"/>
              </a:spcAft>
              <a:defRPr sz="1100"/>
            </a:lvl3pPr>
            <a:lvl4pPr marL="457200" indent="-114300">
              <a:spcAft>
                <a:spcPts val="300"/>
              </a:spcAft>
              <a:defRPr sz="1050"/>
            </a:lvl4pPr>
            <a:lvl5pPr marL="571500" indent="-114300">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8" name="Text Placeholder 15"/>
          <p:cNvSpPr>
            <a:spLocks noGrp="1"/>
          </p:cNvSpPr>
          <p:nvPr>
            <p:ph type="body" sz="quarter" idx="37"/>
          </p:nvPr>
        </p:nvSpPr>
        <p:spPr>
          <a:xfrm>
            <a:off x="230011" y="3980920"/>
            <a:ext cx="1371600" cy="2194560"/>
          </a:xfrm>
          <a:prstGeom prst="rect">
            <a:avLst/>
          </a:prstGeom>
          <a:solidFill>
            <a:schemeClr val="tx1"/>
          </a:solidFill>
          <a:ln w="12700" cap="flat" cmpd="sng" algn="ctr">
            <a:solidFill>
              <a:schemeClr val="tx1"/>
            </a:solidFill>
            <a:prstDash val="solid"/>
            <a:round/>
            <a:headEnd type="none" w="med" len="med"/>
            <a:tailEnd type="none" w="med" len="med"/>
          </a:ln>
        </p:spPr>
        <p:txBody>
          <a:bodyPr vert="horz" lIns="91440" tIns="0" rIns="91440" bIns="18288" rtlCol="0" anchor="ctr" anchorCtr="0">
            <a:noAutofit/>
          </a:bodyPr>
          <a:lstStyle>
            <a:lvl1pPr marL="0" indent="0">
              <a:buNone/>
              <a:defRPr lang="en-US" sz="1100" b="1" kern="1200" cap="all" baseline="0" dirty="0">
                <a:solidFill>
                  <a:schemeClr val="bg1"/>
                </a:solidFill>
                <a:latin typeface="Arial"/>
                <a:ea typeface="+mn-ea"/>
                <a:cs typeface="Arial"/>
              </a:defRPr>
            </a:lvl1pPr>
          </a:lstStyle>
          <a:p>
            <a:pPr marL="0" lvl="0" indent="0" algn="l" defTabSz="914400" rtl="0" eaLnBrk="1" latinLnBrk="0" hangingPunct="1">
              <a:lnSpc>
                <a:spcPct val="100000"/>
              </a:lnSpc>
              <a:spcBef>
                <a:spcPts val="0"/>
              </a:spcBef>
              <a:spcAft>
                <a:spcPts val="600"/>
              </a:spcAft>
              <a:buFont typeface="Arial" pitchFamily="34" charset="0"/>
              <a:buNone/>
            </a:pPr>
            <a:endParaRPr lang="en-US" dirty="0"/>
          </a:p>
        </p:txBody>
      </p:sp>
      <p:sp>
        <p:nvSpPr>
          <p:cNvPr id="29" name="Text Placeholder 15"/>
          <p:cNvSpPr>
            <a:spLocks noGrp="1"/>
          </p:cNvSpPr>
          <p:nvPr>
            <p:ph type="body" sz="quarter" idx="38"/>
          </p:nvPr>
        </p:nvSpPr>
        <p:spPr>
          <a:xfrm>
            <a:off x="1683749" y="3980920"/>
            <a:ext cx="1143000" cy="731520"/>
          </a:xfrm>
          <a:prstGeom prst="rect">
            <a:avLst/>
          </a:prstGeom>
          <a:solidFill>
            <a:schemeClr val="bg1">
              <a:lumMod val="75000"/>
            </a:schemeClr>
          </a:solidFill>
          <a:ln w="12700" cap="flat" cmpd="sng" algn="ctr">
            <a:solidFill>
              <a:schemeClr val="tx1"/>
            </a:solidFill>
            <a:prstDash val="solid"/>
            <a:round/>
            <a:headEnd type="none" w="med" len="med"/>
            <a:tailEnd type="none" w="med" len="med"/>
          </a:ln>
        </p:spPr>
        <p:txBody>
          <a:bodyPr lIns="91440" rIns="45720" anchor="ctr">
            <a:noAutofit/>
          </a:bodyPr>
          <a:lstStyle>
            <a:lvl1pPr marL="0" indent="0">
              <a:buNone/>
              <a:defRPr sz="1200" b="1">
                <a:solidFill>
                  <a:schemeClr val="tx1"/>
                </a:solidFill>
              </a:defRPr>
            </a:lvl1pPr>
          </a:lstStyle>
          <a:p>
            <a:pPr lvl="0"/>
            <a:endParaRPr lang="en-US" dirty="0"/>
          </a:p>
        </p:txBody>
      </p:sp>
      <p:sp>
        <p:nvSpPr>
          <p:cNvPr id="30" name="Text Placeholder 15"/>
          <p:cNvSpPr>
            <a:spLocks noGrp="1"/>
          </p:cNvSpPr>
          <p:nvPr>
            <p:ph type="body" sz="quarter" idx="39"/>
          </p:nvPr>
        </p:nvSpPr>
        <p:spPr>
          <a:xfrm>
            <a:off x="1682338" y="4806420"/>
            <a:ext cx="1143000" cy="1371600"/>
          </a:xfrm>
          <a:prstGeom prst="rect">
            <a:avLst/>
          </a:prstGeom>
          <a:solidFill>
            <a:schemeClr val="bg1">
              <a:lumMod val="75000"/>
            </a:schemeClr>
          </a:solidFill>
          <a:ln w="12700" cap="flat" cmpd="sng" algn="ctr">
            <a:solidFill>
              <a:schemeClr val="tx1"/>
            </a:solidFill>
            <a:prstDash val="solid"/>
            <a:round/>
            <a:headEnd type="none" w="med" len="med"/>
            <a:tailEnd type="none" w="med" len="med"/>
          </a:ln>
        </p:spPr>
        <p:txBody>
          <a:bodyPr lIns="91440" rIns="45720" anchor="ctr">
            <a:noAutofit/>
          </a:bodyPr>
          <a:lstStyle>
            <a:lvl1pPr marL="0" indent="0">
              <a:buNone/>
              <a:defRPr sz="1200" b="1">
                <a:solidFill>
                  <a:schemeClr val="tx1"/>
                </a:solidFill>
              </a:defRPr>
            </a:lvl1pPr>
          </a:lstStyle>
          <a:p>
            <a:pPr lvl="0"/>
            <a:endParaRPr lang="en-US" dirty="0"/>
          </a:p>
        </p:txBody>
      </p:sp>
      <p:sp>
        <p:nvSpPr>
          <p:cNvPr id="31" name="Text Placeholder 13"/>
          <p:cNvSpPr>
            <a:spLocks noGrp="1"/>
          </p:cNvSpPr>
          <p:nvPr>
            <p:ph type="body" sz="quarter" idx="40"/>
          </p:nvPr>
        </p:nvSpPr>
        <p:spPr>
          <a:xfrm>
            <a:off x="2823633" y="3980920"/>
            <a:ext cx="6090180" cy="731520"/>
          </a:xfrm>
          <a:solidFill>
            <a:schemeClr val="bg1"/>
          </a:solidFill>
          <a:ln w="12700" cap="flat" cmpd="sng" algn="ctr">
            <a:solidFill>
              <a:schemeClr val="tx1"/>
            </a:solidFill>
            <a:prstDash val="solid"/>
            <a:round/>
            <a:headEnd type="none" w="med" len="med"/>
            <a:tailEnd type="none" w="med" len="med"/>
          </a:ln>
        </p:spPr>
        <p:txBody>
          <a:bodyPr lIns="91440" tIns="91440" rIns="91440" bIns="137160" anchor="ctr" anchorCtr="0">
            <a:noAutofit/>
          </a:bodyPr>
          <a:lstStyle>
            <a:lvl1pPr>
              <a:spcAft>
                <a:spcPts val="300"/>
              </a:spcAft>
              <a:defRPr sz="1200"/>
            </a:lvl1pPr>
            <a:lvl2pPr marL="225425" indent="-225425">
              <a:spcAft>
                <a:spcPts val="300"/>
              </a:spcAft>
              <a:tabLst>
                <a:tab pos="225425" algn="l"/>
              </a:tabLst>
              <a:defRPr sz="1200"/>
            </a:lvl2pPr>
            <a:lvl3pPr marL="342900" indent="-114300">
              <a:spcAft>
                <a:spcPts val="300"/>
              </a:spcAft>
              <a:defRPr sz="1100"/>
            </a:lvl3pPr>
            <a:lvl4pPr marL="457200" indent="-114300">
              <a:spcAft>
                <a:spcPts val="300"/>
              </a:spcAft>
              <a:defRPr sz="1050"/>
            </a:lvl4pPr>
            <a:lvl5pPr marL="571500" indent="-114300">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2" name="Text Placeholder 13"/>
          <p:cNvSpPr>
            <a:spLocks noGrp="1"/>
          </p:cNvSpPr>
          <p:nvPr>
            <p:ph type="body" sz="quarter" idx="41"/>
          </p:nvPr>
        </p:nvSpPr>
        <p:spPr>
          <a:xfrm>
            <a:off x="2823633" y="4806420"/>
            <a:ext cx="6090180" cy="1371600"/>
          </a:xfrm>
          <a:solidFill>
            <a:schemeClr val="bg1"/>
          </a:solidFill>
          <a:ln w="12700" cap="flat" cmpd="sng" algn="ctr">
            <a:solidFill>
              <a:schemeClr val="tx1"/>
            </a:solidFill>
            <a:prstDash val="solid"/>
            <a:round/>
            <a:headEnd type="none" w="med" len="med"/>
            <a:tailEnd type="none" w="med" len="med"/>
          </a:ln>
        </p:spPr>
        <p:txBody>
          <a:bodyPr lIns="91440" tIns="91440" rIns="91440" bIns="137160" anchor="ctr" anchorCtr="0">
            <a:noAutofit/>
          </a:bodyPr>
          <a:lstStyle>
            <a:lvl1pPr>
              <a:spcAft>
                <a:spcPts val="300"/>
              </a:spcAft>
              <a:defRPr sz="1200"/>
            </a:lvl1pPr>
            <a:lvl2pPr marL="225425" indent="-225425">
              <a:spcAft>
                <a:spcPts val="300"/>
              </a:spcAft>
              <a:tabLst>
                <a:tab pos="225425" algn="l"/>
              </a:tabLst>
              <a:defRPr sz="1200"/>
            </a:lvl2pPr>
            <a:lvl3pPr marL="342900" indent="-114300">
              <a:spcAft>
                <a:spcPts val="300"/>
              </a:spcAft>
              <a:defRPr sz="1100"/>
            </a:lvl3pPr>
            <a:lvl4pPr marL="457200" indent="-114300">
              <a:spcAft>
                <a:spcPts val="300"/>
              </a:spcAft>
              <a:defRPr sz="1050"/>
            </a:lvl4pPr>
            <a:lvl5pPr marL="571500" indent="-114300">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CG Consequences Vertical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7" name="Footer Placeholder 16"/>
          <p:cNvSpPr>
            <a:spLocks noGrp="1"/>
          </p:cNvSpPr>
          <p:nvPr>
            <p:ph type="ftr" sz="quarter" idx="31"/>
          </p:nvPr>
        </p:nvSpPr>
        <p:spPr/>
        <p:txBody>
          <a:bodyPr/>
          <a:lstStyle/>
          <a:p>
            <a:endParaRPr lang="en-US" dirty="0"/>
          </a:p>
        </p:txBody>
      </p:sp>
      <p:sp>
        <p:nvSpPr>
          <p:cNvPr id="14" name="Freeform 4"/>
          <p:cNvSpPr>
            <a:spLocks/>
          </p:cNvSpPr>
          <p:nvPr userDrawn="1"/>
        </p:nvSpPr>
        <p:spPr bwMode="auto">
          <a:xfrm>
            <a:off x="228600" y="2104926"/>
            <a:ext cx="4199468" cy="4070449"/>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 h="2469">
                <a:moveTo>
                  <a:pt x="1235" y="147"/>
                </a:moveTo>
                <a:lnTo>
                  <a:pt x="2475" y="0"/>
                </a:lnTo>
                <a:lnTo>
                  <a:pt x="2475" y="2469"/>
                </a:lnTo>
                <a:lnTo>
                  <a:pt x="0" y="2469"/>
                </a:lnTo>
                <a:lnTo>
                  <a:pt x="0" y="0"/>
                </a:lnTo>
                <a:lnTo>
                  <a:pt x="1235" y="147"/>
                </a:lnTo>
                <a:close/>
              </a:path>
            </a:pathLst>
          </a:custGeom>
          <a:solidFill>
            <a:schemeClr val="bg1"/>
          </a:solidFill>
          <a:ln w="12700" cap="flat" cmpd="sng">
            <a:solidFill>
              <a:schemeClr val="tx1"/>
            </a:solidFill>
            <a:prstDash val="solid"/>
            <a:round/>
            <a:headEnd/>
            <a:tailEnd/>
          </a:ln>
          <a:effectLst/>
        </p:spPr>
        <p:txBody>
          <a:bodyPr wrap="square" lIns="182880" tIns="365760" rIns="182880" bIns="182880" anchor="t" anchorCtr="0"/>
          <a:lstStyle/>
          <a:p>
            <a:pPr marL="166688" lvl="1" indent="-166688" defTabSz="330200" eaLnBrk="1" hangingPunct="1">
              <a:lnSpc>
                <a:spcPct val="95000"/>
              </a:lnSpc>
              <a:spcBef>
                <a:spcPct val="25000"/>
              </a:spcBef>
              <a:buClr>
                <a:schemeClr val="accent1"/>
              </a:buClr>
              <a:buSzPct val="140000"/>
              <a:tabLst>
                <a:tab pos="8521700" algn="r"/>
              </a:tabLst>
            </a:pPr>
            <a:endParaRPr lang="en-GB" altLang="de-DE" dirty="0">
              <a:solidFill>
                <a:srgbClr val="000000"/>
              </a:solidFill>
              <a:latin typeface="Arial" charset="0"/>
            </a:endParaRPr>
          </a:p>
        </p:txBody>
      </p:sp>
      <p:sp>
        <p:nvSpPr>
          <p:cNvPr id="15" name="Text Placeholder 8"/>
          <p:cNvSpPr>
            <a:spLocks noGrp="1"/>
          </p:cNvSpPr>
          <p:nvPr>
            <p:ph type="body" sz="quarter" idx="21"/>
          </p:nvPr>
        </p:nvSpPr>
        <p:spPr>
          <a:xfrm rot="5400000">
            <a:off x="2009886" y="-169973"/>
            <a:ext cx="636898" cy="4199470"/>
          </a:xfrm>
          <a:prstGeom prst="homePlate">
            <a:avLst>
              <a:gd name="adj" fmla="val 35000"/>
            </a:avLst>
          </a:prstGeom>
          <a:solidFill>
            <a:schemeClr val="tx1"/>
          </a:solidFill>
          <a:ln w="12700">
            <a:solidFill>
              <a:schemeClr val="tx1"/>
            </a:solidFill>
          </a:ln>
        </p:spPr>
        <p:txBody>
          <a:bodyPr vert="vert270" anchor="ctr">
            <a:normAutofit/>
          </a:bodyPr>
          <a:lstStyle>
            <a:lvl1pPr marL="0" indent="0" algn="ctr">
              <a:lnSpc>
                <a:spcPts val="1400"/>
              </a:lnSpc>
              <a:spcBef>
                <a:spcPts val="0"/>
              </a:spcBef>
              <a:buNone/>
              <a:defRPr lang="en-US" sz="1400" b="1" kern="1200" cap="all" baseline="0" dirty="0">
                <a:solidFill>
                  <a:schemeClr val="bg1"/>
                </a:solidFill>
                <a:latin typeface="Arial"/>
                <a:ea typeface="+mn-ea"/>
                <a:cs typeface="Aria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19" name="Content Placeholder 4"/>
          <p:cNvSpPr>
            <a:spLocks noGrp="1"/>
          </p:cNvSpPr>
          <p:nvPr>
            <p:ph sz="quarter" idx="11"/>
          </p:nvPr>
        </p:nvSpPr>
        <p:spPr>
          <a:xfrm>
            <a:off x="271376" y="2379134"/>
            <a:ext cx="4114800" cy="3749040"/>
          </a:xfrm>
          <a:noFill/>
          <a:ln w="6350" cap="flat" cmpd="sng" algn="ctr">
            <a:noFill/>
            <a:prstDash val="solid"/>
            <a:round/>
            <a:headEnd type="none" w="med" len="med"/>
            <a:tailEnd type="none" w="med" len="med"/>
          </a:ln>
        </p:spPr>
        <p:txBody>
          <a:bodyPr wrap="square" lIns="182880" tIns="137160" rIns="182880" bIns="182880">
            <a:noAutofit/>
          </a:bodyPr>
          <a:lstStyle>
            <a:lvl1pPr>
              <a:defRPr sz="1400"/>
            </a:lvl1pPr>
            <a:lvl2pPr>
              <a:tabLst>
                <a:tab pos="284163" algn="l"/>
              </a:tabLst>
              <a:defRPr sz="1400"/>
            </a:lvl2pPr>
            <a:lvl3pPr marL="401638" indent="-117475">
              <a:defRPr sz="1200"/>
            </a:lvl3pPr>
            <a:lvl4pPr marL="512763" indent="-111125">
              <a:defRPr sz="1100"/>
            </a:lvl4pPr>
            <a:lvl5pPr marL="630238" indent="-117475">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Freeform 4"/>
          <p:cNvSpPr>
            <a:spLocks/>
          </p:cNvSpPr>
          <p:nvPr userDrawn="1"/>
        </p:nvSpPr>
        <p:spPr bwMode="auto">
          <a:xfrm>
            <a:off x="4704057" y="2104926"/>
            <a:ext cx="4199468" cy="4070449"/>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 h="2469">
                <a:moveTo>
                  <a:pt x="1235" y="147"/>
                </a:moveTo>
                <a:lnTo>
                  <a:pt x="2475" y="0"/>
                </a:lnTo>
                <a:lnTo>
                  <a:pt x="2475" y="2469"/>
                </a:lnTo>
                <a:lnTo>
                  <a:pt x="0" y="2469"/>
                </a:lnTo>
                <a:lnTo>
                  <a:pt x="0" y="0"/>
                </a:lnTo>
                <a:lnTo>
                  <a:pt x="1235" y="147"/>
                </a:lnTo>
                <a:close/>
              </a:path>
            </a:pathLst>
          </a:custGeom>
          <a:solidFill>
            <a:schemeClr val="bg1"/>
          </a:solidFill>
          <a:ln w="12700" cap="flat" cmpd="sng">
            <a:solidFill>
              <a:schemeClr val="tx1"/>
            </a:solidFill>
            <a:prstDash val="solid"/>
            <a:round/>
            <a:headEnd/>
            <a:tailEnd/>
          </a:ln>
          <a:effectLst/>
        </p:spPr>
        <p:txBody>
          <a:bodyPr wrap="square" lIns="182880" tIns="365760" rIns="182880" bIns="182880" anchor="t" anchorCtr="0"/>
          <a:lstStyle/>
          <a:p>
            <a:pPr marL="166688" lvl="1" indent="-166688" defTabSz="330200" eaLnBrk="1" hangingPunct="1">
              <a:lnSpc>
                <a:spcPct val="95000"/>
              </a:lnSpc>
              <a:spcBef>
                <a:spcPct val="25000"/>
              </a:spcBef>
              <a:buClr>
                <a:schemeClr val="accent1"/>
              </a:buClr>
              <a:buSzPct val="140000"/>
              <a:tabLst>
                <a:tab pos="8521700" algn="r"/>
              </a:tabLst>
            </a:pPr>
            <a:endParaRPr lang="en-GB" altLang="de-DE" dirty="0">
              <a:solidFill>
                <a:srgbClr val="000000"/>
              </a:solidFill>
              <a:latin typeface="Arial" charset="0"/>
            </a:endParaRPr>
          </a:p>
        </p:txBody>
      </p:sp>
      <p:sp>
        <p:nvSpPr>
          <p:cNvPr id="22" name="Text Placeholder 8"/>
          <p:cNvSpPr>
            <a:spLocks noGrp="1"/>
          </p:cNvSpPr>
          <p:nvPr>
            <p:ph type="body" sz="quarter" idx="32"/>
          </p:nvPr>
        </p:nvSpPr>
        <p:spPr>
          <a:xfrm rot="5400000">
            <a:off x="6485343" y="-169973"/>
            <a:ext cx="636898" cy="4199470"/>
          </a:xfrm>
          <a:prstGeom prst="homePlate">
            <a:avLst>
              <a:gd name="adj" fmla="val 35000"/>
            </a:avLst>
          </a:prstGeom>
          <a:solidFill>
            <a:schemeClr val="tx1"/>
          </a:solidFill>
          <a:ln w="12700">
            <a:solidFill>
              <a:schemeClr val="tx1"/>
            </a:solidFill>
          </a:ln>
        </p:spPr>
        <p:txBody>
          <a:bodyPr vert="vert270" anchor="ctr">
            <a:normAutofit/>
          </a:bodyPr>
          <a:lstStyle>
            <a:lvl1pPr marL="0" indent="0" algn="ctr">
              <a:lnSpc>
                <a:spcPts val="1400"/>
              </a:lnSpc>
              <a:spcBef>
                <a:spcPts val="0"/>
              </a:spcBef>
              <a:buNone/>
              <a:defRPr lang="en-US" sz="1400" b="1" kern="1200" cap="all" baseline="0" dirty="0">
                <a:solidFill>
                  <a:schemeClr val="bg1"/>
                </a:solidFill>
                <a:latin typeface="Arial"/>
                <a:ea typeface="+mn-ea"/>
                <a:cs typeface="Aria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23" name="Content Placeholder 4"/>
          <p:cNvSpPr>
            <a:spLocks noGrp="1"/>
          </p:cNvSpPr>
          <p:nvPr>
            <p:ph sz="quarter" idx="33"/>
          </p:nvPr>
        </p:nvSpPr>
        <p:spPr>
          <a:xfrm>
            <a:off x="4743713" y="2379134"/>
            <a:ext cx="4114800" cy="3749040"/>
          </a:xfrm>
          <a:noFill/>
          <a:ln w="6350" cap="flat" cmpd="sng" algn="ctr">
            <a:noFill/>
            <a:prstDash val="solid"/>
            <a:round/>
            <a:headEnd type="none" w="med" len="med"/>
            <a:tailEnd type="none" w="med" len="med"/>
          </a:ln>
        </p:spPr>
        <p:txBody>
          <a:bodyPr wrap="square" lIns="182880" tIns="137160" rIns="182880" bIns="182880">
            <a:noAutofit/>
          </a:bodyPr>
          <a:lstStyle>
            <a:lvl1pPr>
              <a:defRPr sz="1400"/>
            </a:lvl1pPr>
            <a:lvl2pPr>
              <a:defRPr sz="1400"/>
            </a:lvl2pPr>
            <a:lvl3pPr marL="401638" indent="-112713">
              <a:defRPr sz="1200"/>
            </a:lvl3pPr>
            <a:lvl4pPr marL="512763" indent="-111125">
              <a:defRPr sz="1100"/>
            </a:lvl4pPr>
            <a:lvl5pPr marL="630238" indent="-117475">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G Consequences Vertical 4">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7" name="Footer Placeholder 16"/>
          <p:cNvSpPr>
            <a:spLocks noGrp="1"/>
          </p:cNvSpPr>
          <p:nvPr>
            <p:ph type="ftr" sz="quarter" idx="31"/>
          </p:nvPr>
        </p:nvSpPr>
        <p:spPr/>
        <p:txBody>
          <a:bodyPr/>
          <a:lstStyle/>
          <a:p>
            <a:endParaRPr lang="en-US" dirty="0"/>
          </a:p>
        </p:txBody>
      </p:sp>
      <p:sp>
        <p:nvSpPr>
          <p:cNvPr id="14" name="Freeform 4"/>
          <p:cNvSpPr>
            <a:spLocks/>
          </p:cNvSpPr>
          <p:nvPr userDrawn="1"/>
        </p:nvSpPr>
        <p:spPr bwMode="auto">
          <a:xfrm>
            <a:off x="228600" y="2104926"/>
            <a:ext cx="2057400" cy="4070449"/>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 h="2469">
                <a:moveTo>
                  <a:pt x="1235" y="147"/>
                </a:moveTo>
                <a:lnTo>
                  <a:pt x="2475" y="0"/>
                </a:lnTo>
                <a:lnTo>
                  <a:pt x="2475" y="2469"/>
                </a:lnTo>
                <a:lnTo>
                  <a:pt x="0" y="2469"/>
                </a:lnTo>
                <a:lnTo>
                  <a:pt x="0" y="0"/>
                </a:lnTo>
                <a:lnTo>
                  <a:pt x="1235" y="147"/>
                </a:lnTo>
                <a:close/>
              </a:path>
            </a:pathLst>
          </a:custGeom>
          <a:solidFill>
            <a:schemeClr val="bg1"/>
          </a:solidFill>
          <a:ln w="12700" cap="flat" cmpd="sng">
            <a:solidFill>
              <a:schemeClr val="tx1"/>
            </a:solidFill>
            <a:prstDash val="solid"/>
            <a:round/>
            <a:headEnd/>
            <a:tailEnd/>
          </a:ln>
          <a:effectLst/>
        </p:spPr>
        <p:txBody>
          <a:bodyPr wrap="square" lIns="182880" tIns="365760" rIns="182880" bIns="182880" anchor="t" anchorCtr="0"/>
          <a:lstStyle/>
          <a:p>
            <a:pPr marL="166688" lvl="1" indent="-166688" defTabSz="330200" eaLnBrk="1" hangingPunct="1">
              <a:lnSpc>
                <a:spcPct val="95000"/>
              </a:lnSpc>
              <a:spcBef>
                <a:spcPct val="25000"/>
              </a:spcBef>
              <a:buClr>
                <a:schemeClr val="accent1"/>
              </a:buClr>
              <a:buSzPct val="140000"/>
              <a:tabLst>
                <a:tab pos="8521700" algn="r"/>
              </a:tabLst>
            </a:pPr>
            <a:endParaRPr lang="en-GB" altLang="de-DE" dirty="0">
              <a:solidFill>
                <a:srgbClr val="000000"/>
              </a:solidFill>
              <a:latin typeface="Arial" charset="0"/>
            </a:endParaRPr>
          </a:p>
        </p:txBody>
      </p:sp>
      <p:sp>
        <p:nvSpPr>
          <p:cNvPr id="15" name="Text Placeholder 8"/>
          <p:cNvSpPr>
            <a:spLocks noGrp="1"/>
          </p:cNvSpPr>
          <p:nvPr>
            <p:ph type="body" sz="quarter" idx="21"/>
          </p:nvPr>
        </p:nvSpPr>
        <p:spPr>
          <a:xfrm rot="5400000">
            <a:off x="938851" y="901062"/>
            <a:ext cx="636898" cy="2057400"/>
          </a:xfrm>
          <a:prstGeom prst="homePlate">
            <a:avLst>
              <a:gd name="adj" fmla="val 35000"/>
            </a:avLst>
          </a:prstGeom>
          <a:solidFill>
            <a:schemeClr val="tx1"/>
          </a:solidFill>
          <a:ln w="12700">
            <a:solidFill>
              <a:schemeClr val="tx1"/>
            </a:solidFill>
          </a:ln>
        </p:spPr>
        <p:txBody>
          <a:bodyPr vert="vert270" anchor="ctr">
            <a:normAutofit/>
          </a:bodyPr>
          <a:lstStyle>
            <a:lvl1pPr marL="0" indent="0" algn="ctr">
              <a:lnSpc>
                <a:spcPts val="1400"/>
              </a:lnSpc>
              <a:spcBef>
                <a:spcPts val="0"/>
              </a:spcBef>
              <a:buNone/>
              <a:defRPr lang="en-US" sz="1200" b="1" kern="1200" cap="all" baseline="0" dirty="0">
                <a:solidFill>
                  <a:schemeClr val="bg1"/>
                </a:solidFill>
                <a:latin typeface="Arial"/>
                <a:ea typeface="+mn-ea"/>
                <a:cs typeface="Aria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19" name="Content Placeholder 4"/>
          <p:cNvSpPr>
            <a:spLocks noGrp="1"/>
          </p:cNvSpPr>
          <p:nvPr>
            <p:ph sz="quarter" idx="11"/>
          </p:nvPr>
        </p:nvSpPr>
        <p:spPr>
          <a:xfrm>
            <a:off x="254001" y="2382078"/>
            <a:ext cx="2011680" cy="3749040"/>
          </a:xfrm>
          <a:noFill/>
          <a:ln w="6350" cap="flat" cmpd="sng" algn="ctr">
            <a:noFill/>
            <a:prstDash val="solid"/>
            <a:round/>
            <a:headEnd type="none" w="med" len="med"/>
            <a:tailEnd type="none" w="med" len="med"/>
          </a:ln>
        </p:spPr>
        <p:txBody>
          <a:bodyPr wrap="square" lIns="182880" tIns="91440" rIns="182880" bIns="182880">
            <a:noAutofit/>
          </a:bodyPr>
          <a:lstStyle>
            <a:lvl1pPr>
              <a:defRPr sz="1200"/>
            </a:lvl1pPr>
            <a:lvl2pPr>
              <a:defRPr sz="1200"/>
            </a:lvl2pPr>
            <a:lvl3pPr>
              <a:defRPr sz="1100"/>
            </a:lvl3pPr>
            <a:lvl4pPr>
              <a:defRPr sz="1050"/>
            </a:lvl4pPr>
            <a:lvl5pP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Freeform 4"/>
          <p:cNvSpPr>
            <a:spLocks/>
          </p:cNvSpPr>
          <p:nvPr userDrawn="1"/>
        </p:nvSpPr>
        <p:spPr bwMode="auto">
          <a:xfrm>
            <a:off x="6866467" y="2104926"/>
            <a:ext cx="2057400" cy="4070449"/>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 h="2469">
                <a:moveTo>
                  <a:pt x="1235" y="147"/>
                </a:moveTo>
                <a:lnTo>
                  <a:pt x="2475" y="0"/>
                </a:lnTo>
                <a:lnTo>
                  <a:pt x="2475" y="2469"/>
                </a:lnTo>
                <a:lnTo>
                  <a:pt x="0" y="2469"/>
                </a:lnTo>
                <a:lnTo>
                  <a:pt x="0" y="0"/>
                </a:lnTo>
                <a:lnTo>
                  <a:pt x="1235" y="147"/>
                </a:lnTo>
                <a:close/>
              </a:path>
            </a:pathLst>
          </a:custGeom>
          <a:solidFill>
            <a:schemeClr val="bg1"/>
          </a:solidFill>
          <a:ln w="12700" cap="flat" cmpd="sng">
            <a:solidFill>
              <a:schemeClr val="tx1"/>
            </a:solidFill>
            <a:prstDash val="solid"/>
            <a:round/>
            <a:headEnd/>
            <a:tailEnd/>
          </a:ln>
          <a:effectLst/>
        </p:spPr>
        <p:txBody>
          <a:bodyPr wrap="square" lIns="182880" tIns="365760" rIns="182880" bIns="182880" anchor="t" anchorCtr="0"/>
          <a:lstStyle/>
          <a:p>
            <a:pPr marL="166688" lvl="1" indent="-166688" defTabSz="330200" eaLnBrk="1" hangingPunct="1">
              <a:lnSpc>
                <a:spcPct val="95000"/>
              </a:lnSpc>
              <a:spcBef>
                <a:spcPct val="25000"/>
              </a:spcBef>
              <a:buClr>
                <a:schemeClr val="accent1"/>
              </a:buClr>
              <a:buSzPct val="140000"/>
              <a:tabLst>
                <a:tab pos="8521700" algn="r"/>
              </a:tabLst>
            </a:pPr>
            <a:endParaRPr lang="en-GB" altLang="de-DE" dirty="0">
              <a:solidFill>
                <a:srgbClr val="000000"/>
              </a:solidFill>
              <a:latin typeface="Arial" charset="0"/>
            </a:endParaRPr>
          </a:p>
        </p:txBody>
      </p:sp>
      <p:sp>
        <p:nvSpPr>
          <p:cNvPr id="46" name="Text Placeholder 8"/>
          <p:cNvSpPr>
            <a:spLocks noGrp="1"/>
          </p:cNvSpPr>
          <p:nvPr>
            <p:ph type="body" sz="quarter" idx="40"/>
          </p:nvPr>
        </p:nvSpPr>
        <p:spPr>
          <a:xfrm rot="5400000">
            <a:off x="7576718" y="901062"/>
            <a:ext cx="636898" cy="2057400"/>
          </a:xfrm>
          <a:prstGeom prst="homePlate">
            <a:avLst>
              <a:gd name="adj" fmla="val 35000"/>
            </a:avLst>
          </a:prstGeom>
          <a:solidFill>
            <a:schemeClr val="tx1"/>
          </a:solidFill>
          <a:ln w="12700">
            <a:solidFill>
              <a:schemeClr val="tx1"/>
            </a:solidFill>
          </a:ln>
        </p:spPr>
        <p:txBody>
          <a:bodyPr vert="vert270" anchor="ctr">
            <a:normAutofit/>
          </a:bodyPr>
          <a:lstStyle>
            <a:lvl1pPr marL="0" indent="0" algn="ctr">
              <a:lnSpc>
                <a:spcPts val="1400"/>
              </a:lnSpc>
              <a:spcBef>
                <a:spcPts val="0"/>
              </a:spcBef>
              <a:buNone/>
              <a:defRPr lang="en-US" sz="1200" b="1" kern="1200" cap="all" baseline="0" dirty="0">
                <a:solidFill>
                  <a:schemeClr val="bg1"/>
                </a:solidFill>
                <a:latin typeface="Arial"/>
                <a:ea typeface="+mn-ea"/>
                <a:cs typeface="Aria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47" name="Content Placeholder 4"/>
          <p:cNvSpPr>
            <a:spLocks noGrp="1"/>
          </p:cNvSpPr>
          <p:nvPr>
            <p:ph sz="quarter" idx="41"/>
          </p:nvPr>
        </p:nvSpPr>
        <p:spPr>
          <a:xfrm>
            <a:off x="6891868" y="2382078"/>
            <a:ext cx="2011680" cy="3749040"/>
          </a:xfrm>
          <a:noFill/>
          <a:ln w="6350" cap="flat" cmpd="sng" algn="ctr">
            <a:noFill/>
            <a:prstDash val="solid"/>
            <a:round/>
            <a:headEnd type="none" w="med" len="med"/>
            <a:tailEnd type="none" w="med" len="med"/>
          </a:ln>
        </p:spPr>
        <p:txBody>
          <a:bodyPr wrap="square" lIns="182880" tIns="91440" rIns="182880" bIns="182880">
            <a:noAutofit/>
          </a:bodyPr>
          <a:lstStyle>
            <a:lvl1pPr>
              <a:defRPr sz="1200"/>
            </a:lvl1pPr>
            <a:lvl2pPr>
              <a:defRPr sz="1200"/>
            </a:lvl2pPr>
            <a:lvl3pPr>
              <a:defRPr sz="1100"/>
            </a:lvl3pPr>
            <a:lvl4pPr>
              <a:defRPr sz="1050"/>
            </a:lvl4pPr>
            <a:lvl5pP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8" name="Freeform 4"/>
          <p:cNvSpPr>
            <a:spLocks/>
          </p:cNvSpPr>
          <p:nvPr userDrawn="1"/>
        </p:nvSpPr>
        <p:spPr bwMode="auto">
          <a:xfrm>
            <a:off x="4653844" y="2104926"/>
            <a:ext cx="2057400" cy="4070449"/>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 h="2469">
                <a:moveTo>
                  <a:pt x="1235" y="147"/>
                </a:moveTo>
                <a:lnTo>
                  <a:pt x="2475" y="0"/>
                </a:lnTo>
                <a:lnTo>
                  <a:pt x="2475" y="2469"/>
                </a:lnTo>
                <a:lnTo>
                  <a:pt x="0" y="2469"/>
                </a:lnTo>
                <a:lnTo>
                  <a:pt x="0" y="0"/>
                </a:lnTo>
                <a:lnTo>
                  <a:pt x="1235" y="147"/>
                </a:lnTo>
                <a:close/>
              </a:path>
            </a:pathLst>
          </a:custGeom>
          <a:solidFill>
            <a:schemeClr val="bg1"/>
          </a:solidFill>
          <a:ln w="12700" cap="flat" cmpd="sng">
            <a:solidFill>
              <a:schemeClr val="tx1"/>
            </a:solidFill>
            <a:prstDash val="solid"/>
            <a:round/>
            <a:headEnd/>
            <a:tailEnd/>
          </a:ln>
          <a:effectLst/>
        </p:spPr>
        <p:txBody>
          <a:bodyPr wrap="square" lIns="182880" tIns="365760" rIns="182880" bIns="182880" anchor="t" anchorCtr="0"/>
          <a:lstStyle/>
          <a:p>
            <a:pPr marL="166688" lvl="1" indent="-166688" defTabSz="330200" eaLnBrk="1" hangingPunct="1">
              <a:lnSpc>
                <a:spcPct val="95000"/>
              </a:lnSpc>
              <a:spcBef>
                <a:spcPct val="25000"/>
              </a:spcBef>
              <a:buClr>
                <a:schemeClr val="accent1"/>
              </a:buClr>
              <a:buSzPct val="140000"/>
              <a:tabLst>
                <a:tab pos="8521700" algn="r"/>
              </a:tabLst>
            </a:pPr>
            <a:endParaRPr lang="en-GB" altLang="de-DE" dirty="0">
              <a:solidFill>
                <a:srgbClr val="000000"/>
              </a:solidFill>
              <a:latin typeface="Arial" charset="0"/>
            </a:endParaRPr>
          </a:p>
        </p:txBody>
      </p:sp>
      <p:sp>
        <p:nvSpPr>
          <p:cNvPr id="49" name="Text Placeholder 8"/>
          <p:cNvSpPr>
            <a:spLocks noGrp="1"/>
          </p:cNvSpPr>
          <p:nvPr>
            <p:ph type="body" sz="quarter" idx="42"/>
          </p:nvPr>
        </p:nvSpPr>
        <p:spPr>
          <a:xfrm rot="5400000">
            <a:off x="5364095" y="901062"/>
            <a:ext cx="636898" cy="2057400"/>
          </a:xfrm>
          <a:prstGeom prst="homePlate">
            <a:avLst>
              <a:gd name="adj" fmla="val 35000"/>
            </a:avLst>
          </a:prstGeom>
          <a:solidFill>
            <a:schemeClr val="tx1"/>
          </a:solidFill>
          <a:ln w="12700">
            <a:solidFill>
              <a:schemeClr val="tx1"/>
            </a:solidFill>
          </a:ln>
        </p:spPr>
        <p:txBody>
          <a:bodyPr vert="vert270" anchor="ctr">
            <a:normAutofit/>
          </a:bodyPr>
          <a:lstStyle>
            <a:lvl1pPr marL="0" indent="0" algn="ctr">
              <a:lnSpc>
                <a:spcPts val="1400"/>
              </a:lnSpc>
              <a:spcBef>
                <a:spcPts val="0"/>
              </a:spcBef>
              <a:buNone/>
              <a:defRPr lang="en-US" sz="1200" b="1" kern="1200" cap="all" baseline="0" dirty="0">
                <a:solidFill>
                  <a:schemeClr val="bg1"/>
                </a:solidFill>
                <a:latin typeface="Arial"/>
                <a:ea typeface="+mn-ea"/>
                <a:cs typeface="Aria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50" name="Content Placeholder 4"/>
          <p:cNvSpPr>
            <a:spLocks noGrp="1"/>
          </p:cNvSpPr>
          <p:nvPr>
            <p:ph sz="quarter" idx="43"/>
          </p:nvPr>
        </p:nvSpPr>
        <p:spPr>
          <a:xfrm>
            <a:off x="4679245" y="2382078"/>
            <a:ext cx="2011680" cy="3749040"/>
          </a:xfrm>
          <a:noFill/>
          <a:ln w="6350" cap="flat" cmpd="sng" algn="ctr">
            <a:noFill/>
            <a:prstDash val="solid"/>
            <a:round/>
            <a:headEnd type="none" w="med" len="med"/>
            <a:tailEnd type="none" w="med" len="med"/>
          </a:ln>
        </p:spPr>
        <p:txBody>
          <a:bodyPr wrap="square" lIns="182880" tIns="91440" rIns="182880" bIns="182880">
            <a:noAutofit/>
          </a:bodyPr>
          <a:lstStyle>
            <a:lvl1pPr>
              <a:defRPr sz="1200"/>
            </a:lvl1pPr>
            <a:lvl2pPr>
              <a:defRPr sz="1200"/>
            </a:lvl2pPr>
            <a:lvl3pPr>
              <a:defRPr sz="1100"/>
            </a:lvl3pPr>
            <a:lvl4pPr>
              <a:defRPr sz="1050"/>
            </a:lvl4pPr>
            <a:lvl5pP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1" name="Freeform 4"/>
          <p:cNvSpPr>
            <a:spLocks/>
          </p:cNvSpPr>
          <p:nvPr userDrawn="1"/>
        </p:nvSpPr>
        <p:spPr bwMode="auto">
          <a:xfrm>
            <a:off x="2441222" y="2104926"/>
            <a:ext cx="2057400" cy="4070449"/>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 h="2469">
                <a:moveTo>
                  <a:pt x="1235" y="147"/>
                </a:moveTo>
                <a:lnTo>
                  <a:pt x="2475" y="0"/>
                </a:lnTo>
                <a:lnTo>
                  <a:pt x="2475" y="2469"/>
                </a:lnTo>
                <a:lnTo>
                  <a:pt x="0" y="2469"/>
                </a:lnTo>
                <a:lnTo>
                  <a:pt x="0" y="0"/>
                </a:lnTo>
                <a:lnTo>
                  <a:pt x="1235" y="147"/>
                </a:lnTo>
                <a:close/>
              </a:path>
            </a:pathLst>
          </a:custGeom>
          <a:solidFill>
            <a:schemeClr val="bg1"/>
          </a:solidFill>
          <a:ln w="12700" cap="flat" cmpd="sng">
            <a:solidFill>
              <a:schemeClr val="tx1"/>
            </a:solidFill>
            <a:prstDash val="solid"/>
            <a:round/>
            <a:headEnd/>
            <a:tailEnd/>
          </a:ln>
          <a:effectLst/>
        </p:spPr>
        <p:txBody>
          <a:bodyPr wrap="square" lIns="182880" tIns="365760" rIns="182880" bIns="182880" anchor="t" anchorCtr="0"/>
          <a:lstStyle/>
          <a:p>
            <a:pPr marL="166688" lvl="1" indent="-166688" defTabSz="330200" eaLnBrk="1" hangingPunct="1">
              <a:lnSpc>
                <a:spcPct val="95000"/>
              </a:lnSpc>
              <a:spcBef>
                <a:spcPct val="25000"/>
              </a:spcBef>
              <a:buClr>
                <a:schemeClr val="accent1"/>
              </a:buClr>
              <a:buSzPct val="140000"/>
              <a:tabLst>
                <a:tab pos="8521700" algn="r"/>
              </a:tabLst>
            </a:pPr>
            <a:endParaRPr lang="en-GB" altLang="de-DE" dirty="0">
              <a:solidFill>
                <a:srgbClr val="000000"/>
              </a:solidFill>
              <a:latin typeface="Arial" charset="0"/>
            </a:endParaRPr>
          </a:p>
        </p:txBody>
      </p:sp>
      <p:sp>
        <p:nvSpPr>
          <p:cNvPr id="52" name="Text Placeholder 8"/>
          <p:cNvSpPr>
            <a:spLocks noGrp="1"/>
          </p:cNvSpPr>
          <p:nvPr>
            <p:ph type="body" sz="quarter" idx="44"/>
          </p:nvPr>
        </p:nvSpPr>
        <p:spPr>
          <a:xfrm rot="5400000">
            <a:off x="3151473" y="901062"/>
            <a:ext cx="636898" cy="2057400"/>
          </a:xfrm>
          <a:prstGeom prst="homePlate">
            <a:avLst>
              <a:gd name="adj" fmla="val 35000"/>
            </a:avLst>
          </a:prstGeom>
          <a:solidFill>
            <a:schemeClr val="tx1"/>
          </a:solidFill>
          <a:ln w="12700">
            <a:solidFill>
              <a:schemeClr val="tx1"/>
            </a:solidFill>
          </a:ln>
        </p:spPr>
        <p:txBody>
          <a:bodyPr vert="vert270" anchor="ctr">
            <a:normAutofit/>
          </a:bodyPr>
          <a:lstStyle>
            <a:lvl1pPr marL="0" indent="0" algn="ctr">
              <a:lnSpc>
                <a:spcPts val="1400"/>
              </a:lnSpc>
              <a:spcBef>
                <a:spcPts val="0"/>
              </a:spcBef>
              <a:buNone/>
              <a:defRPr lang="en-US" sz="1200" b="1" kern="1200" cap="all" baseline="0" dirty="0">
                <a:solidFill>
                  <a:schemeClr val="bg1"/>
                </a:solidFill>
                <a:latin typeface="Arial"/>
                <a:ea typeface="+mn-ea"/>
                <a:cs typeface="Aria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53" name="Content Placeholder 4"/>
          <p:cNvSpPr>
            <a:spLocks noGrp="1"/>
          </p:cNvSpPr>
          <p:nvPr>
            <p:ph sz="quarter" idx="45"/>
          </p:nvPr>
        </p:nvSpPr>
        <p:spPr>
          <a:xfrm>
            <a:off x="2466623" y="2382078"/>
            <a:ext cx="2011680" cy="3749040"/>
          </a:xfrm>
          <a:noFill/>
          <a:ln w="6350" cap="flat" cmpd="sng" algn="ctr">
            <a:noFill/>
            <a:prstDash val="solid"/>
            <a:round/>
            <a:headEnd type="none" w="med" len="med"/>
            <a:tailEnd type="none" w="med" len="med"/>
          </a:ln>
        </p:spPr>
        <p:txBody>
          <a:bodyPr wrap="square" lIns="182880" tIns="91440" rIns="182880" bIns="182880">
            <a:noAutofit/>
          </a:bodyPr>
          <a:lstStyle>
            <a:lvl1pPr>
              <a:defRPr sz="1200"/>
            </a:lvl1pPr>
            <a:lvl2pPr>
              <a:defRPr sz="1200"/>
            </a:lvl2pPr>
            <a:lvl3pPr>
              <a:defRPr sz="1100"/>
            </a:lvl3pPr>
            <a:lvl4pPr>
              <a:defRPr sz="1050"/>
            </a:lvl4pPr>
            <a:lvl5pP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G Blank Layout">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G Pro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6" name="Text Placeholder 13"/>
          <p:cNvSpPr>
            <a:spLocks noGrp="1"/>
          </p:cNvSpPr>
          <p:nvPr>
            <p:ph type="body" sz="quarter" idx="20"/>
          </p:nvPr>
        </p:nvSpPr>
        <p:spPr>
          <a:xfrm>
            <a:off x="228600" y="2133600"/>
            <a:ext cx="2734733" cy="4041775"/>
          </a:xfrm>
          <a:solidFill>
            <a:schemeClr val="bg1"/>
          </a:solidFill>
          <a:ln w="12700">
            <a:solidFill>
              <a:schemeClr val="tx1"/>
            </a:solidFill>
          </a:ln>
        </p:spPr>
        <p:txBody>
          <a:bodyPr lIns="182880" tIns="137160" rIns="182880" bIns="137160" anchor="t"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Footer Placeholder 16"/>
          <p:cNvSpPr>
            <a:spLocks noGrp="1"/>
          </p:cNvSpPr>
          <p:nvPr>
            <p:ph type="ftr" sz="quarter" idx="31"/>
          </p:nvPr>
        </p:nvSpPr>
        <p:spPr/>
        <p:txBody>
          <a:bodyPr/>
          <a:lstStyle/>
          <a:p>
            <a:endParaRPr lang="en-US" dirty="0"/>
          </a:p>
        </p:txBody>
      </p:sp>
      <p:sp>
        <p:nvSpPr>
          <p:cNvPr id="14" name="Text Placeholder 12"/>
          <p:cNvSpPr>
            <a:spLocks noGrp="1"/>
          </p:cNvSpPr>
          <p:nvPr>
            <p:ph type="body" sz="quarter" idx="12" hasCustomPrompt="1"/>
          </p:nvPr>
        </p:nvSpPr>
        <p:spPr>
          <a:xfrm>
            <a:off x="228600" y="1611920"/>
            <a:ext cx="2880360" cy="457200"/>
          </a:xfrm>
          <a:prstGeom prst="homePlate">
            <a:avLst>
              <a:gd name="adj" fmla="val 33316"/>
            </a:avLst>
          </a:prstGeom>
          <a:solidFill>
            <a:schemeClr val="tx1"/>
          </a:solidFill>
          <a:ln w="12700">
            <a:solidFill>
              <a:schemeClr val="tx1"/>
            </a:solidFill>
          </a:ln>
        </p:spPr>
        <p:txBody>
          <a:bodyPr lIns="137160" tIns="137160" rIns="274320" bIns="137160" anchor="ctr"/>
          <a:lstStyle>
            <a:lvl1pPr marL="0" indent="0" algn="l">
              <a:buNone/>
              <a:defRPr sz="1200" b="1" cap="all" baseline="0">
                <a:solidFill>
                  <a:schemeClr val="bg1"/>
                </a:solidFill>
                <a:latin typeface="Arial"/>
                <a:cs typeface="Arial"/>
              </a:defRPr>
            </a:lvl1pPr>
            <a:lvl2pPr marL="341313" indent="-169863">
              <a:defRPr sz="1200"/>
            </a:lvl2pPr>
            <a:lvl3pPr marL="512763" indent="-171450">
              <a:defRPr sz="1200"/>
            </a:lvl3pPr>
            <a:lvl4pPr marL="682625" indent="-169863">
              <a:defRPr sz="1200"/>
            </a:lvl4pPr>
            <a:lvl5pPr marL="854075" indent="-171450">
              <a:defRPr sz="1200"/>
            </a:lvl5pPr>
          </a:lstStyle>
          <a:p>
            <a:pPr lvl="0"/>
            <a:r>
              <a:rPr lang="en-US" dirty="0"/>
              <a:t>Enter Phase</a:t>
            </a:r>
          </a:p>
        </p:txBody>
      </p:sp>
      <p:sp>
        <p:nvSpPr>
          <p:cNvPr id="15" name="Text Placeholder 13"/>
          <p:cNvSpPr>
            <a:spLocks noGrp="1"/>
          </p:cNvSpPr>
          <p:nvPr>
            <p:ph type="body" sz="quarter" idx="17" hasCustomPrompt="1"/>
          </p:nvPr>
        </p:nvSpPr>
        <p:spPr>
          <a:xfrm>
            <a:off x="3131820" y="1611920"/>
            <a:ext cx="2880360" cy="461963"/>
          </a:xfrm>
          <a:prstGeom prst="chevron">
            <a:avLst>
              <a:gd name="adj" fmla="val 34831"/>
            </a:avLst>
          </a:prstGeom>
          <a:solidFill>
            <a:srgbClr val="000000"/>
          </a:solidFill>
          <a:ln w="12700">
            <a:solidFill>
              <a:schemeClr val="tx1"/>
            </a:solidFill>
          </a:ln>
        </p:spPr>
        <p:txBody>
          <a:bodyPr lIns="91440" rIns="91440" anchor="ctr"/>
          <a:lstStyle>
            <a:lvl1pPr>
              <a:buNone/>
              <a:defRPr sz="1200" b="1" cap="all" baseline="0">
                <a:solidFill>
                  <a:schemeClr val="bg1"/>
                </a:solidFill>
                <a:latin typeface="Arial"/>
                <a:cs typeface="Arial"/>
              </a:defRPr>
            </a:lvl1pPr>
          </a:lstStyle>
          <a:p>
            <a:r>
              <a:rPr lang="en-US" dirty="0"/>
              <a:t>Enter Phase</a:t>
            </a:r>
          </a:p>
        </p:txBody>
      </p:sp>
      <p:sp>
        <p:nvSpPr>
          <p:cNvPr id="23" name="Text Placeholder 13"/>
          <p:cNvSpPr>
            <a:spLocks noGrp="1"/>
          </p:cNvSpPr>
          <p:nvPr>
            <p:ph type="body" sz="quarter" idx="29" hasCustomPrompt="1"/>
          </p:nvPr>
        </p:nvSpPr>
        <p:spPr>
          <a:xfrm>
            <a:off x="6035040" y="1611920"/>
            <a:ext cx="2880360" cy="461963"/>
          </a:xfrm>
          <a:prstGeom prst="chevron">
            <a:avLst>
              <a:gd name="adj" fmla="val 34831"/>
            </a:avLst>
          </a:prstGeom>
          <a:solidFill>
            <a:srgbClr val="000000"/>
          </a:solidFill>
          <a:ln w="12700">
            <a:solidFill>
              <a:schemeClr val="tx1"/>
            </a:solidFill>
          </a:ln>
        </p:spPr>
        <p:txBody>
          <a:bodyPr lIns="91440" rIns="91440" anchor="ctr"/>
          <a:lstStyle>
            <a:lvl1pPr>
              <a:buNone/>
              <a:defRPr sz="1200" b="1" cap="all" baseline="0">
                <a:solidFill>
                  <a:schemeClr val="bg1"/>
                </a:solidFill>
                <a:latin typeface="Arial"/>
                <a:cs typeface="Arial"/>
              </a:defRPr>
            </a:lvl1pPr>
          </a:lstStyle>
          <a:p>
            <a:r>
              <a:rPr lang="en-US" dirty="0"/>
              <a:t>Enter Phase</a:t>
            </a:r>
          </a:p>
        </p:txBody>
      </p:sp>
      <p:sp>
        <p:nvSpPr>
          <p:cNvPr id="27" name="Text Placeholder 13"/>
          <p:cNvSpPr>
            <a:spLocks noGrp="1"/>
          </p:cNvSpPr>
          <p:nvPr>
            <p:ph type="body" sz="quarter" idx="32"/>
          </p:nvPr>
        </p:nvSpPr>
        <p:spPr>
          <a:xfrm>
            <a:off x="3124200" y="2133600"/>
            <a:ext cx="2734733" cy="4041775"/>
          </a:xfrm>
          <a:solidFill>
            <a:schemeClr val="bg1"/>
          </a:solidFill>
          <a:ln w="12700">
            <a:solidFill>
              <a:schemeClr val="tx1"/>
            </a:solidFill>
          </a:ln>
        </p:spPr>
        <p:txBody>
          <a:bodyPr lIns="182880" tIns="137160" rIns="182880" bIns="137160" anchor="t"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8" name="Text Placeholder 13"/>
          <p:cNvSpPr>
            <a:spLocks noGrp="1"/>
          </p:cNvSpPr>
          <p:nvPr>
            <p:ph type="body" sz="quarter" idx="33"/>
          </p:nvPr>
        </p:nvSpPr>
        <p:spPr>
          <a:xfrm>
            <a:off x="6019800" y="2133600"/>
            <a:ext cx="2734733" cy="4041775"/>
          </a:xfrm>
          <a:solidFill>
            <a:schemeClr val="bg1"/>
          </a:solidFill>
          <a:ln w="12700">
            <a:solidFill>
              <a:schemeClr val="tx1"/>
            </a:solidFill>
          </a:ln>
        </p:spPr>
        <p:txBody>
          <a:bodyPr lIns="182880" tIns="137160" rIns="182880" bIns="137160" anchor="t"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G Targe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6" name="Text Placeholder 13"/>
          <p:cNvSpPr>
            <a:spLocks noGrp="1"/>
          </p:cNvSpPr>
          <p:nvPr>
            <p:ph type="body" sz="quarter" idx="20"/>
          </p:nvPr>
        </p:nvSpPr>
        <p:spPr>
          <a:xfrm>
            <a:off x="6873876" y="1616252"/>
            <a:ext cx="2039938" cy="4559122"/>
          </a:xfrm>
          <a:solidFill>
            <a:schemeClr val="bg1"/>
          </a:solidFill>
          <a:ln w="12700">
            <a:solidFill>
              <a:schemeClr val="tx1"/>
            </a:solidFill>
          </a:ln>
        </p:spPr>
        <p:txBody>
          <a:bodyPr lIns="182880" tIns="91440" rIns="182880" bIns="137160" anchor="t" anchorCtr="0">
            <a:noAutofit/>
          </a:bodyPr>
          <a:lstStyle>
            <a:lvl1pPr>
              <a:defRPr sz="1200"/>
            </a:lvl1pPr>
            <a:lvl2pPr marL="225425" indent="-225425">
              <a:tabLst>
                <a:tab pos="225425" algn="l"/>
              </a:tabLst>
              <a:defRPr sz="1200"/>
            </a:lvl2pPr>
            <a:lvl3pPr marL="342900" indent="-114300">
              <a:defRPr sz="1100"/>
            </a:lvl3pPr>
            <a:lvl4pPr marL="457200" indent="-114300">
              <a:defRPr sz="1100"/>
            </a:lvl4pPr>
            <a:lvl5pPr marL="571500" indent="-114300">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Footer Placeholder 16"/>
          <p:cNvSpPr>
            <a:spLocks noGrp="1"/>
          </p:cNvSpPr>
          <p:nvPr>
            <p:ph type="ftr" sz="quarter" idx="31"/>
          </p:nvPr>
        </p:nvSpPr>
        <p:spPr/>
        <p:txBody>
          <a:bodyPr/>
          <a:lstStyle/>
          <a:p>
            <a:endParaRPr lang="en-US" dirty="0"/>
          </a:p>
        </p:txBody>
      </p:sp>
      <p:sp>
        <p:nvSpPr>
          <p:cNvPr id="14" name="Text Placeholder 5"/>
          <p:cNvSpPr>
            <a:spLocks noGrp="1"/>
          </p:cNvSpPr>
          <p:nvPr>
            <p:ph type="body" sz="quarter" idx="21" hasCustomPrompt="1"/>
          </p:nvPr>
        </p:nvSpPr>
        <p:spPr>
          <a:xfrm>
            <a:off x="228600" y="1616252"/>
            <a:ext cx="1600200" cy="1417320"/>
          </a:xfrm>
          <a:prstGeom prst="rect">
            <a:avLst/>
          </a:prstGeom>
          <a:solidFill>
            <a:schemeClr val="tx1"/>
          </a:solidFill>
          <a:ln w="12700">
            <a:solidFill>
              <a:schemeClr val="tx1"/>
            </a:solidFill>
          </a:ln>
        </p:spPr>
        <p:txBody>
          <a:bodyPr lIns="182880" rIns="91440" anchor="ctr">
            <a:noAutofit/>
          </a:bodyPr>
          <a:lstStyle>
            <a:lvl1pPr marL="118872" marR="0" indent="-118872" algn="l" defTabSz="914400" rtl="0" eaLnBrk="1" fontAlgn="auto" latinLnBrk="0" hangingPunct="1">
              <a:lnSpc>
                <a:spcPct val="100000"/>
              </a:lnSpc>
              <a:spcBef>
                <a:spcPct val="20000"/>
              </a:spcBef>
              <a:spcAft>
                <a:spcPts val="0"/>
              </a:spcAft>
              <a:buClr>
                <a:srgbClr val="C0C0C0"/>
              </a:buClr>
              <a:buSzTx/>
              <a:buFont typeface="Wingdings 2" pitchFamily="18" charset="2"/>
              <a:buNone/>
              <a:tabLst/>
              <a:defRPr sz="1100" b="1" cap="all" baseline="0">
                <a:solidFill>
                  <a:schemeClr val="bg1"/>
                </a:solidFill>
                <a:latin typeface="Arial"/>
                <a:cs typeface="Arial"/>
              </a:defRPr>
            </a:lvl1pPr>
            <a:lvl2pPr marL="117475" indent="0">
              <a:buFontTx/>
              <a:buNone/>
              <a:defRPr sz="1000"/>
            </a:lvl2pPr>
          </a:lstStyle>
          <a:p>
            <a:pPr lvl="0"/>
            <a:r>
              <a:rPr lang="en-US" dirty="0"/>
              <a:t>Click to Type</a:t>
            </a:r>
          </a:p>
        </p:txBody>
      </p:sp>
      <p:sp>
        <p:nvSpPr>
          <p:cNvPr id="24" name="Text Placeholder 5"/>
          <p:cNvSpPr>
            <a:spLocks noGrp="1"/>
          </p:cNvSpPr>
          <p:nvPr>
            <p:ph type="body" sz="quarter" idx="32" hasCustomPrompt="1"/>
          </p:nvPr>
        </p:nvSpPr>
        <p:spPr>
          <a:xfrm>
            <a:off x="228600" y="3187260"/>
            <a:ext cx="1600200" cy="1417320"/>
          </a:xfrm>
          <a:prstGeom prst="rect">
            <a:avLst/>
          </a:prstGeom>
          <a:solidFill>
            <a:schemeClr val="tx1"/>
          </a:solidFill>
          <a:ln w="12700">
            <a:solidFill>
              <a:schemeClr val="tx1"/>
            </a:solidFill>
          </a:ln>
        </p:spPr>
        <p:txBody>
          <a:bodyPr lIns="182880" rIns="91440" anchor="ctr">
            <a:noAutofit/>
          </a:bodyPr>
          <a:lstStyle>
            <a:lvl1pPr marL="118872" marR="0" indent="-118872" algn="l" defTabSz="914400" rtl="0" eaLnBrk="1" fontAlgn="auto" latinLnBrk="0" hangingPunct="1">
              <a:lnSpc>
                <a:spcPct val="100000"/>
              </a:lnSpc>
              <a:spcBef>
                <a:spcPct val="20000"/>
              </a:spcBef>
              <a:spcAft>
                <a:spcPts val="0"/>
              </a:spcAft>
              <a:buClr>
                <a:srgbClr val="C0C0C0"/>
              </a:buClr>
              <a:buSzTx/>
              <a:buFont typeface="Wingdings 2" pitchFamily="18" charset="2"/>
              <a:buNone/>
              <a:tabLst/>
              <a:defRPr sz="1100" b="1" cap="all" baseline="0">
                <a:solidFill>
                  <a:schemeClr val="bg1"/>
                </a:solidFill>
                <a:latin typeface="Arial"/>
                <a:cs typeface="Arial"/>
              </a:defRPr>
            </a:lvl1pPr>
            <a:lvl2pPr marL="117475" indent="0">
              <a:buFontTx/>
              <a:buNone/>
              <a:defRPr sz="1000"/>
            </a:lvl2pPr>
          </a:lstStyle>
          <a:p>
            <a:pPr lvl="0"/>
            <a:r>
              <a:rPr lang="en-US" dirty="0"/>
              <a:t>Click to Type</a:t>
            </a:r>
          </a:p>
        </p:txBody>
      </p:sp>
      <p:sp>
        <p:nvSpPr>
          <p:cNvPr id="26" name="Text Placeholder 5"/>
          <p:cNvSpPr>
            <a:spLocks noGrp="1"/>
          </p:cNvSpPr>
          <p:nvPr>
            <p:ph type="body" sz="quarter" idx="33" hasCustomPrompt="1"/>
          </p:nvPr>
        </p:nvSpPr>
        <p:spPr>
          <a:xfrm>
            <a:off x="228600" y="4758267"/>
            <a:ext cx="1600200" cy="1417320"/>
          </a:xfrm>
          <a:prstGeom prst="rect">
            <a:avLst/>
          </a:prstGeom>
          <a:solidFill>
            <a:schemeClr val="tx1"/>
          </a:solidFill>
          <a:ln w="12700">
            <a:solidFill>
              <a:schemeClr val="tx1"/>
            </a:solidFill>
          </a:ln>
        </p:spPr>
        <p:txBody>
          <a:bodyPr lIns="182880" rIns="91440" anchor="ctr">
            <a:noAutofit/>
          </a:bodyPr>
          <a:lstStyle>
            <a:lvl1pPr marL="118872" marR="0" indent="-118872" algn="l" defTabSz="914400" rtl="0" eaLnBrk="1" fontAlgn="auto" latinLnBrk="0" hangingPunct="1">
              <a:lnSpc>
                <a:spcPct val="100000"/>
              </a:lnSpc>
              <a:spcBef>
                <a:spcPct val="20000"/>
              </a:spcBef>
              <a:spcAft>
                <a:spcPts val="0"/>
              </a:spcAft>
              <a:buClr>
                <a:srgbClr val="C0C0C0"/>
              </a:buClr>
              <a:buSzTx/>
              <a:buFont typeface="Wingdings 2" pitchFamily="18" charset="2"/>
              <a:buNone/>
              <a:tabLst/>
              <a:defRPr sz="1100" b="1" cap="all" baseline="0">
                <a:solidFill>
                  <a:schemeClr val="bg1"/>
                </a:solidFill>
                <a:latin typeface="Arial"/>
                <a:cs typeface="Arial"/>
              </a:defRPr>
            </a:lvl1pPr>
            <a:lvl2pPr marL="117475" indent="0">
              <a:buFontTx/>
              <a:buNone/>
              <a:defRPr sz="1000"/>
            </a:lvl2pPr>
          </a:lstStyle>
          <a:p>
            <a:pPr lvl="0"/>
            <a:r>
              <a:rPr lang="en-US" dirty="0"/>
              <a:t>Click to Type</a:t>
            </a:r>
          </a:p>
        </p:txBody>
      </p:sp>
      <p:sp>
        <p:nvSpPr>
          <p:cNvPr id="32" name="Text Placeholder 5"/>
          <p:cNvSpPr>
            <a:spLocks noGrp="1"/>
          </p:cNvSpPr>
          <p:nvPr>
            <p:ph type="body" sz="quarter" idx="30" hasCustomPrompt="1"/>
          </p:nvPr>
        </p:nvSpPr>
        <p:spPr>
          <a:xfrm>
            <a:off x="1828799" y="1616252"/>
            <a:ext cx="5029200" cy="1417320"/>
          </a:xfrm>
          <a:prstGeom prst="homePlate">
            <a:avLst>
              <a:gd name="adj" fmla="val 25111"/>
            </a:avLst>
          </a:prstGeom>
          <a:solidFill>
            <a:schemeClr val="bg1"/>
          </a:solidFill>
          <a:ln w="12700">
            <a:solidFill>
              <a:schemeClr val="tx1"/>
            </a:solidFill>
          </a:ln>
        </p:spPr>
        <p:txBody>
          <a:bodyPr lIns="182880" rIns="457200" bIns="91440" anchor="ctr">
            <a:noAutofit/>
          </a:bodyPr>
          <a:lstStyle>
            <a:lvl1pPr marL="164592" marR="0" indent="-164592" algn="l" defTabSz="914400" rtl="0" eaLnBrk="1" fontAlgn="auto" latinLnBrk="0" hangingPunct="1">
              <a:lnSpc>
                <a:spcPct val="100000"/>
              </a:lnSpc>
              <a:spcBef>
                <a:spcPts val="0"/>
              </a:spcBef>
              <a:spcAft>
                <a:spcPts val="300"/>
              </a:spcAft>
              <a:buClr>
                <a:schemeClr val="accent1"/>
              </a:buClr>
              <a:buSzTx/>
              <a:buFont typeface="Wingdings 2" pitchFamily="18" charset="2"/>
              <a:buNone/>
              <a:tabLst/>
              <a:defRPr sz="1200" baseline="0"/>
            </a:lvl1pPr>
            <a:lvl2pPr marL="228600" indent="-228600">
              <a:spcBef>
                <a:spcPts val="0"/>
              </a:spcBef>
              <a:spcAft>
                <a:spcPts val="300"/>
              </a:spcAft>
              <a:buClrTx/>
              <a:buFont typeface="Lucida Grande"/>
              <a:buChar char="—"/>
              <a:tabLst/>
              <a:defRPr sz="1200" baseline="0"/>
            </a:lvl2pPr>
            <a:lvl3pPr marL="347663" indent="-119063">
              <a:spcBef>
                <a:spcPts val="0"/>
              </a:spcBef>
              <a:spcAft>
                <a:spcPts val="300"/>
              </a:spcAft>
              <a:buClrTx/>
              <a:buFont typeface="Arial"/>
              <a:buChar char="•"/>
              <a:defRPr sz="1200" baseline="0"/>
            </a:lvl3pPr>
            <a:lvl4pPr marL="603504" indent="-164592">
              <a:buClr>
                <a:srgbClr val="B01C2E"/>
              </a:buClr>
              <a:buFont typeface="Arial" pitchFamily="34" charset="0"/>
              <a:buChar char="–"/>
              <a:defRPr sz="1200"/>
            </a:lvl4pPr>
            <a:lvl5pPr marL="768096" indent="-164592">
              <a:buClr>
                <a:srgbClr val="B01C2E"/>
              </a:buClr>
              <a:buFont typeface="Arial" pitchFamily="34" charset="0"/>
              <a:buChar char="–"/>
              <a:defRPr sz="1200"/>
            </a:lvl5pPr>
            <a:lvl6pPr marL="914400" indent="-164592">
              <a:buClr>
                <a:srgbClr val="B01C2E"/>
              </a:buClr>
              <a:buFont typeface="Arial" pitchFamily="34" charset="0"/>
              <a:buChar char="–"/>
              <a:defRPr sz="1200"/>
            </a:lvl6pPr>
          </a:lstStyle>
          <a:p>
            <a:pPr lvl="0"/>
            <a:r>
              <a:rPr lang="en-US" dirty="0"/>
              <a:t>Level 1</a:t>
            </a:r>
          </a:p>
          <a:p>
            <a:pPr lvl="1"/>
            <a:r>
              <a:rPr lang="en-US" sz="1200" dirty="0"/>
              <a:t>Level 2</a:t>
            </a:r>
          </a:p>
          <a:p>
            <a:pPr lvl="2"/>
            <a:r>
              <a:rPr lang="en-US" sz="1200" dirty="0"/>
              <a:t>Level 3</a:t>
            </a:r>
          </a:p>
        </p:txBody>
      </p:sp>
      <p:sp>
        <p:nvSpPr>
          <p:cNvPr id="33" name="Text Placeholder 5"/>
          <p:cNvSpPr>
            <a:spLocks noGrp="1"/>
          </p:cNvSpPr>
          <p:nvPr>
            <p:ph type="body" sz="quarter" idx="34" hasCustomPrompt="1"/>
          </p:nvPr>
        </p:nvSpPr>
        <p:spPr>
          <a:xfrm>
            <a:off x="1828799" y="3187260"/>
            <a:ext cx="5029200" cy="1417320"/>
          </a:xfrm>
          <a:prstGeom prst="homePlate">
            <a:avLst>
              <a:gd name="adj" fmla="val 25111"/>
            </a:avLst>
          </a:prstGeom>
          <a:solidFill>
            <a:schemeClr val="bg1"/>
          </a:solidFill>
          <a:ln w="12700">
            <a:solidFill>
              <a:schemeClr val="tx1"/>
            </a:solidFill>
          </a:ln>
        </p:spPr>
        <p:txBody>
          <a:bodyPr lIns="182880" rIns="457200" bIns="91440" anchor="ctr">
            <a:noAutofit/>
          </a:bodyPr>
          <a:lstStyle>
            <a:lvl1pPr marL="164592" marR="0" indent="-164592" algn="l" defTabSz="914400" rtl="0" eaLnBrk="1" fontAlgn="auto" latinLnBrk="0" hangingPunct="1">
              <a:lnSpc>
                <a:spcPct val="100000"/>
              </a:lnSpc>
              <a:spcBef>
                <a:spcPts val="0"/>
              </a:spcBef>
              <a:spcAft>
                <a:spcPts val="300"/>
              </a:spcAft>
              <a:buClr>
                <a:schemeClr val="accent1"/>
              </a:buClr>
              <a:buSzTx/>
              <a:buFont typeface="Wingdings 2" pitchFamily="18" charset="2"/>
              <a:buNone/>
              <a:tabLst/>
              <a:defRPr sz="1200" baseline="0"/>
            </a:lvl1pPr>
            <a:lvl2pPr marL="228600" indent="-228600">
              <a:spcBef>
                <a:spcPts val="0"/>
              </a:spcBef>
              <a:spcAft>
                <a:spcPts val="300"/>
              </a:spcAft>
              <a:buClrTx/>
              <a:buFont typeface="Lucida Grande"/>
              <a:buChar char="—"/>
              <a:tabLst/>
              <a:defRPr sz="1200" baseline="0"/>
            </a:lvl2pPr>
            <a:lvl3pPr marL="347663" indent="-119063">
              <a:spcBef>
                <a:spcPts val="0"/>
              </a:spcBef>
              <a:spcAft>
                <a:spcPts val="300"/>
              </a:spcAft>
              <a:buClrTx/>
              <a:buFont typeface="Arial"/>
              <a:buChar char="•"/>
              <a:defRPr sz="1200" baseline="0"/>
            </a:lvl3pPr>
            <a:lvl4pPr marL="603504" indent="-164592">
              <a:buClr>
                <a:srgbClr val="B01C2E"/>
              </a:buClr>
              <a:buFont typeface="Arial" pitchFamily="34" charset="0"/>
              <a:buChar char="–"/>
              <a:defRPr sz="1200"/>
            </a:lvl4pPr>
            <a:lvl5pPr marL="768096" indent="-164592">
              <a:buClr>
                <a:srgbClr val="B01C2E"/>
              </a:buClr>
              <a:buFont typeface="Arial" pitchFamily="34" charset="0"/>
              <a:buChar char="–"/>
              <a:defRPr sz="1200"/>
            </a:lvl5pPr>
            <a:lvl6pPr marL="914400" indent="-164592">
              <a:buClr>
                <a:srgbClr val="B01C2E"/>
              </a:buClr>
              <a:buFont typeface="Arial" pitchFamily="34" charset="0"/>
              <a:buChar char="–"/>
              <a:defRPr sz="1200"/>
            </a:lvl6pPr>
          </a:lstStyle>
          <a:p>
            <a:pPr lvl="0"/>
            <a:r>
              <a:rPr lang="en-US" dirty="0"/>
              <a:t>Level 1</a:t>
            </a:r>
          </a:p>
          <a:p>
            <a:pPr lvl="1"/>
            <a:r>
              <a:rPr lang="en-US" sz="1200" dirty="0"/>
              <a:t>Level 2</a:t>
            </a:r>
          </a:p>
          <a:p>
            <a:pPr lvl="2"/>
            <a:r>
              <a:rPr lang="en-US" sz="1200" dirty="0"/>
              <a:t>Level 3</a:t>
            </a:r>
          </a:p>
        </p:txBody>
      </p:sp>
      <p:sp>
        <p:nvSpPr>
          <p:cNvPr id="34" name="Text Placeholder 5"/>
          <p:cNvSpPr>
            <a:spLocks noGrp="1"/>
          </p:cNvSpPr>
          <p:nvPr>
            <p:ph type="body" sz="quarter" idx="35" hasCustomPrompt="1"/>
          </p:nvPr>
        </p:nvSpPr>
        <p:spPr>
          <a:xfrm>
            <a:off x="1828799" y="4758267"/>
            <a:ext cx="5029200" cy="1417320"/>
          </a:xfrm>
          <a:prstGeom prst="homePlate">
            <a:avLst>
              <a:gd name="adj" fmla="val 25111"/>
            </a:avLst>
          </a:prstGeom>
          <a:solidFill>
            <a:schemeClr val="bg1"/>
          </a:solidFill>
          <a:ln w="12700">
            <a:solidFill>
              <a:schemeClr val="tx1"/>
            </a:solidFill>
          </a:ln>
        </p:spPr>
        <p:txBody>
          <a:bodyPr lIns="182880" rIns="457200" bIns="91440" anchor="ctr">
            <a:noAutofit/>
          </a:bodyPr>
          <a:lstStyle>
            <a:lvl1pPr marL="164592" marR="0" indent="-164592" algn="l" defTabSz="914400" rtl="0" eaLnBrk="1" fontAlgn="auto" latinLnBrk="0" hangingPunct="1">
              <a:lnSpc>
                <a:spcPct val="100000"/>
              </a:lnSpc>
              <a:spcBef>
                <a:spcPts val="0"/>
              </a:spcBef>
              <a:spcAft>
                <a:spcPts val="300"/>
              </a:spcAft>
              <a:buClr>
                <a:schemeClr val="accent1"/>
              </a:buClr>
              <a:buSzTx/>
              <a:buFont typeface="Wingdings 2" pitchFamily="18" charset="2"/>
              <a:buNone/>
              <a:tabLst/>
              <a:defRPr sz="1200" baseline="0"/>
            </a:lvl1pPr>
            <a:lvl2pPr marL="228600" indent="-228600">
              <a:spcBef>
                <a:spcPts val="0"/>
              </a:spcBef>
              <a:spcAft>
                <a:spcPts val="300"/>
              </a:spcAft>
              <a:buClrTx/>
              <a:buFont typeface="Lucida Grande"/>
              <a:buChar char="—"/>
              <a:tabLst/>
              <a:defRPr sz="1200" baseline="0"/>
            </a:lvl2pPr>
            <a:lvl3pPr marL="347663" indent="-119063">
              <a:spcBef>
                <a:spcPts val="0"/>
              </a:spcBef>
              <a:spcAft>
                <a:spcPts val="300"/>
              </a:spcAft>
              <a:buClrTx/>
              <a:buFont typeface="Arial"/>
              <a:buChar char="•"/>
              <a:defRPr sz="1200" baseline="0"/>
            </a:lvl3pPr>
            <a:lvl4pPr marL="603504" indent="-164592">
              <a:buClr>
                <a:srgbClr val="B01C2E"/>
              </a:buClr>
              <a:buFont typeface="Arial" pitchFamily="34" charset="0"/>
              <a:buChar char="–"/>
              <a:defRPr sz="1200"/>
            </a:lvl4pPr>
            <a:lvl5pPr marL="768096" indent="-164592">
              <a:buClr>
                <a:srgbClr val="B01C2E"/>
              </a:buClr>
              <a:buFont typeface="Arial" pitchFamily="34" charset="0"/>
              <a:buChar char="–"/>
              <a:defRPr sz="1200"/>
            </a:lvl5pPr>
            <a:lvl6pPr marL="914400" indent="-164592">
              <a:buClr>
                <a:srgbClr val="B01C2E"/>
              </a:buClr>
              <a:buFont typeface="Arial" pitchFamily="34" charset="0"/>
              <a:buChar char="–"/>
              <a:defRPr sz="1200"/>
            </a:lvl6pPr>
          </a:lstStyle>
          <a:p>
            <a:pPr lvl="0"/>
            <a:r>
              <a:rPr lang="en-US" dirty="0"/>
              <a:t>Level 1</a:t>
            </a:r>
          </a:p>
          <a:p>
            <a:pPr lvl="1"/>
            <a:r>
              <a:rPr lang="en-US" sz="1200" dirty="0"/>
              <a:t>Level 2</a:t>
            </a:r>
          </a:p>
          <a:p>
            <a:pPr lvl="2"/>
            <a:r>
              <a:rPr lang="en-US" sz="1200" dirty="0"/>
              <a:t>Level 3</a:t>
            </a: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G Text blocks - Two palettes moving forward">
    <p:spTree>
      <p:nvGrpSpPr>
        <p:cNvPr id="1" name=""/>
        <p:cNvGrpSpPr/>
        <p:nvPr/>
      </p:nvGrpSpPr>
      <p:grpSpPr>
        <a:xfrm>
          <a:off x="0" y="0"/>
          <a:ext cx="0" cy="0"/>
          <a:chOff x="0" y="0"/>
          <a:chExt cx="0" cy="0"/>
        </a:xfrm>
      </p:grpSpPr>
      <p:sp>
        <p:nvSpPr>
          <p:cNvPr id="13" name="Right Arrow 12"/>
          <p:cNvSpPr/>
          <p:nvPr userDrawn="1"/>
        </p:nvSpPr>
        <p:spPr>
          <a:xfrm>
            <a:off x="228600" y="3131708"/>
            <a:ext cx="8685213" cy="1730050"/>
          </a:xfrm>
          <a:prstGeom prst="rightArrow">
            <a:avLst/>
          </a:prstGeom>
          <a:gradFill flip="none" rotWithShape="1">
            <a:gsLst>
              <a:gs pos="0">
                <a:schemeClr val="accent6"/>
              </a:gs>
              <a:gs pos="100000">
                <a:schemeClr val="accent6">
                  <a:lumMod val="20000"/>
                  <a:lumOff val="80000"/>
                </a:schemeClr>
              </a:gs>
            </a:gsLst>
            <a:lin ang="108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Click to edit Master title style</a:t>
            </a:r>
          </a:p>
        </p:txBody>
      </p:sp>
      <p:sp>
        <p:nvSpPr>
          <p:cNvPr id="5" name="Content Placeholder 4"/>
          <p:cNvSpPr>
            <a:spLocks noGrp="1"/>
          </p:cNvSpPr>
          <p:nvPr>
            <p:ph sz="quarter" idx="11"/>
          </p:nvPr>
        </p:nvSpPr>
        <p:spPr>
          <a:xfrm>
            <a:off x="548683" y="1970088"/>
            <a:ext cx="3353971" cy="4202112"/>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4215220" y="1971710"/>
            <a:ext cx="3353971" cy="4200490"/>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3"/>
          </p:nvPr>
        </p:nvSpPr>
        <p:spPr>
          <a:xfrm>
            <a:off x="548683" y="1612238"/>
            <a:ext cx="3353971"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defRPr sz="1200" b="1" cap="all" baseline="0">
                <a:solidFill>
                  <a:schemeClr val="bg1"/>
                </a:solidFill>
                <a:latin typeface="Arial"/>
                <a:cs typeface="Arial"/>
              </a:defRPr>
            </a:lvl1pPr>
          </a:lstStyle>
          <a:p>
            <a:pPr lvl="0"/>
            <a:r>
              <a:rPr lang="en-US" dirty="0"/>
              <a:t>Click to edit Master text styles</a:t>
            </a:r>
          </a:p>
        </p:txBody>
      </p:sp>
      <p:sp>
        <p:nvSpPr>
          <p:cNvPr id="10" name="Text Placeholder 8"/>
          <p:cNvSpPr>
            <a:spLocks noGrp="1"/>
          </p:cNvSpPr>
          <p:nvPr>
            <p:ph type="body" sz="quarter" idx="14"/>
          </p:nvPr>
        </p:nvSpPr>
        <p:spPr>
          <a:xfrm>
            <a:off x="4216466" y="1612238"/>
            <a:ext cx="3353971"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defRPr sz="1200" b="1" cap="all" baseline="0">
                <a:solidFill>
                  <a:schemeClr val="bg1"/>
                </a:solidFill>
                <a:latin typeface="Arial"/>
                <a:cs typeface="Arial"/>
              </a:defRPr>
            </a:lvl1pPr>
          </a:lstStyle>
          <a:p>
            <a:pPr lvl="0"/>
            <a:r>
              <a:rPr lang="en-US" dirty="0"/>
              <a:t>Click to edit Master text styles</a:t>
            </a:r>
          </a:p>
        </p:txBody>
      </p:sp>
      <p:sp>
        <p:nvSpPr>
          <p:cNvPr id="11" name="Footer Placeholder 10"/>
          <p:cNvSpPr>
            <a:spLocks noGrp="1"/>
          </p:cNvSpPr>
          <p:nvPr>
            <p:ph type="ftr" sz="quarter" idx="15"/>
          </p:nvPr>
        </p:nvSpPr>
        <p:spPr/>
        <p:txBody>
          <a:bodyPr/>
          <a:lstStyle/>
          <a:p>
            <a:endParaRPr lang="en-US" dirty="0"/>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G Confli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1" name="Footer Placeholder 10"/>
          <p:cNvSpPr>
            <a:spLocks noGrp="1"/>
          </p:cNvSpPr>
          <p:nvPr>
            <p:ph type="ftr" sz="quarter" idx="15"/>
          </p:nvPr>
        </p:nvSpPr>
        <p:spPr/>
        <p:txBody>
          <a:bodyPr/>
          <a:lstStyle/>
          <a:p>
            <a:endParaRPr lang="en-US" dirty="0"/>
          </a:p>
        </p:txBody>
      </p:sp>
      <p:sp>
        <p:nvSpPr>
          <p:cNvPr id="12" name="Text Placeholder 17"/>
          <p:cNvSpPr>
            <a:spLocks noGrp="1"/>
          </p:cNvSpPr>
          <p:nvPr>
            <p:ph type="body" sz="quarter" idx="21" hasCustomPrompt="1"/>
          </p:nvPr>
        </p:nvSpPr>
        <p:spPr>
          <a:xfrm>
            <a:off x="228600" y="1611313"/>
            <a:ext cx="3383844" cy="442912"/>
          </a:xfrm>
          <a:prstGeom prst="rect">
            <a:avLst/>
          </a:prstGeom>
          <a:solidFill>
            <a:schemeClr val="tx1"/>
          </a:solidFill>
          <a:ln w="12700">
            <a:solidFill>
              <a:schemeClr val="tx1"/>
            </a:solidFill>
          </a:ln>
        </p:spPr>
        <p:txBody>
          <a:bodyPr anchor="ctr"/>
          <a:lstStyle>
            <a:lvl1pPr algn="ctr">
              <a:buNone/>
              <a:defRPr sz="1200" b="1" cap="all" baseline="0">
                <a:solidFill>
                  <a:schemeClr val="bg1"/>
                </a:solidFill>
                <a:latin typeface="Arial"/>
                <a:cs typeface="Arial"/>
              </a:defRPr>
            </a:lvl1pPr>
          </a:lstStyle>
          <a:p>
            <a:pPr lvl="0"/>
            <a:r>
              <a:rPr lang="en-US" dirty="0"/>
              <a:t>Click to Type</a:t>
            </a:r>
          </a:p>
        </p:txBody>
      </p:sp>
      <p:sp>
        <p:nvSpPr>
          <p:cNvPr id="14" name="Text Placeholder 17"/>
          <p:cNvSpPr>
            <a:spLocks noGrp="1"/>
          </p:cNvSpPr>
          <p:nvPr>
            <p:ph type="body" sz="quarter" idx="23" hasCustomPrompt="1"/>
          </p:nvPr>
        </p:nvSpPr>
        <p:spPr>
          <a:xfrm>
            <a:off x="5526263" y="1611313"/>
            <a:ext cx="3383280" cy="442912"/>
          </a:xfrm>
          <a:prstGeom prst="rect">
            <a:avLst/>
          </a:prstGeom>
          <a:solidFill>
            <a:schemeClr val="tx1"/>
          </a:solidFill>
          <a:ln w="12700">
            <a:solidFill>
              <a:schemeClr val="tx1"/>
            </a:solidFill>
          </a:ln>
        </p:spPr>
        <p:txBody>
          <a:bodyPr anchor="ctr">
            <a:noAutofit/>
          </a:bodyPr>
          <a:lstStyle>
            <a:lvl1pPr algn="ctr">
              <a:buNone/>
              <a:defRPr sz="1200" b="1" cap="all" baseline="0">
                <a:solidFill>
                  <a:schemeClr val="bg1"/>
                </a:solidFill>
                <a:latin typeface="Arial"/>
                <a:cs typeface="Arial"/>
              </a:defRPr>
            </a:lvl1pPr>
          </a:lstStyle>
          <a:p>
            <a:pPr lvl="0"/>
            <a:r>
              <a:rPr lang="en-US" dirty="0"/>
              <a:t>Click to Type</a:t>
            </a:r>
          </a:p>
        </p:txBody>
      </p:sp>
      <p:sp>
        <p:nvSpPr>
          <p:cNvPr id="15" name="Freeform 7"/>
          <p:cNvSpPr>
            <a:spLocks/>
          </p:cNvSpPr>
          <p:nvPr userDrawn="1"/>
        </p:nvSpPr>
        <p:spPr bwMode="auto">
          <a:xfrm>
            <a:off x="4394458" y="2971805"/>
            <a:ext cx="526534" cy="1963948"/>
          </a:xfrm>
          <a:custGeom>
            <a:avLst/>
            <a:gdLst/>
            <a:ahLst/>
            <a:cxnLst>
              <a:cxn ang="0">
                <a:pos x="72" y="0"/>
              </a:cxn>
              <a:cxn ang="0">
                <a:pos x="0" y="232"/>
              </a:cxn>
              <a:cxn ang="0">
                <a:pos x="48" y="232"/>
              </a:cxn>
              <a:cxn ang="0">
                <a:pos x="0" y="376"/>
              </a:cxn>
              <a:cxn ang="0">
                <a:pos x="72" y="376"/>
              </a:cxn>
              <a:cxn ang="0">
                <a:pos x="32" y="504"/>
              </a:cxn>
              <a:cxn ang="0">
                <a:pos x="0" y="504"/>
              </a:cxn>
              <a:cxn ang="0">
                <a:pos x="0" y="608"/>
              </a:cxn>
              <a:cxn ang="0">
                <a:pos x="96" y="496"/>
              </a:cxn>
              <a:cxn ang="0">
                <a:pos x="48" y="504"/>
              </a:cxn>
              <a:cxn ang="0">
                <a:pos x="144" y="336"/>
              </a:cxn>
              <a:cxn ang="0">
                <a:pos x="72" y="336"/>
              </a:cxn>
              <a:cxn ang="0">
                <a:pos x="144" y="192"/>
              </a:cxn>
              <a:cxn ang="0">
                <a:pos x="88" y="192"/>
              </a:cxn>
              <a:cxn ang="0">
                <a:pos x="176" y="0"/>
              </a:cxn>
              <a:cxn ang="0">
                <a:pos x="72" y="0"/>
              </a:cxn>
            </a:cxnLst>
            <a:rect l="0" t="0" r="r" b="b"/>
            <a:pathLst>
              <a:path w="176" h="608">
                <a:moveTo>
                  <a:pt x="72" y="0"/>
                </a:moveTo>
                <a:lnTo>
                  <a:pt x="0" y="232"/>
                </a:lnTo>
                <a:lnTo>
                  <a:pt x="48" y="232"/>
                </a:lnTo>
                <a:lnTo>
                  <a:pt x="0" y="376"/>
                </a:lnTo>
                <a:lnTo>
                  <a:pt x="72" y="376"/>
                </a:lnTo>
                <a:lnTo>
                  <a:pt x="32" y="504"/>
                </a:lnTo>
                <a:lnTo>
                  <a:pt x="0" y="504"/>
                </a:lnTo>
                <a:lnTo>
                  <a:pt x="0" y="608"/>
                </a:lnTo>
                <a:lnTo>
                  <a:pt x="96" y="496"/>
                </a:lnTo>
                <a:lnTo>
                  <a:pt x="48" y="504"/>
                </a:lnTo>
                <a:lnTo>
                  <a:pt x="144" y="336"/>
                </a:lnTo>
                <a:lnTo>
                  <a:pt x="72" y="336"/>
                </a:lnTo>
                <a:lnTo>
                  <a:pt x="144" y="192"/>
                </a:lnTo>
                <a:lnTo>
                  <a:pt x="88" y="192"/>
                </a:lnTo>
                <a:lnTo>
                  <a:pt x="176" y="0"/>
                </a:lnTo>
                <a:lnTo>
                  <a:pt x="72" y="0"/>
                </a:lnTo>
                <a:close/>
              </a:path>
            </a:pathLst>
          </a:custGeom>
          <a:solidFill>
            <a:schemeClr val="accent6"/>
          </a:solidFill>
          <a:ln w="6350" cap="flat" cmpd="sng">
            <a:noFill/>
            <a:prstDash val="solid"/>
            <a:round/>
            <a:headEnd/>
            <a:tailEnd/>
          </a:ln>
          <a:effectLst/>
        </p:spPr>
        <p:txBody>
          <a:bodyPr lIns="72000" tIns="72000" rIns="72000" bIns="72000" anchor="ctr"/>
          <a:lstStyle/>
          <a:p>
            <a:endParaRPr lang="en-US"/>
          </a:p>
        </p:txBody>
      </p:sp>
      <p:sp>
        <p:nvSpPr>
          <p:cNvPr id="16" name="Content Placeholder 10"/>
          <p:cNvSpPr>
            <a:spLocks noGrp="1"/>
          </p:cNvSpPr>
          <p:nvPr>
            <p:ph sz="quarter" idx="20" hasCustomPrompt="1"/>
          </p:nvPr>
        </p:nvSpPr>
        <p:spPr bwMode="auto">
          <a:xfrm>
            <a:off x="228600" y="2053519"/>
            <a:ext cx="3657600" cy="4114800"/>
          </a:xfrm>
          <a:prstGeom prst="homePlate">
            <a:avLst>
              <a:gd name="adj" fmla="val 7533"/>
            </a:avLst>
          </a:prstGeom>
          <a:solidFill>
            <a:schemeClr val="bg1"/>
          </a:solidFill>
          <a:ln w="12700">
            <a:solidFill>
              <a:schemeClr val="tx1"/>
            </a:solidFill>
          </a:ln>
        </p:spPr>
        <p:txBody>
          <a:bodyPr lIns="182880" tIns="91440" rIns="365760">
            <a:noAutofit/>
          </a:bodyPr>
          <a:lstStyle>
            <a:lvl1pPr marL="0" indent="0">
              <a:spcBef>
                <a:spcPts val="0"/>
              </a:spcBef>
              <a:buClr>
                <a:schemeClr val="tx1"/>
              </a:buClr>
              <a:buFont typeface="Wingdings" charset="2"/>
              <a:buNone/>
              <a:defRPr sz="1400"/>
            </a:lvl1pPr>
            <a:lvl2pPr marL="288925" indent="-288925">
              <a:spcBef>
                <a:spcPts val="0"/>
              </a:spcBef>
              <a:buClrTx/>
              <a:buFont typeface="Lucida Grande"/>
              <a:buChar char="—"/>
              <a:tabLst/>
              <a:defRPr sz="1400"/>
            </a:lvl2pPr>
            <a:lvl3pPr marL="458788" indent="-169863">
              <a:spcBef>
                <a:spcPts val="0"/>
              </a:spcBef>
              <a:buClrTx/>
              <a:buFont typeface="Arial"/>
              <a:buChar char="•"/>
              <a:defRPr sz="1200"/>
            </a:lvl3pPr>
            <a:lvl4pPr marL="628650" indent="-169863">
              <a:spcBef>
                <a:spcPts val="0"/>
              </a:spcBef>
              <a:buClrTx/>
              <a:buFont typeface="Arial"/>
              <a:buChar char="•"/>
              <a:defRPr sz="1200"/>
            </a:lvl4pPr>
            <a:lvl5pPr marL="796925" indent="-168275">
              <a:spcBef>
                <a:spcPts val="0"/>
              </a:spcBef>
              <a:buClr>
                <a:schemeClr val="tx1"/>
              </a:buClr>
              <a:buFont typeface="Arial"/>
              <a:buChar char="•"/>
              <a:defRPr sz="12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10"/>
          <p:cNvSpPr>
            <a:spLocks noGrp="1"/>
          </p:cNvSpPr>
          <p:nvPr>
            <p:ph sz="quarter" idx="24" hasCustomPrompt="1"/>
          </p:nvPr>
        </p:nvSpPr>
        <p:spPr>
          <a:xfrm flipH="1">
            <a:off x="5251943" y="2053519"/>
            <a:ext cx="3657600" cy="4114800"/>
          </a:xfrm>
          <a:prstGeom prst="homePlate">
            <a:avLst>
              <a:gd name="adj" fmla="val 7343"/>
            </a:avLst>
          </a:prstGeom>
          <a:solidFill>
            <a:schemeClr val="bg1"/>
          </a:solidFill>
          <a:ln w="12700">
            <a:solidFill>
              <a:schemeClr val="tx1"/>
            </a:solidFill>
          </a:ln>
        </p:spPr>
        <p:txBody>
          <a:bodyPr lIns="365760" tIns="91440" rIns="182880">
            <a:noAutofit/>
          </a:bodyPr>
          <a:lstStyle>
            <a:lvl1pPr marL="0" indent="0">
              <a:spcBef>
                <a:spcPts val="0"/>
              </a:spcBef>
              <a:buClr>
                <a:schemeClr val="tx1"/>
              </a:buClr>
              <a:buFont typeface="Lucida Grande"/>
              <a:buNone/>
              <a:defRPr sz="1400"/>
            </a:lvl1pPr>
            <a:lvl2pPr marL="288925" indent="-288925">
              <a:spcBef>
                <a:spcPts val="0"/>
              </a:spcBef>
              <a:buClr>
                <a:schemeClr val="tx1"/>
              </a:buClr>
              <a:buFont typeface="Lucida Grande"/>
              <a:buChar char="—"/>
              <a:tabLst/>
              <a:defRPr sz="1400"/>
            </a:lvl2pPr>
            <a:lvl3pPr marL="458788" indent="-169863">
              <a:spcBef>
                <a:spcPts val="0"/>
              </a:spcBef>
              <a:buClr>
                <a:schemeClr val="tx1"/>
              </a:buClr>
              <a:buFont typeface="Arial"/>
              <a:buChar char="•"/>
              <a:tabLst/>
              <a:defRPr sz="1200"/>
            </a:lvl3pPr>
            <a:lvl4pPr marL="628650" indent="-169863">
              <a:spcBef>
                <a:spcPts val="0"/>
              </a:spcBef>
              <a:buClr>
                <a:schemeClr val="tx1"/>
              </a:buClr>
              <a:buFont typeface="Arial"/>
              <a:buChar char="•"/>
              <a:defRPr sz="1200"/>
            </a:lvl4pPr>
            <a:lvl5pPr marL="796925" indent="-168275">
              <a:spcBef>
                <a:spcPts val="0"/>
              </a:spcBef>
              <a:buClr>
                <a:schemeClr val="tx1"/>
              </a:buClr>
              <a:buFont typeface="Arial"/>
              <a:buChar char="•"/>
              <a:tabLst/>
              <a:defRPr sz="12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G Consequences List">
    <p:spTree>
      <p:nvGrpSpPr>
        <p:cNvPr id="1" name=""/>
        <p:cNvGrpSpPr/>
        <p:nvPr/>
      </p:nvGrpSpPr>
      <p:grpSpPr>
        <a:xfrm>
          <a:off x="0" y="0"/>
          <a:ext cx="0" cy="0"/>
          <a:chOff x="0" y="0"/>
          <a:chExt cx="0" cy="0"/>
        </a:xfrm>
      </p:grpSpPr>
      <p:sp>
        <p:nvSpPr>
          <p:cNvPr id="19" name="Text Placeholder 18"/>
          <p:cNvSpPr>
            <a:spLocks noGrp="1"/>
          </p:cNvSpPr>
          <p:nvPr>
            <p:ph type="body" sz="quarter" idx="37"/>
          </p:nvPr>
        </p:nvSpPr>
        <p:spPr>
          <a:xfrm>
            <a:off x="228600" y="1611313"/>
            <a:ext cx="2943225" cy="4560888"/>
          </a:xfrm>
          <a:ln w="12700">
            <a:solidFill>
              <a:schemeClr val="tx1"/>
            </a:solidFill>
          </a:ln>
        </p:spPr>
        <p:txBody>
          <a:bodyPr lIns="182880" tIns="182880" rIns="822960" bIns="182880"/>
          <a:lstStyle>
            <a:lvl1pP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18"/>
          <p:cNvSpPr>
            <a:spLocks noGrp="1"/>
          </p:cNvSpPr>
          <p:nvPr>
            <p:ph type="body" sz="quarter" idx="38"/>
          </p:nvPr>
        </p:nvSpPr>
        <p:spPr>
          <a:xfrm>
            <a:off x="5964883" y="1611313"/>
            <a:ext cx="2943225" cy="4560888"/>
          </a:xfrm>
          <a:ln w="12700">
            <a:solidFill>
              <a:schemeClr val="tx1"/>
            </a:solidFill>
          </a:ln>
        </p:spPr>
        <p:txBody>
          <a:bodyPr lIns="822960" tIns="182880" rIns="182880" bIns="182880"/>
          <a:lstStyle>
            <a:lvl1pP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dirty="0"/>
          </a:p>
        </p:txBody>
      </p:sp>
      <p:sp>
        <p:nvSpPr>
          <p:cNvPr id="6" name="Text Placeholder 23"/>
          <p:cNvSpPr>
            <a:spLocks noGrp="1"/>
          </p:cNvSpPr>
          <p:nvPr>
            <p:ph type="body" sz="quarter" idx="36"/>
          </p:nvPr>
        </p:nvSpPr>
        <p:spPr>
          <a:xfrm>
            <a:off x="2698115" y="1783409"/>
            <a:ext cx="3931920" cy="548633"/>
          </a:xfrm>
          <a:prstGeom prst="homePlate">
            <a:avLst>
              <a:gd name="adj" fmla="val 16207"/>
            </a:avLst>
          </a:prstGeom>
          <a:solidFill>
            <a:srgbClr val="D7F0FA"/>
          </a:solidFill>
          <a:ln>
            <a:solidFill>
              <a:schemeClr val="tx1"/>
            </a:solidFill>
          </a:ln>
        </p:spPr>
        <p:txBody>
          <a:bodyPr anchor="ctr">
            <a:normAutofit/>
          </a:bodyPr>
          <a:lstStyle>
            <a:lvl1pPr marL="177800" indent="0">
              <a:spcBef>
                <a:spcPts val="0"/>
              </a:spcBef>
              <a:buNone/>
              <a:defRPr sz="1400" b="1"/>
            </a:lvl1pPr>
          </a:lstStyle>
          <a:p>
            <a:pPr lvl="0"/>
            <a:endParaRPr lang="en-US" dirty="0"/>
          </a:p>
        </p:txBody>
      </p:sp>
      <p:sp>
        <p:nvSpPr>
          <p:cNvPr id="7" name="Text Placeholder 23"/>
          <p:cNvSpPr>
            <a:spLocks noGrp="1"/>
          </p:cNvSpPr>
          <p:nvPr>
            <p:ph type="body" sz="quarter" idx="21"/>
          </p:nvPr>
        </p:nvSpPr>
        <p:spPr>
          <a:xfrm>
            <a:off x="2667000" y="2514859"/>
            <a:ext cx="3931920" cy="548633"/>
          </a:xfrm>
          <a:prstGeom prst="homePlate">
            <a:avLst>
              <a:gd name="adj" fmla="val 16207"/>
            </a:avLst>
          </a:prstGeom>
          <a:solidFill>
            <a:srgbClr val="D7F0FA"/>
          </a:solidFill>
          <a:ln>
            <a:solidFill>
              <a:schemeClr val="tx1"/>
            </a:solidFill>
          </a:ln>
        </p:spPr>
        <p:txBody>
          <a:bodyPr anchor="ctr">
            <a:normAutofit/>
          </a:bodyPr>
          <a:lstStyle>
            <a:lvl1pPr marL="177800" indent="0">
              <a:spcBef>
                <a:spcPts val="0"/>
              </a:spcBef>
              <a:buNone/>
              <a:defRPr sz="1400" b="1"/>
            </a:lvl1pPr>
          </a:lstStyle>
          <a:p>
            <a:pPr lvl="0"/>
            <a:endParaRPr lang="en-US" dirty="0"/>
          </a:p>
        </p:txBody>
      </p:sp>
      <p:sp>
        <p:nvSpPr>
          <p:cNvPr id="8" name="Text Placeholder 23"/>
          <p:cNvSpPr>
            <a:spLocks noGrp="1"/>
          </p:cNvSpPr>
          <p:nvPr>
            <p:ph type="body" sz="quarter" idx="22"/>
          </p:nvPr>
        </p:nvSpPr>
        <p:spPr>
          <a:xfrm>
            <a:off x="2667000" y="3246309"/>
            <a:ext cx="3931920" cy="548633"/>
          </a:xfrm>
          <a:prstGeom prst="homePlate">
            <a:avLst>
              <a:gd name="adj" fmla="val 16207"/>
            </a:avLst>
          </a:prstGeom>
          <a:solidFill>
            <a:srgbClr val="D7F0FA"/>
          </a:solidFill>
          <a:ln>
            <a:solidFill>
              <a:schemeClr val="tx1"/>
            </a:solidFill>
          </a:ln>
        </p:spPr>
        <p:txBody>
          <a:bodyPr anchor="ctr">
            <a:normAutofit/>
          </a:bodyPr>
          <a:lstStyle>
            <a:lvl1pPr marL="177800" indent="0">
              <a:spcBef>
                <a:spcPts val="0"/>
              </a:spcBef>
              <a:buNone/>
              <a:defRPr sz="1400" b="1"/>
            </a:lvl1pPr>
          </a:lstStyle>
          <a:p>
            <a:pPr lvl="0"/>
            <a:endParaRPr lang="en-US" dirty="0"/>
          </a:p>
        </p:txBody>
      </p:sp>
      <p:sp>
        <p:nvSpPr>
          <p:cNvPr id="9" name="Text Placeholder 23"/>
          <p:cNvSpPr>
            <a:spLocks noGrp="1"/>
          </p:cNvSpPr>
          <p:nvPr>
            <p:ph type="body" sz="quarter" idx="23"/>
          </p:nvPr>
        </p:nvSpPr>
        <p:spPr>
          <a:xfrm>
            <a:off x="2667000" y="3977759"/>
            <a:ext cx="3931920" cy="548633"/>
          </a:xfrm>
          <a:prstGeom prst="homePlate">
            <a:avLst>
              <a:gd name="adj" fmla="val 16207"/>
            </a:avLst>
          </a:prstGeom>
          <a:solidFill>
            <a:srgbClr val="D7F0FA"/>
          </a:solidFill>
          <a:ln>
            <a:solidFill>
              <a:schemeClr val="tx1"/>
            </a:solidFill>
          </a:ln>
        </p:spPr>
        <p:txBody>
          <a:bodyPr anchor="ctr">
            <a:normAutofit/>
          </a:bodyPr>
          <a:lstStyle>
            <a:lvl1pPr marL="177800" indent="0">
              <a:spcBef>
                <a:spcPts val="0"/>
              </a:spcBef>
              <a:buNone/>
              <a:defRPr sz="1400" b="1"/>
            </a:lvl1pPr>
          </a:lstStyle>
          <a:p>
            <a:pPr lvl="0"/>
            <a:endParaRPr lang="en-US" dirty="0"/>
          </a:p>
        </p:txBody>
      </p:sp>
      <p:sp>
        <p:nvSpPr>
          <p:cNvPr id="10" name="Text Placeholder 23"/>
          <p:cNvSpPr>
            <a:spLocks noGrp="1"/>
          </p:cNvSpPr>
          <p:nvPr>
            <p:ph type="body" sz="quarter" idx="24"/>
          </p:nvPr>
        </p:nvSpPr>
        <p:spPr>
          <a:xfrm>
            <a:off x="2667000" y="4709209"/>
            <a:ext cx="3931920" cy="548633"/>
          </a:xfrm>
          <a:prstGeom prst="homePlate">
            <a:avLst>
              <a:gd name="adj" fmla="val 16207"/>
            </a:avLst>
          </a:prstGeom>
          <a:solidFill>
            <a:srgbClr val="D7F0FA"/>
          </a:solidFill>
          <a:ln>
            <a:solidFill>
              <a:schemeClr val="tx1"/>
            </a:solidFill>
          </a:ln>
        </p:spPr>
        <p:txBody>
          <a:bodyPr anchor="ctr">
            <a:normAutofit/>
          </a:bodyPr>
          <a:lstStyle>
            <a:lvl1pPr marL="177800" indent="0">
              <a:spcBef>
                <a:spcPts val="0"/>
              </a:spcBef>
              <a:buNone/>
              <a:defRPr sz="1400" b="1"/>
            </a:lvl1pPr>
          </a:lstStyle>
          <a:p>
            <a:pPr lvl="0"/>
            <a:endParaRPr lang="en-US" dirty="0"/>
          </a:p>
        </p:txBody>
      </p:sp>
      <p:sp>
        <p:nvSpPr>
          <p:cNvPr id="11" name="Text Placeholder 23"/>
          <p:cNvSpPr>
            <a:spLocks noGrp="1"/>
          </p:cNvSpPr>
          <p:nvPr>
            <p:ph type="body" sz="quarter" idx="25"/>
          </p:nvPr>
        </p:nvSpPr>
        <p:spPr>
          <a:xfrm>
            <a:off x="2667000" y="5440658"/>
            <a:ext cx="3931920" cy="548634"/>
          </a:xfrm>
          <a:prstGeom prst="homePlate">
            <a:avLst>
              <a:gd name="adj" fmla="val 16207"/>
            </a:avLst>
          </a:prstGeom>
          <a:solidFill>
            <a:srgbClr val="D7F0FA"/>
          </a:solidFill>
          <a:ln>
            <a:solidFill>
              <a:schemeClr val="tx1"/>
            </a:solidFill>
          </a:ln>
        </p:spPr>
        <p:txBody>
          <a:bodyPr anchor="ctr">
            <a:normAutofit/>
          </a:bodyPr>
          <a:lstStyle>
            <a:lvl1pPr marL="177800" indent="0">
              <a:spcBef>
                <a:spcPts val="0"/>
              </a:spcBef>
              <a:buNone/>
              <a:defRPr sz="1400" b="1"/>
            </a:lvl1pPr>
          </a:lstStyle>
          <a:p>
            <a:pPr lvl="0"/>
            <a:endParaRPr lang="en-US" dirty="0"/>
          </a:p>
        </p:txBody>
      </p:sp>
      <p:sp>
        <p:nvSpPr>
          <p:cNvPr id="12" name="Text Placeholder 22"/>
          <p:cNvSpPr>
            <a:spLocks noGrp="1"/>
          </p:cNvSpPr>
          <p:nvPr>
            <p:ph type="body" sz="quarter" idx="29" hasCustomPrompt="1"/>
          </p:nvPr>
        </p:nvSpPr>
        <p:spPr>
          <a:xfrm>
            <a:off x="2514600" y="1927410"/>
            <a:ext cx="237744" cy="256032"/>
          </a:xfrm>
          <a:prstGeom prst="rect">
            <a:avLst/>
          </a:prstGeom>
          <a:solidFill>
            <a:schemeClr val="tx1"/>
          </a:solidFill>
          <a:ln>
            <a:solidFill>
              <a:schemeClr val="tx1"/>
            </a:solidFill>
          </a:ln>
        </p:spPr>
        <p:txBody>
          <a:bodyPr lIns="0" tIns="0" rIns="0" bIns="0" anchor="ctr">
            <a:normAutofit/>
          </a:bodyPr>
          <a:lstStyle>
            <a:lvl1pPr marL="0" indent="0" algn="ctr">
              <a:spcBef>
                <a:spcPts val="0"/>
              </a:spcBef>
              <a:buNone/>
              <a:defRPr sz="1400" b="1">
                <a:solidFill>
                  <a:srgbClr val="FFFFFF"/>
                </a:solidFill>
                <a:latin typeface="+mj-lt"/>
              </a:defRPr>
            </a:lvl1pPr>
          </a:lstStyle>
          <a:p>
            <a:pPr lvl="0"/>
            <a:r>
              <a:rPr lang="en-US" dirty="0"/>
              <a:t>1</a:t>
            </a:r>
          </a:p>
        </p:txBody>
      </p:sp>
      <p:sp>
        <p:nvSpPr>
          <p:cNvPr id="13" name="Text Placeholder 22"/>
          <p:cNvSpPr>
            <a:spLocks noGrp="1"/>
          </p:cNvSpPr>
          <p:nvPr>
            <p:ph type="body" sz="quarter" idx="30" hasCustomPrompt="1"/>
          </p:nvPr>
        </p:nvSpPr>
        <p:spPr>
          <a:xfrm>
            <a:off x="2514600" y="2661686"/>
            <a:ext cx="237744" cy="256032"/>
          </a:xfrm>
          <a:prstGeom prst="rect">
            <a:avLst/>
          </a:prstGeom>
          <a:solidFill>
            <a:schemeClr val="tx1"/>
          </a:solidFill>
          <a:ln>
            <a:solidFill>
              <a:schemeClr val="tx1"/>
            </a:solidFill>
          </a:ln>
        </p:spPr>
        <p:txBody>
          <a:bodyPr lIns="0" tIns="0" rIns="0" bIns="0" anchor="ctr">
            <a:normAutofit/>
          </a:bodyPr>
          <a:lstStyle>
            <a:lvl1pPr marL="0" indent="0" algn="ctr">
              <a:spcBef>
                <a:spcPts val="0"/>
              </a:spcBef>
              <a:buNone/>
              <a:defRPr sz="1400" b="1">
                <a:solidFill>
                  <a:srgbClr val="FFFFFF"/>
                </a:solidFill>
                <a:latin typeface="+mj-lt"/>
              </a:defRPr>
            </a:lvl1pPr>
          </a:lstStyle>
          <a:p>
            <a:pPr lvl="0"/>
            <a:r>
              <a:rPr lang="en-US" dirty="0"/>
              <a:t>2</a:t>
            </a:r>
          </a:p>
        </p:txBody>
      </p:sp>
      <p:sp>
        <p:nvSpPr>
          <p:cNvPr id="14" name="Text Placeholder 22"/>
          <p:cNvSpPr>
            <a:spLocks noGrp="1"/>
          </p:cNvSpPr>
          <p:nvPr>
            <p:ph type="body" sz="quarter" idx="31" hasCustomPrompt="1"/>
          </p:nvPr>
        </p:nvSpPr>
        <p:spPr>
          <a:xfrm>
            <a:off x="2514600" y="3395962"/>
            <a:ext cx="237744" cy="256032"/>
          </a:xfrm>
          <a:prstGeom prst="rect">
            <a:avLst/>
          </a:prstGeom>
          <a:solidFill>
            <a:schemeClr val="tx1"/>
          </a:solidFill>
          <a:ln>
            <a:solidFill>
              <a:schemeClr val="tx1"/>
            </a:solidFill>
          </a:ln>
        </p:spPr>
        <p:txBody>
          <a:bodyPr lIns="0" tIns="0" rIns="0" bIns="0" anchor="ctr">
            <a:normAutofit/>
          </a:bodyPr>
          <a:lstStyle>
            <a:lvl1pPr marL="0" indent="0" algn="ctr">
              <a:spcBef>
                <a:spcPts val="0"/>
              </a:spcBef>
              <a:buNone/>
              <a:defRPr sz="1400" b="1">
                <a:solidFill>
                  <a:srgbClr val="FFFFFF"/>
                </a:solidFill>
                <a:latin typeface="+mj-lt"/>
              </a:defRPr>
            </a:lvl1pPr>
          </a:lstStyle>
          <a:p>
            <a:pPr lvl="0"/>
            <a:r>
              <a:rPr lang="en-US" dirty="0"/>
              <a:t>3</a:t>
            </a:r>
          </a:p>
        </p:txBody>
      </p:sp>
      <p:sp>
        <p:nvSpPr>
          <p:cNvPr id="15" name="Text Placeholder 22"/>
          <p:cNvSpPr>
            <a:spLocks noGrp="1"/>
          </p:cNvSpPr>
          <p:nvPr>
            <p:ph type="body" sz="quarter" idx="32" hasCustomPrompt="1"/>
          </p:nvPr>
        </p:nvSpPr>
        <p:spPr>
          <a:xfrm>
            <a:off x="2514600" y="4130238"/>
            <a:ext cx="237744" cy="256032"/>
          </a:xfrm>
          <a:prstGeom prst="rect">
            <a:avLst/>
          </a:prstGeom>
          <a:solidFill>
            <a:schemeClr val="tx1"/>
          </a:solidFill>
          <a:ln>
            <a:solidFill>
              <a:schemeClr val="tx1"/>
            </a:solidFill>
          </a:ln>
        </p:spPr>
        <p:txBody>
          <a:bodyPr lIns="0" tIns="0" rIns="0" bIns="0" anchor="ctr">
            <a:normAutofit/>
          </a:bodyPr>
          <a:lstStyle>
            <a:lvl1pPr marL="0" indent="0" algn="ctr">
              <a:spcBef>
                <a:spcPts val="0"/>
              </a:spcBef>
              <a:buNone/>
              <a:defRPr sz="1400" b="1">
                <a:solidFill>
                  <a:srgbClr val="FFFFFF"/>
                </a:solidFill>
                <a:latin typeface="+mj-lt"/>
              </a:defRPr>
            </a:lvl1pPr>
          </a:lstStyle>
          <a:p>
            <a:pPr lvl="0"/>
            <a:r>
              <a:rPr lang="en-US" dirty="0"/>
              <a:t>4</a:t>
            </a:r>
          </a:p>
        </p:txBody>
      </p:sp>
      <p:sp>
        <p:nvSpPr>
          <p:cNvPr id="16" name="Text Placeholder 22"/>
          <p:cNvSpPr>
            <a:spLocks noGrp="1"/>
          </p:cNvSpPr>
          <p:nvPr>
            <p:ph type="body" sz="quarter" idx="33" hasCustomPrompt="1"/>
          </p:nvPr>
        </p:nvSpPr>
        <p:spPr>
          <a:xfrm>
            <a:off x="2514600" y="4864514"/>
            <a:ext cx="237744" cy="256032"/>
          </a:xfrm>
          <a:prstGeom prst="rect">
            <a:avLst/>
          </a:prstGeom>
          <a:solidFill>
            <a:schemeClr val="tx1"/>
          </a:solidFill>
          <a:ln>
            <a:solidFill>
              <a:schemeClr val="tx1"/>
            </a:solidFill>
          </a:ln>
        </p:spPr>
        <p:txBody>
          <a:bodyPr lIns="0" tIns="0" rIns="0" bIns="0" anchor="ctr">
            <a:normAutofit/>
          </a:bodyPr>
          <a:lstStyle>
            <a:lvl1pPr marL="0" indent="0" algn="ctr">
              <a:spcBef>
                <a:spcPts val="0"/>
              </a:spcBef>
              <a:buNone/>
              <a:defRPr sz="1400" b="1">
                <a:solidFill>
                  <a:srgbClr val="FFFFFF"/>
                </a:solidFill>
                <a:latin typeface="+mj-lt"/>
              </a:defRPr>
            </a:lvl1pPr>
          </a:lstStyle>
          <a:p>
            <a:pPr lvl="0"/>
            <a:r>
              <a:rPr lang="en-US" dirty="0"/>
              <a:t>5</a:t>
            </a:r>
          </a:p>
        </p:txBody>
      </p:sp>
      <p:sp>
        <p:nvSpPr>
          <p:cNvPr id="17" name="Text Placeholder 22"/>
          <p:cNvSpPr>
            <a:spLocks noGrp="1"/>
          </p:cNvSpPr>
          <p:nvPr>
            <p:ph type="body" sz="quarter" idx="34" hasCustomPrompt="1"/>
          </p:nvPr>
        </p:nvSpPr>
        <p:spPr>
          <a:xfrm>
            <a:off x="2514600" y="5598789"/>
            <a:ext cx="237744" cy="256032"/>
          </a:xfrm>
          <a:prstGeom prst="rect">
            <a:avLst/>
          </a:prstGeom>
          <a:solidFill>
            <a:schemeClr val="tx1"/>
          </a:solidFill>
          <a:ln>
            <a:solidFill>
              <a:schemeClr val="tx1"/>
            </a:solidFill>
          </a:ln>
        </p:spPr>
        <p:txBody>
          <a:bodyPr lIns="0" tIns="0" rIns="0" bIns="0" anchor="ctr">
            <a:normAutofit/>
          </a:bodyPr>
          <a:lstStyle>
            <a:lvl1pPr marL="0" indent="0" algn="ctr">
              <a:spcBef>
                <a:spcPts val="0"/>
              </a:spcBef>
              <a:buNone/>
              <a:defRPr sz="1400" b="1">
                <a:solidFill>
                  <a:srgbClr val="FFFFFF"/>
                </a:solidFill>
                <a:latin typeface="+mj-lt"/>
              </a:defRPr>
            </a:lvl1pPr>
          </a:lstStyle>
          <a:p>
            <a:pPr lvl="0"/>
            <a:r>
              <a:rPr lang="en-US" dirty="0"/>
              <a:t>6</a:t>
            </a:r>
          </a:p>
        </p:txBody>
      </p:sp>
    </p:spTree>
    <p:extLst>
      <p:ext uri="{BB962C8B-B14F-4D97-AF65-F5344CB8AC3E}">
        <p14:creationId xmlns:p14="http://schemas.microsoft.com/office/powerpoint/2010/main" val="217029118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CG Section 1">
    <p:spTree>
      <p:nvGrpSpPr>
        <p:cNvPr id="1" name=""/>
        <p:cNvGrpSpPr/>
        <p:nvPr/>
      </p:nvGrpSpPr>
      <p:grpSpPr>
        <a:xfrm>
          <a:off x="0" y="0"/>
          <a:ext cx="0" cy="0"/>
          <a:chOff x="0" y="0"/>
          <a:chExt cx="0" cy="0"/>
        </a:xfrm>
      </p:grpSpPr>
      <p:sp>
        <p:nvSpPr>
          <p:cNvPr id="5" name="Rectangle 4"/>
          <p:cNvSpPr/>
          <p:nvPr userDrawn="1"/>
        </p:nvSpPr>
        <p:spPr>
          <a:xfrm>
            <a:off x="228600" y="475488"/>
            <a:ext cx="8685213" cy="5933250"/>
          </a:xfrm>
          <a:prstGeom prst="rect">
            <a:avLst/>
          </a:prstGeom>
          <a:solidFill>
            <a:srgbClr val="D7F0F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Franklin Gothic Book"/>
            </a:endParaRPr>
          </a:p>
        </p:txBody>
      </p:sp>
      <p:sp>
        <p:nvSpPr>
          <p:cNvPr id="2" name="Title 1"/>
          <p:cNvSpPr>
            <a:spLocks noGrp="1"/>
          </p:cNvSpPr>
          <p:nvPr>
            <p:ph type="title"/>
          </p:nvPr>
        </p:nvSpPr>
        <p:spPr>
          <a:xfrm>
            <a:off x="228600" y="685798"/>
            <a:ext cx="8685213" cy="5715001"/>
          </a:xfrm>
        </p:spPr>
        <p:txBody>
          <a:bodyPr lIns="182880" tIns="0" rIns="182880" bIns="731520" anchor="ctr" anchorCtr="0">
            <a:noAutofit/>
          </a:bodyPr>
          <a:lstStyle>
            <a:lvl1pPr>
              <a:defRPr sz="3600"/>
            </a:lvl1pPr>
          </a:lstStyle>
          <a:p>
            <a:r>
              <a:rPr lang="en-US" dirty="0"/>
              <a:t>Click to edit Master title style</a:t>
            </a:r>
          </a:p>
        </p:txBody>
      </p:sp>
      <p:sp>
        <p:nvSpPr>
          <p:cNvPr id="6" name="Footer Placeholder 5"/>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171218549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CG Section 2">
    <p:spTree>
      <p:nvGrpSpPr>
        <p:cNvPr id="1" name=""/>
        <p:cNvGrpSpPr/>
        <p:nvPr/>
      </p:nvGrpSpPr>
      <p:grpSpPr>
        <a:xfrm>
          <a:off x="0" y="0"/>
          <a:ext cx="0" cy="0"/>
          <a:chOff x="0" y="0"/>
          <a:chExt cx="0" cy="0"/>
        </a:xfrm>
      </p:grpSpPr>
      <p:sp>
        <p:nvSpPr>
          <p:cNvPr id="9" name="Rectangle 8"/>
          <p:cNvSpPr/>
          <p:nvPr userDrawn="1"/>
        </p:nvSpPr>
        <p:spPr>
          <a:xfrm>
            <a:off x="228600" y="475488"/>
            <a:ext cx="8685213" cy="5933250"/>
          </a:xfrm>
          <a:prstGeom prst="rect">
            <a:avLst/>
          </a:prstGeom>
          <a:solidFill>
            <a:srgbClr val="D7F0F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Franklin Gothic Book"/>
            </a:endParaRPr>
          </a:p>
        </p:txBody>
      </p:sp>
      <p:sp>
        <p:nvSpPr>
          <p:cNvPr id="7" name="Text Placeholder 13"/>
          <p:cNvSpPr>
            <a:spLocks noGrp="1"/>
          </p:cNvSpPr>
          <p:nvPr>
            <p:ph type="body" sz="quarter" idx="12"/>
          </p:nvPr>
        </p:nvSpPr>
        <p:spPr>
          <a:xfrm>
            <a:off x="457200" y="3429001"/>
            <a:ext cx="5029200" cy="2744788"/>
          </a:xfrm>
          <a:prstGeom prst="rect">
            <a:avLst/>
          </a:prstGeom>
          <a:solidFill>
            <a:schemeClr val="bg1"/>
          </a:solidFill>
          <a:ln>
            <a:noFill/>
          </a:ln>
          <a:effectLst/>
        </p:spPr>
        <p:txBody>
          <a:bodyPr vert="horz" lIns="182880" tIns="137160" rIns="182880" bIns="137160"/>
          <a:lstStyle>
            <a:lvl1pPr marL="287338" indent="-287338">
              <a:spcBef>
                <a:spcPts val="0"/>
              </a:spcBef>
              <a:spcAft>
                <a:spcPts val="600"/>
              </a:spcAft>
              <a:buFont typeface="Lucida Grande"/>
              <a:buChar char="—"/>
              <a:defRPr sz="1400">
                <a:latin typeface="Times"/>
                <a:cs typeface="Times"/>
              </a:defRPr>
            </a:lvl1pPr>
            <a:lvl2pPr marL="455613" indent="-168275">
              <a:spcBef>
                <a:spcPts val="0"/>
              </a:spcBef>
              <a:spcAft>
                <a:spcPts val="600"/>
              </a:spcAft>
              <a:buFont typeface="Arial"/>
              <a:buChar char="•"/>
              <a:defRPr sz="1200">
                <a:latin typeface="Times"/>
                <a:cs typeface="Times"/>
              </a:defRPr>
            </a:lvl2pPr>
            <a:lvl3pPr marL="631825" indent="-176213">
              <a:spcBef>
                <a:spcPts val="0"/>
              </a:spcBef>
              <a:spcAft>
                <a:spcPts val="600"/>
              </a:spcAft>
              <a:defRPr sz="1100">
                <a:latin typeface="Times"/>
                <a:cs typeface="Times"/>
              </a:defRPr>
            </a:lvl3pPr>
            <a:lvl4pPr marL="800100" indent="-168275">
              <a:spcBef>
                <a:spcPts val="0"/>
              </a:spcBef>
              <a:spcAft>
                <a:spcPts val="600"/>
              </a:spcAft>
              <a:buFont typeface="Arial"/>
              <a:buChar char="•"/>
              <a:defRPr sz="1100">
                <a:latin typeface="Times"/>
                <a:cs typeface="Times"/>
              </a:defRPr>
            </a:lvl4pPr>
            <a:lvl5pPr marL="968375" indent="-168275">
              <a:spcBef>
                <a:spcPts val="0"/>
              </a:spcBef>
              <a:spcAft>
                <a:spcPts val="600"/>
              </a:spcAft>
              <a:buFont typeface="Arial"/>
              <a:buChar char="•"/>
              <a:defRPr sz="1100">
                <a:latin typeface="Times"/>
                <a:cs typeface="Time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228601" y="685800"/>
            <a:ext cx="8685212" cy="2695222"/>
          </a:xfrm>
        </p:spPr>
        <p:txBody>
          <a:bodyPr lIns="182880" tIns="0" rIns="182880" bIns="182880" anchor="b" anchorCtr="0">
            <a:noAutofit/>
          </a:bodyPr>
          <a:lstStyle>
            <a:lvl1pPr>
              <a:defRPr sz="3600"/>
            </a:lvl1pPr>
          </a:lstStyle>
          <a:p>
            <a:r>
              <a:rPr lang="en-US" dirty="0"/>
              <a:t>Click to edit Master title style</a:t>
            </a:r>
          </a:p>
        </p:txBody>
      </p:sp>
      <p:sp>
        <p:nvSpPr>
          <p:cNvPr id="8" name="Footer Placeholder 7"/>
          <p:cNvSpPr>
            <a:spLocks noGrp="1"/>
          </p:cNvSpPr>
          <p:nvPr>
            <p:ph type="ftr" sz="quarter" idx="13"/>
          </p:nvPr>
        </p:nvSpPr>
        <p:spPr/>
        <p:txBody>
          <a:bodyPr/>
          <a:lstStyle/>
          <a:p>
            <a:endParaRPr lang="en-US" dirty="0"/>
          </a:p>
        </p:txBody>
      </p:sp>
    </p:spTree>
    <p:extLst>
      <p:ext uri="{BB962C8B-B14F-4D97-AF65-F5344CB8AC3E}">
        <p14:creationId xmlns:p14="http://schemas.microsoft.com/office/powerpoint/2010/main" val="44855086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CG Blank Layout">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32754888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G 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8600" y="612647"/>
            <a:ext cx="8685213" cy="909765"/>
          </a:xfrm>
        </p:spPr>
        <p:txBody>
          <a:bodyPr/>
          <a:lstStyle/>
          <a:p>
            <a:r>
              <a:rPr lang="en-US" dirty="0"/>
              <a:t>Click to edit Master title style</a:t>
            </a:r>
          </a:p>
        </p:txBody>
      </p:sp>
      <p:sp>
        <p:nvSpPr>
          <p:cNvPr id="5" name="Footer Placeholder 4"/>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268296198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CG Full Page ">
    <p:spTree>
      <p:nvGrpSpPr>
        <p:cNvPr id="1" name=""/>
        <p:cNvGrpSpPr/>
        <p:nvPr/>
      </p:nvGrpSpPr>
      <p:grpSpPr>
        <a:xfrm>
          <a:off x="0" y="0"/>
          <a:ext cx="0" cy="0"/>
          <a:chOff x="0" y="0"/>
          <a:chExt cx="0" cy="0"/>
        </a:xfrm>
      </p:grpSpPr>
      <p:sp>
        <p:nvSpPr>
          <p:cNvPr id="2" name="Title 1"/>
          <p:cNvSpPr>
            <a:spLocks noGrp="1"/>
          </p:cNvSpPr>
          <p:nvPr>
            <p:ph type="title"/>
          </p:nvPr>
        </p:nvSpPr>
        <p:spPr>
          <a:xfrm>
            <a:off x="228600" y="612647"/>
            <a:ext cx="8685213" cy="909765"/>
          </a:xfrm>
        </p:spPr>
        <p:txBody>
          <a:bodyPr/>
          <a:lstStyle/>
          <a:p>
            <a:r>
              <a:rPr lang="en-US" dirty="0"/>
              <a:t>Click to edit Master title style</a:t>
            </a:r>
          </a:p>
        </p:txBody>
      </p:sp>
      <p:sp>
        <p:nvSpPr>
          <p:cNvPr id="7" name="Content Placeholder 6"/>
          <p:cNvSpPr>
            <a:spLocks noGrp="1"/>
          </p:cNvSpPr>
          <p:nvPr>
            <p:ph sz="quarter" idx="11"/>
          </p:nvPr>
        </p:nvSpPr>
        <p:spPr>
          <a:xfrm>
            <a:off x="228599" y="1611313"/>
            <a:ext cx="8686800" cy="4562475"/>
          </a:xfrm>
        </p:spPr>
        <p:txBody>
          <a:bodyPr wrap="square">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993337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G 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8600" y="612647"/>
            <a:ext cx="8685213" cy="909765"/>
          </a:xfrm>
        </p:spPr>
        <p:txBody>
          <a:bodyPr/>
          <a:lstStyle/>
          <a:p>
            <a:r>
              <a:rPr lang="en-US" dirty="0"/>
              <a:t>Click to edit Master title style</a:t>
            </a:r>
          </a:p>
        </p:txBody>
      </p:sp>
      <p:sp>
        <p:nvSpPr>
          <p:cNvPr id="5" name="Footer Placeholder 4"/>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127692903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CG TOC/Agenda">
    <p:spTree>
      <p:nvGrpSpPr>
        <p:cNvPr id="1" name=""/>
        <p:cNvGrpSpPr/>
        <p:nvPr/>
      </p:nvGrpSpPr>
      <p:grpSpPr>
        <a:xfrm>
          <a:off x="0" y="0"/>
          <a:ext cx="0" cy="0"/>
          <a:chOff x="0" y="0"/>
          <a:chExt cx="0" cy="0"/>
        </a:xfrm>
      </p:grpSpPr>
      <p:sp>
        <p:nvSpPr>
          <p:cNvPr id="6" name="Text Placeholder 27"/>
          <p:cNvSpPr>
            <a:spLocks noGrp="1"/>
          </p:cNvSpPr>
          <p:nvPr>
            <p:ph type="body" sz="quarter" idx="21"/>
          </p:nvPr>
        </p:nvSpPr>
        <p:spPr>
          <a:xfrm>
            <a:off x="692650" y="1625857"/>
            <a:ext cx="7759962"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8" name="Text Placeholder 27"/>
          <p:cNvSpPr>
            <a:spLocks noGrp="1"/>
          </p:cNvSpPr>
          <p:nvPr>
            <p:ph type="body" sz="quarter" idx="22"/>
          </p:nvPr>
        </p:nvSpPr>
        <p:spPr>
          <a:xfrm>
            <a:off x="692650" y="2142343"/>
            <a:ext cx="7759962"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9" name="Text Placeholder 27"/>
          <p:cNvSpPr>
            <a:spLocks noGrp="1"/>
          </p:cNvSpPr>
          <p:nvPr>
            <p:ph type="body" sz="quarter" idx="23"/>
          </p:nvPr>
        </p:nvSpPr>
        <p:spPr>
          <a:xfrm>
            <a:off x="692650" y="2658829"/>
            <a:ext cx="7759962"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10" name="Text Placeholder 27"/>
          <p:cNvSpPr>
            <a:spLocks noGrp="1"/>
          </p:cNvSpPr>
          <p:nvPr>
            <p:ph type="body" sz="quarter" idx="24"/>
          </p:nvPr>
        </p:nvSpPr>
        <p:spPr>
          <a:xfrm>
            <a:off x="692650" y="3175315"/>
            <a:ext cx="7759962"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11" name="Text Placeholder 27"/>
          <p:cNvSpPr>
            <a:spLocks noGrp="1"/>
          </p:cNvSpPr>
          <p:nvPr>
            <p:ph type="body" sz="quarter" idx="25"/>
          </p:nvPr>
        </p:nvSpPr>
        <p:spPr>
          <a:xfrm>
            <a:off x="692650" y="3691801"/>
            <a:ext cx="7759962"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12" name="Text Placeholder 27"/>
          <p:cNvSpPr>
            <a:spLocks noGrp="1"/>
          </p:cNvSpPr>
          <p:nvPr>
            <p:ph type="body" sz="quarter" idx="26"/>
          </p:nvPr>
        </p:nvSpPr>
        <p:spPr>
          <a:xfrm>
            <a:off x="692650" y="4208287"/>
            <a:ext cx="7759962"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13" name="Text Placeholder 27"/>
          <p:cNvSpPr>
            <a:spLocks noGrp="1"/>
          </p:cNvSpPr>
          <p:nvPr>
            <p:ph type="body" sz="quarter" idx="27"/>
          </p:nvPr>
        </p:nvSpPr>
        <p:spPr>
          <a:xfrm>
            <a:off x="692650" y="4724773"/>
            <a:ext cx="7759962"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14" name="Text Placeholder 27"/>
          <p:cNvSpPr>
            <a:spLocks noGrp="1"/>
          </p:cNvSpPr>
          <p:nvPr>
            <p:ph type="body" sz="quarter" idx="28"/>
          </p:nvPr>
        </p:nvSpPr>
        <p:spPr>
          <a:xfrm>
            <a:off x="692650" y="5241259"/>
            <a:ext cx="7759962"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31" name="Text Placeholder 27"/>
          <p:cNvSpPr>
            <a:spLocks noGrp="1"/>
          </p:cNvSpPr>
          <p:nvPr>
            <p:ph type="body" sz="quarter" idx="45"/>
          </p:nvPr>
        </p:nvSpPr>
        <p:spPr>
          <a:xfrm>
            <a:off x="690026" y="5757747"/>
            <a:ext cx="7759962"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2" name="Title 1"/>
          <p:cNvSpPr>
            <a:spLocks noGrp="1"/>
          </p:cNvSpPr>
          <p:nvPr>
            <p:ph type="title"/>
          </p:nvPr>
        </p:nvSpPr>
        <p:spPr>
          <a:xfrm>
            <a:off x="228600" y="612647"/>
            <a:ext cx="8685213" cy="909765"/>
          </a:xfrm>
        </p:spPr>
        <p:txBody>
          <a:bodyPr/>
          <a:lstStyle/>
          <a:p>
            <a:r>
              <a:rPr lang="en-US" dirty="0"/>
              <a:t>Click to edit Master title style</a:t>
            </a:r>
          </a:p>
        </p:txBody>
      </p:sp>
      <p:sp>
        <p:nvSpPr>
          <p:cNvPr id="5" name="Footer Placeholder 4"/>
          <p:cNvSpPr>
            <a:spLocks noGrp="1"/>
          </p:cNvSpPr>
          <p:nvPr>
            <p:ph type="ftr" sz="quarter" idx="12"/>
          </p:nvPr>
        </p:nvSpPr>
        <p:spPr/>
        <p:txBody>
          <a:bodyPr/>
          <a:lstStyle/>
          <a:p>
            <a:endParaRPr lang="en-US" dirty="0"/>
          </a:p>
        </p:txBody>
      </p:sp>
      <p:sp>
        <p:nvSpPr>
          <p:cNvPr id="15" name="Text Placeholder 22"/>
          <p:cNvSpPr>
            <a:spLocks noGrp="1"/>
          </p:cNvSpPr>
          <p:nvPr>
            <p:ph type="body" sz="quarter" idx="29" hasCustomPrompt="1"/>
          </p:nvPr>
        </p:nvSpPr>
        <p:spPr>
          <a:xfrm>
            <a:off x="228600" y="1625857"/>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a:t>#</a:t>
            </a:r>
          </a:p>
        </p:txBody>
      </p:sp>
      <p:sp>
        <p:nvSpPr>
          <p:cNvPr id="16" name="Text Placeholder 22"/>
          <p:cNvSpPr>
            <a:spLocks noGrp="1"/>
          </p:cNvSpPr>
          <p:nvPr>
            <p:ph type="body" sz="quarter" idx="30" hasCustomPrompt="1"/>
          </p:nvPr>
        </p:nvSpPr>
        <p:spPr>
          <a:xfrm>
            <a:off x="228600" y="2142343"/>
            <a:ext cx="457200" cy="411480"/>
          </a:xfrm>
          <a:prstGeom prst="rect">
            <a:avLst/>
          </a:prstGeom>
          <a:solidFill>
            <a:schemeClr val="tx1"/>
          </a:solidFill>
          <a:ln w="6350">
            <a:solidFill>
              <a:schemeClr val="tx1"/>
            </a:solidFill>
          </a:ln>
        </p:spPr>
        <p:txBody>
          <a:bodyPr anchor="ctr">
            <a:normAutofit/>
          </a:bodyPr>
          <a:lstStyle>
            <a:lvl1pPr marL="0" marR="0" indent="0" algn="ctr" defTabSz="914400" rtl="0" eaLnBrk="1" fontAlgn="auto" latinLnBrk="0" hangingPunct="1">
              <a:lnSpc>
                <a:spcPct val="100000"/>
              </a:lnSpc>
              <a:spcBef>
                <a:spcPts val="0"/>
              </a:spcBef>
              <a:spcAft>
                <a:spcPts val="0"/>
              </a:spcAft>
              <a:buClrTx/>
              <a:buSzTx/>
              <a:buFont typeface="Arial" pitchFamily="34" charset="0"/>
              <a:buNone/>
              <a:tabLst/>
              <a:defRPr sz="1200" b="1">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dirty="0"/>
              <a:t>#</a:t>
            </a:r>
          </a:p>
        </p:txBody>
      </p:sp>
      <p:sp>
        <p:nvSpPr>
          <p:cNvPr id="17" name="Text Placeholder 22"/>
          <p:cNvSpPr>
            <a:spLocks noGrp="1"/>
          </p:cNvSpPr>
          <p:nvPr>
            <p:ph type="body" sz="quarter" idx="31" hasCustomPrompt="1"/>
          </p:nvPr>
        </p:nvSpPr>
        <p:spPr>
          <a:xfrm>
            <a:off x="228600" y="2658829"/>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a:t>#</a:t>
            </a:r>
          </a:p>
        </p:txBody>
      </p:sp>
      <p:sp>
        <p:nvSpPr>
          <p:cNvPr id="18" name="Text Placeholder 22"/>
          <p:cNvSpPr>
            <a:spLocks noGrp="1"/>
          </p:cNvSpPr>
          <p:nvPr>
            <p:ph type="body" sz="quarter" idx="32" hasCustomPrompt="1"/>
          </p:nvPr>
        </p:nvSpPr>
        <p:spPr>
          <a:xfrm>
            <a:off x="228600" y="3175315"/>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a:t>#</a:t>
            </a:r>
          </a:p>
        </p:txBody>
      </p:sp>
      <p:sp>
        <p:nvSpPr>
          <p:cNvPr id="19" name="Text Placeholder 22"/>
          <p:cNvSpPr>
            <a:spLocks noGrp="1"/>
          </p:cNvSpPr>
          <p:nvPr>
            <p:ph type="body" sz="quarter" idx="33" hasCustomPrompt="1"/>
          </p:nvPr>
        </p:nvSpPr>
        <p:spPr>
          <a:xfrm>
            <a:off x="228600" y="3691801"/>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a:t>#</a:t>
            </a:r>
          </a:p>
        </p:txBody>
      </p:sp>
      <p:sp>
        <p:nvSpPr>
          <p:cNvPr id="20" name="Text Placeholder 22"/>
          <p:cNvSpPr>
            <a:spLocks noGrp="1"/>
          </p:cNvSpPr>
          <p:nvPr>
            <p:ph type="body" sz="quarter" idx="34" hasCustomPrompt="1"/>
          </p:nvPr>
        </p:nvSpPr>
        <p:spPr>
          <a:xfrm>
            <a:off x="228600" y="4208287"/>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a:t>#</a:t>
            </a:r>
          </a:p>
        </p:txBody>
      </p:sp>
      <p:sp>
        <p:nvSpPr>
          <p:cNvPr id="21" name="Text Placeholder 22"/>
          <p:cNvSpPr>
            <a:spLocks noGrp="1"/>
          </p:cNvSpPr>
          <p:nvPr>
            <p:ph type="body" sz="quarter" idx="35" hasCustomPrompt="1"/>
          </p:nvPr>
        </p:nvSpPr>
        <p:spPr>
          <a:xfrm>
            <a:off x="228600" y="4724773"/>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a:t>#</a:t>
            </a:r>
          </a:p>
        </p:txBody>
      </p:sp>
      <p:sp>
        <p:nvSpPr>
          <p:cNvPr id="22" name="Text Placeholder 22"/>
          <p:cNvSpPr>
            <a:spLocks noGrp="1"/>
          </p:cNvSpPr>
          <p:nvPr>
            <p:ph type="body" sz="quarter" idx="36" hasCustomPrompt="1"/>
          </p:nvPr>
        </p:nvSpPr>
        <p:spPr>
          <a:xfrm>
            <a:off x="228600" y="5241259"/>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a:t>#</a:t>
            </a:r>
          </a:p>
        </p:txBody>
      </p:sp>
      <p:sp>
        <p:nvSpPr>
          <p:cNvPr id="23" name="Text Placeholder 22"/>
          <p:cNvSpPr>
            <a:spLocks noGrp="1"/>
          </p:cNvSpPr>
          <p:nvPr>
            <p:ph type="body" sz="quarter" idx="37" hasCustomPrompt="1"/>
          </p:nvPr>
        </p:nvSpPr>
        <p:spPr>
          <a:xfrm>
            <a:off x="8455237" y="1625857"/>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a:t>#</a:t>
            </a:r>
          </a:p>
        </p:txBody>
      </p:sp>
      <p:sp>
        <p:nvSpPr>
          <p:cNvPr id="24" name="Text Placeholder 22"/>
          <p:cNvSpPr>
            <a:spLocks noGrp="1"/>
          </p:cNvSpPr>
          <p:nvPr>
            <p:ph type="body" sz="quarter" idx="38" hasCustomPrompt="1"/>
          </p:nvPr>
        </p:nvSpPr>
        <p:spPr>
          <a:xfrm>
            <a:off x="8455237" y="2142343"/>
            <a:ext cx="457200" cy="411480"/>
          </a:xfrm>
          <a:prstGeom prst="rect">
            <a:avLst/>
          </a:prstGeom>
          <a:solidFill>
            <a:schemeClr val="bg1"/>
          </a:solidFill>
          <a:ln w="6350">
            <a:solidFill>
              <a:schemeClr val="tx1"/>
            </a:solidFill>
          </a:ln>
        </p:spPr>
        <p:txBody>
          <a:bodyPr anchor="ctr"/>
          <a:lstStyle>
            <a:lvl1pPr marL="0" marR="0" indent="0" algn="ctr" defTabSz="914400" rtl="0" eaLnBrk="1" fontAlgn="auto" latinLnBrk="0" hangingPunct="1">
              <a:lnSpc>
                <a:spcPct val="100000"/>
              </a:lnSpc>
              <a:spcBef>
                <a:spcPts val="0"/>
              </a:spcBef>
              <a:spcAft>
                <a:spcPts val="0"/>
              </a:spcAft>
              <a:buClrTx/>
              <a:buSzTx/>
              <a:buFont typeface="Arial" pitchFamily="34" charset="0"/>
              <a:buNone/>
              <a:tabLst/>
              <a:defRPr sz="1200" b="0">
                <a:solidFill>
                  <a:schemeClr val="tx1"/>
                </a:solidFill>
              </a:defRPr>
            </a:lvl1p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dirty="0"/>
              <a:t>#</a:t>
            </a:r>
          </a:p>
        </p:txBody>
      </p:sp>
      <p:sp>
        <p:nvSpPr>
          <p:cNvPr id="25" name="Text Placeholder 22"/>
          <p:cNvSpPr>
            <a:spLocks noGrp="1"/>
          </p:cNvSpPr>
          <p:nvPr>
            <p:ph type="body" sz="quarter" idx="39" hasCustomPrompt="1"/>
          </p:nvPr>
        </p:nvSpPr>
        <p:spPr>
          <a:xfrm>
            <a:off x="8455237" y="2658829"/>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a:t>#</a:t>
            </a:r>
          </a:p>
        </p:txBody>
      </p:sp>
      <p:sp>
        <p:nvSpPr>
          <p:cNvPr id="26" name="Text Placeholder 22"/>
          <p:cNvSpPr>
            <a:spLocks noGrp="1"/>
          </p:cNvSpPr>
          <p:nvPr>
            <p:ph type="body" sz="quarter" idx="40" hasCustomPrompt="1"/>
          </p:nvPr>
        </p:nvSpPr>
        <p:spPr>
          <a:xfrm>
            <a:off x="8455237" y="3175315"/>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a:t>#</a:t>
            </a:r>
          </a:p>
        </p:txBody>
      </p:sp>
      <p:sp>
        <p:nvSpPr>
          <p:cNvPr id="27" name="Text Placeholder 22"/>
          <p:cNvSpPr>
            <a:spLocks noGrp="1"/>
          </p:cNvSpPr>
          <p:nvPr>
            <p:ph type="body" sz="quarter" idx="41" hasCustomPrompt="1"/>
          </p:nvPr>
        </p:nvSpPr>
        <p:spPr>
          <a:xfrm>
            <a:off x="8455237" y="3691801"/>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a:t>#</a:t>
            </a:r>
          </a:p>
        </p:txBody>
      </p:sp>
      <p:sp>
        <p:nvSpPr>
          <p:cNvPr id="28" name="Text Placeholder 22"/>
          <p:cNvSpPr>
            <a:spLocks noGrp="1"/>
          </p:cNvSpPr>
          <p:nvPr>
            <p:ph type="body" sz="quarter" idx="42" hasCustomPrompt="1"/>
          </p:nvPr>
        </p:nvSpPr>
        <p:spPr>
          <a:xfrm>
            <a:off x="8455237" y="4208287"/>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a:t>#</a:t>
            </a:r>
          </a:p>
        </p:txBody>
      </p:sp>
      <p:sp>
        <p:nvSpPr>
          <p:cNvPr id="29" name="Text Placeholder 22"/>
          <p:cNvSpPr>
            <a:spLocks noGrp="1"/>
          </p:cNvSpPr>
          <p:nvPr>
            <p:ph type="body" sz="quarter" idx="43" hasCustomPrompt="1"/>
          </p:nvPr>
        </p:nvSpPr>
        <p:spPr>
          <a:xfrm>
            <a:off x="8455237" y="4724773"/>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a:t>#</a:t>
            </a:r>
          </a:p>
        </p:txBody>
      </p:sp>
      <p:sp>
        <p:nvSpPr>
          <p:cNvPr id="30" name="Text Placeholder 22"/>
          <p:cNvSpPr>
            <a:spLocks noGrp="1"/>
          </p:cNvSpPr>
          <p:nvPr>
            <p:ph type="body" sz="quarter" idx="44" hasCustomPrompt="1"/>
          </p:nvPr>
        </p:nvSpPr>
        <p:spPr>
          <a:xfrm>
            <a:off x="8455237" y="5241259"/>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a:t>#</a:t>
            </a:r>
          </a:p>
        </p:txBody>
      </p:sp>
      <p:sp>
        <p:nvSpPr>
          <p:cNvPr id="32" name="Text Placeholder 22"/>
          <p:cNvSpPr>
            <a:spLocks noGrp="1"/>
          </p:cNvSpPr>
          <p:nvPr>
            <p:ph type="body" sz="quarter" idx="46" hasCustomPrompt="1"/>
          </p:nvPr>
        </p:nvSpPr>
        <p:spPr>
          <a:xfrm>
            <a:off x="228600" y="5757747"/>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a:t>#</a:t>
            </a:r>
          </a:p>
        </p:txBody>
      </p:sp>
      <p:sp>
        <p:nvSpPr>
          <p:cNvPr id="33" name="Text Placeholder 22"/>
          <p:cNvSpPr>
            <a:spLocks noGrp="1"/>
          </p:cNvSpPr>
          <p:nvPr>
            <p:ph type="body" sz="quarter" idx="47" hasCustomPrompt="1"/>
          </p:nvPr>
        </p:nvSpPr>
        <p:spPr>
          <a:xfrm>
            <a:off x="8452612" y="5757747"/>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a:t>#</a:t>
            </a:r>
          </a:p>
        </p:txBody>
      </p:sp>
    </p:spTree>
    <p:extLst>
      <p:ext uri="{BB962C8B-B14F-4D97-AF65-F5344CB8AC3E}">
        <p14:creationId xmlns:p14="http://schemas.microsoft.com/office/powerpoint/2010/main" val="180501842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CG Side by Sid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Content Placeholder 4"/>
          <p:cNvSpPr>
            <a:spLocks noGrp="1"/>
          </p:cNvSpPr>
          <p:nvPr>
            <p:ph sz="quarter" idx="11"/>
          </p:nvPr>
        </p:nvSpPr>
        <p:spPr>
          <a:xfrm>
            <a:off x="228600" y="1619250"/>
            <a:ext cx="4254500" cy="4552950"/>
          </a:xfrm>
        </p:spPr>
        <p:txBody>
          <a:bodyPr wrap="square" rIns="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4657725" y="1619250"/>
            <a:ext cx="4256088" cy="4552950"/>
          </a:xfrm>
        </p:spPr>
        <p:txBody>
          <a:bodyPr wrap="square" lIns="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3"/>
          </p:nvPr>
        </p:nvSpPr>
        <p:spPr/>
        <p:txBody>
          <a:bodyPr/>
          <a:lstStyle/>
          <a:p>
            <a:endParaRPr lang="en-US" dirty="0"/>
          </a:p>
        </p:txBody>
      </p:sp>
    </p:spTree>
    <p:extLst>
      <p:ext uri="{BB962C8B-B14F-4D97-AF65-F5344CB8AC3E}">
        <p14:creationId xmlns:p14="http://schemas.microsoft.com/office/powerpoint/2010/main" val="162174858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CG One Left Two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Content Placeholder 4"/>
          <p:cNvSpPr>
            <a:spLocks noGrp="1"/>
          </p:cNvSpPr>
          <p:nvPr>
            <p:ph sz="quarter" idx="11"/>
          </p:nvPr>
        </p:nvSpPr>
        <p:spPr>
          <a:xfrm>
            <a:off x="228600" y="1619250"/>
            <a:ext cx="4251960" cy="4553712"/>
          </a:xfrm>
        </p:spPr>
        <p:txBody>
          <a:bodyPr rIns="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4661853" y="1619250"/>
            <a:ext cx="4251960" cy="2194560"/>
          </a:xfrm>
        </p:spPr>
        <p:txBody>
          <a:bodyPr lIns="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p:nvPr>
        </p:nvSpPr>
        <p:spPr>
          <a:xfrm>
            <a:off x="4657725" y="3977634"/>
            <a:ext cx="4251960" cy="2194560"/>
          </a:xfrm>
        </p:spPr>
        <p:txBody>
          <a:bodyPr lIns="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4"/>
          </p:nvPr>
        </p:nvSpPr>
        <p:spPr/>
        <p:txBody>
          <a:bodyPr/>
          <a:lstStyle/>
          <a:p>
            <a:endParaRPr lang="en-US" dirty="0"/>
          </a:p>
        </p:txBody>
      </p:sp>
    </p:spTree>
    <p:extLst>
      <p:ext uri="{BB962C8B-B14F-4D97-AF65-F5344CB8AC3E}">
        <p14:creationId xmlns:p14="http://schemas.microsoft.com/office/powerpoint/2010/main" val="427888230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CG Two Left One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Content Placeholder 4"/>
          <p:cNvSpPr>
            <a:spLocks noGrp="1"/>
          </p:cNvSpPr>
          <p:nvPr>
            <p:ph sz="quarter" idx="11"/>
          </p:nvPr>
        </p:nvSpPr>
        <p:spPr>
          <a:xfrm>
            <a:off x="4657725" y="1619250"/>
            <a:ext cx="4251960" cy="4553712"/>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228600" y="1619250"/>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p:nvPr>
        </p:nvSpPr>
        <p:spPr>
          <a:xfrm>
            <a:off x="228600" y="3977634"/>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4"/>
          </p:nvPr>
        </p:nvSpPr>
        <p:spPr/>
        <p:txBody>
          <a:bodyPr/>
          <a:lstStyle/>
          <a:p>
            <a:endParaRPr lang="en-US" dirty="0"/>
          </a:p>
        </p:txBody>
      </p:sp>
    </p:spTree>
    <p:extLst>
      <p:ext uri="{BB962C8B-B14F-4D97-AF65-F5344CB8AC3E}">
        <p14:creationId xmlns:p14="http://schemas.microsoft.com/office/powerpoint/2010/main" val="419091106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CG Two Top One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1"/>
          </p:nvPr>
        </p:nvSpPr>
        <p:spPr>
          <a:xfrm>
            <a:off x="231140" y="1619250"/>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p:nvPr>
        </p:nvSpPr>
        <p:spPr>
          <a:xfrm>
            <a:off x="228599" y="3977634"/>
            <a:ext cx="8685213"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14"/>
          </p:nvPr>
        </p:nvSpPr>
        <p:spPr>
          <a:xfrm>
            <a:off x="4657725" y="1619250"/>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p:cNvSpPr>
            <a:spLocks noGrp="1"/>
          </p:cNvSpPr>
          <p:nvPr>
            <p:ph type="ftr" sz="quarter" idx="15"/>
          </p:nvPr>
        </p:nvSpPr>
        <p:spPr/>
        <p:txBody>
          <a:bodyPr/>
          <a:lstStyle/>
          <a:p>
            <a:endParaRPr lang="en-US" dirty="0"/>
          </a:p>
        </p:txBody>
      </p:sp>
    </p:spTree>
    <p:extLst>
      <p:ext uri="{BB962C8B-B14F-4D97-AF65-F5344CB8AC3E}">
        <p14:creationId xmlns:p14="http://schemas.microsoft.com/office/powerpoint/2010/main" val="88685214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CG One Top One Top HigHlight One Bottom">
    <p:spTree>
      <p:nvGrpSpPr>
        <p:cNvPr id="1" name=""/>
        <p:cNvGrpSpPr/>
        <p:nvPr/>
      </p:nvGrpSpPr>
      <p:grpSpPr>
        <a:xfrm>
          <a:off x="0" y="0"/>
          <a:ext cx="0" cy="0"/>
          <a:chOff x="0" y="0"/>
          <a:chExt cx="0" cy="0"/>
        </a:xfrm>
      </p:grpSpPr>
      <p:sp>
        <p:nvSpPr>
          <p:cNvPr id="7" name="Content Placeholder 9"/>
          <p:cNvSpPr>
            <a:spLocks noGrp="1"/>
          </p:cNvSpPr>
          <p:nvPr>
            <p:ph sz="quarter" idx="12" hasCustomPrompt="1"/>
          </p:nvPr>
        </p:nvSpPr>
        <p:spPr>
          <a:xfrm>
            <a:off x="4657725" y="1619250"/>
            <a:ext cx="4256088" cy="2194560"/>
          </a:xfrm>
          <a:solidFill>
            <a:srgbClr val="D7F0FA"/>
          </a:solidFill>
        </p:spPr>
        <p:txBody>
          <a:bodyPr lIns="182880" tIns="137160" rIns="182880" bIns="137160">
            <a:noAutofit/>
          </a:bodyPr>
          <a:lstStyle>
            <a:lvl1pPr>
              <a:spcBef>
                <a:spcPts val="600"/>
              </a:spcBef>
              <a:defRPr sz="800" b="1" cap="all" spc="100">
                <a:ln w="0" cmpd="sng">
                  <a:noFill/>
                </a:ln>
                <a:latin typeface="Arial"/>
                <a:cs typeface="Arial"/>
              </a:defRPr>
            </a:lvl1pPr>
            <a:lvl2pPr marL="0" indent="0">
              <a:spcAft>
                <a:spcPts val="200"/>
              </a:spcAft>
              <a:buNone/>
              <a:defRPr sz="1000" b="1">
                <a:latin typeface="Arial"/>
                <a:cs typeface="Arial"/>
              </a:defRPr>
            </a:lvl2pPr>
            <a:lvl3pPr marL="0" indent="0">
              <a:spcAft>
                <a:spcPts val="200"/>
              </a:spcAft>
              <a:buNone/>
              <a:defRPr sz="1000">
                <a:latin typeface="Arial"/>
                <a:cs typeface="Arial"/>
              </a:defRPr>
            </a:lvl3pPr>
            <a:lvl4pPr marL="0" indent="0">
              <a:spcBef>
                <a:spcPts val="200"/>
              </a:spcBef>
              <a:spcAft>
                <a:spcPts val="1200"/>
              </a:spcAft>
              <a:buNone/>
              <a:defRPr sz="900" i="1"/>
            </a:lvl4pPr>
            <a:lvl5pPr marL="0" indent="0">
              <a:spcAft>
                <a:spcPts val="600"/>
              </a:spcAft>
              <a:buNone/>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1"/>
          </p:nvPr>
        </p:nvSpPr>
        <p:spPr>
          <a:xfrm>
            <a:off x="231140" y="1619250"/>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p:nvPr>
        </p:nvSpPr>
        <p:spPr>
          <a:xfrm>
            <a:off x="228599" y="3977634"/>
            <a:ext cx="8685213"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4"/>
          </p:nvPr>
        </p:nvSpPr>
        <p:spPr/>
        <p:txBody>
          <a:bodyPr/>
          <a:lstStyle/>
          <a:p>
            <a:endParaRPr lang="en-US" dirty="0"/>
          </a:p>
        </p:txBody>
      </p:sp>
    </p:spTree>
    <p:extLst>
      <p:ext uri="{BB962C8B-B14F-4D97-AF65-F5344CB8AC3E}">
        <p14:creationId xmlns:p14="http://schemas.microsoft.com/office/powerpoint/2010/main" val="221560733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CG One Top Two Bottom">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228599" y="1619250"/>
            <a:ext cx="8685213"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1"/>
          </p:nvPr>
        </p:nvSpPr>
        <p:spPr>
          <a:xfrm>
            <a:off x="231140" y="3977634"/>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14"/>
          </p:nvPr>
        </p:nvSpPr>
        <p:spPr>
          <a:xfrm>
            <a:off x="4657725" y="3977634"/>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p:cNvSpPr>
            <a:spLocks noGrp="1"/>
          </p:cNvSpPr>
          <p:nvPr>
            <p:ph type="ftr" sz="quarter" idx="15"/>
          </p:nvPr>
        </p:nvSpPr>
        <p:spPr/>
        <p:txBody>
          <a:bodyPr/>
          <a:lstStyle/>
          <a:p>
            <a:endParaRPr lang="en-US" dirty="0"/>
          </a:p>
        </p:txBody>
      </p:sp>
    </p:spTree>
    <p:extLst>
      <p:ext uri="{BB962C8B-B14F-4D97-AF65-F5344CB8AC3E}">
        <p14:creationId xmlns:p14="http://schemas.microsoft.com/office/powerpoint/2010/main" val="87699955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G Two Top Two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1"/>
          </p:nvPr>
        </p:nvSpPr>
        <p:spPr>
          <a:xfrm>
            <a:off x="228600" y="1619250"/>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4661853" y="1619250"/>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p:nvPr>
        </p:nvSpPr>
        <p:spPr>
          <a:xfrm>
            <a:off x="228600" y="3977634"/>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14"/>
          </p:nvPr>
        </p:nvSpPr>
        <p:spPr>
          <a:xfrm>
            <a:off x="4657725" y="3977634"/>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5"/>
          </p:nvPr>
        </p:nvSpPr>
        <p:spPr/>
        <p:txBody>
          <a:bodyPr/>
          <a:lstStyle/>
          <a:p>
            <a:endParaRPr lang="en-US" dirty="0"/>
          </a:p>
        </p:txBody>
      </p:sp>
    </p:spTree>
    <p:extLst>
      <p:ext uri="{BB962C8B-B14F-4D97-AF65-F5344CB8AC3E}">
        <p14:creationId xmlns:p14="http://schemas.microsoft.com/office/powerpoint/2010/main" val="170892981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CG One Top One Highlight Two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1"/>
          </p:nvPr>
        </p:nvSpPr>
        <p:spPr>
          <a:xfrm>
            <a:off x="228600" y="1619250"/>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p:nvPr>
        </p:nvSpPr>
        <p:spPr>
          <a:xfrm>
            <a:off x="228600" y="3977634"/>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14"/>
          </p:nvPr>
        </p:nvSpPr>
        <p:spPr>
          <a:xfrm>
            <a:off x="4657725" y="3977634"/>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5"/>
          </p:nvPr>
        </p:nvSpPr>
        <p:spPr/>
        <p:txBody>
          <a:bodyPr/>
          <a:lstStyle/>
          <a:p>
            <a:endParaRPr lang="en-US" dirty="0"/>
          </a:p>
        </p:txBody>
      </p:sp>
      <p:sp>
        <p:nvSpPr>
          <p:cNvPr id="10" name="Content Placeholder 9"/>
          <p:cNvSpPr>
            <a:spLocks noGrp="1"/>
          </p:cNvSpPr>
          <p:nvPr>
            <p:ph sz="quarter" idx="12" hasCustomPrompt="1"/>
          </p:nvPr>
        </p:nvSpPr>
        <p:spPr>
          <a:xfrm>
            <a:off x="4657725" y="1619250"/>
            <a:ext cx="4256088" cy="2194560"/>
          </a:xfrm>
          <a:solidFill>
            <a:srgbClr val="D7F0FA"/>
          </a:solidFill>
        </p:spPr>
        <p:txBody>
          <a:bodyPr lIns="182880" tIns="137160" rIns="182880" bIns="137160">
            <a:noAutofit/>
          </a:bodyPr>
          <a:lstStyle>
            <a:lvl1pPr>
              <a:spcBef>
                <a:spcPts val="600"/>
              </a:spcBef>
              <a:defRPr sz="800" b="1" cap="all" spc="100">
                <a:ln w="0" cmpd="sng">
                  <a:noFill/>
                </a:ln>
                <a:latin typeface="Arial"/>
                <a:cs typeface="Arial"/>
              </a:defRPr>
            </a:lvl1pPr>
            <a:lvl2pPr marL="0" indent="0">
              <a:spcAft>
                <a:spcPts val="200"/>
              </a:spcAft>
              <a:buNone/>
              <a:defRPr sz="1000" b="1">
                <a:latin typeface="Arial"/>
                <a:cs typeface="Arial"/>
              </a:defRPr>
            </a:lvl2pPr>
            <a:lvl3pPr marL="0" indent="0">
              <a:spcAft>
                <a:spcPts val="200"/>
              </a:spcAft>
              <a:buNone/>
              <a:defRPr sz="1000">
                <a:latin typeface="Arial"/>
                <a:cs typeface="Arial"/>
              </a:defRPr>
            </a:lvl3pPr>
            <a:lvl4pPr marL="0" indent="0">
              <a:spcBef>
                <a:spcPts val="200"/>
              </a:spcBef>
              <a:spcAft>
                <a:spcPts val="1200"/>
              </a:spcAft>
              <a:buNone/>
              <a:defRPr sz="900" i="1"/>
            </a:lvl4pPr>
            <a:lvl5pPr marL="0" indent="0">
              <a:spcAft>
                <a:spcPts val="600"/>
              </a:spcAft>
              <a:buNone/>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3247813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CG Three Acros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228600" y="1619250"/>
            <a:ext cx="2784475" cy="4553712"/>
          </a:xfrm>
        </p:spPr>
        <p:txBody>
          <a:bodyPr rIns="182880">
            <a:noAutofit/>
          </a:bodyPr>
          <a:lstStyle>
            <a:lvl1pPr>
              <a:defRPr sz="1200"/>
            </a:lvl1pPr>
            <a:lvl2pPr marL="230188" indent="-230188">
              <a:tabLst>
                <a:tab pos="230188" algn="l"/>
              </a:tabLst>
              <a:defRPr sz="1200"/>
            </a:lvl2pPr>
            <a:lvl3pPr marL="342900" indent="-112713">
              <a:defRPr sz="1100"/>
            </a:lvl3pPr>
            <a:lvl4pPr marL="460375" indent="-117475">
              <a:defRPr sz="1050"/>
            </a:lvl4pPr>
            <a:lvl5pPr marL="571500" indent="-111125">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3176366" y="1619249"/>
            <a:ext cx="2788920" cy="4553712"/>
          </a:xfrm>
        </p:spPr>
        <p:txBody>
          <a:bodyPr>
            <a:noAutofit/>
          </a:bodyPr>
          <a:lstStyle>
            <a:lvl1pPr>
              <a:defRPr sz="1200"/>
            </a:lvl1pPr>
            <a:lvl2pPr marL="230188" indent="-230188">
              <a:tabLst>
                <a:tab pos="230188" algn="l"/>
              </a:tabLst>
              <a:defRPr sz="1200"/>
            </a:lvl2pPr>
            <a:lvl3pPr marL="342900" indent="-112713">
              <a:defRPr sz="1100"/>
            </a:lvl3pPr>
            <a:lvl4pPr marL="460375" indent="-117475">
              <a:defRPr sz="1050"/>
            </a:lvl4pPr>
            <a:lvl5pPr marL="571500" indent="-111125">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5"/>
          <p:cNvSpPr>
            <a:spLocks noGrp="1"/>
          </p:cNvSpPr>
          <p:nvPr>
            <p:ph sz="quarter" idx="13"/>
          </p:nvPr>
        </p:nvSpPr>
        <p:spPr>
          <a:xfrm>
            <a:off x="6124893" y="1619250"/>
            <a:ext cx="2788920" cy="4551363"/>
          </a:xfrm>
        </p:spPr>
        <p:txBody>
          <a:bodyPr>
            <a:noAutofit/>
          </a:bodyPr>
          <a:lstStyle>
            <a:lvl1pPr>
              <a:defRPr sz="1200"/>
            </a:lvl1pPr>
            <a:lvl2pPr marL="230188" indent="-230188">
              <a:tabLst>
                <a:tab pos="230188" algn="l"/>
              </a:tabLst>
              <a:defRPr sz="1200"/>
            </a:lvl2pPr>
            <a:lvl3pPr marL="342900" indent="-112713">
              <a:defRPr sz="1100"/>
            </a:lvl3pPr>
            <a:lvl4pPr marL="460375" indent="-117475">
              <a:defRPr sz="1050"/>
            </a:lvl4pPr>
            <a:lvl5pPr marL="571500" indent="-111125">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8"/>
          <p:cNvSpPr>
            <a:spLocks noGrp="1"/>
          </p:cNvSpPr>
          <p:nvPr>
            <p:ph type="ftr" sz="quarter" idx="14"/>
          </p:nvPr>
        </p:nvSpPr>
        <p:spPr/>
        <p:txBody>
          <a:bodyPr/>
          <a:lstStyle/>
          <a:p>
            <a:endParaRPr lang="en-US" dirty="0"/>
          </a:p>
        </p:txBody>
      </p:sp>
    </p:spTree>
    <p:extLst>
      <p:ext uri="{BB962C8B-B14F-4D97-AF65-F5344CB8AC3E}">
        <p14:creationId xmlns:p14="http://schemas.microsoft.com/office/powerpoint/2010/main" val="2809689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G Full Page ">
    <p:spTree>
      <p:nvGrpSpPr>
        <p:cNvPr id="1" name=""/>
        <p:cNvGrpSpPr/>
        <p:nvPr/>
      </p:nvGrpSpPr>
      <p:grpSpPr>
        <a:xfrm>
          <a:off x="0" y="0"/>
          <a:ext cx="0" cy="0"/>
          <a:chOff x="0" y="0"/>
          <a:chExt cx="0" cy="0"/>
        </a:xfrm>
      </p:grpSpPr>
      <p:sp>
        <p:nvSpPr>
          <p:cNvPr id="2" name="Title 1"/>
          <p:cNvSpPr>
            <a:spLocks noGrp="1"/>
          </p:cNvSpPr>
          <p:nvPr>
            <p:ph type="title"/>
          </p:nvPr>
        </p:nvSpPr>
        <p:spPr>
          <a:xfrm>
            <a:off x="228600" y="612647"/>
            <a:ext cx="8685213" cy="909765"/>
          </a:xfrm>
        </p:spPr>
        <p:txBody>
          <a:bodyPr/>
          <a:lstStyle/>
          <a:p>
            <a:r>
              <a:rPr lang="en-US" dirty="0"/>
              <a:t>Click to edit Master title style</a:t>
            </a:r>
          </a:p>
        </p:txBody>
      </p:sp>
      <p:sp>
        <p:nvSpPr>
          <p:cNvPr id="7" name="Content Placeholder 6"/>
          <p:cNvSpPr>
            <a:spLocks noGrp="1"/>
          </p:cNvSpPr>
          <p:nvPr>
            <p:ph sz="quarter" idx="11"/>
          </p:nvPr>
        </p:nvSpPr>
        <p:spPr>
          <a:xfrm>
            <a:off x="228599" y="1611313"/>
            <a:ext cx="8686800" cy="4562475"/>
          </a:xfrm>
        </p:spPr>
        <p:txBody>
          <a:bodyPr wrap="square">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2"/>
          </p:nvPr>
        </p:nvSpPr>
        <p:spPr/>
        <p:txBody>
          <a:bodyPr/>
          <a:lstStyle/>
          <a:p>
            <a:endParaRPr lang="en-US" dirty="0"/>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G Two Across with Highl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228600" y="1619250"/>
            <a:ext cx="2784475" cy="4553712"/>
          </a:xfrm>
        </p:spPr>
        <p:txBody>
          <a:bodyPr rIns="182880">
            <a:noAutofit/>
          </a:bodyPr>
          <a:lstStyle>
            <a:lvl1pPr>
              <a:defRPr sz="1200"/>
            </a:lvl1pPr>
            <a:lvl2pPr>
              <a:defRPr sz="1200"/>
            </a:lvl2pPr>
            <a:lvl3pPr>
              <a:defRPr sz="1100"/>
            </a:lvl3pPr>
            <a:lvl4pPr>
              <a:defRPr sz="1050"/>
            </a:lvl4pPr>
            <a:lvl5pP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3176366" y="1619249"/>
            <a:ext cx="2788920" cy="4553712"/>
          </a:xfrm>
        </p:spPr>
        <p:txBody>
          <a:bodyPr>
            <a:noAutofit/>
          </a:bodyPr>
          <a:lstStyle>
            <a:lvl1pPr>
              <a:defRPr sz="1200"/>
            </a:lvl1pPr>
            <a:lvl2pPr>
              <a:defRPr sz="1200"/>
            </a:lvl2pPr>
            <a:lvl3pPr>
              <a:defRPr sz="1100"/>
            </a:lvl3pPr>
            <a:lvl4pPr>
              <a:defRPr sz="1050"/>
            </a:lvl4pPr>
            <a:lvl5pP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9"/>
          <p:cNvSpPr>
            <a:spLocks noGrp="1"/>
          </p:cNvSpPr>
          <p:nvPr>
            <p:ph sz="quarter" idx="13" hasCustomPrompt="1"/>
          </p:nvPr>
        </p:nvSpPr>
        <p:spPr>
          <a:xfrm>
            <a:off x="6124893" y="1619250"/>
            <a:ext cx="2788920" cy="1261884"/>
          </a:xfrm>
          <a:solidFill>
            <a:srgbClr val="D7F0FA"/>
          </a:solidFill>
        </p:spPr>
        <p:txBody>
          <a:bodyPr lIns="182880" tIns="137160" rIns="182880" bIns="137160">
            <a:spAutoFit/>
          </a:bodyPr>
          <a:lstStyle>
            <a:lvl1pPr>
              <a:spcBef>
                <a:spcPts val="600"/>
              </a:spcBef>
              <a:defRPr sz="700" b="1" cap="all" spc="100">
                <a:ln w="0" cmpd="sng">
                  <a:noFill/>
                </a:ln>
                <a:latin typeface="Arial"/>
                <a:cs typeface="Arial"/>
              </a:defRPr>
            </a:lvl1pPr>
            <a:lvl2pPr marL="0" indent="0">
              <a:spcBef>
                <a:spcPts val="200"/>
              </a:spcBef>
              <a:spcAft>
                <a:spcPts val="0"/>
              </a:spcAft>
              <a:buNone/>
              <a:defRPr sz="1000" b="1">
                <a:latin typeface="Arial"/>
                <a:cs typeface="Arial"/>
              </a:defRPr>
            </a:lvl2pPr>
            <a:lvl3pPr marL="0" indent="0">
              <a:spcBef>
                <a:spcPts val="200"/>
              </a:spcBef>
              <a:spcAft>
                <a:spcPts val="0"/>
              </a:spcAft>
              <a:buNone/>
              <a:defRPr sz="1000">
                <a:latin typeface="Arial"/>
                <a:cs typeface="Arial"/>
              </a:defRPr>
            </a:lvl3pPr>
            <a:lvl4pPr marL="0" indent="0">
              <a:spcBef>
                <a:spcPts val="200"/>
              </a:spcBef>
              <a:spcAft>
                <a:spcPts val="1200"/>
              </a:spcAft>
              <a:buNone/>
              <a:defRPr sz="900" i="1"/>
            </a:lvl4pPr>
            <a:lvl5pPr marL="0" indent="0">
              <a:spcAft>
                <a:spcPts val="600"/>
              </a:spcAft>
              <a:buNone/>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8"/>
          <p:cNvSpPr>
            <a:spLocks noGrp="1"/>
          </p:cNvSpPr>
          <p:nvPr>
            <p:ph type="ftr" sz="quarter" idx="14"/>
          </p:nvPr>
        </p:nvSpPr>
        <p:spPr/>
        <p:txBody>
          <a:bodyPr/>
          <a:lstStyle/>
          <a:p>
            <a:endParaRPr lang="en-US" dirty="0"/>
          </a:p>
        </p:txBody>
      </p:sp>
    </p:spTree>
    <p:extLst>
      <p:ext uri="{BB962C8B-B14F-4D97-AF65-F5344CB8AC3E}">
        <p14:creationId xmlns:p14="http://schemas.microsoft.com/office/powerpoint/2010/main" val="234677109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CG Four Acros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228600" y="1619250"/>
            <a:ext cx="2039112" cy="4553712"/>
          </a:xfrm>
        </p:spPr>
        <p:txBody>
          <a:bodyPr rIns="182880">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2442147" y="1619249"/>
            <a:ext cx="2039112" cy="4553712"/>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5"/>
          <p:cNvSpPr>
            <a:spLocks noGrp="1"/>
          </p:cNvSpPr>
          <p:nvPr>
            <p:ph sz="quarter" idx="13"/>
          </p:nvPr>
        </p:nvSpPr>
        <p:spPr>
          <a:xfrm>
            <a:off x="4655694" y="1619250"/>
            <a:ext cx="2039112"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684213" indent="-111125">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15"/>
          <p:cNvSpPr>
            <a:spLocks noGrp="1"/>
          </p:cNvSpPr>
          <p:nvPr>
            <p:ph sz="quarter" idx="14"/>
          </p:nvPr>
        </p:nvSpPr>
        <p:spPr>
          <a:xfrm>
            <a:off x="6869241" y="1619250"/>
            <a:ext cx="2039112"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684213" indent="-111125">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9"/>
          <p:cNvSpPr>
            <a:spLocks noGrp="1"/>
          </p:cNvSpPr>
          <p:nvPr>
            <p:ph type="ftr" sz="quarter" idx="15"/>
          </p:nvPr>
        </p:nvSpPr>
        <p:spPr/>
        <p:txBody>
          <a:bodyPr/>
          <a:lstStyle/>
          <a:p>
            <a:endParaRPr lang="en-US" dirty="0"/>
          </a:p>
        </p:txBody>
      </p:sp>
    </p:spTree>
    <p:extLst>
      <p:ext uri="{BB962C8B-B14F-4D97-AF65-F5344CB8AC3E}">
        <p14:creationId xmlns:p14="http://schemas.microsoft.com/office/powerpoint/2010/main" val="262102882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CG Three Across One Highight">
    <p:spTree>
      <p:nvGrpSpPr>
        <p:cNvPr id="1" name=""/>
        <p:cNvGrpSpPr/>
        <p:nvPr/>
      </p:nvGrpSpPr>
      <p:grpSpPr>
        <a:xfrm>
          <a:off x="0" y="0"/>
          <a:ext cx="0" cy="0"/>
          <a:chOff x="0" y="0"/>
          <a:chExt cx="0" cy="0"/>
        </a:xfrm>
      </p:grpSpPr>
      <p:sp>
        <p:nvSpPr>
          <p:cNvPr id="11" name="Content Placeholder 9"/>
          <p:cNvSpPr>
            <a:spLocks noGrp="1"/>
          </p:cNvSpPr>
          <p:nvPr>
            <p:ph sz="quarter" idx="16" hasCustomPrompt="1"/>
          </p:nvPr>
        </p:nvSpPr>
        <p:spPr>
          <a:xfrm>
            <a:off x="6873875" y="1619250"/>
            <a:ext cx="2039938" cy="1369606"/>
          </a:xfrm>
          <a:solidFill>
            <a:srgbClr val="D7F0FA"/>
          </a:solidFill>
        </p:spPr>
        <p:txBody>
          <a:bodyPr lIns="182880" tIns="137160" rIns="182880" bIns="137160">
            <a:spAutoFit/>
          </a:bodyPr>
          <a:lstStyle>
            <a:lvl1pPr>
              <a:spcBef>
                <a:spcPts val="600"/>
              </a:spcBef>
              <a:defRPr sz="700" b="1" cap="all" spc="100">
                <a:ln w="0" cmpd="sng">
                  <a:noFill/>
                </a:ln>
                <a:latin typeface="Arial"/>
                <a:cs typeface="Arial"/>
              </a:defRPr>
            </a:lvl1pPr>
            <a:lvl2pPr marL="0" indent="0">
              <a:spcBef>
                <a:spcPts val="200"/>
              </a:spcBef>
              <a:spcAft>
                <a:spcPts val="0"/>
              </a:spcAft>
              <a:buNone/>
              <a:defRPr sz="1000" b="1">
                <a:latin typeface="Arial"/>
                <a:cs typeface="Arial"/>
              </a:defRPr>
            </a:lvl2pPr>
            <a:lvl3pPr marL="0" indent="0">
              <a:spcBef>
                <a:spcPts val="200"/>
              </a:spcBef>
              <a:spcAft>
                <a:spcPts val="0"/>
              </a:spcAft>
              <a:buNone/>
              <a:defRPr sz="1000">
                <a:latin typeface="Arial"/>
                <a:cs typeface="Arial"/>
              </a:defRPr>
            </a:lvl3pPr>
            <a:lvl4pPr marL="0" indent="0">
              <a:spcBef>
                <a:spcPts val="200"/>
              </a:spcBef>
              <a:spcAft>
                <a:spcPts val="1200"/>
              </a:spcAft>
              <a:buNone/>
              <a:defRPr sz="900" i="1"/>
            </a:lvl4pPr>
            <a:lvl5pPr marL="0" indent="0">
              <a:spcAft>
                <a:spcPts val="600"/>
              </a:spcAft>
              <a:buNone/>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228600" y="1619250"/>
            <a:ext cx="2039112" cy="4553712"/>
          </a:xfrm>
        </p:spPr>
        <p:txBody>
          <a:bodyPr rIns="182880">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2442147" y="1619249"/>
            <a:ext cx="2039112" cy="4553712"/>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5"/>
          <p:cNvSpPr>
            <a:spLocks noGrp="1"/>
          </p:cNvSpPr>
          <p:nvPr>
            <p:ph sz="quarter" idx="13"/>
          </p:nvPr>
        </p:nvSpPr>
        <p:spPr>
          <a:xfrm>
            <a:off x="4655694" y="1619250"/>
            <a:ext cx="2039112"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684213" indent="-111125">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9"/>
          <p:cNvSpPr>
            <a:spLocks noGrp="1"/>
          </p:cNvSpPr>
          <p:nvPr>
            <p:ph type="ftr" sz="quarter" idx="15"/>
          </p:nvPr>
        </p:nvSpPr>
        <p:spPr/>
        <p:txBody>
          <a:bodyPr/>
          <a:lstStyle/>
          <a:p>
            <a:endParaRPr lang="en-US" dirty="0"/>
          </a:p>
        </p:txBody>
      </p:sp>
    </p:spTree>
    <p:extLst>
      <p:ext uri="{BB962C8B-B14F-4D97-AF65-F5344CB8AC3E}">
        <p14:creationId xmlns:p14="http://schemas.microsoft.com/office/powerpoint/2010/main" val="434139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CG Four Across - Group">
    <p:spTree>
      <p:nvGrpSpPr>
        <p:cNvPr id="1" name=""/>
        <p:cNvGrpSpPr/>
        <p:nvPr/>
      </p:nvGrpSpPr>
      <p:grpSpPr>
        <a:xfrm>
          <a:off x="0" y="0"/>
          <a:ext cx="0" cy="0"/>
          <a:chOff x="0" y="0"/>
          <a:chExt cx="0" cy="0"/>
        </a:xfrm>
      </p:grpSpPr>
      <p:sp>
        <p:nvSpPr>
          <p:cNvPr id="10" name="Rectangle 9"/>
          <p:cNvSpPr/>
          <p:nvPr userDrawn="1"/>
        </p:nvSpPr>
        <p:spPr>
          <a:xfrm>
            <a:off x="228600" y="1600200"/>
            <a:ext cx="8685213" cy="4572000"/>
          </a:xfrm>
          <a:prstGeom prst="rect">
            <a:avLst/>
          </a:prstGeom>
          <a:solidFill>
            <a:srgbClr val="D7F0F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428692" y="1770888"/>
            <a:ext cx="1947672" cy="4219713"/>
          </a:xfrm>
          <a:solidFill>
            <a:schemeClr val="bg1"/>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182880" tIns="137160" rIns="182880" bIns="137160">
            <a:noAutofit/>
          </a:bodyPr>
          <a:lstStyle>
            <a:lvl1pPr>
              <a:defRPr sz="1050"/>
            </a:lvl1pPr>
            <a:lvl2pPr marL="230188" indent="-230188">
              <a:tabLst>
                <a:tab pos="231775" algn="l"/>
              </a:tabLst>
              <a:defRPr sz="1050"/>
            </a:lvl2pPr>
            <a:lvl3pPr marL="344488" indent="-112713">
              <a:defRPr sz="1000"/>
            </a:lvl3pPr>
            <a:lvl4pPr marL="457200" indent="-112713">
              <a:defRPr sz="900"/>
            </a:lvl4pPr>
            <a:lvl5pPr marL="569913" indent="-112713">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2542202" y="1770887"/>
            <a:ext cx="1947672" cy="4219713"/>
          </a:xfrm>
          <a:solidFill>
            <a:schemeClr val="bg1"/>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182880" tIns="137160" rIns="182880" bIns="137160">
            <a:noAutofit/>
          </a:bodyPr>
          <a:lstStyle>
            <a:lvl1pPr>
              <a:defRPr sz="1050"/>
            </a:lvl1pPr>
            <a:lvl2pPr marL="231775" indent="-231775">
              <a:tabLst>
                <a:tab pos="231775" algn="l"/>
              </a:tabLst>
              <a:defRPr sz="1050"/>
            </a:lvl2pPr>
            <a:lvl3pPr marL="344488" indent="-112713">
              <a:defRPr sz="1000"/>
            </a:lvl3pPr>
            <a:lvl4pPr marL="457200" indent="-112713">
              <a:defRPr sz="900"/>
            </a:lvl4pPr>
            <a:lvl5pPr marL="569913" indent="-112713">
              <a:tabLst/>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5"/>
          <p:cNvSpPr>
            <a:spLocks noGrp="1"/>
          </p:cNvSpPr>
          <p:nvPr>
            <p:ph sz="quarter" idx="13"/>
          </p:nvPr>
        </p:nvSpPr>
        <p:spPr>
          <a:xfrm>
            <a:off x="4655712" y="1770889"/>
            <a:ext cx="1947672" cy="4217536"/>
          </a:xfrm>
          <a:solidFill>
            <a:schemeClr val="bg1"/>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182880" tIns="137160" rIns="182880" bIns="137160">
            <a:noAutofit/>
          </a:bodyPr>
          <a:lstStyle>
            <a:lvl1pPr>
              <a:defRPr sz="1050"/>
            </a:lvl1pPr>
            <a:lvl2pPr marL="231775" indent="-231775">
              <a:tabLst/>
              <a:defRPr sz="1050"/>
            </a:lvl2pPr>
            <a:lvl3pPr marL="344488" indent="-112713">
              <a:defRPr sz="1000"/>
            </a:lvl3pPr>
            <a:lvl4pPr marL="457200" indent="-112713">
              <a:defRPr sz="900"/>
            </a:lvl4pPr>
            <a:lvl5pPr marL="569913" indent="-112713">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15"/>
          <p:cNvSpPr>
            <a:spLocks noGrp="1"/>
          </p:cNvSpPr>
          <p:nvPr>
            <p:ph sz="quarter" idx="14"/>
          </p:nvPr>
        </p:nvSpPr>
        <p:spPr>
          <a:xfrm>
            <a:off x="6769223" y="1770889"/>
            <a:ext cx="1947672" cy="4217536"/>
          </a:xfrm>
          <a:solidFill>
            <a:schemeClr val="bg1"/>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182880" tIns="137160" rIns="182880" bIns="137160">
            <a:noAutofit/>
          </a:bodyPr>
          <a:lstStyle>
            <a:lvl1pPr>
              <a:defRPr sz="1050"/>
            </a:lvl1pPr>
            <a:lvl2pPr marL="231775" indent="-231775">
              <a:tabLst>
                <a:tab pos="231775" algn="l"/>
              </a:tabLst>
              <a:defRPr sz="1050"/>
            </a:lvl2pPr>
            <a:lvl3pPr marL="344488" indent="-112713">
              <a:defRPr sz="1000"/>
            </a:lvl3pPr>
            <a:lvl4pPr marL="457200" indent="-112713">
              <a:defRPr sz="900"/>
            </a:lvl4pPr>
            <a:lvl5pPr marL="569913" indent="-112713">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10"/>
          <p:cNvSpPr>
            <a:spLocks noGrp="1"/>
          </p:cNvSpPr>
          <p:nvPr>
            <p:ph type="ftr" sz="quarter" idx="15"/>
          </p:nvPr>
        </p:nvSpPr>
        <p:spPr/>
        <p:txBody>
          <a:bodyPr/>
          <a:lstStyle/>
          <a:p>
            <a:endParaRPr lang="en-US" dirty="0"/>
          </a:p>
        </p:txBody>
      </p:sp>
    </p:spTree>
    <p:extLst>
      <p:ext uri="{BB962C8B-B14F-4D97-AF65-F5344CB8AC3E}">
        <p14:creationId xmlns:p14="http://schemas.microsoft.com/office/powerpoint/2010/main" val="201906398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CG One Large Left Two Small Right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228600" y="1619250"/>
            <a:ext cx="4254500" cy="4553712"/>
          </a:xfrm>
        </p:spPr>
        <p:txBody>
          <a:bodyPr rIns="182880">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5"/>
          <p:cNvSpPr>
            <a:spLocks noGrp="1"/>
          </p:cNvSpPr>
          <p:nvPr>
            <p:ph sz="quarter" idx="13"/>
          </p:nvPr>
        </p:nvSpPr>
        <p:spPr>
          <a:xfrm>
            <a:off x="4655694" y="1619250"/>
            <a:ext cx="2039112"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tabLst/>
              <a:defRPr sz="1050"/>
            </a:lvl4pPr>
            <a:lvl5pPr marL="684213" indent="-111125">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15"/>
          <p:cNvSpPr>
            <a:spLocks noGrp="1"/>
          </p:cNvSpPr>
          <p:nvPr>
            <p:ph sz="quarter" idx="14"/>
          </p:nvPr>
        </p:nvSpPr>
        <p:spPr>
          <a:xfrm>
            <a:off x="6869241" y="1619250"/>
            <a:ext cx="2039112"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p:cNvSpPr>
            <a:spLocks noGrp="1"/>
          </p:cNvSpPr>
          <p:nvPr>
            <p:ph type="ftr" sz="quarter" idx="15"/>
          </p:nvPr>
        </p:nvSpPr>
        <p:spPr/>
        <p:txBody>
          <a:bodyPr/>
          <a:lstStyle/>
          <a:p>
            <a:endParaRPr lang="en-US" dirty="0"/>
          </a:p>
        </p:txBody>
      </p:sp>
    </p:spTree>
    <p:extLst>
      <p:ext uri="{BB962C8B-B14F-4D97-AF65-F5344CB8AC3E}">
        <p14:creationId xmlns:p14="http://schemas.microsoft.com/office/powerpoint/2010/main" val="185905887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CG Two Small Left One Large Right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4657725" y="1619250"/>
            <a:ext cx="4254500" cy="4553712"/>
          </a:xfrm>
        </p:spPr>
        <p:txBody>
          <a:bodyPr rIns="182880">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5"/>
          <p:cNvSpPr>
            <a:spLocks noGrp="1"/>
          </p:cNvSpPr>
          <p:nvPr>
            <p:ph sz="quarter" idx="13"/>
          </p:nvPr>
        </p:nvSpPr>
        <p:spPr>
          <a:xfrm>
            <a:off x="228600" y="1619250"/>
            <a:ext cx="2039112"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684213" indent="-111125">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15"/>
          <p:cNvSpPr>
            <a:spLocks noGrp="1"/>
          </p:cNvSpPr>
          <p:nvPr>
            <p:ph sz="quarter" idx="14"/>
          </p:nvPr>
        </p:nvSpPr>
        <p:spPr>
          <a:xfrm>
            <a:off x="2442147" y="1619250"/>
            <a:ext cx="2039112"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p:cNvSpPr>
            <a:spLocks noGrp="1"/>
          </p:cNvSpPr>
          <p:nvPr>
            <p:ph type="ftr" sz="quarter" idx="15"/>
          </p:nvPr>
        </p:nvSpPr>
        <p:spPr/>
        <p:txBody>
          <a:bodyPr/>
          <a:lstStyle/>
          <a:p>
            <a:endParaRPr lang="en-US" dirty="0"/>
          </a:p>
        </p:txBody>
      </p:sp>
    </p:spTree>
    <p:extLst>
      <p:ext uri="{BB962C8B-B14F-4D97-AF65-F5344CB8AC3E}">
        <p14:creationId xmlns:p14="http://schemas.microsoft.com/office/powerpoint/2010/main" val="222781753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CG Full Page Small Col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228600" y="1619250"/>
            <a:ext cx="6474060" cy="4553712"/>
          </a:xfrm>
        </p:spPr>
        <p:txBody>
          <a:bodyPr r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15"/>
          <p:cNvSpPr>
            <a:spLocks noGrp="1"/>
          </p:cNvSpPr>
          <p:nvPr>
            <p:ph sz="quarter" idx="14"/>
          </p:nvPr>
        </p:nvSpPr>
        <p:spPr>
          <a:xfrm>
            <a:off x="6873875" y="1619250"/>
            <a:ext cx="2039938"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5"/>
          </p:nvPr>
        </p:nvSpPr>
        <p:spPr/>
        <p:txBody>
          <a:bodyPr/>
          <a:lstStyle/>
          <a:p>
            <a:endParaRPr lang="en-US" dirty="0"/>
          </a:p>
        </p:txBody>
      </p:sp>
    </p:spTree>
    <p:extLst>
      <p:ext uri="{BB962C8B-B14F-4D97-AF65-F5344CB8AC3E}">
        <p14:creationId xmlns:p14="http://schemas.microsoft.com/office/powerpoint/2010/main" val="340212562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CG Full Page Small Col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2439753" y="1619250"/>
            <a:ext cx="6474060" cy="4553712"/>
          </a:xfrm>
        </p:spPr>
        <p:txBody>
          <a:bodyPr r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15"/>
          <p:cNvSpPr>
            <a:spLocks noGrp="1"/>
          </p:cNvSpPr>
          <p:nvPr>
            <p:ph sz="quarter" idx="14"/>
          </p:nvPr>
        </p:nvSpPr>
        <p:spPr>
          <a:xfrm>
            <a:off x="228600" y="1619250"/>
            <a:ext cx="2039938"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5"/>
          </p:nvPr>
        </p:nvSpPr>
        <p:spPr/>
        <p:txBody>
          <a:bodyPr/>
          <a:lstStyle/>
          <a:p>
            <a:endParaRPr lang="en-US" dirty="0"/>
          </a:p>
        </p:txBody>
      </p:sp>
    </p:spTree>
    <p:extLst>
      <p:ext uri="{BB962C8B-B14F-4D97-AF65-F5344CB8AC3E}">
        <p14:creationId xmlns:p14="http://schemas.microsoft.com/office/powerpoint/2010/main" val="429492523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CG Full Page with Highlight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228600" y="1619250"/>
            <a:ext cx="6477000" cy="4553712"/>
          </a:xfrm>
        </p:spPr>
        <p:txBody>
          <a:bodyPr rIns="18288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9"/>
          <p:cNvSpPr>
            <a:spLocks noGrp="1"/>
          </p:cNvSpPr>
          <p:nvPr>
            <p:ph sz="quarter" idx="12" hasCustomPrompt="1"/>
          </p:nvPr>
        </p:nvSpPr>
        <p:spPr>
          <a:xfrm>
            <a:off x="6873875" y="1619250"/>
            <a:ext cx="2039938" cy="1369606"/>
          </a:xfrm>
          <a:solidFill>
            <a:srgbClr val="D7F0FA"/>
          </a:solidFill>
        </p:spPr>
        <p:txBody>
          <a:bodyPr lIns="182880" tIns="137160" rIns="182880" bIns="137160">
            <a:spAutoFit/>
          </a:bodyPr>
          <a:lstStyle>
            <a:lvl1pPr>
              <a:spcBef>
                <a:spcPts val="600"/>
              </a:spcBef>
              <a:defRPr sz="700" b="1" cap="all" spc="100">
                <a:ln w="0" cmpd="sng">
                  <a:noFill/>
                </a:ln>
                <a:latin typeface="Arial"/>
                <a:cs typeface="Arial"/>
              </a:defRPr>
            </a:lvl1pPr>
            <a:lvl2pPr marL="0" indent="0">
              <a:spcBef>
                <a:spcPts val="200"/>
              </a:spcBef>
              <a:spcAft>
                <a:spcPts val="0"/>
              </a:spcAft>
              <a:buNone/>
              <a:defRPr sz="1000" b="1">
                <a:latin typeface="Arial"/>
                <a:cs typeface="Arial"/>
              </a:defRPr>
            </a:lvl2pPr>
            <a:lvl3pPr marL="0" indent="0">
              <a:spcBef>
                <a:spcPts val="200"/>
              </a:spcBef>
              <a:spcAft>
                <a:spcPts val="0"/>
              </a:spcAft>
              <a:buNone/>
              <a:defRPr sz="1000">
                <a:latin typeface="Arial"/>
                <a:cs typeface="Arial"/>
              </a:defRPr>
            </a:lvl3pPr>
            <a:lvl4pPr marL="0" indent="0">
              <a:spcBef>
                <a:spcPts val="200"/>
              </a:spcBef>
              <a:spcAft>
                <a:spcPts val="1200"/>
              </a:spcAft>
              <a:buNone/>
              <a:defRPr sz="900" i="1"/>
            </a:lvl4pPr>
            <a:lvl5pPr marL="0" indent="0">
              <a:spcAft>
                <a:spcPts val="600"/>
              </a:spcAft>
              <a:buNone/>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3"/>
          </p:nvPr>
        </p:nvSpPr>
        <p:spPr/>
        <p:txBody>
          <a:bodyPr/>
          <a:lstStyle/>
          <a:p>
            <a:endParaRPr lang="en-US" dirty="0"/>
          </a:p>
        </p:txBody>
      </p:sp>
    </p:spTree>
    <p:extLst>
      <p:ext uri="{BB962C8B-B14F-4D97-AF65-F5344CB8AC3E}">
        <p14:creationId xmlns:p14="http://schemas.microsoft.com/office/powerpoint/2010/main" val="216010699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CG Full Page with Highlight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2436813" y="1619250"/>
            <a:ext cx="6477000" cy="4553712"/>
          </a:xfrm>
        </p:spPr>
        <p:txBody>
          <a:bodyPr rIns="18288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9"/>
          <p:cNvSpPr>
            <a:spLocks noGrp="1"/>
          </p:cNvSpPr>
          <p:nvPr>
            <p:ph sz="quarter" idx="12" hasCustomPrompt="1"/>
          </p:nvPr>
        </p:nvSpPr>
        <p:spPr>
          <a:xfrm>
            <a:off x="228600" y="1619250"/>
            <a:ext cx="2039938" cy="1369606"/>
          </a:xfrm>
          <a:solidFill>
            <a:srgbClr val="D7F0FA"/>
          </a:solidFill>
        </p:spPr>
        <p:txBody>
          <a:bodyPr lIns="182880" tIns="137160" rIns="182880" bIns="137160">
            <a:spAutoFit/>
          </a:bodyPr>
          <a:lstStyle>
            <a:lvl1pPr>
              <a:spcBef>
                <a:spcPts val="600"/>
              </a:spcBef>
              <a:defRPr sz="700" b="1" cap="all" spc="100">
                <a:ln w="0" cmpd="sng">
                  <a:noFill/>
                </a:ln>
                <a:latin typeface="Arial"/>
                <a:cs typeface="Arial"/>
              </a:defRPr>
            </a:lvl1pPr>
            <a:lvl2pPr marL="0" indent="0">
              <a:spcBef>
                <a:spcPts val="200"/>
              </a:spcBef>
              <a:spcAft>
                <a:spcPts val="0"/>
              </a:spcAft>
              <a:buNone/>
              <a:defRPr sz="1000" b="1">
                <a:latin typeface="Arial"/>
                <a:cs typeface="Arial"/>
              </a:defRPr>
            </a:lvl2pPr>
            <a:lvl3pPr marL="0" indent="0">
              <a:spcBef>
                <a:spcPts val="200"/>
              </a:spcBef>
              <a:spcAft>
                <a:spcPts val="0"/>
              </a:spcAft>
              <a:buNone/>
              <a:defRPr sz="1000">
                <a:latin typeface="Arial"/>
                <a:cs typeface="Arial"/>
              </a:defRPr>
            </a:lvl3pPr>
            <a:lvl4pPr marL="0" indent="0">
              <a:spcBef>
                <a:spcPts val="200"/>
              </a:spcBef>
              <a:spcAft>
                <a:spcPts val="1200"/>
              </a:spcAft>
              <a:buNone/>
              <a:defRPr sz="900" i="1"/>
            </a:lvl4pPr>
            <a:lvl5pPr marL="0" indent="0">
              <a:spcAft>
                <a:spcPts val="600"/>
              </a:spcAft>
              <a:buNone/>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3"/>
          </p:nvPr>
        </p:nvSpPr>
        <p:spPr/>
        <p:txBody>
          <a:bodyPr/>
          <a:lstStyle/>
          <a:p>
            <a:endParaRPr lang="en-US" dirty="0"/>
          </a:p>
        </p:txBody>
      </p:sp>
    </p:spTree>
    <p:extLst>
      <p:ext uri="{BB962C8B-B14F-4D97-AF65-F5344CB8AC3E}">
        <p14:creationId xmlns:p14="http://schemas.microsoft.com/office/powerpoint/2010/main" val="439220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G TOC/Agenda">
    <p:spTree>
      <p:nvGrpSpPr>
        <p:cNvPr id="1" name=""/>
        <p:cNvGrpSpPr/>
        <p:nvPr/>
      </p:nvGrpSpPr>
      <p:grpSpPr>
        <a:xfrm>
          <a:off x="0" y="0"/>
          <a:ext cx="0" cy="0"/>
          <a:chOff x="0" y="0"/>
          <a:chExt cx="0" cy="0"/>
        </a:xfrm>
      </p:grpSpPr>
      <p:sp>
        <p:nvSpPr>
          <p:cNvPr id="6" name="Text Placeholder 27"/>
          <p:cNvSpPr>
            <a:spLocks noGrp="1"/>
          </p:cNvSpPr>
          <p:nvPr>
            <p:ph type="body" sz="quarter" idx="21"/>
          </p:nvPr>
        </p:nvSpPr>
        <p:spPr>
          <a:xfrm>
            <a:off x="692650" y="1625857"/>
            <a:ext cx="7759962"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8" name="Text Placeholder 27"/>
          <p:cNvSpPr>
            <a:spLocks noGrp="1"/>
          </p:cNvSpPr>
          <p:nvPr>
            <p:ph type="body" sz="quarter" idx="22"/>
          </p:nvPr>
        </p:nvSpPr>
        <p:spPr>
          <a:xfrm>
            <a:off x="692650" y="2142343"/>
            <a:ext cx="7759962"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9" name="Text Placeholder 27"/>
          <p:cNvSpPr>
            <a:spLocks noGrp="1"/>
          </p:cNvSpPr>
          <p:nvPr>
            <p:ph type="body" sz="quarter" idx="23"/>
          </p:nvPr>
        </p:nvSpPr>
        <p:spPr>
          <a:xfrm>
            <a:off x="692650" y="2658829"/>
            <a:ext cx="7759962"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10" name="Text Placeholder 27"/>
          <p:cNvSpPr>
            <a:spLocks noGrp="1"/>
          </p:cNvSpPr>
          <p:nvPr>
            <p:ph type="body" sz="quarter" idx="24"/>
          </p:nvPr>
        </p:nvSpPr>
        <p:spPr>
          <a:xfrm>
            <a:off x="692650" y="3175315"/>
            <a:ext cx="7759962"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11" name="Text Placeholder 27"/>
          <p:cNvSpPr>
            <a:spLocks noGrp="1"/>
          </p:cNvSpPr>
          <p:nvPr>
            <p:ph type="body" sz="quarter" idx="25"/>
          </p:nvPr>
        </p:nvSpPr>
        <p:spPr>
          <a:xfrm>
            <a:off x="692650" y="3691801"/>
            <a:ext cx="7759962"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12" name="Text Placeholder 27"/>
          <p:cNvSpPr>
            <a:spLocks noGrp="1"/>
          </p:cNvSpPr>
          <p:nvPr>
            <p:ph type="body" sz="quarter" idx="26"/>
          </p:nvPr>
        </p:nvSpPr>
        <p:spPr>
          <a:xfrm>
            <a:off x="692650" y="4208287"/>
            <a:ext cx="7759962"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13" name="Text Placeholder 27"/>
          <p:cNvSpPr>
            <a:spLocks noGrp="1"/>
          </p:cNvSpPr>
          <p:nvPr>
            <p:ph type="body" sz="quarter" idx="27"/>
          </p:nvPr>
        </p:nvSpPr>
        <p:spPr>
          <a:xfrm>
            <a:off x="692650" y="4724773"/>
            <a:ext cx="7759962"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14" name="Text Placeholder 27"/>
          <p:cNvSpPr>
            <a:spLocks noGrp="1"/>
          </p:cNvSpPr>
          <p:nvPr>
            <p:ph type="body" sz="quarter" idx="28"/>
          </p:nvPr>
        </p:nvSpPr>
        <p:spPr>
          <a:xfrm>
            <a:off x="692650" y="5241259"/>
            <a:ext cx="7759962"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31" name="Text Placeholder 27"/>
          <p:cNvSpPr>
            <a:spLocks noGrp="1"/>
          </p:cNvSpPr>
          <p:nvPr>
            <p:ph type="body" sz="quarter" idx="45"/>
          </p:nvPr>
        </p:nvSpPr>
        <p:spPr>
          <a:xfrm>
            <a:off x="690026" y="5757747"/>
            <a:ext cx="7759962"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2" name="Title 1"/>
          <p:cNvSpPr>
            <a:spLocks noGrp="1"/>
          </p:cNvSpPr>
          <p:nvPr>
            <p:ph type="title"/>
          </p:nvPr>
        </p:nvSpPr>
        <p:spPr>
          <a:xfrm>
            <a:off x="228600" y="612647"/>
            <a:ext cx="8685213" cy="909765"/>
          </a:xfrm>
        </p:spPr>
        <p:txBody>
          <a:bodyPr/>
          <a:lstStyle/>
          <a:p>
            <a:r>
              <a:rPr lang="en-US" dirty="0"/>
              <a:t>Click to edit Master title style</a:t>
            </a:r>
          </a:p>
        </p:txBody>
      </p:sp>
      <p:sp>
        <p:nvSpPr>
          <p:cNvPr id="5" name="Footer Placeholder 4"/>
          <p:cNvSpPr>
            <a:spLocks noGrp="1"/>
          </p:cNvSpPr>
          <p:nvPr>
            <p:ph type="ftr" sz="quarter" idx="12"/>
          </p:nvPr>
        </p:nvSpPr>
        <p:spPr/>
        <p:txBody>
          <a:bodyPr/>
          <a:lstStyle/>
          <a:p>
            <a:endParaRPr lang="en-US" dirty="0"/>
          </a:p>
        </p:txBody>
      </p:sp>
      <p:sp>
        <p:nvSpPr>
          <p:cNvPr id="15" name="Text Placeholder 22"/>
          <p:cNvSpPr>
            <a:spLocks noGrp="1"/>
          </p:cNvSpPr>
          <p:nvPr>
            <p:ph type="body" sz="quarter" idx="29" hasCustomPrompt="1"/>
          </p:nvPr>
        </p:nvSpPr>
        <p:spPr>
          <a:xfrm>
            <a:off x="228600" y="1625857"/>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a:t>#</a:t>
            </a:r>
          </a:p>
        </p:txBody>
      </p:sp>
      <p:sp>
        <p:nvSpPr>
          <p:cNvPr id="16" name="Text Placeholder 22"/>
          <p:cNvSpPr>
            <a:spLocks noGrp="1"/>
          </p:cNvSpPr>
          <p:nvPr>
            <p:ph type="body" sz="quarter" idx="30" hasCustomPrompt="1"/>
          </p:nvPr>
        </p:nvSpPr>
        <p:spPr>
          <a:xfrm>
            <a:off x="228600" y="2142343"/>
            <a:ext cx="457200" cy="411480"/>
          </a:xfrm>
          <a:prstGeom prst="rect">
            <a:avLst/>
          </a:prstGeom>
          <a:solidFill>
            <a:schemeClr val="tx1"/>
          </a:solidFill>
          <a:ln w="6350">
            <a:solidFill>
              <a:schemeClr val="tx1"/>
            </a:solidFill>
          </a:ln>
        </p:spPr>
        <p:txBody>
          <a:bodyPr anchor="ctr">
            <a:normAutofit/>
          </a:bodyPr>
          <a:lstStyle>
            <a:lvl1pPr marL="0" marR="0" indent="0" algn="ctr" defTabSz="914400" rtl="0" eaLnBrk="1" fontAlgn="auto" latinLnBrk="0" hangingPunct="1">
              <a:lnSpc>
                <a:spcPct val="100000"/>
              </a:lnSpc>
              <a:spcBef>
                <a:spcPts val="0"/>
              </a:spcBef>
              <a:spcAft>
                <a:spcPts val="0"/>
              </a:spcAft>
              <a:buClrTx/>
              <a:buSzTx/>
              <a:buFont typeface="Arial" pitchFamily="34" charset="0"/>
              <a:buNone/>
              <a:tabLst/>
              <a:defRPr sz="1200" b="1">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dirty="0"/>
              <a:t>#</a:t>
            </a:r>
          </a:p>
        </p:txBody>
      </p:sp>
      <p:sp>
        <p:nvSpPr>
          <p:cNvPr id="17" name="Text Placeholder 22"/>
          <p:cNvSpPr>
            <a:spLocks noGrp="1"/>
          </p:cNvSpPr>
          <p:nvPr>
            <p:ph type="body" sz="quarter" idx="31" hasCustomPrompt="1"/>
          </p:nvPr>
        </p:nvSpPr>
        <p:spPr>
          <a:xfrm>
            <a:off x="228600" y="2658829"/>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a:t>#</a:t>
            </a:r>
          </a:p>
        </p:txBody>
      </p:sp>
      <p:sp>
        <p:nvSpPr>
          <p:cNvPr id="18" name="Text Placeholder 22"/>
          <p:cNvSpPr>
            <a:spLocks noGrp="1"/>
          </p:cNvSpPr>
          <p:nvPr>
            <p:ph type="body" sz="quarter" idx="32" hasCustomPrompt="1"/>
          </p:nvPr>
        </p:nvSpPr>
        <p:spPr>
          <a:xfrm>
            <a:off x="228600" y="3175315"/>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a:t>#</a:t>
            </a:r>
          </a:p>
        </p:txBody>
      </p:sp>
      <p:sp>
        <p:nvSpPr>
          <p:cNvPr id="19" name="Text Placeholder 22"/>
          <p:cNvSpPr>
            <a:spLocks noGrp="1"/>
          </p:cNvSpPr>
          <p:nvPr>
            <p:ph type="body" sz="quarter" idx="33" hasCustomPrompt="1"/>
          </p:nvPr>
        </p:nvSpPr>
        <p:spPr>
          <a:xfrm>
            <a:off x="228600" y="3691801"/>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a:t>#</a:t>
            </a:r>
          </a:p>
        </p:txBody>
      </p:sp>
      <p:sp>
        <p:nvSpPr>
          <p:cNvPr id="20" name="Text Placeholder 22"/>
          <p:cNvSpPr>
            <a:spLocks noGrp="1"/>
          </p:cNvSpPr>
          <p:nvPr>
            <p:ph type="body" sz="quarter" idx="34" hasCustomPrompt="1"/>
          </p:nvPr>
        </p:nvSpPr>
        <p:spPr>
          <a:xfrm>
            <a:off x="228600" y="4208287"/>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a:t>#</a:t>
            </a:r>
          </a:p>
        </p:txBody>
      </p:sp>
      <p:sp>
        <p:nvSpPr>
          <p:cNvPr id="21" name="Text Placeholder 22"/>
          <p:cNvSpPr>
            <a:spLocks noGrp="1"/>
          </p:cNvSpPr>
          <p:nvPr>
            <p:ph type="body" sz="quarter" idx="35" hasCustomPrompt="1"/>
          </p:nvPr>
        </p:nvSpPr>
        <p:spPr>
          <a:xfrm>
            <a:off x="228600" y="4724773"/>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a:t>#</a:t>
            </a:r>
          </a:p>
        </p:txBody>
      </p:sp>
      <p:sp>
        <p:nvSpPr>
          <p:cNvPr id="22" name="Text Placeholder 22"/>
          <p:cNvSpPr>
            <a:spLocks noGrp="1"/>
          </p:cNvSpPr>
          <p:nvPr>
            <p:ph type="body" sz="quarter" idx="36" hasCustomPrompt="1"/>
          </p:nvPr>
        </p:nvSpPr>
        <p:spPr>
          <a:xfrm>
            <a:off x="228600" y="5241259"/>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a:t>#</a:t>
            </a:r>
          </a:p>
        </p:txBody>
      </p:sp>
      <p:sp>
        <p:nvSpPr>
          <p:cNvPr id="23" name="Text Placeholder 22"/>
          <p:cNvSpPr>
            <a:spLocks noGrp="1"/>
          </p:cNvSpPr>
          <p:nvPr>
            <p:ph type="body" sz="quarter" idx="37" hasCustomPrompt="1"/>
          </p:nvPr>
        </p:nvSpPr>
        <p:spPr>
          <a:xfrm>
            <a:off x="8455237" y="1625857"/>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a:t>#</a:t>
            </a:r>
          </a:p>
        </p:txBody>
      </p:sp>
      <p:sp>
        <p:nvSpPr>
          <p:cNvPr id="24" name="Text Placeholder 22"/>
          <p:cNvSpPr>
            <a:spLocks noGrp="1"/>
          </p:cNvSpPr>
          <p:nvPr>
            <p:ph type="body" sz="quarter" idx="38" hasCustomPrompt="1"/>
          </p:nvPr>
        </p:nvSpPr>
        <p:spPr>
          <a:xfrm>
            <a:off x="8455237" y="2142343"/>
            <a:ext cx="457200" cy="411480"/>
          </a:xfrm>
          <a:prstGeom prst="rect">
            <a:avLst/>
          </a:prstGeom>
          <a:solidFill>
            <a:schemeClr val="bg1"/>
          </a:solidFill>
          <a:ln w="6350">
            <a:solidFill>
              <a:schemeClr val="tx1"/>
            </a:solidFill>
          </a:ln>
        </p:spPr>
        <p:txBody>
          <a:bodyPr anchor="ctr"/>
          <a:lstStyle>
            <a:lvl1pPr marL="0" marR="0" indent="0" algn="ctr" defTabSz="914400" rtl="0" eaLnBrk="1" fontAlgn="auto" latinLnBrk="0" hangingPunct="1">
              <a:lnSpc>
                <a:spcPct val="100000"/>
              </a:lnSpc>
              <a:spcBef>
                <a:spcPts val="0"/>
              </a:spcBef>
              <a:spcAft>
                <a:spcPts val="0"/>
              </a:spcAft>
              <a:buClrTx/>
              <a:buSzTx/>
              <a:buFont typeface="Arial" pitchFamily="34" charset="0"/>
              <a:buNone/>
              <a:tabLst/>
              <a:defRPr sz="1200" b="0">
                <a:solidFill>
                  <a:schemeClr val="tx1"/>
                </a:solidFill>
              </a:defRPr>
            </a:lvl1p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dirty="0"/>
              <a:t>#</a:t>
            </a:r>
          </a:p>
        </p:txBody>
      </p:sp>
      <p:sp>
        <p:nvSpPr>
          <p:cNvPr id="25" name="Text Placeholder 22"/>
          <p:cNvSpPr>
            <a:spLocks noGrp="1"/>
          </p:cNvSpPr>
          <p:nvPr>
            <p:ph type="body" sz="quarter" idx="39" hasCustomPrompt="1"/>
          </p:nvPr>
        </p:nvSpPr>
        <p:spPr>
          <a:xfrm>
            <a:off x="8455237" y="2658829"/>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a:t>#</a:t>
            </a:r>
          </a:p>
        </p:txBody>
      </p:sp>
      <p:sp>
        <p:nvSpPr>
          <p:cNvPr id="26" name="Text Placeholder 22"/>
          <p:cNvSpPr>
            <a:spLocks noGrp="1"/>
          </p:cNvSpPr>
          <p:nvPr>
            <p:ph type="body" sz="quarter" idx="40" hasCustomPrompt="1"/>
          </p:nvPr>
        </p:nvSpPr>
        <p:spPr>
          <a:xfrm>
            <a:off x="8455237" y="3175315"/>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a:t>#</a:t>
            </a:r>
          </a:p>
        </p:txBody>
      </p:sp>
      <p:sp>
        <p:nvSpPr>
          <p:cNvPr id="27" name="Text Placeholder 22"/>
          <p:cNvSpPr>
            <a:spLocks noGrp="1"/>
          </p:cNvSpPr>
          <p:nvPr>
            <p:ph type="body" sz="quarter" idx="41" hasCustomPrompt="1"/>
          </p:nvPr>
        </p:nvSpPr>
        <p:spPr>
          <a:xfrm>
            <a:off x="8455237" y="3691801"/>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a:t>#</a:t>
            </a:r>
          </a:p>
        </p:txBody>
      </p:sp>
      <p:sp>
        <p:nvSpPr>
          <p:cNvPr id="28" name="Text Placeholder 22"/>
          <p:cNvSpPr>
            <a:spLocks noGrp="1"/>
          </p:cNvSpPr>
          <p:nvPr>
            <p:ph type="body" sz="quarter" idx="42" hasCustomPrompt="1"/>
          </p:nvPr>
        </p:nvSpPr>
        <p:spPr>
          <a:xfrm>
            <a:off x="8455237" y="4208287"/>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a:t>#</a:t>
            </a:r>
          </a:p>
        </p:txBody>
      </p:sp>
      <p:sp>
        <p:nvSpPr>
          <p:cNvPr id="29" name="Text Placeholder 22"/>
          <p:cNvSpPr>
            <a:spLocks noGrp="1"/>
          </p:cNvSpPr>
          <p:nvPr>
            <p:ph type="body" sz="quarter" idx="43" hasCustomPrompt="1"/>
          </p:nvPr>
        </p:nvSpPr>
        <p:spPr>
          <a:xfrm>
            <a:off x="8455237" y="4724773"/>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a:t>#</a:t>
            </a:r>
          </a:p>
        </p:txBody>
      </p:sp>
      <p:sp>
        <p:nvSpPr>
          <p:cNvPr id="30" name="Text Placeholder 22"/>
          <p:cNvSpPr>
            <a:spLocks noGrp="1"/>
          </p:cNvSpPr>
          <p:nvPr>
            <p:ph type="body" sz="quarter" idx="44" hasCustomPrompt="1"/>
          </p:nvPr>
        </p:nvSpPr>
        <p:spPr>
          <a:xfrm>
            <a:off x="8455237" y="5241259"/>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a:t>#</a:t>
            </a:r>
          </a:p>
        </p:txBody>
      </p:sp>
      <p:sp>
        <p:nvSpPr>
          <p:cNvPr id="32" name="Text Placeholder 22"/>
          <p:cNvSpPr>
            <a:spLocks noGrp="1"/>
          </p:cNvSpPr>
          <p:nvPr>
            <p:ph type="body" sz="quarter" idx="46" hasCustomPrompt="1"/>
          </p:nvPr>
        </p:nvSpPr>
        <p:spPr>
          <a:xfrm>
            <a:off x="228600" y="5757747"/>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a:t>#</a:t>
            </a:r>
          </a:p>
        </p:txBody>
      </p:sp>
      <p:sp>
        <p:nvSpPr>
          <p:cNvPr id="33" name="Text Placeholder 22"/>
          <p:cNvSpPr>
            <a:spLocks noGrp="1"/>
          </p:cNvSpPr>
          <p:nvPr>
            <p:ph type="body" sz="quarter" idx="47" hasCustomPrompt="1"/>
          </p:nvPr>
        </p:nvSpPr>
        <p:spPr>
          <a:xfrm>
            <a:off x="8452612" y="5757747"/>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a:t>#</a:t>
            </a:r>
          </a:p>
        </p:txBody>
      </p:sp>
    </p:spTree>
    <p:extLst>
      <p:ext uri="{BB962C8B-B14F-4D97-AF65-F5344CB8AC3E}">
        <p14:creationId xmlns:p14="http://schemas.microsoft.com/office/powerpoint/2010/main" val="441635625"/>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CG Bio Slide 1">
    <p:spTree>
      <p:nvGrpSpPr>
        <p:cNvPr id="1" name=""/>
        <p:cNvGrpSpPr/>
        <p:nvPr/>
      </p:nvGrpSpPr>
      <p:grpSpPr>
        <a:xfrm>
          <a:off x="0" y="0"/>
          <a:ext cx="0" cy="0"/>
          <a:chOff x="0" y="0"/>
          <a:chExt cx="0" cy="0"/>
        </a:xfrm>
      </p:grpSpPr>
      <p:sp>
        <p:nvSpPr>
          <p:cNvPr id="27" name="Rectangle 26"/>
          <p:cNvSpPr/>
          <p:nvPr userDrawn="1"/>
        </p:nvSpPr>
        <p:spPr bwMode="white">
          <a:xfrm>
            <a:off x="118529" y="245534"/>
            <a:ext cx="8915400" cy="3810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 Placeholder 11"/>
          <p:cNvSpPr>
            <a:spLocks noGrp="1"/>
          </p:cNvSpPr>
          <p:nvPr>
            <p:ph type="body" sz="quarter" idx="14"/>
          </p:nvPr>
        </p:nvSpPr>
        <p:spPr>
          <a:xfrm>
            <a:off x="228598" y="429130"/>
            <a:ext cx="8686800" cy="1828800"/>
          </a:xfrm>
          <a:solidFill>
            <a:srgbClr val="E6E6E6"/>
          </a:solidFill>
        </p:spPr>
        <p:txBody>
          <a:bodyPr lIns="2926080" tIns="182880" rIns="182880" bIns="45720">
            <a:noAutofit/>
          </a:bodyPr>
          <a:lstStyle>
            <a:lvl1pPr>
              <a:lnSpc>
                <a:spcPct val="100000"/>
              </a:lnSpc>
              <a:spcAft>
                <a:spcPts val="0"/>
              </a:spcAft>
              <a:defRPr sz="2600" b="1"/>
            </a:lvl1pPr>
            <a:lvl2pPr marL="0" indent="0">
              <a:lnSpc>
                <a:spcPct val="100000"/>
              </a:lnSpc>
              <a:spcBef>
                <a:spcPts val="200"/>
              </a:spcBef>
              <a:spcAft>
                <a:spcPts val="0"/>
              </a:spcAft>
              <a:buNone/>
              <a:tabLst/>
              <a:defRPr sz="1400" b="1" i="0">
                <a:latin typeface="Times New Roman"/>
                <a:cs typeface="Times New Roman"/>
              </a:defRPr>
            </a:lvl2pPr>
            <a:lvl3pPr marL="0" indent="0">
              <a:spcAft>
                <a:spcPts val="0"/>
              </a:spcAft>
              <a:buNone/>
              <a:defRPr sz="3200">
                <a:latin typeface="Franklin Gothic Book"/>
                <a:cs typeface="Franklin Gothic Book"/>
              </a:defRPr>
            </a:lvl3pPr>
            <a:lvl4pPr marL="0" indent="0">
              <a:spcAft>
                <a:spcPts val="0"/>
              </a:spcAft>
              <a:buNone/>
              <a:defRPr sz="3200">
                <a:latin typeface="Franklin Gothic Book"/>
                <a:cs typeface="Franklin Gothic Book"/>
              </a:defRPr>
            </a:lvl4pPr>
            <a:lvl5pPr>
              <a:defRPr sz="3200"/>
            </a:lvl5pPr>
          </a:lstStyle>
          <a:p>
            <a:pPr lvl="0"/>
            <a:r>
              <a:rPr lang="en-US" dirty="0"/>
              <a:t>Click to edit Master text styles</a:t>
            </a:r>
          </a:p>
          <a:p>
            <a:pPr lvl="1"/>
            <a:r>
              <a:rPr lang="en-US" dirty="0"/>
              <a:t>Second level</a:t>
            </a:r>
          </a:p>
        </p:txBody>
      </p:sp>
      <p:sp>
        <p:nvSpPr>
          <p:cNvPr id="18" name="Picture Placeholder 17"/>
          <p:cNvSpPr>
            <a:spLocks noGrp="1" noChangeAspect="1"/>
          </p:cNvSpPr>
          <p:nvPr>
            <p:ph type="pic" sz="quarter" idx="15"/>
          </p:nvPr>
        </p:nvSpPr>
        <p:spPr>
          <a:xfrm>
            <a:off x="806047" y="467928"/>
            <a:ext cx="1792224" cy="1792224"/>
          </a:xfrm>
        </p:spPr>
        <p:txBody>
          <a:bodyPr>
            <a:noAutofit/>
          </a:bodyPr>
          <a:lstStyle/>
          <a:p>
            <a:endParaRPr lang="en-US" dirty="0"/>
          </a:p>
        </p:txBody>
      </p:sp>
      <p:sp>
        <p:nvSpPr>
          <p:cNvPr id="8" name="Text Placeholder 7"/>
          <p:cNvSpPr>
            <a:spLocks noGrp="1"/>
          </p:cNvSpPr>
          <p:nvPr>
            <p:ph type="body" sz="quarter" idx="12" hasCustomPrompt="1"/>
          </p:nvPr>
        </p:nvSpPr>
        <p:spPr>
          <a:xfrm>
            <a:off x="228601" y="2458169"/>
            <a:ext cx="2773798" cy="2272581"/>
          </a:xfrm>
        </p:spPr>
        <p:txBody>
          <a:bodyPr>
            <a:noAutofit/>
          </a:bodyPr>
          <a:lstStyle>
            <a:lvl1pPr>
              <a:spcBef>
                <a:spcPts val="0"/>
              </a:spcBef>
              <a:defRPr sz="700" b="1" i="0" cap="all">
                <a:latin typeface="Arial"/>
                <a:cs typeface="Arial"/>
              </a:defRPr>
            </a:lvl1pPr>
            <a:lvl2pPr marL="0" indent="0">
              <a:spcBef>
                <a:spcPts val="0"/>
              </a:spcBef>
              <a:buNone/>
              <a:tabLst>
                <a:tab pos="174625" algn="l"/>
              </a:tabLst>
              <a:defRPr sz="1200">
                <a:latin typeface="Times New Roman"/>
                <a:cs typeface="Times New Roman"/>
              </a:defRPr>
            </a:lvl2pPr>
            <a:lvl3pPr marL="0" indent="-228600">
              <a:buFont typeface="Lucida Grande"/>
              <a:buChar char="—"/>
              <a:defRPr sz="1200">
                <a:latin typeface="Times New Roman"/>
                <a:cs typeface="Times New Roman"/>
              </a:defRPr>
            </a:lvl3pPr>
            <a:lvl4pPr marL="411480" indent="-182880">
              <a:defRPr sz="1000">
                <a:latin typeface="Times New Roman"/>
                <a:cs typeface="Times New Roman"/>
              </a:defRPr>
            </a:lvl4pPr>
            <a:lvl5pPr marL="594360" indent="-182880">
              <a:defRPr sz="1000">
                <a:latin typeface="Times New Roman"/>
                <a:cs typeface="Times New Roman"/>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9"/>
          <p:cNvSpPr>
            <a:spLocks noGrp="1"/>
          </p:cNvSpPr>
          <p:nvPr>
            <p:ph sz="quarter" idx="114" hasCustomPrompt="1"/>
          </p:nvPr>
        </p:nvSpPr>
        <p:spPr>
          <a:xfrm>
            <a:off x="228600" y="4876800"/>
            <a:ext cx="2768600" cy="1295400"/>
          </a:xfrm>
          <a:solidFill>
            <a:schemeClr val="accent5"/>
          </a:solidFill>
        </p:spPr>
        <p:txBody>
          <a:bodyPr lIns="182880" tIns="137160" rIns="182880" bIns="137160" anchor="ctr" anchorCtr="0">
            <a:spAutoFit/>
          </a:bodyPr>
          <a:lstStyle>
            <a:lvl1pPr>
              <a:spcBef>
                <a:spcPts val="600"/>
              </a:spcBef>
              <a:defRPr sz="700" b="1" cap="all" spc="100">
                <a:ln w="0" cmpd="sng">
                  <a:noFill/>
                </a:ln>
                <a:latin typeface="Arial"/>
                <a:cs typeface="Arial"/>
              </a:defRPr>
            </a:lvl1pPr>
            <a:lvl2pPr marL="0" indent="0">
              <a:spcBef>
                <a:spcPts val="200"/>
              </a:spcBef>
              <a:spcAft>
                <a:spcPts val="0"/>
              </a:spcAft>
              <a:buNone/>
              <a:defRPr sz="1000" b="1">
                <a:latin typeface="Arial"/>
                <a:cs typeface="Arial"/>
              </a:defRPr>
            </a:lvl2pPr>
            <a:lvl3pPr marL="0" indent="0">
              <a:spcBef>
                <a:spcPts val="200"/>
              </a:spcBef>
              <a:spcAft>
                <a:spcPts val="0"/>
              </a:spcAft>
              <a:buNone/>
              <a:defRPr sz="1000">
                <a:latin typeface="Arial"/>
                <a:cs typeface="Arial"/>
              </a:defRPr>
            </a:lvl3pPr>
            <a:lvl4pPr marL="0" indent="0">
              <a:spcBef>
                <a:spcPts val="200"/>
              </a:spcBef>
              <a:spcAft>
                <a:spcPts val="1200"/>
              </a:spcAft>
              <a:buNone/>
              <a:defRPr sz="900" i="1"/>
            </a:lvl4pPr>
            <a:lvl5pPr marL="0" indent="0">
              <a:spcAft>
                <a:spcPts val="600"/>
              </a:spcAft>
              <a:buNone/>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7"/>
          <p:cNvSpPr>
            <a:spLocks noGrp="1"/>
          </p:cNvSpPr>
          <p:nvPr>
            <p:ph type="body" sz="quarter" idx="115" hasCustomPrompt="1"/>
          </p:nvPr>
        </p:nvSpPr>
        <p:spPr>
          <a:xfrm>
            <a:off x="3177977" y="2461812"/>
            <a:ext cx="5735836" cy="174721"/>
          </a:xfrm>
        </p:spPr>
        <p:txBody>
          <a:bodyPr>
            <a:noAutofit/>
          </a:bodyPr>
          <a:lstStyle>
            <a:lvl1pPr>
              <a:spcBef>
                <a:spcPts val="0"/>
              </a:spcBef>
              <a:defRPr sz="700" b="1" i="0" cap="all">
                <a:latin typeface="Arial"/>
                <a:cs typeface="Arial"/>
              </a:defRPr>
            </a:lvl1pPr>
            <a:lvl2pPr marL="0" indent="0">
              <a:spcBef>
                <a:spcPts val="0"/>
              </a:spcBef>
              <a:buNone/>
              <a:tabLst>
                <a:tab pos="174625" algn="l"/>
              </a:tabLst>
              <a:defRPr sz="1200">
                <a:latin typeface="Times New Roman"/>
                <a:cs typeface="Times New Roman"/>
              </a:defRPr>
            </a:lvl2pPr>
            <a:lvl3pPr marL="0" indent="-182880">
              <a:buFont typeface="Lucida Grande"/>
              <a:buChar char="—"/>
              <a:defRPr sz="1200">
                <a:latin typeface="Times New Roman"/>
                <a:cs typeface="Times New Roman"/>
              </a:defRPr>
            </a:lvl3pPr>
            <a:lvl4pPr marL="320040" indent="-137160">
              <a:defRPr sz="1200">
                <a:latin typeface="Times New Roman"/>
                <a:cs typeface="Times New Roman"/>
              </a:defRPr>
            </a:lvl4pPr>
            <a:lvl5pPr marL="515938" indent="-117475">
              <a:defRPr sz="1200">
                <a:latin typeface="Times New Roman"/>
                <a:cs typeface="Times New Roman"/>
              </a:defRPr>
            </a:lvl5pPr>
          </a:lstStyle>
          <a:p>
            <a:pPr lvl="0"/>
            <a:r>
              <a:rPr lang="en-US" dirty="0"/>
              <a:t>CLICK TO EDIT MASTER TEXT STYLES</a:t>
            </a:r>
          </a:p>
        </p:txBody>
      </p:sp>
      <p:sp>
        <p:nvSpPr>
          <p:cNvPr id="23" name="Text Placeholder 22"/>
          <p:cNvSpPr>
            <a:spLocks noGrp="1"/>
          </p:cNvSpPr>
          <p:nvPr>
            <p:ph type="body" sz="quarter" idx="117"/>
          </p:nvPr>
        </p:nvSpPr>
        <p:spPr>
          <a:xfrm>
            <a:off x="3175886" y="1417342"/>
            <a:ext cx="1631064" cy="847494"/>
          </a:xfrm>
        </p:spPr>
        <p:txBody>
          <a:bodyPr tIns="0" numCol="1" spcCol="182880">
            <a:noAutofit/>
          </a:bodyPr>
          <a:lstStyle>
            <a:lvl1pPr>
              <a:spcBef>
                <a:spcPts val="0"/>
              </a:spcBef>
              <a:spcAft>
                <a:spcPts val="300"/>
              </a:spcAft>
              <a:defRPr sz="700" b="1" cap="all">
                <a:latin typeface="Arial"/>
                <a:cs typeface="Arial"/>
              </a:defRPr>
            </a:lvl1pPr>
            <a:lvl2pPr marL="0" indent="0">
              <a:spcBef>
                <a:spcPts val="0"/>
              </a:spcBef>
              <a:spcAft>
                <a:spcPts val="0"/>
              </a:spcAft>
              <a:buNone/>
              <a:defRPr sz="900"/>
            </a:lvl2pPr>
            <a:lvl3pPr marL="182880" indent="-182880">
              <a:spcBef>
                <a:spcPts val="0"/>
              </a:spcBef>
              <a:spcAft>
                <a:spcPts val="0"/>
              </a:spcAft>
              <a:buFont typeface="Lucida Grande"/>
              <a:buChar char="—"/>
              <a:defRPr sz="900"/>
            </a:lvl3pPr>
            <a:lvl4pPr marL="320040" indent="-137160">
              <a:spcBef>
                <a:spcPts val="0"/>
              </a:spcBef>
              <a:spcAft>
                <a:spcPts val="0"/>
              </a:spcAft>
              <a:defRPr sz="900"/>
            </a:lvl4pPr>
            <a:lvl5pPr marL="457200" indent="-137160">
              <a:spcBef>
                <a:spcPts val="0"/>
              </a:spcBef>
              <a:spcAft>
                <a:spcPts val="0"/>
              </a:spcAft>
              <a:defRPr sz="900"/>
            </a:lvl5pPr>
          </a:lstStyle>
          <a:p>
            <a:pPr lvl="0"/>
            <a:r>
              <a:rPr lang="en-US" dirty="0"/>
              <a:t>Click to edit Master text styles</a:t>
            </a:r>
          </a:p>
          <a:p>
            <a:pPr lvl="1"/>
            <a:r>
              <a:rPr lang="en-US" dirty="0"/>
              <a:t>Second level</a:t>
            </a:r>
          </a:p>
          <a:p>
            <a:pPr lvl="2"/>
            <a:r>
              <a:rPr lang="en-US" dirty="0"/>
              <a:t>Third level </a:t>
            </a:r>
          </a:p>
          <a:p>
            <a:pPr lvl="3"/>
            <a:r>
              <a:rPr lang="en-US" dirty="0"/>
              <a:t>Fourth level</a:t>
            </a:r>
          </a:p>
          <a:p>
            <a:pPr lvl="4"/>
            <a:r>
              <a:rPr lang="en-US" dirty="0"/>
              <a:t>Fifth level</a:t>
            </a:r>
          </a:p>
        </p:txBody>
      </p:sp>
      <p:sp>
        <p:nvSpPr>
          <p:cNvPr id="25" name="Text Placeholder 24"/>
          <p:cNvSpPr>
            <a:spLocks noGrp="1"/>
          </p:cNvSpPr>
          <p:nvPr>
            <p:ph type="body" sz="quarter" idx="118"/>
          </p:nvPr>
        </p:nvSpPr>
        <p:spPr>
          <a:xfrm>
            <a:off x="3177977" y="2636534"/>
            <a:ext cx="5735836" cy="3549860"/>
          </a:xfrm>
        </p:spPr>
        <p:txBody>
          <a:bodyPr numCol="2" spcCol="182880">
            <a:noAutofit/>
          </a:bodyPr>
          <a:lstStyle>
            <a:lvl1pPr>
              <a:defRPr sz="1000"/>
            </a:lvl1pPr>
            <a:lvl2pPr marL="182880" indent="-182880">
              <a:defRPr sz="1000"/>
            </a:lvl2pPr>
            <a:lvl3pPr marL="320040" indent="-137160">
              <a:defRPr sz="1000"/>
            </a:lvl3pPr>
            <a:lvl4pPr marL="457200" indent="-137160">
              <a:defRPr sz="1000"/>
            </a:lvl4pPr>
            <a:lvl5pPr marL="594360" indent="-137160">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9"/>
          <p:cNvSpPr>
            <a:spLocks noGrp="1"/>
          </p:cNvSpPr>
          <p:nvPr>
            <p:ph type="ftr" sz="quarter" idx="119"/>
          </p:nvPr>
        </p:nvSpPr>
        <p:spPr/>
        <p:txBody>
          <a:bodyPr/>
          <a:lstStyle/>
          <a:p>
            <a:endParaRPr lang="en-US" dirty="0"/>
          </a:p>
        </p:txBody>
      </p:sp>
      <p:sp>
        <p:nvSpPr>
          <p:cNvPr id="22" name="Text Placeholder 22"/>
          <p:cNvSpPr>
            <a:spLocks noGrp="1"/>
          </p:cNvSpPr>
          <p:nvPr>
            <p:ph type="body" sz="quarter" idx="120"/>
          </p:nvPr>
        </p:nvSpPr>
        <p:spPr>
          <a:xfrm>
            <a:off x="4953000" y="1421575"/>
            <a:ext cx="3835400" cy="847494"/>
          </a:xfrm>
        </p:spPr>
        <p:txBody>
          <a:bodyPr tIns="0" numCol="1" spcCol="182880">
            <a:noAutofit/>
          </a:bodyPr>
          <a:lstStyle>
            <a:lvl1pPr>
              <a:spcBef>
                <a:spcPts val="0"/>
              </a:spcBef>
              <a:spcAft>
                <a:spcPts val="300"/>
              </a:spcAft>
              <a:defRPr sz="700" b="1" cap="all">
                <a:latin typeface="Arial"/>
                <a:cs typeface="Arial"/>
              </a:defRPr>
            </a:lvl1pPr>
            <a:lvl2pPr marL="0" indent="0">
              <a:spcBef>
                <a:spcPts val="0"/>
              </a:spcBef>
              <a:spcAft>
                <a:spcPts val="0"/>
              </a:spcAft>
              <a:buNone/>
              <a:defRPr sz="900"/>
            </a:lvl2pPr>
            <a:lvl3pPr marL="182880" indent="-182880">
              <a:spcBef>
                <a:spcPts val="0"/>
              </a:spcBef>
              <a:spcAft>
                <a:spcPts val="0"/>
              </a:spcAft>
              <a:buFont typeface="Lucida Grande"/>
              <a:buChar char="—"/>
              <a:defRPr sz="900"/>
            </a:lvl3pPr>
            <a:lvl4pPr marL="320040" indent="-137160">
              <a:spcBef>
                <a:spcPts val="0"/>
              </a:spcBef>
              <a:spcAft>
                <a:spcPts val="0"/>
              </a:spcAft>
              <a:defRPr sz="900"/>
            </a:lvl4pPr>
            <a:lvl5pPr marL="457200" indent="-137160">
              <a:spcBef>
                <a:spcPts val="0"/>
              </a:spcBef>
              <a:spcAft>
                <a:spcPts val="0"/>
              </a:spcAft>
              <a:defRPr sz="900"/>
            </a:lvl5pPr>
          </a:lstStyle>
          <a:p>
            <a:pPr lvl="0"/>
            <a:r>
              <a:rPr lang="en-US" dirty="0"/>
              <a:t>Click to edit Master text styles</a:t>
            </a:r>
          </a:p>
          <a:p>
            <a:pPr lvl="1"/>
            <a:r>
              <a:rPr lang="en-US" dirty="0"/>
              <a:t>Second level</a:t>
            </a:r>
          </a:p>
          <a:p>
            <a:pPr lvl="2"/>
            <a:r>
              <a:rPr lang="en-US" dirty="0"/>
              <a:t>Third level </a:t>
            </a:r>
          </a:p>
          <a:p>
            <a:pPr lvl="3"/>
            <a:r>
              <a:rPr lang="en-US" dirty="0"/>
              <a:t>Fourth level</a:t>
            </a:r>
          </a:p>
          <a:p>
            <a:pPr lvl="4"/>
            <a:r>
              <a:rPr lang="en-US" dirty="0"/>
              <a:t>Fifth level</a:t>
            </a:r>
          </a:p>
        </p:txBody>
      </p:sp>
      <p:cxnSp>
        <p:nvCxnSpPr>
          <p:cNvPr id="26" name="Straight Connector 25"/>
          <p:cNvCxnSpPr/>
          <p:nvPr userDrawn="1"/>
        </p:nvCxnSpPr>
        <p:spPr>
          <a:xfrm>
            <a:off x="228599" y="2269069"/>
            <a:ext cx="8686800" cy="1588"/>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1470991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CG Text with Team of Six">
    <p:spTree>
      <p:nvGrpSpPr>
        <p:cNvPr id="1" name=""/>
        <p:cNvGrpSpPr/>
        <p:nvPr/>
      </p:nvGrpSpPr>
      <p:grpSpPr>
        <a:xfrm>
          <a:off x="0" y="0"/>
          <a:ext cx="0" cy="0"/>
          <a:chOff x="0" y="0"/>
          <a:chExt cx="0" cy="0"/>
        </a:xfrm>
      </p:grpSpPr>
      <p:sp>
        <p:nvSpPr>
          <p:cNvPr id="21" name="Rectangle 20"/>
          <p:cNvSpPr/>
          <p:nvPr userDrawn="1"/>
        </p:nvSpPr>
        <p:spPr>
          <a:xfrm>
            <a:off x="4657725" y="1600200"/>
            <a:ext cx="4256088" cy="4571999"/>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Click to edit Master title style</a:t>
            </a:r>
          </a:p>
        </p:txBody>
      </p:sp>
      <p:sp>
        <p:nvSpPr>
          <p:cNvPr id="8" name="Content Placeholder 7"/>
          <p:cNvSpPr>
            <a:spLocks noGrp="1"/>
          </p:cNvSpPr>
          <p:nvPr>
            <p:ph sz="quarter" idx="11"/>
          </p:nvPr>
        </p:nvSpPr>
        <p:spPr>
          <a:xfrm>
            <a:off x="228600" y="1619250"/>
            <a:ext cx="4254500" cy="4553712"/>
          </a:xfrm>
        </p:spPr>
        <p:txBody>
          <a:bodyPr r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Picture Placeholder 17"/>
          <p:cNvSpPr>
            <a:spLocks noGrp="1"/>
          </p:cNvSpPr>
          <p:nvPr>
            <p:ph type="pic" sz="quarter" idx="15"/>
          </p:nvPr>
        </p:nvSpPr>
        <p:spPr>
          <a:xfrm>
            <a:off x="7602935" y="2065881"/>
            <a:ext cx="1143000" cy="1143000"/>
          </a:xfrm>
        </p:spPr>
        <p:txBody>
          <a:bodyPr/>
          <a:lstStyle/>
          <a:p>
            <a:endParaRPr lang="en-US" dirty="0"/>
          </a:p>
        </p:txBody>
      </p:sp>
      <p:sp>
        <p:nvSpPr>
          <p:cNvPr id="7" name="Picture Placeholder 17"/>
          <p:cNvSpPr>
            <a:spLocks noGrp="1"/>
          </p:cNvSpPr>
          <p:nvPr>
            <p:ph type="pic" sz="quarter" idx="16"/>
          </p:nvPr>
        </p:nvSpPr>
        <p:spPr>
          <a:xfrm>
            <a:off x="6214068" y="2065881"/>
            <a:ext cx="1143000" cy="1143000"/>
          </a:xfrm>
        </p:spPr>
        <p:txBody>
          <a:bodyPr/>
          <a:lstStyle/>
          <a:p>
            <a:endParaRPr lang="en-US" dirty="0"/>
          </a:p>
        </p:txBody>
      </p:sp>
      <p:sp>
        <p:nvSpPr>
          <p:cNvPr id="9" name="Picture Placeholder 17"/>
          <p:cNvSpPr>
            <a:spLocks noGrp="1"/>
          </p:cNvSpPr>
          <p:nvPr>
            <p:ph type="pic" sz="quarter" idx="17"/>
          </p:nvPr>
        </p:nvSpPr>
        <p:spPr>
          <a:xfrm>
            <a:off x="4825200" y="2065881"/>
            <a:ext cx="1143000" cy="1143000"/>
          </a:xfrm>
        </p:spPr>
        <p:txBody>
          <a:bodyPr/>
          <a:lstStyle/>
          <a:p>
            <a:endParaRPr lang="en-US" dirty="0"/>
          </a:p>
        </p:txBody>
      </p:sp>
      <p:sp>
        <p:nvSpPr>
          <p:cNvPr id="15" name="Text Placeholder 14"/>
          <p:cNvSpPr>
            <a:spLocks noGrp="1"/>
          </p:cNvSpPr>
          <p:nvPr>
            <p:ph type="body" sz="quarter" idx="21"/>
          </p:nvPr>
        </p:nvSpPr>
        <p:spPr>
          <a:xfrm>
            <a:off x="4825200"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17" name="Text Placeholder 14"/>
          <p:cNvSpPr>
            <a:spLocks noGrp="1"/>
          </p:cNvSpPr>
          <p:nvPr>
            <p:ph type="body" sz="quarter" idx="116"/>
          </p:nvPr>
        </p:nvSpPr>
        <p:spPr>
          <a:xfrm>
            <a:off x="6214068"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18" name="Text Placeholder 14"/>
          <p:cNvSpPr>
            <a:spLocks noGrp="1"/>
          </p:cNvSpPr>
          <p:nvPr>
            <p:ph type="body" sz="quarter" idx="117"/>
          </p:nvPr>
        </p:nvSpPr>
        <p:spPr>
          <a:xfrm>
            <a:off x="7602935"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20" name="Text Placeholder 7"/>
          <p:cNvSpPr>
            <a:spLocks noGrp="1"/>
          </p:cNvSpPr>
          <p:nvPr>
            <p:ph type="body" sz="quarter" idx="118" hasCustomPrompt="1"/>
          </p:nvPr>
        </p:nvSpPr>
        <p:spPr>
          <a:xfrm>
            <a:off x="4657725" y="1619250"/>
            <a:ext cx="4256088" cy="241506"/>
          </a:xfrm>
          <a:solidFill>
            <a:srgbClr val="000000"/>
          </a:solidFill>
        </p:spPr>
        <p:txBody>
          <a:bodyPr wrap="square" lIns="91440" tIns="0" rIns="91440" bIns="0" anchor="ctr" anchorCtr="0">
            <a:noAutofit/>
          </a:bodyPr>
          <a:lstStyle>
            <a:lvl1pPr algn="ctr">
              <a:spcBef>
                <a:spcPts val="0"/>
              </a:spcBef>
              <a:defRPr sz="900" b="1" i="0" cap="all">
                <a:solidFill>
                  <a:srgbClr val="E6E6E6"/>
                </a:solidFill>
                <a:latin typeface="Arial"/>
                <a:cs typeface="Arial"/>
              </a:defRPr>
            </a:lvl1pPr>
            <a:lvl2pPr marL="0" indent="0">
              <a:spcBef>
                <a:spcPts val="0"/>
              </a:spcBef>
              <a:buNone/>
              <a:tabLst>
                <a:tab pos="174625" algn="l"/>
              </a:tabLst>
              <a:defRPr sz="1200">
                <a:latin typeface="Times New Roman"/>
                <a:cs typeface="Times New Roman"/>
              </a:defRPr>
            </a:lvl2pPr>
            <a:lvl3pPr marL="0" indent="-182880">
              <a:buFont typeface="Lucida Grande"/>
              <a:buChar char="—"/>
              <a:defRPr sz="1200">
                <a:latin typeface="Times New Roman"/>
                <a:cs typeface="Times New Roman"/>
              </a:defRPr>
            </a:lvl3pPr>
            <a:lvl4pPr marL="320040" indent="-137160">
              <a:defRPr sz="1200">
                <a:latin typeface="Times New Roman"/>
                <a:cs typeface="Times New Roman"/>
              </a:defRPr>
            </a:lvl4pPr>
            <a:lvl5pPr marL="515938" indent="-117475">
              <a:defRPr sz="1200">
                <a:latin typeface="Times New Roman"/>
                <a:cs typeface="Times New Roman"/>
              </a:defRPr>
            </a:lvl5pPr>
          </a:lstStyle>
          <a:p>
            <a:pPr lvl="0"/>
            <a:r>
              <a:rPr lang="en-US" dirty="0"/>
              <a:t>CLICK TO EDIT MASTER TEXT STYLES</a:t>
            </a:r>
          </a:p>
        </p:txBody>
      </p:sp>
      <p:sp>
        <p:nvSpPr>
          <p:cNvPr id="28" name="Picture Placeholder 17"/>
          <p:cNvSpPr>
            <a:spLocks noGrp="1"/>
          </p:cNvSpPr>
          <p:nvPr>
            <p:ph type="pic" sz="quarter" idx="119"/>
          </p:nvPr>
        </p:nvSpPr>
        <p:spPr>
          <a:xfrm>
            <a:off x="7602935" y="4021462"/>
            <a:ext cx="1143000" cy="1143000"/>
          </a:xfrm>
        </p:spPr>
        <p:txBody>
          <a:bodyPr/>
          <a:lstStyle/>
          <a:p>
            <a:endParaRPr lang="en-US" dirty="0"/>
          </a:p>
        </p:txBody>
      </p:sp>
      <p:sp>
        <p:nvSpPr>
          <p:cNvPr id="29" name="Picture Placeholder 17"/>
          <p:cNvSpPr>
            <a:spLocks noGrp="1"/>
          </p:cNvSpPr>
          <p:nvPr>
            <p:ph type="pic" sz="quarter" idx="120"/>
          </p:nvPr>
        </p:nvSpPr>
        <p:spPr>
          <a:xfrm>
            <a:off x="6214068" y="4021462"/>
            <a:ext cx="1143000" cy="1143000"/>
          </a:xfrm>
        </p:spPr>
        <p:txBody>
          <a:bodyPr/>
          <a:lstStyle/>
          <a:p>
            <a:endParaRPr lang="en-US" dirty="0"/>
          </a:p>
        </p:txBody>
      </p:sp>
      <p:sp>
        <p:nvSpPr>
          <p:cNvPr id="30" name="Picture Placeholder 17"/>
          <p:cNvSpPr>
            <a:spLocks noGrp="1"/>
          </p:cNvSpPr>
          <p:nvPr>
            <p:ph type="pic" sz="quarter" idx="121"/>
          </p:nvPr>
        </p:nvSpPr>
        <p:spPr>
          <a:xfrm>
            <a:off x="4825200" y="4021462"/>
            <a:ext cx="1143000" cy="1143000"/>
          </a:xfrm>
        </p:spPr>
        <p:txBody>
          <a:bodyPr/>
          <a:lstStyle/>
          <a:p>
            <a:endParaRPr lang="en-US" dirty="0"/>
          </a:p>
        </p:txBody>
      </p:sp>
      <p:sp>
        <p:nvSpPr>
          <p:cNvPr id="31" name="Text Placeholder 14"/>
          <p:cNvSpPr>
            <a:spLocks noGrp="1"/>
          </p:cNvSpPr>
          <p:nvPr>
            <p:ph type="body" sz="quarter" idx="122"/>
          </p:nvPr>
        </p:nvSpPr>
        <p:spPr>
          <a:xfrm>
            <a:off x="4825200"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32" name="Text Placeholder 14"/>
          <p:cNvSpPr>
            <a:spLocks noGrp="1"/>
          </p:cNvSpPr>
          <p:nvPr>
            <p:ph type="body" sz="quarter" idx="123"/>
          </p:nvPr>
        </p:nvSpPr>
        <p:spPr>
          <a:xfrm>
            <a:off x="6214068"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33" name="Text Placeholder 14"/>
          <p:cNvSpPr>
            <a:spLocks noGrp="1"/>
          </p:cNvSpPr>
          <p:nvPr>
            <p:ph type="body" sz="quarter" idx="124"/>
          </p:nvPr>
        </p:nvSpPr>
        <p:spPr>
          <a:xfrm>
            <a:off x="7602935"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19" name="Footer Placeholder 18"/>
          <p:cNvSpPr>
            <a:spLocks noGrp="1"/>
          </p:cNvSpPr>
          <p:nvPr>
            <p:ph type="ftr" sz="quarter" idx="125"/>
          </p:nvPr>
        </p:nvSpPr>
        <p:spPr/>
        <p:txBody>
          <a:bodyPr/>
          <a:lstStyle/>
          <a:p>
            <a:endParaRPr lang="en-US" dirty="0"/>
          </a:p>
        </p:txBody>
      </p:sp>
    </p:spTree>
    <p:extLst>
      <p:ext uri="{BB962C8B-B14F-4D97-AF65-F5344CB8AC3E}">
        <p14:creationId xmlns:p14="http://schemas.microsoft.com/office/powerpoint/2010/main" val="195381810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CG with Twelve Contacts">
    <p:spTree>
      <p:nvGrpSpPr>
        <p:cNvPr id="1" name=""/>
        <p:cNvGrpSpPr/>
        <p:nvPr/>
      </p:nvGrpSpPr>
      <p:grpSpPr>
        <a:xfrm>
          <a:off x="0" y="0"/>
          <a:ext cx="0" cy="0"/>
          <a:chOff x="0" y="0"/>
          <a:chExt cx="0" cy="0"/>
        </a:xfrm>
      </p:grpSpPr>
      <p:sp>
        <p:nvSpPr>
          <p:cNvPr id="21" name="Rectangle 20"/>
          <p:cNvSpPr/>
          <p:nvPr userDrawn="1"/>
        </p:nvSpPr>
        <p:spPr>
          <a:xfrm>
            <a:off x="228600" y="1600200"/>
            <a:ext cx="8686800" cy="4571999"/>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Click to edit Master title style</a:t>
            </a:r>
          </a:p>
        </p:txBody>
      </p:sp>
      <p:sp>
        <p:nvSpPr>
          <p:cNvPr id="6" name="Picture Placeholder 17"/>
          <p:cNvSpPr>
            <a:spLocks noGrp="1"/>
          </p:cNvSpPr>
          <p:nvPr>
            <p:ph type="pic" sz="quarter" idx="15"/>
          </p:nvPr>
        </p:nvSpPr>
        <p:spPr>
          <a:xfrm>
            <a:off x="7589487" y="2065881"/>
            <a:ext cx="1143000" cy="1143000"/>
          </a:xfrm>
        </p:spPr>
        <p:txBody>
          <a:bodyPr/>
          <a:lstStyle/>
          <a:p>
            <a:endParaRPr lang="en-US" dirty="0"/>
          </a:p>
        </p:txBody>
      </p:sp>
      <p:sp>
        <p:nvSpPr>
          <p:cNvPr id="7" name="Picture Placeholder 17"/>
          <p:cNvSpPr>
            <a:spLocks noGrp="1"/>
          </p:cNvSpPr>
          <p:nvPr>
            <p:ph type="pic" sz="quarter" idx="16"/>
          </p:nvPr>
        </p:nvSpPr>
        <p:spPr>
          <a:xfrm>
            <a:off x="6153893" y="2065881"/>
            <a:ext cx="1143000" cy="1143000"/>
          </a:xfrm>
        </p:spPr>
        <p:txBody>
          <a:bodyPr/>
          <a:lstStyle/>
          <a:p>
            <a:endParaRPr lang="en-US" dirty="0"/>
          </a:p>
        </p:txBody>
      </p:sp>
      <p:sp>
        <p:nvSpPr>
          <p:cNvPr id="9" name="Picture Placeholder 17"/>
          <p:cNvSpPr>
            <a:spLocks noGrp="1"/>
          </p:cNvSpPr>
          <p:nvPr>
            <p:ph type="pic" sz="quarter" idx="17"/>
          </p:nvPr>
        </p:nvSpPr>
        <p:spPr>
          <a:xfrm>
            <a:off x="4718298" y="2065881"/>
            <a:ext cx="1143000" cy="1143000"/>
          </a:xfrm>
        </p:spPr>
        <p:txBody>
          <a:bodyPr/>
          <a:lstStyle/>
          <a:p>
            <a:endParaRPr lang="en-US" dirty="0"/>
          </a:p>
        </p:txBody>
      </p:sp>
      <p:sp>
        <p:nvSpPr>
          <p:cNvPr id="15" name="Text Placeholder 14"/>
          <p:cNvSpPr>
            <a:spLocks noGrp="1"/>
          </p:cNvSpPr>
          <p:nvPr>
            <p:ph type="body" sz="quarter" idx="21"/>
          </p:nvPr>
        </p:nvSpPr>
        <p:spPr>
          <a:xfrm>
            <a:off x="4718298"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17" name="Text Placeholder 14"/>
          <p:cNvSpPr>
            <a:spLocks noGrp="1"/>
          </p:cNvSpPr>
          <p:nvPr>
            <p:ph type="body" sz="quarter" idx="116"/>
          </p:nvPr>
        </p:nvSpPr>
        <p:spPr>
          <a:xfrm>
            <a:off x="6153893"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18" name="Text Placeholder 14"/>
          <p:cNvSpPr>
            <a:spLocks noGrp="1"/>
          </p:cNvSpPr>
          <p:nvPr>
            <p:ph type="body" sz="quarter" idx="117"/>
          </p:nvPr>
        </p:nvSpPr>
        <p:spPr>
          <a:xfrm>
            <a:off x="7589487"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20" name="Text Placeholder 7"/>
          <p:cNvSpPr>
            <a:spLocks noGrp="1"/>
          </p:cNvSpPr>
          <p:nvPr>
            <p:ph type="body" sz="quarter" idx="118" hasCustomPrompt="1"/>
          </p:nvPr>
        </p:nvSpPr>
        <p:spPr>
          <a:xfrm>
            <a:off x="228600" y="1619918"/>
            <a:ext cx="8686800" cy="241506"/>
          </a:xfrm>
          <a:solidFill>
            <a:srgbClr val="000000"/>
          </a:solidFill>
        </p:spPr>
        <p:txBody>
          <a:bodyPr wrap="square" lIns="91440" tIns="0" rIns="91440" bIns="0" anchor="ctr" anchorCtr="0">
            <a:noAutofit/>
          </a:bodyPr>
          <a:lstStyle>
            <a:lvl1pPr algn="ctr">
              <a:spcBef>
                <a:spcPts val="0"/>
              </a:spcBef>
              <a:defRPr sz="900" b="1" i="0" cap="all">
                <a:solidFill>
                  <a:srgbClr val="E6E6E6"/>
                </a:solidFill>
                <a:latin typeface="Arial"/>
                <a:cs typeface="Arial"/>
              </a:defRPr>
            </a:lvl1pPr>
            <a:lvl2pPr marL="0" indent="0">
              <a:spcBef>
                <a:spcPts val="0"/>
              </a:spcBef>
              <a:buNone/>
              <a:tabLst>
                <a:tab pos="174625" algn="l"/>
              </a:tabLst>
              <a:defRPr sz="1200">
                <a:latin typeface="Times New Roman"/>
                <a:cs typeface="Times New Roman"/>
              </a:defRPr>
            </a:lvl2pPr>
            <a:lvl3pPr marL="0" indent="-182880">
              <a:buFont typeface="Lucida Grande"/>
              <a:buChar char="—"/>
              <a:defRPr sz="1200">
                <a:latin typeface="Times New Roman"/>
                <a:cs typeface="Times New Roman"/>
              </a:defRPr>
            </a:lvl3pPr>
            <a:lvl4pPr marL="320040" indent="-137160">
              <a:defRPr sz="1200">
                <a:latin typeface="Times New Roman"/>
                <a:cs typeface="Times New Roman"/>
              </a:defRPr>
            </a:lvl4pPr>
            <a:lvl5pPr marL="515938" indent="-117475">
              <a:defRPr sz="1200">
                <a:latin typeface="Times New Roman"/>
                <a:cs typeface="Times New Roman"/>
              </a:defRPr>
            </a:lvl5pPr>
          </a:lstStyle>
          <a:p>
            <a:pPr lvl="0"/>
            <a:r>
              <a:rPr lang="en-US" dirty="0"/>
              <a:t>CLICK TO EDIT MASTER TEXT STYLES</a:t>
            </a:r>
          </a:p>
        </p:txBody>
      </p:sp>
      <p:sp>
        <p:nvSpPr>
          <p:cNvPr id="28" name="Picture Placeholder 17"/>
          <p:cNvSpPr>
            <a:spLocks noGrp="1"/>
          </p:cNvSpPr>
          <p:nvPr>
            <p:ph type="pic" sz="quarter" idx="119"/>
          </p:nvPr>
        </p:nvSpPr>
        <p:spPr>
          <a:xfrm>
            <a:off x="7589487" y="4021462"/>
            <a:ext cx="1143000" cy="1143000"/>
          </a:xfrm>
        </p:spPr>
        <p:txBody>
          <a:bodyPr/>
          <a:lstStyle/>
          <a:p>
            <a:endParaRPr lang="en-US" dirty="0"/>
          </a:p>
        </p:txBody>
      </p:sp>
      <p:sp>
        <p:nvSpPr>
          <p:cNvPr id="29" name="Picture Placeholder 17"/>
          <p:cNvSpPr>
            <a:spLocks noGrp="1"/>
          </p:cNvSpPr>
          <p:nvPr>
            <p:ph type="pic" sz="quarter" idx="120"/>
          </p:nvPr>
        </p:nvSpPr>
        <p:spPr>
          <a:xfrm>
            <a:off x="6153893" y="4021462"/>
            <a:ext cx="1143000" cy="1143000"/>
          </a:xfrm>
        </p:spPr>
        <p:txBody>
          <a:bodyPr/>
          <a:lstStyle/>
          <a:p>
            <a:endParaRPr lang="en-US" dirty="0"/>
          </a:p>
        </p:txBody>
      </p:sp>
      <p:sp>
        <p:nvSpPr>
          <p:cNvPr id="30" name="Picture Placeholder 17"/>
          <p:cNvSpPr>
            <a:spLocks noGrp="1"/>
          </p:cNvSpPr>
          <p:nvPr>
            <p:ph type="pic" sz="quarter" idx="121"/>
          </p:nvPr>
        </p:nvSpPr>
        <p:spPr>
          <a:xfrm>
            <a:off x="4718298" y="4021462"/>
            <a:ext cx="1143000" cy="1143000"/>
          </a:xfrm>
        </p:spPr>
        <p:txBody>
          <a:bodyPr/>
          <a:lstStyle/>
          <a:p>
            <a:endParaRPr lang="en-US" dirty="0"/>
          </a:p>
        </p:txBody>
      </p:sp>
      <p:sp>
        <p:nvSpPr>
          <p:cNvPr id="31" name="Text Placeholder 14"/>
          <p:cNvSpPr>
            <a:spLocks noGrp="1"/>
          </p:cNvSpPr>
          <p:nvPr>
            <p:ph type="body" sz="quarter" idx="122"/>
          </p:nvPr>
        </p:nvSpPr>
        <p:spPr>
          <a:xfrm>
            <a:off x="4718298"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32" name="Text Placeholder 14"/>
          <p:cNvSpPr>
            <a:spLocks noGrp="1"/>
          </p:cNvSpPr>
          <p:nvPr>
            <p:ph type="body" sz="quarter" idx="123"/>
          </p:nvPr>
        </p:nvSpPr>
        <p:spPr>
          <a:xfrm>
            <a:off x="6153893"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33" name="Text Placeholder 14"/>
          <p:cNvSpPr>
            <a:spLocks noGrp="1"/>
          </p:cNvSpPr>
          <p:nvPr>
            <p:ph type="body" sz="quarter" idx="124"/>
          </p:nvPr>
        </p:nvSpPr>
        <p:spPr>
          <a:xfrm>
            <a:off x="7589487"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19" name="Footer Placeholder 18"/>
          <p:cNvSpPr>
            <a:spLocks noGrp="1"/>
          </p:cNvSpPr>
          <p:nvPr>
            <p:ph type="ftr" sz="quarter" idx="125"/>
          </p:nvPr>
        </p:nvSpPr>
        <p:spPr/>
        <p:txBody>
          <a:bodyPr/>
          <a:lstStyle/>
          <a:p>
            <a:endParaRPr lang="en-US" dirty="0"/>
          </a:p>
        </p:txBody>
      </p:sp>
      <p:sp>
        <p:nvSpPr>
          <p:cNvPr id="22" name="Picture Placeholder 17"/>
          <p:cNvSpPr>
            <a:spLocks noGrp="1"/>
          </p:cNvSpPr>
          <p:nvPr>
            <p:ph type="pic" sz="quarter" idx="126"/>
          </p:nvPr>
        </p:nvSpPr>
        <p:spPr>
          <a:xfrm>
            <a:off x="3282703" y="2065881"/>
            <a:ext cx="1143000" cy="1143000"/>
          </a:xfrm>
        </p:spPr>
        <p:txBody>
          <a:bodyPr/>
          <a:lstStyle/>
          <a:p>
            <a:endParaRPr lang="en-US" dirty="0"/>
          </a:p>
        </p:txBody>
      </p:sp>
      <p:sp>
        <p:nvSpPr>
          <p:cNvPr id="23" name="Picture Placeholder 17"/>
          <p:cNvSpPr>
            <a:spLocks noGrp="1"/>
          </p:cNvSpPr>
          <p:nvPr>
            <p:ph type="pic" sz="quarter" idx="127"/>
          </p:nvPr>
        </p:nvSpPr>
        <p:spPr>
          <a:xfrm>
            <a:off x="1847108" y="2065881"/>
            <a:ext cx="1143000" cy="1143000"/>
          </a:xfrm>
        </p:spPr>
        <p:txBody>
          <a:bodyPr/>
          <a:lstStyle/>
          <a:p>
            <a:endParaRPr lang="en-US" dirty="0"/>
          </a:p>
        </p:txBody>
      </p:sp>
      <p:sp>
        <p:nvSpPr>
          <p:cNvPr id="24" name="Picture Placeholder 17"/>
          <p:cNvSpPr>
            <a:spLocks noGrp="1"/>
          </p:cNvSpPr>
          <p:nvPr>
            <p:ph type="pic" sz="quarter" idx="128"/>
          </p:nvPr>
        </p:nvSpPr>
        <p:spPr>
          <a:xfrm>
            <a:off x="411513" y="2065881"/>
            <a:ext cx="1143000" cy="1143000"/>
          </a:xfrm>
        </p:spPr>
        <p:txBody>
          <a:bodyPr/>
          <a:lstStyle/>
          <a:p>
            <a:endParaRPr lang="en-US" dirty="0"/>
          </a:p>
        </p:txBody>
      </p:sp>
      <p:sp>
        <p:nvSpPr>
          <p:cNvPr id="25" name="Text Placeholder 14"/>
          <p:cNvSpPr>
            <a:spLocks noGrp="1"/>
          </p:cNvSpPr>
          <p:nvPr>
            <p:ph type="body" sz="quarter" idx="129"/>
          </p:nvPr>
        </p:nvSpPr>
        <p:spPr>
          <a:xfrm>
            <a:off x="411513"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26" name="Text Placeholder 14"/>
          <p:cNvSpPr>
            <a:spLocks noGrp="1"/>
          </p:cNvSpPr>
          <p:nvPr>
            <p:ph type="body" sz="quarter" idx="130"/>
          </p:nvPr>
        </p:nvSpPr>
        <p:spPr>
          <a:xfrm>
            <a:off x="1847108"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27" name="Text Placeholder 14"/>
          <p:cNvSpPr>
            <a:spLocks noGrp="1"/>
          </p:cNvSpPr>
          <p:nvPr>
            <p:ph type="body" sz="quarter" idx="131"/>
          </p:nvPr>
        </p:nvSpPr>
        <p:spPr>
          <a:xfrm>
            <a:off x="3282703"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34" name="Picture Placeholder 17"/>
          <p:cNvSpPr>
            <a:spLocks noGrp="1"/>
          </p:cNvSpPr>
          <p:nvPr>
            <p:ph type="pic" sz="quarter" idx="132"/>
          </p:nvPr>
        </p:nvSpPr>
        <p:spPr>
          <a:xfrm>
            <a:off x="3282703" y="4021462"/>
            <a:ext cx="1143000" cy="1143000"/>
          </a:xfrm>
        </p:spPr>
        <p:txBody>
          <a:bodyPr/>
          <a:lstStyle/>
          <a:p>
            <a:endParaRPr lang="en-US" dirty="0"/>
          </a:p>
        </p:txBody>
      </p:sp>
      <p:sp>
        <p:nvSpPr>
          <p:cNvPr id="35" name="Picture Placeholder 17"/>
          <p:cNvSpPr>
            <a:spLocks noGrp="1"/>
          </p:cNvSpPr>
          <p:nvPr>
            <p:ph type="pic" sz="quarter" idx="133"/>
          </p:nvPr>
        </p:nvSpPr>
        <p:spPr>
          <a:xfrm>
            <a:off x="1847108" y="4021462"/>
            <a:ext cx="1143000" cy="1143000"/>
          </a:xfrm>
        </p:spPr>
        <p:txBody>
          <a:bodyPr/>
          <a:lstStyle/>
          <a:p>
            <a:endParaRPr lang="en-US" dirty="0"/>
          </a:p>
        </p:txBody>
      </p:sp>
      <p:sp>
        <p:nvSpPr>
          <p:cNvPr id="36" name="Picture Placeholder 17"/>
          <p:cNvSpPr>
            <a:spLocks noGrp="1"/>
          </p:cNvSpPr>
          <p:nvPr>
            <p:ph type="pic" sz="quarter" idx="134"/>
          </p:nvPr>
        </p:nvSpPr>
        <p:spPr>
          <a:xfrm>
            <a:off x="411513" y="4021462"/>
            <a:ext cx="1143000" cy="1143000"/>
          </a:xfrm>
        </p:spPr>
        <p:txBody>
          <a:bodyPr/>
          <a:lstStyle/>
          <a:p>
            <a:endParaRPr lang="en-US" dirty="0"/>
          </a:p>
        </p:txBody>
      </p:sp>
      <p:sp>
        <p:nvSpPr>
          <p:cNvPr id="37" name="Text Placeholder 14"/>
          <p:cNvSpPr>
            <a:spLocks noGrp="1"/>
          </p:cNvSpPr>
          <p:nvPr>
            <p:ph type="body" sz="quarter" idx="135"/>
          </p:nvPr>
        </p:nvSpPr>
        <p:spPr>
          <a:xfrm>
            <a:off x="411513"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38" name="Text Placeholder 14"/>
          <p:cNvSpPr>
            <a:spLocks noGrp="1"/>
          </p:cNvSpPr>
          <p:nvPr>
            <p:ph type="body" sz="quarter" idx="136"/>
          </p:nvPr>
        </p:nvSpPr>
        <p:spPr>
          <a:xfrm>
            <a:off x="1847108"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
        <p:nvSpPr>
          <p:cNvPr id="39" name="Text Placeholder 14"/>
          <p:cNvSpPr>
            <a:spLocks noGrp="1"/>
          </p:cNvSpPr>
          <p:nvPr>
            <p:ph type="body" sz="quarter" idx="137"/>
          </p:nvPr>
        </p:nvSpPr>
        <p:spPr>
          <a:xfrm>
            <a:off x="3282703"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44061135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CG Three Contacts with Bio">
    <p:spTree>
      <p:nvGrpSpPr>
        <p:cNvPr id="1" name=""/>
        <p:cNvGrpSpPr/>
        <p:nvPr/>
      </p:nvGrpSpPr>
      <p:grpSpPr>
        <a:xfrm>
          <a:off x="0" y="0"/>
          <a:ext cx="0" cy="0"/>
          <a:chOff x="0" y="0"/>
          <a:chExt cx="0" cy="0"/>
        </a:xfrm>
      </p:grpSpPr>
      <p:sp>
        <p:nvSpPr>
          <p:cNvPr id="16" name="Rectangle 15"/>
          <p:cNvSpPr/>
          <p:nvPr userDrawn="1"/>
        </p:nvSpPr>
        <p:spPr>
          <a:xfrm>
            <a:off x="228600" y="1611312"/>
            <a:ext cx="2796309" cy="4560857"/>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 Placeholder 23"/>
          <p:cNvSpPr>
            <a:spLocks noGrp="1"/>
          </p:cNvSpPr>
          <p:nvPr>
            <p:ph type="body" sz="quarter" idx="126"/>
          </p:nvPr>
        </p:nvSpPr>
        <p:spPr>
          <a:xfrm>
            <a:off x="228600" y="2902981"/>
            <a:ext cx="2788920" cy="3269189"/>
          </a:xfrm>
          <a:noFill/>
        </p:spPr>
        <p:txBody>
          <a:bodyPr lIns="182880" tIns="182880" rIns="182880" bIns="45720">
            <a:noAutofit/>
          </a:bodyPr>
          <a:lstStyle>
            <a:lvl1pPr>
              <a:defRPr sz="1000"/>
            </a:lvl1pPr>
            <a:lvl2pPr marL="182880" indent="-182880">
              <a:defRPr sz="1000"/>
            </a:lvl2pPr>
            <a:lvl3pPr marL="365760" indent="-137160">
              <a:defRPr sz="1000"/>
            </a:lvl3pPr>
            <a:lvl4pPr marL="502920" indent="-137160">
              <a:defRPr sz="1000"/>
            </a:lvl4pPr>
            <a:lvl5pPr marL="640080" indent="-137160">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dirty="0"/>
              <a:t>Click to edit Master title style</a:t>
            </a:r>
          </a:p>
        </p:txBody>
      </p:sp>
      <p:sp>
        <p:nvSpPr>
          <p:cNvPr id="49" name="Text Placeholder 48"/>
          <p:cNvSpPr>
            <a:spLocks noGrp="1"/>
          </p:cNvSpPr>
          <p:nvPr>
            <p:ph type="body" sz="quarter" idx="134"/>
          </p:nvPr>
        </p:nvSpPr>
        <p:spPr>
          <a:xfrm>
            <a:off x="228600" y="1611313"/>
            <a:ext cx="1600200" cy="1262404"/>
          </a:xfrm>
        </p:spPr>
        <p:txBody>
          <a:bodyPr lIns="182880" tIns="182880" rIns="182880" bIns="182880">
            <a:noAutofit/>
          </a:bodyPr>
          <a:lstStyle>
            <a:lvl1pPr marL="0">
              <a:spcAft>
                <a:spcPts val="0"/>
              </a:spcAft>
              <a:defRPr sz="1200" b="1"/>
            </a:lvl1pPr>
            <a:lvl2pPr marL="0" indent="0">
              <a:spcAft>
                <a:spcPts val="0"/>
              </a:spcAft>
              <a:buNone/>
              <a:defRPr sz="1000" i="1"/>
            </a:lvl2pPr>
            <a:lvl3pPr marL="0" indent="0">
              <a:spcAft>
                <a:spcPts val="0"/>
              </a:spcAft>
              <a:buNone/>
              <a:defRPr sz="1000"/>
            </a:lvl3pPr>
            <a:lvl4pPr>
              <a:spcAft>
                <a:spcPts val="0"/>
              </a:spcAft>
              <a:defRPr sz="1000"/>
            </a:lvl4pPr>
            <a:lvl5pPr>
              <a:spcAft>
                <a:spcPts val="0"/>
              </a:spcAft>
              <a:defRPr sz="1000"/>
            </a:lvl5pPr>
          </a:lstStyle>
          <a:p>
            <a:pPr lvl="0"/>
            <a:r>
              <a:rPr lang="en-US" dirty="0"/>
              <a:t>Click to edit Master text styles</a:t>
            </a:r>
          </a:p>
          <a:p>
            <a:pPr lvl="1"/>
            <a:r>
              <a:rPr lang="en-US" dirty="0"/>
              <a:t>Second level</a:t>
            </a:r>
          </a:p>
          <a:p>
            <a:pPr lvl="2"/>
            <a:r>
              <a:rPr lang="en-US" dirty="0"/>
              <a:t>Third level</a:t>
            </a:r>
          </a:p>
        </p:txBody>
      </p:sp>
      <p:sp>
        <p:nvSpPr>
          <p:cNvPr id="9" name="Picture Placeholder 17"/>
          <p:cNvSpPr>
            <a:spLocks noGrp="1"/>
          </p:cNvSpPr>
          <p:nvPr>
            <p:ph type="pic" sz="quarter" idx="17"/>
          </p:nvPr>
        </p:nvSpPr>
        <p:spPr>
          <a:xfrm>
            <a:off x="1664694" y="1749212"/>
            <a:ext cx="1143000" cy="1143000"/>
          </a:xfrm>
          <a:noFill/>
        </p:spPr>
        <p:txBody>
          <a:bodyPr/>
          <a:lstStyle/>
          <a:p>
            <a:endParaRPr lang="en-US" dirty="0"/>
          </a:p>
        </p:txBody>
      </p:sp>
      <p:sp>
        <p:nvSpPr>
          <p:cNvPr id="20" name="Rectangle 19"/>
          <p:cNvSpPr/>
          <p:nvPr userDrawn="1"/>
        </p:nvSpPr>
        <p:spPr>
          <a:xfrm>
            <a:off x="3171135" y="1611312"/>
            <a:ext cx="2796309" cy="4560857"/>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 Placeholder 23"/>
          <p:cNvSpPr>
            <a:spLocks noGrp="1"/>
          </p:cNvSpPr>
          <p:nvPr>
            <p:ph type="body" sz="quarter" idx="137"/>
          </p:nvPr>
        </p:nvSpPr>
        <p:spPr>
          <a:xfrm>
            <a:off x="3171135" y="2902981"/>
            <a:ext cx="2788920" cy="3269189"/>
          </a:xfrm>
          <a:noFill/>
        </p:spPr>
        <p:txBody>
          <a:bodyPr lIns="182880" tIns="182880" rIns="182880" bIns="45720">
            <a:noAutofit/>
          </a:bodyPr>
          <a:lstStyle>
            <a:lvl1pPr>
              <a:defRPr sz="1000"/>
            </a:lvl1pPr>
            <a:lvl2pPr marL="182880" indent="-182880">
              <a:defRPr sz="1000"/>
            </a:lvl2pPr>
            <a:lvl3pPr marL="365760" indent="-137160">
              <a:defRPr sz="1000"/>
            </a:lvl3pPr>
            <a:lvl4pPr marL="502920" indent="-137160">
              <a:defRPr sz="1000"/>
            </a:lvl4pPr>
            <a:lvl5pPr marL="640080" indent="-137160">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ext Placeholder 48"/>
          <p:cNvSpPr>
            <a:spLocks noGrp="1"/>
          </p:cNvSpPr>
          <p:nvPr>
            <p:ph type="body" sz="quarter" idx="138"/>
          </p:nvPr>
        </p:nvSpPr>
        <p:spPr>
          <a:xfrm>
            <a:off x="3171135" y="1611313"/>
            <a:ext cx="1600200" cy="1262404"/>
          </a:xfrm>
        </p:spPr>
        <p:txBody>
          <a:bodyPr lIns="182880" tIns="182880" rIns="182880" bIns="182880">
            <a:noAutofit/>
          </a:bodyPr>
          <a:lstStyle>
            <a:lvl1pPr marL="0">
              <a:spcAft>
                <a:spcPts val="0"/>
              </a:spcAft>
              <a:defRPr sz="1200" b="1"/>
            </a:lvl1pPr>
            <a:lvl2pPr marL="0" indent="0">
              <a:spcAft>
                <a:spcPts val="0"/>
              </a:spcAft>
              <a:buNone/>
              <a:defRPr sz="1000" i="1"/>
            </a:lvl2pPr>
            <a:lvl3pPr marL="0" indent="0">
              <a:spcAft>
                <a:spcPts val="0"/>
              </a:spcAft>
              <a:buNone/>
              <a:defRPr sz="1000"/>
            </a:lvl3pPr>
            <a:lvl4pPr>
              <a:spcAft>
                <a:spcPts val="0"/>
              </a:spcAft>
              <a:defRPr sz="1000"/>
            </a:lvl4pPr>
            <a:lvl5pPr>
              <a:spcAft>
                <a:spcPts val="0"/>
              </a:spcAft>
              <a:defRPr sz="1000"/>
            </a:lvl5pPr>
          </a:lstStyle>
          <a:p>
            <a:pPr lvl="0"/>
            <a:r>
              <a:rPr lang="en-US" dirty="0"/>
              <a:t>Click to edit Master text styles</a:t>
            </a:r>
          </a:p>
          <a:p>
            <a:pPr lvl="1"/>
            <a:r>
              <a:rPr lang="en-US" dirty="0"/>
              <a:t>Second level</a:t>
            </a:r>
          </a:p>
          <a:p>
            <a:pPr lvl="2"/>
            <a:r>
              <a:rPr lang="en-US" dirty="0"/>
              <a:t>Third level</a:t>
            </a:r>
          </a:p>
        </p:txBody>
      </p:sp>
      <p:sp>
        <p:nvSpPr>
          <p:cNvPr id="23" name="Picture Placeholder 17"/>
          <p:cNvSpPr>
            <a:spLocks noGrp="1"/>
          </p:cNvSpPr>
          <p:nvPr>
            <p:ph type="pic" sz="quarter" idx="139"/>
          </p:nvPr>
        </p:nvSpPr>
        <p:spPr>
          <a:xfrm>
            <a:off x="4607229" y="1749212"/>
            <a:ext cx="1143000" cy="1143000"/>
          </a:xfrm>
          <a:noFill/>
        </p:spPr>
        <p:txBody>
          <a:bodyPr/>
          <a:lstStyle/>
          <a:p>
            <a:endParaRPr lang="en-US" dirty="0"/>
          </a:p>
        </p:txBody>
      </p:sp>
      <p:sp>
        <p:nvSpPr>
          <p:cNvPr id="26" name="Rectangle 25"/>
          <p:cNvSpPr/>
          <p:nvPr userDrawn="1"/>
        </p:nvSpPr>
        <p:spPr>
          <a:xfrm>
            <a:off x="6115749" y="1611312"/>
            <a:ext cx="2796309" cy="4560857"/>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Text Placeholder 23"/>
          <p:cNvSpPr>
            <a:spLocks noGrp="1"/>
          </p:cNvSpPr>
          <p:nvPr>
            <p:ph type="body" sz="quarter" idx="140"/>
          </p:nvPr>
        </p:nvSpPr>
        <p:spPr>
          <a:xfrm>
            <a:off x="6115749" y="2902981"/>
            <a:ext cx="2788920" cy="3269189"/>
          </a:xfrm>
          <a:noFill/>
        </p:spPr>
        <p:txBody>
          <a:bodyPr lIns="182880" tIns="182880" rIns="182880" bIns="45720">
            <a:noAutofit/>
          </a:bodyPr>
          <a:lstStyle>
            <a:lvl1pPr>
              <a:defRPr sz="1000"/>
            </a:lvl1pPr>
            <a:lvl2pPr marL="182880" indent="-182880">
              <a:defRPr sz="1000"/>
            </a:lvl2pPr>
            <a:lvl3pPr marL="365760" indent="-137160">
              <a:defRPr sz="1000"/>
            </a:lvl3pPr>
            <a:lvl4pPr marL="502920" indent="-137160">
              <a:defRPr sz="1000"/>
            </a:lvl4pPr>
            <a:lvl5pPr marL="640080" indent="-137160">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8" name="Text Placeholder 48"/>
          <p:cNvSpPr>
            <a:spLocks noGrp="1"/>
          </p:cNvSpPr>
          <p:nvPr>
            <p:ph type="body" sz="quarter" idx="141"/>
          </p:nvPr>
        </p:nvSpPr>
        <p:spPr>
          <a:xfrm>
            <a:off x="6115749" y="1611313"/>
            <a:ext cx="1600200" cy="1262404"/>
          </a:xfrm>
        </p:spPr>
        <p:txBody>
          <a:bodyPr lIns="182880" tIns="182880" rIns="182880" bIns="182880">
            <a:noAutofit/>
          </a:bodyPr>
          <a:lstStyle>
            <a:lvl1pPr marL="0">
              <a:spcAft>
                <a:spcPts val="0"/>
              </a:spcAft>
              <a:defRPr sz="1200" b="1"/>
            </a:lvl1pPr>
            <a:lvl2pPr marL="0" indent="0">
              <a:spcAft>
                <a:spcPts val="0"/>
              </a:spcAft>
              <a:buNone/>
              <a:defRPr sz="1000" i="1"/>
            </a:lvl2pPr>
            <a:lvl3pPr marL="0" indent="0">
              <a:spcAft>
                <a:spcPts val="0"/>
              </a:spcAft>
              <a:buNone/>
              <a:defRPr sz="1000"/>
            </a:lvl3pPr>
            <a:lvl4pPr>
              <a:spcAft>
                <a:spcPts val="0"/>
              </a:spcAft>
              <a:defRPr sz="1000"/>
            </a:lvl4pPr>
            <a:lvl5pPr>
              <a:spcAft>
                <a:spcPts val="0"/>
              </a:spcAft>
              <a:defRPr sz="1000"/>
            </a:lvl5pPr>
          </a:lstStyle>
          <a:p>
            <a:pPr lvl="0"/>
            <a:r>
              <a:rPr lang="en-US" dirty="0"/>
              <a:t>Click to edit Master text styles</a:t>
            </a:r>
          </a:p>
          <a:p>
            <a:pPr lvl="1"/>
            <a:r>
              <a:rPr lang="en-US" dirty="0"/>
              <a:t>Second level</a:t>
            </a:r>
          </a:p>
          <a:p>
            <a:pPr lvl="2"/>
            <a:r>
              <a:rPr lang="en-US" dirty="0"/>
              <a:t>Third level</a:t>
            </a:r>
          </a:p>
        </p:txBody>
      </p:sp>
      <p:sp>
        <p:nvSpPr>
          <p:cNvPr id="29" name="Picture Placeholder 17"/>
          <p:cNvSpPr>
            <a:spLocks noGrp="1"/>
          </p:cNvSpPr>
          <p:nvPr>
            <p:ph type="pic" sz="quarter" idx="142"/>
          </p:nvPr>
        </p:nvSpPr>
        <p:spPr>
          <a:xfrm>
            <a:off x="7554938" y="1749212"/>
            <a:ext cx="1143000" cy="1143000"/>
          </a:xfrm>
          <a:noFill/>
        </p:spPr>
        <p:txBody>
          <a:bodyPr/>
          <a:lstStyle/>
          <a:p>
            <a:endParaRPr lang="en-US" dirty="0"/>
          </a:p>
        </p:txBody>
      </p:sp>
      <p:sp>
        <p:nvSpPr>
          <p:cNvPr id="31" name="Footer Placeholder 30"/>
          <p:cNvSpPr>
            <a:spLocks noGrp="1"/>
          </p:cNvSpPr>
          <p:nvPr>
            <p:ph type="ftr" sz="quarter" idx="143"/>
          </p:nvPr>
        </p:nvSpPr>
        <p:spPr/>
        <p:txBody>
          <a:bodyPr/>
          <a:lstStyle/>
          <a:p>
            <a:endParaRPr lang="en-US" dirty="0"/>
          </a:p>
        </p:txBody>
      </p:sp>
      <p:cxnSp>
        <p:nvCxnSpPr>
          <p:cNvPr id="32" name="Straight Connector 31"/>
          <p:cNvCxnSpPr/>
          <p:nvPr userDrawn="1"/>
        </p:nvCxnSpPr>
        <p:spPr>
          <a:xfrm>
            <a:off x="228600" y="2898180"/>
            <a:ext cx="279806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3171135" y="2898180"/>
            <a:ext cx="279806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a:off x="6115749" y="2898180"/>
            <a:ext cx="279806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946145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CG Four Contacts with Bio">
    <p:spTree>
      <p:nvGrpSpPr>
        <p:cNvPr id="1" name=""/>
        <p:cNvGrpSpPr/>
        <p:nvPr/>
      </p:nvGrpSpPr>
      <p:grpSpPr>
        <a:xfrm>
          <a:off x="0" y="0"/>
          <a:ext cx="0" cy="0"/>
          <a:chOff x="0" y="0"/>
          <a:chExt cx="0" cy="0"/>
        </a:xfrm>
      </p:grpSpPr>
      <p:sp>
        <p:nvSpPr>
          <p:cNvPr id="16" name="Rectangle 15"/>
          <p:cNvSpPr/>
          <p:nvPr userDrawn="1"/>
        </p:nvSpPr>
        <p:spPr>
          <a:xfrm>
            <a:off x="228600" y="1611312"/>
            <a:ext cx="2039112" cy="4560857"/>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 Placeholder 23"/>
          <p:cNvSpPr>
            <a:spLocks noGrp="1"/>
          </p:cNvSpPr>
          <p:nvPr>
            <p:ph type="body" sz="quarter" idx="126"/>
          </p:nvPr>
        </p:nvSpPr>
        <p:spPr>
          <a:xfrm>
            <a:off x="228600" y="3794757"/>
            <a:ext cx="2039112" cy="2377414"/>
          </a:xfrm>
          <a:noFill/>
        </p:spPr>
        <p:txBody>
          <a:bodyPr lIns="182880" tIns="0" rIns="182880" bIns="45720">
            <a:noAutofit/>
          </a:bodyPr>
          <a:lstStyle>
            <a:lvl1pPr>
              <a:defRPr sz="1000"/>
            </a:lvl1pPr>
            <a:lvl2pPr marL="182880" indent="-182880">
              <a:defRPr sz="1000"/>
            </a:lvl2pPr>
            <a:lvl3pPr marL="365760" indent="-137160">
              <a:defRPr sz="1000"/>
            </a:lvl3pPr>
            <a:lvl4pPr marL="502920" indent="-137160">
              <a:defRPr sz="1000"/>
            </a:lvl4pPr>
            <a:lvl5pPr marL="640080" indent="-137160">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dirty="0"/>
              <a:t>Click to edit Master title style</a:t>
            </a:r>
          </a:p>
        </p:txBody>
      </p:sp>
      <p:sp>
        <p:nvSpPr>
          <p:cNvPr id="49" name="Text Placeholder 48"/>
          <p:cNvSpPr>
            <a:spLocks noGrp="1"/>
          </p:cNvSpPr>
          <p:nvPr>
            <p:ph type="body" sz="quarter" idx="134"/>
          </p:nvPr>
        </p:nvSpPr>
        <p:spPr>
          <a:xfrm>
            <a:off x="228600" y="2880367"/>
            <a:ext cx="2039112" cy="914390"/>
          </a:xfrm>
        </p:spPr>
        <p:txBody>
          <a:bodyPr lIns="182880" tIns="91440" rIns="182880" bIns="182880">
            <a:noAutofit/>
          </a:bodyPr>
          <a:lstStyle>
            <a:lvl1pPr marL="0">
              <a:spcAft>
                <a:spcPts val="0"/>
              </a:spcAft>
              <a:defRPr sz="1200" b="1"/>
            </a:lvl1pPr>
            <a:lvl2pPr marL="0" indent="0">
              <a:spcAft>
                <a:spcPts val="0"/>
              </a:spcAft>
              <a:buNone/>
              <a:defRPr sz="1000" i="1"/>
            </a:lvl2pPr>
            <a:lvl3pPr marL="0" indent="0">
              <a:spcAft>
                <a:spcPts val="0"/>
              </a:spcAft>
              <a:buNone/>
              <a:defRPr sz="1000"/>
            </a:lvl3pPr>
            <a:lvl4pPr>
              <a:spcAft>
                <a:spcPts val="0"/>
              </a:spcAft>
              <a:defRPr sz="1000"/>
            </a:lvl4pPr>
            <a:lvl5pPr>
              <a:spcAft>
                <a:spcPts val="0"/>
              </a:spcAft>
              <a:defRPr sz="1000"/>
            </a:lvl5pPr>
          </a:lstStyle>
          <a:p>
            <a:pPr lvl="0"/>
            <a:r>
              <a:rPr lang="en-US" dirty="0"/>
              <a:t>Click to edit Master text styles</a:t>
            </a:r>
          </a:p>
          <a:p>
            <a:pPr lvl="1"/>
            <a:r>
              <a:rPr lang="en-US" dirty="0"/>
              <a:t>Second level</a:t>
            </a:r>
          </a:p>
          <a:p>
            <a:pPr lvl="2"/>
            <a:r>
              <a:rPr lang="en-US" dirty="0"/>
              <a:t>Third level</a:t>
            </a:r>
          </a:p>
        </p:txBody>
      </p:sp>
      <p:sp>
        <p:nvSpPr>
          <p:cNvPr id="9" name="Picture Placeholder 17"/>
          <p:cNvSpPr>
            <a:spLocks noGrp="1" noChangeAspect="1"/>
          </p:cNvSpPr>
          <p:nvPr>
            <p:ph type="pic" sz="quarter" idx="17"/>
          </p:nvPr>
        </p:nvSpPr>
        <p:spPr>
          <a:xfrm>
            <a:off x="640123" y="1691646"/>
            <a:ext cx="1188720" cy="1188720"/>
          </a:xfrm>
          <a:noFill/>
        </p:spPr>
        <p:txBody>
          <a:bodyPr/>
          <a:lstStyle/>
          <a:p>
            <a:endParaRPr lang="en-US" dirty="0"/>
          </a:p>
        </p:txBody>
      </p:sp>
      <p:sp>
        <p:nvSpPr>
          <p:cNvPr id="31" name="Footer Placeholder 30"/>
          <p:cNvSpPr>
            <a:spLocks noGrp="1"/>
          </p:cNvSpPr>
          <p:nvPr>
            <p:ph type="ftr" sz="quarter" idx="143"/>
          </p:nvPr>
        </p:nvSpPr>
        <p:spPr/>
        <p:txBody>
          <a:bodyPr/>
          <a:lstStyle/>
          <a:p>
            <a:endParaRPr lang="en-US" dirty="0"/>
          </a:p>
        </p:txBody>
      </p:sp>
      <p:cxnSp>
        <p:nvCxnSpPr>
          <p:cNvPr id="32" name="Straight Connector 31"/>
          <p:cNvCxnSpPr/>
          <p:nvPr userDrawn="1"/>
        </p:nvCxnSpPr>
        <p:spPr>
          <a:xfrm>
            <a:off x="228600" y="2886605"/>
            <a:ext cx="203911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userDrawn="1"/>
        </p:nvSpPr>
        <p:spPr>
          <a:xfrm>
            <a:off x="2443967" y="1611312"/>
            <a:ext cx="2039112" cy="4560857"/>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Text Placeholder 23"/>
          <p:cNvSpPr>
            <a:spLocks noGrp="1"/>
          </p:cNvSpPr>
          <p:nvPr>
            <p:ph type="body" sz="quarter" idx="144"/>
          </p:nvPr>
        </p:nvSpPr>
        <p:spPr>
          <a:xfrm>
            <a:off x="2457328" y="3794757"/>
            <a:ext cx="2039112" cy="2377414"/>
          </a:xfrm>
          <a:noFill/>
        </p:spPr>
        <p:txBody>
          <a:bodyPr lIns="182880" tIns="0" rIns="182880" bIns="45720">
            <a:noAutofit/>
          </a:bodyPr>
          <a:lstStyle>
            <a:lvl1pPr>
              <a:defRPr sz="1000"/>
            </a:lvl1pPr>
            <a:lvl2pPr marL="182880" indent="-182880">
              <a:defRPr sz="1000"/>
            </a:lvl2pPr>
            <a:lvl3pPr marL="365760" indent="-137160">
              <a:defRPr sz="1000"/>
            </a:lvl3pPr>
            <a:lvl4pPr marL="502920" indent="-137160">
              <a:defRPr sz="1000"/>
            </a:lvl4pPr>
            <a:lvl5pPr marL="640080" indent="-137160">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0" name="Text Placeholder 48"/>
          <p:cNvSpPr>
            <a:spLocks noGrp="1"/>
          </p:cNvSpPr>
          <p:nvPr>
            <p:ph type="body" sz="quarter" idx="145"/>
          </p:nvPr>
        </p:nvSpPr>
        <p:spPr>
          <a:xfrm>
            <a:off x="2443967" y="2880367"/>
            <a:ext cx="2039112" cy="914390"/>
          </a:xfrm>
        </p:spPr>
        <p:txBody>
          <a:bodyPr lIns="182880" tIns="91440" rIns="182880" bIns="182880">
            <a:noAutofit/>
          </a:bodyPr>
          <a:lstStyle>
            <a:lvl1pPr marL="0">
              <a:spcAft>
                <a:spcPts val="0"/>
              </a:spcAft>
              <a:defRPr sz="1200" b="1"/>
            </a:lvl1pPr>
            <a:lvl2pPr marL="0" indent="0">
              <a:spcAft>
                <a:spcPts val="0"/>
              </a:spcAft>
              <a:buNone/>
              <a:defRPr sz="1000" i="1"/>
            </a:lvl2pPr>
            <a:lvl3pPr marL="0" indent="0">
              <a:spcAft>
                <a:spcPts val="0"/>
              </a:spcAft>
              <a:buNone/>
              <a:defRPr sz="1000"/>
            </a:lvl3pPr>
            <a:lvl4pPr>
              <a:spcAft>
                <a:spcPts val="0"/>
              </a:spcAft>
              <a:defRPr sz="1000"/>
            </a:lvl4pPr>
            <a:lvl5pPr>
              <a:spcAft>
                <a:spcPts val="0"/>
              </a:spcAft>
              <a:defRPr sz="1000"/>
            </a:lvl5pPr>
          </a:lstStyle>
          <a:p>
            <a:pPr lvl="0"/>
            <a:r>
              <a:rPr lang="en-US" dirty="0"/>
              <a:t>Click to edit Master text styles</a:t>
            </a:r>
          </a:p>
          <a:p>
            <a:pPr lvl="1"/>
            <a:r>
              <a:rPr lang="en-US" dirty="0"/>
              <a:t>Second level</a:t>
            </a:r>
          </a:p>
          <a:p>
            <a:pPr lvl="2"/>
            <a:r>
              <a:rPr lang="en-US" dirty="0"/>
              <a:t>Third level</a:t>
            </a:r>
          </a:p>
        </p:txBody>
      </p:sp>
      <p:sp>
        <p:nvSpPr>
          <p:cNvPr id="35" name="Picture Placeholder 17"/>
          <p:cNvSpPr>
            <a:spLocks noGrp="1" noChangeAspect="1"/>
          </p:cNvSpPr>
          <p:nvPr>
            <p:ph type="pic" sz="quarter" idx="146"/>
          </p:nvPr>
        </p:nvSpPr>
        <p:spPr>
          <a:xfrm>
            <a:off x="2865149" y="1691646"/>
            <a:ext cx="1188720" cy="1188720"/>
          </a:xfrm>
          <a:noFill/>
        </p:spPr>
        <p:txBody>
          <a:bodyPr/>
          <a:lstStyle/>
          <a:p>
            <a:endParaRPr lang="en-US" dirty="0"/>
          </a:p>
        </p:txBody>
      </p:sp>
      <p:cxnSp>
        <p:nvCxnSpPr>
          <p:cNvPr id="36" name="Straight Connector 35"/>
          <p:cNvCxnSpPr/>
          <p:nvPr userDrawn="1"/>
        </p:nvCxnSpPr>
        <p:spPr>
          <a:xfrm>
            <a:off x="2443967" y="2886605"/>
            <a:ext cx="203911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Rectangle 36"/>
          <p:cNvSpPr/>
          <p:nvPr userDrawn="1"/>
        </p:nvSpPr>
        <p:spPr>
          <a:xfrm>
            <a:off x="4659334" y="1611312"/>
            <a:ext cx="2039112" cy="4560857"/>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Text Placeholder 23"/>
          <p:cNvSpPr>
            <a:spLocks noGrp="1"/>
          </p:cNvSpPr>
          <p:nvPr>
            <p:ph type="body" sz="quarter" idx="147"/>
          </p:nvPr>
        </p:nvSpPr>
        <p:spPr>
          <a:xfrm>
            <a:off x="4659941" y="3794757"/>
            <a:ext cx="2039112" cy="2377414"/>
          </a:xfrm>
          <a:noFill/>
        </p:spPr>
        <p:txBody>
          <a:bodyPr lIns="182880" tIns="0" rIns="182880" bIns="45720">
            <a:noAutofit/>
          </a:bodyPr>
          <a:lstStyle>
            <a:lvl1pPr>
              <a:defRPr sz="1000"/>
            </a:lvl1pPr>
            <a:lvl2pPr marL="182880" indent="-182880">
              <a:defRPr sz="1000"/>
            </a:lvl2pPr>
            <a:lvl3pPr marL="365760" indent="-137160">
              <a:defRPr sz="1000"/>
            </a:lvl3pPr>
            <a:lvl4pPr marL="502920" indent="-137160">
              <a:defRPr sz="1000"/>
            </a:lvl4pPr>
            <a:lvl5pPr marL="640080" indent="-137160">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9" name="Text Placeholder 48"/>
          <p:cNvSpPr>
            <a:spLocks noGrp="1"/>
          </p:cNvSpPr>
          <p:nvPr>
            <p:ph type="body" sz="quarter" idx="148"/>
          </p:nvPr>
        </p:nvSpPr>
        <p:spPr>
          <a:xfrm>
            <a:off x="4659334" y="2880367"/>
            <a:ext cx="2039112" cy="914390"/>
          </a:xfrm>
        </p:spPr>
        <p:txBody>
          <a:bodyPr lIns="182880" tIns="91440" rIns="182880" bIns="182880">
            <a:noAutofit/>
          </a:bodyPr>
          <a:lstStyle>
            <a:lvl1pPr marL="0">
              <a:spcAft>
                <a:spcPts val="0"/>
              </a:spcAft>
              <a:defRPr sz="1200" b="1"/>
            </a:lvl1pPr>
            <a:lvl2pPr marL="0" indent="0">
              <a:spcAft>
                <a:spcPts val="0"/>
              </a:spcAft>
              <a:buNone/>
              <a:defRPr sz="1000" i="1"/>
            </a:lvl2pPr>
            <a:lvl3pPr marL="0" indent="0">
              <a:spcAft>
                <a:spcPts val="0"/>
              </a:spcAft>
              <a:buNone/>
              <a:defRPr sz="1000"/>
            </a:lvl3pPr>
            <a:lvl4pPr>
              <a:spcAft>
                <a:spcPts val="0"/>
              </a:spcAft>
              <a:defRPr sz="1000"/>
            </a:lvl4pPr>
            <a:lvl5pPr>
              <a:spcAft>
                <a:spcPts val="0"/>
              </a:spcAft>
              <a:defRPr sz="1000"/>
            </a:lvl5pPr>
          </a:lstStyle>
          <a:p>
            <a:pPr lvl="0"/>
            <a:r>
              <a:rPr lang="en-US" dirty="0"/>
              <a:t>Click to edit Master text styles</a:t>
            </a:r>
          </a:p>
          <a:p>
            <a:pPr lvl="1"/>
            <a:r>
              <a:rPr lang="en-US" dirty="0"/>
              <a:t>Second level</a:t>
            </a:r>
          </a:p>
          <a:p>
            <a:pPr lvl="2"/>
            <a:r>
              <a:rPr lang="en-US" dirty="0"/>
              <a:t>Third level</a:t>
            </a:r>
          </a:p>
        </p:txBody>
      </p:sp>
      <p:sp>
        <p:nvSpPr>
          <p:cNvPr id="40" name="Picture Placeholder 17"/>
          <p:cNvSpPr>
            <a:spLocks noGrp="1" noChangeAspect="1"/>
          </p:cNvSpPr>
          <p:nvPr>
            <p:ph type="pic" sz="quarter" idx="149"/>
          </p:nvPr>
        </p:nvSpPr>
        <p:spPr>
          <a:xfrm>
            <a:off x="5090175" y="1691646"/>
            <a:ext cx="1188720" cy="1188720"/>
          </a:xfrm>
          <a:noFill/>
        </p:spPr>
        <p:txBody>
          <a:bodyPr/>
          <a:lstStyle/>
          <a:p>
            <a:endParaRPr lang="en-US" dirty="0"/>
          </a:p>
        </p:txBody>
      </p:sp>
      <p:cxnSp>
        <p:nvCxnSpPr>
          <p:cNvPr id="41" name="Straight Connector 40"/>
          <p:cNvCxnSpPr/>
          <p:nvPr userDrawn="1"/>
        </p:nvCxnSpPr>
        <p:spPr>
          <a:xfrm>
            <a:off x="4659334" y="2886605"/>
            <a:ext cx="203911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Rectangle 41"/>
          <p:cNvSpPr/>
          <p:nvPr userDrawn="1"/>
        </p:nvSpPr>
        <p:spPr>
          <a:xfrm>
            <a:off x="6874701" y="1611312"/>
            <a:ext cx="2039112" cy="4560857"/>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Text Placeholder 23"/>
          <p:cNvSpPr>
            <a:spLocks noGrp="1"/>
          </p:cNvSpPr>
          <p:nvPr>
            <p:ph type="body" sz="quarter" idx="150"/>
          </p:nvPr>
        </p:nvSpPr>
        <p:spPr>
          <a:xfrm>
            <a:off x="6874701" y="3794757"/>
            <a:ext cx="2039112" cy="2377414"/>
          </a:xfrm>
          <a:noFill/>
        </p:spPr>
        <p:txBody>
          <a:bodyPr lIns="182880" tIns="0" rIns="182880" bIns="45720">
            <a:noAutofit/>
          </a:bodyPr>
          <a:lstStyle>
            <a:lvl1pPr>
              <a:defRPr sz="1000"/>
            </a:lvl1pPr>
            <a:lvl2pPr marL="182880" indent="-182880">
              <a:defRPr sz="1000"/>
            </a:lvl2pPr>
            <a:lvl3pPr marL="365760" indent="-137160">
              <a:defRPr sz="1000"/>
            </a:lvl3pPr>
            <a:lvl4pPr marL="502920" indent="-137160">
              <a:defRPr sz="1000"/>
            </a:lvl4pPr>
            <a:lvl5pPr marL="640080" indent="-137160">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4" name="Text Placeholder 48"/>
          <p:cNvSpPr>
            <a:spLocks noGrp="1"/>
          </p:cNvSpPr>
          <p:nvPr>
            <p:ph type="body" sz="quarter" idx="151"/>
          </p:nvPr>
        </p:nvSpPr>
        <p:spPr>
          <a:xfrm>
            <a:off x="6874701" y="2880367"/>
            <a:ext cx="2039112" cy="914390"/>
          </a:xfrm>
        </p:spPr>
        <p:txBody>
          <a:bodyPr lIns="182880" tIns="91440" rIns="182880" bIns="182880">
            <a:noAutofit/>
          </a:bodyPr>
          <a:lstStyle>
            <a:lvl1pPr marL="0">
              <a:spcAft>
                <a:spcPts val="0"/>
              </a:spcAft>
              <a:defRPr sz="1200" b="1"/>
            </a:lvl1pPr>
            <a:lvl2pPr marL="0" indent="0">
              <a:spcAft>
                <a:spcPts val="0"/>
              </a:spcAft>
              <a:buNone/>
              <a:defRPr sz="1000" i="1"/>
            </a:lvl2pPr>
            <a:lvl3pPr marL="0" indent="0">
              <a:spcAft>
                <a:spcPts val="0"/>
              </a:spcAft>
              <a:buNone/>
              <a:defRPr sz="1000"/>
            </a:lvl3pPr>
            <a:lvl4pPr>
              <a:spcAft>
                <a:spcPts val="0"/>
              </a:spcAft>
              <a:defRPr sz="1000"/>
            </a:lvl4pPr>
            <a:lvl5pPr>
              <a:spcAft>
                <a:spcPts val="0"/>
              </a:spcAft>
              <a:defRPr sz="1000"/>
            </a:lvl5pPr>
          </a:lstStyle>
          <a:p>
            <a:pPr lvl="0"/>
            <a:r>
              <a:rPr lang="en-US" dirty="0"/>
              <a:t>Click to edit Master text styles</a:t>
            </a:r>
          </a:p>
          <a:p>
            <a:pPr lvl="1"/>
            <a:r>
              <a:rPr lang="en-US" dirty="0"/>
              <a:t>Second level</a:t>
            </a:r>
          </a:p>
          <a:p>
            <a:pPr lvl="2"/>
            <a:r>
              <a:rPr lang="en-US" dirty="0"/>
              <a:t>Third level</a:t>
            </a:r>
          </a:p>
        </p:txBody>
      </p:sp>
      <p:sp>
        <p:nvSpPr>
          <p:cNvPr id="45" name="Picture Placeholder 17"/>
          <p:cNvSpPr>
            <a:spLocks noGrp="1" noChangeAspect="1"/>
          </p:cNvSpPr>
          <p:nvPr>
            <p:ph type="pic" sz="quarter" idx="152"/>
          </p:nvPr>
        </p:nvSpPr>
        <p:spPr>
          <a:xfrm>
            <a:off x="7315200" y="1691646"/>
            <a:ext cx="1188720" cy="1188720"/>
          </a:xfrm>
          <a:noFill/>
        </p:spPr>
        <p:txBody>
          <a:bodyPr/>
          <a:lstStyle/>
          <a:p>
            <a:endParaRPr lang="en-US" dirty="0"/>
          </a:p>
        </p:txBody>
      </p:sp>
      <p:cxnSp>
        <p:nvCxnSpPr>
          <p:cNvPr id="46" name="Straight Connector 45"/>
          <p:cNvCxnSpPr/>
          <p:nvPr userDrawn="1"/>
        </p:nvCxnSpPr>
        <p:spPr>
          <a:xfrm>
            <a:off x="6874701" y="2886605"/>
            <a:ext cx="203911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22205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CG Eight Tombstones">
    <p:spTree>
      <p:nvGrpSpPr>
        <p:cNvPr id="1" name=""/>
        <p:cNvGrpSpPr/>
        <p:nvPr/>
      </p:nvGrpSpPr>
      <p:grpSpPr>
        <a:xfrm>
          <a:off x="0" y="0"/>
          <a:ext cx="0" cy="0"/>
          <a:chOff x="0" y="0"/>
          <a:chExt cx="0" cy="0"/>
        </a:xfrm>
      </p:grpSpPr>
      <p:sp>
        <p:nvSpPr>
          <p:cNvPr id="12" name="Rectangle 11"/>
          <p:cNvSpPr/>
          <p:nvPr userDrawn="1"/>
        </p:nvSpPr>
        <p:spPr>
          <a:xfrm>
            <a:off x="228600" y="1611312"/>
            <a:ext cx="8685213" cy="4560887"/>
          </a:xfrm>
          <a:prstGeom prst="rect">
            <a:avLst/>
          </a:prstGeom>
          <a:solidFill>
            <a:srgbClr val="D7F0F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Click to edit Master title style</a:t>
            </a:r>
          </a:p>
        </p:txBody>
      </p:sp>
      <p:sp>
        <p:nvSpPr>
          <p:cNvPr id="4" name="Text Placeholder 21"/>
          <p:cNvSpPr>
            <a:spLocks noGrp="1"/>
          </p:cNvSpPr>
          <p:nvPr>
            <p:ph type="body" sz="quarter" idx="101"/>
          </p:nvPr>
        </p:nvSpPr>
        <p:spPr>
          <a:xfrm>
            <a:off x="453142" y="17526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9144">
              <a:lnSpc>
                <a:spcPct val="100000"/>
              </a:lnSpc>
              <a:spcBef>
                <a:spcPts val="0"/>
              </a:spcBef>
              <a:spcAft>
                <a:spcPts val="300"/>
              </a:spcAft>
              <a:buFont typeface="Arial" panose="020B0604020202020204" pitchFamily="34" charset="0"/>
              <a:buChar char="​"/>
              <a:defRPr sz="11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21"/>
          <p:cNvSpPr>
            <a:spLocks noGrp="1"/>
          </p:cNvSpPr>
          <p:nvPr>
            <p:ph type="body" sz="quarter" idx="102"/>
          </p:nvPr>
        </p:nvSpPr>
        <p:spPr>
          <a:xfrm>
            <a:off x="2565528" y="17526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9144">
              <a:lnSpc>
                <a:spcPct val="100000"/>
              </a:lnSpc>
              <a:spcBef>
                <a:spcPts val="0"/>
              </a:spcBef>
              <a:spcAft>
                <a:spcPts val="300"/>
              </a:spcAft>
              <a:buFont typeface="Arial" panose="020B0604020202020204" pitchFamily="34" charset="0"/>
              <a:buChar char="​"/>
              <a:defRPr sz="11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21"/>
          <p:cNvSpPr>
            <a:spLocks noGrp="1"/>
          </p:cNvSpPr>
          <p:nvPr>
            <p:ph type="body" sz="quarter" idx="103"/>
          </p:nvPr>
        </p:nvSpPr>
        <p:spPr>
          <a:xfrm>
            <a:off x="4677914" y="17526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9144">
              <a:lnSpc>
                <a:spcPct val="100000"/>
              </a:lnSpc>
              <a:spcBef>
                <a:spcPts val="0"/>
              </a:spcBef>
              <a:spcAft>
                <a:spcPts val="300"/>
              </a:spcAft>
              <a:buFont typeface="Arial" panose="020B0604020202020204" pitchFamily="34" charset="0"/>
              <a:buChar char="​"/>
              <a:defRPr sz="11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21"/>
          <p:cNvSpPr>
            <a:spLocks noGrp="1"/>
          </p:cNvSpPr>
          <p:nvPr>
            <p:ph type="body" sz="quarter" idx="104"/>
          </p:nvPr>
        </p:nvSpPr>
        <p:spPr>
          <a:xfrm>
            <a:off x="6790301" y="17526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9144">
              <a:lnSpc>
                <a:spcPct val="100000"/>
              </a:lnSpc>
              <a:spcBef>
                <a:spcPts val="0"/>
              </a:spcBef>
              <a:spcAft>
                <a:spcPts val="300"/>
              </a:spcAft>
              <a:buFont typeface="Arial" panose="020B0604020202020204" pitchFamily="34" charset="0"/>
              <a:buChar char="​"/>
              <a:defRPr sz="11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1"/>
          <p:cNvSpPr>
            <a:spLocks noGrp="1"/>
          </p:cNvSpPr>
          <p:nvPr>
            <p:ph type="body" sz="quarter" idx="105"/>
          </p:nvPr>
        </p:nvSpPr>
        <p:spPr>
          <a:xfrm>
            <a:off x="453142" y="39624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9144">
              <a:lnSpc>
                <a:spcPct val="100000"/>
              </a:lnSpc>
              <a:spcBef>
                <a:spcPts val="0"/>
              </a:spcBef>
              <a:spcAft>
                <a:spcPts val="300"/>
              </a:spcAft>
              <a:buFont typeface="Arial" panose="020B0604020202020204" pitchFamily="34" charset="0"/>
              <a:buChar char="​"/>
              <a:defRPr sz="11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21"/>
          <p:cNvSpPr>
            <a:spLocks noGrp="1"/>
          </p:cNvSpPr>
          <p:nvPr>
            <p:ph type="body" sz="quarter" idx="106"/>
          </p:nvPr>
        </p:nvSpPr>
        <p:spPr>
          <a:xfrm>
            <a:off x="2565148" y="39624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9144">
              <a:lnSpc>
                <a:spcPct val="100000"/>
              </a:lnSpc>
              <a:spcBef>
                <a:spcPts val="0"/>
              </a:spcBef>
              <a:spcAft>
                <a:spcPts val="300"/>
              </a:spcAft>
              <a:buFont typeface="Arial" panose="020B0604020202020204" pitchFamily="34" charset="0"/>
              <a:buChar char="​"/>
              <a:defRPr sz="11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21"/>
          <p:cNvSpPr>
            <a:spLocks noGrp="1"/>
          </p:cNvSpPr>
          <p:nvPr>
            <p:ph type="body" sz="quarter" idx="107"/>
          </p:nvPr>
        </p:nvSpPr>
        <p:spPr>
          <a:xfrm>
            <a:off x="4677154" y="39624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9144">
              <a:lnSpc>
                <a:spcPct val="100000"/>
              </a:lnSpc>
              <a:spcBef>
                <a:spcPts val="0"/>
              </a:spcBef>
              <a:spcAft>
                <a:spcPts val="300"/>
              </a:spcAft>
              <a:buFont typeface="Arial" panose="020B0604020202020204" pitchFamily="34" charset="0"/>
              <a:buChar char="​"/>
              <a:defRPr sz="11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1"/>
          <p:cNvSpPr>
            <a:spLocks noGrp="1"/>
          </p:cNvSpPr>
          <p:nvPr>
            <p:ph type="body" sz="quarter" idx="108"/>
          </p:nvPr>
        </p:nvSpPr>
        <p:spPr>
          <a:xfrm>
            <a:off x="6789160" y="39624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9144">
              <a:lnSpc>
                <a:spcPct val="100000"/>
              </a:lnSpc>
              <a:spcBef>
                <a:spcPts val="0"/>
              </a:spcBef>
              <a:spcAft>
                <a:spcPts val="300"/>
              </a:spcAft>
              <a:buFont typeface="Arial" panose="020B0604020202020204" pitchFamily="34" charset="0"/>
              <a:buChar char="​"/>
              <a:defRPr sz="11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Footer Placeholder 12"/>
          <p:cNvSpPr>
            <a:spLocks noGrp="1"/>
          </p:cNvSpPr>
          <p:nvPr>
            <p:ph type="ftr" sz="quarter" idx="109"/>
          </p:nvPr>
        </p:nvSpPr>
        <p:spPr/>
        <p:txBody>
          <a:bodyPr/>
          <a:lstStyle/>
          <a:p>
            <a:endParaRPr lang="en-US" dirty="0"/>
          </a:p>
        </p:txBody>
      </p:sp>
    </p:spTree>
    <p:extLst>
      <p:ext uri="{BB962C8B-B14F-4D97-AF65-F5344CB8AC3E}">
        <p14:creationId xmlns:p14="http://schemas.microsoft.com/office/powerpoint/2010/main" val="3226462391"/>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CG Twelve Tombstones">
    <p:spTree>
      <p:nvGrpSpPr>
        <p:cNvPr id="1" name=""/>
        <p:cNvGrpSpPr/>
        <p:nvPr/>
      </p:nvGrpSpPr>
      <p:grpSpPr>
        <a:xfrm>
          <a:off x="0" y="0"/>
          <a:ext cx="0" cy="0"/>
          <a:chOff x="0" y="0"/>
          <a:chExt cx="0" cy="0"/>
        </a:xfrm>
      </p:grpSpPr>
      <p:sp>
        <p:nvSpPr>
          <p:cNvPr id="16" name="Rectangle 15"/>
          <p:cNvSpPr/>
          <p:nvPr userDrawn="1"/>
        </p:nvSpPr>
        <p:spPr>
          <a:xfrm>
            <a:off x="228600" y="1611312"/>
            <a:ext cx="8685213" cy="4560887"/>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4" name="Text Placeholder 21"/>
          <p:cNvSpPr>
            <a:spLocks noGrp="1"/>
          </p:cNvSpPr>
          <p:nvPr>
            <p:ph type="body" sz="quarter" idx="101"/>
          </p:nvPr>
        </p:nvSpPr>
        <p:spPr>
          <a:xfrm>
            <a:off x="411866" y="1804232"/>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21"/>
          <p:cNvSpPr>
            <a:spLocks noGrp="1"/>
          </p:cNvSpPr>
          <p:nvPr>
            <p:ph type="body" sz="quarter" idx="102"/>
          </p:nvPr>
        </p:nvSpPr>
        <p:spPr>
          <a:xfrm>
            <a:off x="2538011" y="1804232"/>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21"/>
          <p:cNvSpPr>
            <a:spLocks noGrp="1"/>
          </p:cNvSpPr>
          <p:nvPr>
            <p:ph type="body" sz="quarter" idx="103"/>
          </p:nvPr>
        </p:nvSpPr>
        <p:spPr>
          <a:xfrm>
            <a:off x="4664156" y="1804232"/>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21"/>
          <p:cNvSpPr>
            <a:spLocks noGrp="1"/>
          </p:cNvSpPr>
          <p:nvPr>
            <p:ph type="body" sz="quarter" idx="104"/>
          </p:nvPr>
        </p:nvSpPr>
        <p:spPr>
          <a:xfrm>
            <a:off x="6790302" y="1804232"/>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1"/>
          <p:cNvSpPr>
            <a:spLocks noGrp="1"/>
          </p:cNvSpPr>
          <p:nvPr>
            <p:ph type="body" sz="quarter" idx="105"/>
          </p:nvPr>
        </p:nvSpPr>
        <p:spPr>
          <a:xfrm>
            <a:off x="411866" y="3235815"/>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21"/>
          <p:cNvSpPr>
            <a:spLocks noGrp="1"/>
          </p:cNvSpPr>
          <p:nvPr>
            <p:ph type="body" sz="quarter" idx="106"/>
          </p:nvPr>
        </p:nvSpPr>
        <p:spPr>
          <a:xfrm>
            <a:off x="2537631" y="4666257"/>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21"/>
          <p:cNvSpPr>
            <a:spLocks noGrp="1"/>
          </p:cNvSpPr>
          <p:nvPr>
            <p:ph type="body" sz="quarter" idx="107"/>
          </p:nvPr>
        </p:nvSpPr>
        <p:spPr>
          <a:xfrm>
            <a:off x="4663396" y="4666257"/>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1"/>
          <p:cNvSpPr>
            <a:spLocks noGrp="1"/>
          </p:cNvSpPr>
          <p:nvPr>
            <p:ph type="body" sz="quarter" idx="108"/>
          </p:nvPr>
        </p:nvSpPr>
        <p:spPr>
          <a:xfrm>
            <a:off x="6789161" y="4666257"/>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1"/>
          <p:cNvSpPr>
            <a:spLocks noGrp="1"/>
          </p:cNvSpPr>
          <p:nvPr>
            <p:ph type="body" sz="quarter" idx="109"/>
          </p:nvPr>
        </p:nvSpPr>
        <p:spPr>
          <a:xfrm>
            <a:off x="411866" y="4667397"/>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21"/>
          <p:cNvSpPr>
            <a:spLocks noGrp="1"/>
          </p:cNvSpPr>
          <p:nvPr>
            <p:ph type="body" sz="quarter" idx="110"/>
          </p:nvPr>
        </p:nvSpPr>
        <p:spPr>
          <a:xfrm>
            <a:off x="2537631" y="3235245"/>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21"/>
          <p:cNvSpPr>
            <a:spLocks noGrp="1"/>
          </p:cNvSpPr>
          <p:nvPr>
            <p:ph type="body" sz="quarter" idx="111"/>
          </p:nvPr>
        </p:nvSpPr>
        <p:spPr>
          <a:xfrm>
            <a:off x="4663396" y="3235245"/>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21"/>
          <p:cNvSpPr>
            <a:spLocks noGrp="1"/>
          </p:cNvSpPr>
          <p:nvPr>
            <p:ph type="body" sz="quarter" idx="112"/>
          </p:nvPr>
        </p:nvSpPr>
        <p:spPr>
          <a:xfrm>
            <a:off x="6789161" y="3235244"/>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Footer Placeholder 16"/>
          <p:cNvSpPr>
            <a:spLocks noGrp="1"/>
          </p:cNvSpPr>
          <p:nvPr>
            <p:ph type="ftr" sz="quarter" idx="113"/>
          </p:nvPr>
        </p:nvSpPr>
        <p:spPr/>
        <p:txBody>
          <a:bodyPr/>
          <a:lstStyle/>
          <a:p>
            <a:endParaRPr lang="en-US" dirty="0"/>
          </a:p>
        </p:txBody>
      </p:sp>
    </p:spTree>
    <p:extLst>
      <p:ext uri="{BB962C8B-B14F-4D97-AF65-F5344CB8AC3E}">
        <p14:creationId xmlns:p14="http://schemas.microsoft.com/office/powerpoint/2010/main" val="398635459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CG Fifteen Tombstones">
    <p:spTree>
      <p:nvGrpSpPr>
        <p:cNvPr id="1" name=""/>
        <p:cNvGrpSpPr/>
        <p:nvPr/>
      </p:nvGrpSpPr>
      <p:grpSpPr>
        <a:xfrm>
          <a:off x="0" y="0"/>
          <a:ext cx="0" cy="0"/>
          <a:chOff x="0" y="0"/>
          <a:chExt cx="0" cy="0"/>
        </a:xfrm>
      </p:grpSpPr>
      <p:sp>
        <p:nvSpPr>
          <p:cNvPr id="19" name="Rectangle 18"/>
          <p:cNvSpPr/>
          <p:nvPr userDrawn="1"/>
        </p:nvSpPr>
        <p:spPr>
          <a:xfrm>
            <a:off x="228600" y="1611313"/>
            <a:ext cx="8685213" cy="4560857"/>
          </a:xfrm>
          <a:prstGeom prst="rect">
            <a:avLst/>
          </a:prstGeom>
          <a:solidFill>
            <a:srgbClr val="D7F0F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4" name="Text Placeholder 21"/>
          <p:cNvSpPr>
            <a:spLocks noGrp="1"/>
          </p:cNvSpPr>
          <p:nvPr>
            <p:ph type="body" sz="quarter" idx="101"/>
          </p:nvPr>
        </p:nvSpPr>
        <p:spPr>
          <a:xfrm>
            <a:off x="420688" y="1786946"/>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21"/>
          <p:cNvSpPr>
            <a:spLocks noGrp="1"/>
          </p:cNvSpPr>
          <p:nvPr>
            <p:ph type="body" sz="quarter" idx="102"/>
          </p:nvPr>
        </p:nvSpPr>
        <p:spPr>
          <a:xfrm>
            <a:off x="2106216" y="1786946"/>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21"/>
          <p:cNvSpPr>
            <a:spLocks noGrp="1"/>
          </p:cNvSpPr>
          <p:nvPr>
            <p:ph type="body" sz="quarter" idx="103"/>
          </p:nvPr>
        </p:nvSpPr>
        <p:spPr>
          <a:xfrm>
            <a:off x="3791744" y="1786946"/>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21"/>
          <p:cNvSpPr>
            <a:spLocks noGrp="1"/>
          </p:cNvSpPr>
          <p:nvPr>
            <p:ph type="body" sz="quarter" idx="104"/>
          </p:nvPr>
        </p:nvSpPr>
        <p:spPr>
          <a:xfrm>
            <a:off x="5477272" y="1786946"/>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1"/>
          <p:cNvSpPr>
            <a:spLocks noGrp="1"/>
          </p:cNvSpPr>
          <p:nvPr>
            <p:ph type="body" sz="quarter" idx="105"/>
          </p:nvPr>
        </p:nvSpPr>
        <p:spPr>
          <a:xfrm>
            <a:off x="420688" y="3218143"/>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21"/>
          <p:cNvSpPr>
            <a:spLocks noGrp="1"/>
          </p:cNvSpPr>
          <p:nvPr>
            <p:ph type="body" sz="quarter" idx="106"/>
          </p:nvPr>
        </p:nvSpPr>
        <p:spPr>
          <a:xfrm>
            <a:off x="2106216" y="4648200"/>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21"/>
          <p:cNvSpPr>
            <a:spLocks noGrp="1"/>
          </p:cNvSpPr>
          <p:nvPr>
            <p:ph type="body" sz="quarter" idx="107"/>
          </p:nvPr>
        </p:nvSpPr>
        <p:spPr>
          <a:xfrm>
            <a:off x="3791744" y="4648200"/>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1"/>
          <p:cNvSpPr>
            <a:spLocks noGrp="1"/>
          </p:cNvSpPr>
          <p:nvPr>
            <p:ph type="body" sz="quarter" idx="108"/>
          </p:nvPr>
        </p:nvSpPr>
        <p:spPr>
          <a:xfrm>
            <a:off x="5477272" y="4648200"/>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1"/>
          <p:cNvSpPr>
            <a:spLocks noGrp="1"/>
          </p:cNvSpPr>
          <p:nvPr>
            <p:ph type="body" sz="quarter" idx="109"/>
          </p:nvPr>
        </p:nvSpPr>
        <p:spPr>
          <a:xfrm>
            <a:off x="420688" y="4649340"/>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21"/>
          <p:cNvSpPr>
            <a:spLocks noGrp="1"/>
          </p:cNvSpPr>
          <p:nvPr>
            <p:ph type="body" sz="quarter" idx="110"/>
          </p:nvPr>
        </p:nvSpPr>
        <p:spPr>
          <a:xfrm>
            <a:off x="2106216" y="3217573"/>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21"/>
          <p:cNvSpPr>
            <a:spLocks noGrp="1"/>
          </p:cNvSpPr>
          <p:nvPr>
            <p:ph type="body" sz="quarter" idx="111"/>
          </p:nvPr>
        </p:nvSpPr>
        <p:spPr>
          <a:xfrm>
            <a:off x="3791744" y="3217573"/>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21"/>
          <p:cNvSpPr>
            <a:spLocks noGrp="1"/>
          </p:cNvSpPr>
          <p:nvPr>
            <p:ph type="body" sz="quarter" idx="112"/>
          </p:nvPr>
        </p:nvSpPr>
        <p:spPr>
          <a:xfrm>
            <a:off x="5477272" y="3217573"/>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 Placeholder 21"/>
          <p:cNvSpPr>
            <a:spLocks noGrp="1"/>
          </p:cNvSpPr>
          <p:nvPr>
            <p:ph type="body" sz="quarter" idx="113"/>
          </p:nvPr>
        </p:nvSpPr>
        <p:spPr>
          <a:xfrm>
            <a:off x="7162800" y="1786946"/>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21"/>
          <p:cNvSpPr>
            <a:spLocks noGrp="1"/>
          </p:cNvSpPr>
          <p:nvPr>
            <p:ph type="body" sz="quarter" idx="114"/>
          </p:nvPr>
        </p:nvSpPr>
        <p:spPr>
          <a:xfrm>
            <a:off x="7162800" y="4648200"/>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Text Placeholder 21"/>
          <p:cNvSpPr>
            <a:spLocks noGrp="1"/>
          </p:cNvSpPr>
          <p:nvPr>
            <p:ph type="body" sz="quarter" idx="115"/>
          </p:nvPr>
        </p:nvSpPr>
        <p:spPr>
          <a:xfrm>
            <a:off x="7162800" y="3217573"/>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Footer Placeholder 19"/>
          <p:cNvSpPr>
            <a:spLocks noGrp="1"/>
          </p:cNvSpPr>
          <p:nvPr>
            <p:ph type="ftr" sz="quarter" idx="116"/>
          </p:nvPr>
        </p:nvSpPr>
        <p:spPr/>
        <p:txBody>
          <a:bodyPr/>
          <a:lstStyle/>
          <a:p>
            <a:endParaRPr lang="en-US" dirty="0"/>
          </a:p>
        </p:txBody>
      </p:sp>
    </p:spTree>
    <p:extLst>
      <p:ext uri="{BB962C8B-B14F-4D97-AF65-F5344CB8AC3E}">
        <p14:creationId xmlns:p14="http://schemas.microsoft.com/office/powerpoint/2010/main" val="374375538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CG Text with 9 Tombstones">
    <p:spTree>
      <p:nvGrpSpPr>
        <p:cNvPr id="1" name=""/>
        <p:cNvGrpSpPr/>
        <p:nvPr/>
      </p:nvGrpSpPr>
      <p:grpSpPr>
        <a:xfrm>
          <a:off x="0" y="0"/>
          <a:ext cx="0" cy="0"/>
          <a:chOff x="0" y="0"/>
          <a:chExt cx="0" cy="0"/>
        </a:xfrm>
      </p:grpSpPr>
      <p:sp>
        <p:nvSpPr>
          <p:cNvPr id="19" name="Rectangle 18"/>
          <p:cNvSpPr/>
          <p:nvPr userDrawn="1"/>
        </p:nvSpPr>
        <p:spPr bwMode="auto">
          <a:xfrm>
            <a:off x="3922889" y="1618488"/>
            <a:ext cx="4990924" cy="4552125"/>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6" name="Text Placeholder 21"/>
          <p:cNvSpPr>
            <a:spLocks noGrp="1"/>
          </p:cNvSpPr>
          <p:nvPr>
            <p:ph type="body" sz="quarter" idx="103"/>
          </p:nvPr>
        </p:nvSpPr>
        <p:spPr bwMode="auto">
          <a:xfrm>
            <a:off x="4060318" y="1758965"/>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rgbClr val="000000"/>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21"/>
          <p:cNvSpPr>
            <a:spLocks noGrp="1"/>
          </p:cNvSpPr>
          <p:nvPr>
            <p:ph type="body" sz="quarter" idx="104"/>
          </p:nvPr>
        </p:nvSpPr>
        <p:spPr bwMode="auto">
          <a:xfrm>
            <a:off x="5660518" y="1758965"/>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21"/>
          <p:cNvSpPr>
            <a:spLocks noGrp="1"/>
          </p:cNvSpPr>
          <p:nvPr>
            <p:ph type="body" sz="quarter" idx="107"/>
          </p:nvPr>
        </p:nvSpPr>
        <p:spPr bwMode="auto">
          <a:xfrm>
            <a:off x="4060318" y="4648200"/>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1"/>
          <p:cNvSpPr>
            <a:spLocks noGrp="1"/>
          </p:cNvSpPr>
          <p:nvPr>
            <p:ph type="body" sz="quarter" idx="108"/>
          </p:nvPr>
        </p:nvSpPr>
        <p:spPr bwMode="auto">
          <a:xfrm>
            <a:off x="5660518" y="4648200"/>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21"/>
          <p:cNvSpPr>
            <a:spLocks noGrp="1"/>
          </p:cNvSpPr>
          <p:nvPr>
            <p:ph type="body" sz="quarter" idx="111"/>
          </p:nvPr>
        </p:nvSpPr>
        <p:spPr bwMode="auto">
          <a:xfrm>
            <a:off x="4060318" y="3203583"/>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Tx/>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Tx/>
              <a:buChar char="​"/>
              <a:defRPr kumimoji="0" lang="en-US" sz="800" b="0" i="0" u="none" strike="noStrike" kern="1200" cap="none" spc="0" normalizeH="0" baseline="0" noProof="0" dirty="0" smtClean="0">
                <a:ln>
                  <a:noFill/>
                </a:ln>
                <a:solidFill>
                  <a:schemeClr val="tx1"/>
                </a:solidFill>
                <a:effectLst/>
                <a:uLnTx/>
                <a:uFillTx/>
                <a:latin typeface="+mj-lt"/>
                <a:ea typeface="+mn-ea"/>
                <a:cs typeface="Arial"/>
              </a:defRPr>
            </a:lvl2pPr>
            <a:lvl3pPr marL="0" indent="-9144" algn="l" defTabSz="914400" rtl="0" eaLnBrk="1" latinLnBrk="0" hangingPunct="1">
              <a:lnSpc>
                <a:spcPct val="100000"/>
              </a:lnSpc>
              <a:spcBef>
                <a:spcPts val="0"/>
              </a:spcBef>
              <a:spcAft>
                <a:spcPts val="300"/>
              </a:spcAft>
              <a:buClr>
                <a:srgbClr val="9E3039"/>
              </a:buClr>
              <a:buFontTx/>
              <a:buChar char="​"/>
              <a:defRPr kumimoji="0" lang="en-US" sz="800" b="0" i="1" u="none" strike="noStrike" kern="1200" cap="none" spc="0" normalizeH="0" baseline="0" noProof="0" dirty="0" smtClean="0">
                <a:ln>
                  <a:noFill/>
                </a:ln>
                <a:solidFill>
                  <a:schemeClr val="tx1"/>
                </a:solidFill>
                <a:effectLst/>
                <a:uLnTx/>
                <a:uFillTx/>
                <a:latin typeface="+mj-lt"/>
                <a:ea typeface="+mn-ea"/>
                <a:cs typeface="Arial"/>
              </a:defRPr>
            </a:lvl3pPr>
            <a:lvl4pPr marL="0" indent="-9144" algn="l" defTabSz="914400" rtl="0" eaLnBrk="1" latinLnBrk="0" hangingPunct="1">
              <a:lnSpc>
                <a:spcPct val="100000"/>
              </a:lnSpc>
              <a:spcBef>
                <a:spcPts val="0"/>
              </a:spcBef>
              <a:spcAft>
                <a:spcPts val="300"/>
              </a:spcAft>
              <a:buClr>
                <a:srgbClr val="9E3039"/>
              </a:buClr>
              <a:buFontTx/>
              <a:buChar char="​"/>
              <a:defRPr kumimoji="0" lang="en-US" sz="800" b="0" i="0" u="none" strike="noStrike" kern="1200" cap="none" spc="0" normalizeH="0" baseline="0" noProof="0" dirty="0" smtClean="0">
                <a:ln>
                  <a:noFill/>
                </a:ln>
                <a:solidFill>
                  <a:schemeClr val="tx1"/>
                </a:solidFill>
                <a:effectLst/>
                <a:uLnTx/>
                <a:uFillTx/>
                <a:latin typeface="+mj-lt"/>
                <a:ea typeface="+mn-ea"/>
                <a:cs typeface="Times New Roman"/>
              </a:defRPr>
            </a:lvl4pPr>
            <a:lvl5pPr marL="0" indent="-9144" algn="l" defTabSz="914400" rtl="0" eaLnBrk="1" latinLnBrk="0" hangingPunct="1">
              <a:lnSpc>
                <a:spcPct val="100000"/>
              </a:lnSpc>
              <a:spcBef>
                <a:spcPts val="0"/>
              </a:spcBef>
              <a:spcAft>
                <a:spcPts val="300"/>
              </a:spcAft>
              <a:buClr>
                <a:srgbClr val="9E3039"/>
              </a:buClr>
              <a:buFontTx/>
              <a:buChar char="​"/>
              <a:defRPr kumimoji="0" lang="en-US" sz="800" b="0" i="0" u="none" strike="noStrike" kern="1200" cap="none" spc="0" normalizeH="0" baseline="0" noProof="0" dirty="0">
                <a:ln>
                  <a:noFill/>
                </a:ln>
                <a:solidFill>
                  <a:schemeClr val="tx1"/>
                </a:solidFill>
                <a:effectLst/>
                <a:uLnTx/>
                <a:uFillTx/>
                <a:latin typeface="+mj-lt"/>
                <a:ea typeface="+mn-ea"/>
                <a:cs typeface="Times New Roman"/>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21"/>
          <p:cNvSpPr>
            <a:spLocks noGrp="1"/>
          </p:cNvSpPr>
          <p:nvPr>
            <p:ph type="body" sz="quarter" idx="112"/>
          </p:nvPr>
        </p:nvSpPr>
        <p:spPr bwMode="auto">
          <a:xfrm>
            <a:off x="5660518" y="3203583"/>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 Placeholder 21"/>
          <p:cNvSpPr>
            <a:spLocks noGrp="1"/>
          </p:cNvSpPr>
          <p:nvPr>
            <p:ph type="body" sz="quarter" idx="113"/>
          </p:nvPr>
        </p:nvSpPr>
        <p:spPr bwMode="auto">
          <a:xfrm>
            <a:off x="7260718" y="1758965"/>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21"/>
          <p:cNvSpPr>
            <a:spLocks noGrp="1"/>
          </p:cNvSpPr>
          <p:nvPr>
            <p:ph type="body" sz="quarter" idx="114"/>
          </p:nvPr>
        </p:nvSpPr>
        <p:spPr bwMode="auto">
          <a:xfrm>
            <a:off x="7260718" y="4648200"/>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Text Placeholder 21"/>
          <p:cNvSpPr>
            <a:spLocks noGrp="1"/>
          </p:cNvSpPr>
          <p:nvPr>
            <p:ph type="body" sz="quarter" idx="115"/>
          </p:nvPr>
        </p:nvSpPr>
        <p:spPr bwMode="auto">
          <a:xfrm>
            <a:off x="7260718" y="3203583"/>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9144">
              <a:lnSpc>
                <a:spcPct val="100000"/>
              </a:lnSpc>
              <a:spcBef>
                <a:spcPts val="0"/>
              </a:spcBef>
              <a:spcAft>
                <a:spcPts val="300"/>
              </a:spcAft>
              <a:buFont typeface="Arial" panose="020B0604020202020204" pitchFamily="34" charset="0"/>
              <a:buChar char="​"/>
              <a:defRPr sz="1000" b="1" i="0">
                <a:solidFill>
                  <a:schemeClr val="tx1"/>
                </a:solidFill>
                <a:latin typeface="Arial"/>
                <a:cs typeface="Arial"/>
              </a:defRPr>
            </a:lvl1pPr>
            <a:lvl2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1" u="none" strike="noStrike" kern="1200" cap="none" spc="0" normalizeH="0" baseline="0" noProof="0" dirty="0" smtClean="0">
                <a:ln>
                  <a:noFill/>
                </a:ln>
                <a:solidFill>
                  <a:schemeClr val="tx1"/>
                </a:solidFill>
                <a:effectLst/>
                <a:uLnTx/>
                <a:uFillTx/>
                <a:latin typeface="Arial"/>
                <a:ea typeface="+mn-ea"/>
                <a:cs typeface="Arial"/>
              </a:defRPr>
            </a:lvl3pPr>
            <a:lvl4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9144" algn="l" defTabSz="914400" rtl="0" eaLnBrk="1" latinLnBrk="0" hangingPunct="1">
              <a:lnSpc>
                <a:spcPct val="100000"/>
              </a:lnSpc>
              <a:spcBef>
                <a:spcPts val="0"/>
              </a:spcBef>
              <a:spcAft>
                <a:spcPts val="300"/>
              </a:spcAft>
              <a:buClr>
                <a:srgbClr val="9E3039"/>
              </a:buClr>
              <a:buFont typeface="Arial" panose="020B0604020202020204" pitchFamily="34" charset="0"/>
              <a:buChar char="​"/>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9"/>
          <p:cNvSpPr>
            <a:spLocks noGrp="1"/>
          </p:cNvSpPr>
          <p:nvPr>
            <p:ph sz="quarter" idx="116"/>
          </p:nvPr>
        </p:nvSpPr>
        <p:spPr>
          <a:xfrm>
            <a:off x="228600" y="1618488"/>
            <a:ext cx="3505200" cy="4553712"/>
          </a:xfrm>
        </p:spPr>
        <p:txBody>
          <a:bodyPr>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Footer Placeholder 20"/>
          <p:cNvSpPr>
            <a:spLocks noGrp="1"/>
          </p:cNvSpPr>
          <p:nvPr>
            <p:ph type="ftr" sz="quarter" idx="117"/>
          </p:nvPr>
        </p:nvSpPr>
        <p:spPr/>
        <p:txBody>
          <a:bodyPr/>
          <a:lstStyle/>
          <a:p>
            <a:endParaRPr lang="en-US" dirty="0"/>
          </a:p>
        </p:txBody>
      </p:sp>
    </p:spTree>
    <p:extLst>
      <p:ext uri="{BB962C8B-B14F-4D97-AF65-F5344CB8AC3E}">
        <p14:creationId xmlns:p14="http://schemas.microsoft.com/office/powerpoint/2010/main" val="271768318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CG Side by Side Palet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Content Placeholder 4"/>
          <p:cNvSpPr>
            <a:spLocks noGrp="1"/>
          </p:cNvSpPr>
          <p:nvPr>
            <p:ph sz="quarter" idx="11"/>
          </p:nvPr>
        </p:nvSpPr>
        <p:spPr>
          <a:xfrm>
            <a:off x="228600" y="1970088"/>
            <a:ext cx="4254500" cy="4202112"/>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4657725" y="1971710"/>
            <a:ext cx="4251960" cy="4200490"/>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3"/>
          </p:nvPr>
        </p:nvSpPr>
        <p:spPr>
          <a:xfrm>
            <a:off x="228600" y="1612238"/>
            <a:ext cx="425196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a:t>Click to edit Master text styles</a:t>
            </a:r>
          </a:p>
        </p:txBody>
      </p:sp>
      <p:sp>
        <p:nvSpPr>
          <p:cNvPr id="10" name="Text Placeholder 8"/>
          <p:cNvSpPr>
            <a:spLocks noGrp="1"/>
          </p:cNvSpPr>
          <p:nvPr>
            <p:ph type="body" sz="quarter" idx="14"/>
          </p:nvPr>
        </p:nvSpPr>
        <p:spPr>
          <a:xfrm>
            <a:off x="4657725" y="1612238"/>
            <a:ext cx="425196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a:t>Click to edit Master text styles</a:t>
            </a:r>
          </a:p>
        </p:txBody>
      </p:sp>
      <p:sp>
        <p:nvSpPr>
          <p:cNvPr id="8" name="Footer Placeholder 7"/>
          <p:cNvSpPr>
            <a:spLocks noGrp="1"/>
          </p:cNvSpPr>
          <p:nvPr>
            <p:ph type="ftr" sz="quarter" idx="15"/>
          </p:nvPr>
        </p:nvSpPr>
        <p:spPr/>
        <p:txBody>
          <a:bodyPr/>
          <a:lstStyle/>
          <a:p>
            <a:endParaRPr lang="en-US" dirty="0"/>
          </a:p>
        </p:txBody>
      </p:sp>
    </p:spTree>
    <p:extLst>
      <p:ext uri="{BB962C8B-B14F-4D97-AF65-F5344CB8AC3E}">
        <p14:creationId xmlns:p14="http://schemas.microsoft.com/office/powerpoint/2010/main" val="5012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G Side by Sid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Content Placeholder 4"/>
          <p:cNvSpPr>
            <a:spLocks noGrp="1"/>
          </p:cNvSpPr>
          <p:nvPr>
            <p:ph sz="quarter" idx="11"/>
          </p:nvPr>
        </p:nvSpPr>
        <p:spPr>
          <a:xfrm>
            <a:off x="228600" y="1619250"/>
            <a:ext cx="4254500" cy="4552950"/>
          </a:xfrm>
        </p:spPr>
        <p:txBody>
          <a:bodyPr wrap="square" rIns="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4657725" y="1619250"/>
            <a:ext cx="4256088" cy="4552950"/>
          </a:xfrm>
        </p:spPr>
        <p:txBody>
          <a:bodyPr wrap="square" lIns="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3"/>
          </p:nvPr>
        </p:nvSpPr>
        <p:spPr/>
        <p:txBody>
          <a:bodyPr/>
          <a:lstStyle/>
          <a:p>
            <a:endParaRPr lang="en-US" dirty="0"/>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CG Side by Side Arrow Right">
    <p:spTree>
      <p:nvGrpSpPr>
        <p:cNvPr id="1" name=""/>
        <p:cNvGrpSpPr/>
        <p:nvPr/>
      </p:nvGrpSpPr>
      <p:grpSpPr>
        <a:xfrm>
          <a:off x="0" y="0"/>
          <a:ext cx="0" cy="0"/>
          <a:chOff x="0" y="0"/>
          <a:chExt cx="0" cy="0"/>
        </a:xfrm>
      </p:grpSpPr>
      <p:sp>
        <p:nvSpPr>
          <p:cNvPr id="13" name="Right Arrow 12"/>
          <p:cNvSpPr/>
          <p:nvPr userDrawn="1"/>
        </p:nvSpPr>
        <p:spPr>
          <a:xfrm>
            <a:off x="4348942" y="3581400"/>
            <a:ext cx="447880" cy="540934"/>
          </a:xfrm>
          <a:prstGeom prst="rightArrow">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normAutofit fontScale="77500" lnSpcReduction="20000"/>
          </a:bodyPr>
          <a:lstStyle/>
          <a:p>
            <a:pPr algn="ctr"/>
            <a:endParaRPr lang="en-US"/>
          </a:p>
        </p:txBody>
      </p:sp>
      <p:sp>
        <p:nvSpPr>
          <p:cNvPr id="2" name="Title 1"/>
          <p:cNvSpPr>
            <a:spLocks noGrp="1"/>
          </p:cNvSpPr>
          <p:nvPr>
            <p:ph type="title"/>
          </p:nvPr>
        </p:nvSpPr>
        <p:spPr/>
        <p:txBody>
          <a:bodyPr/>
          <a:lstStyle/>
          <a:p>
            <a:r>
              <a:rPr lang="en-US" dirty="0"/>
              <a:t>Click to edit Master title style</a:t>
            </a:r>
          </a:p>
        </p:txBody>
      </p:sp>
      <p:sp>
        <p:nvSpPr>
          <p:cNvPr id="5" name="Content Placeholder 4"/>
          <p:cNvSpPr>
            <a:spLocks noGrp="1"/>
          </p:cNvSpPr>
          <p:nvPr>
            <p:ph sz="quarter" idx="11"/>
          </p:nvPr>
        </p:nvSpPr>
        <p:spPr>
          <a:xfrm>
            <a:off x="228600" y="1970088"/>
            <a:ext cx="4114800" cy="4202112"/>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4797767" y="1971710"/>
            <a:ext cx="4114800" cy="4200490"/>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3"/>
          </p:nvPr>
        </p:nvSpPr>
        <p:spPr>
          <a:xfrm>
            <a:off x="228600" y="1612238"/>
            <a:ext cx="411480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a:t>Click to edit Master text styles</a:t>
            </a:r>
          </a:p>
        </p:txBody>
      </p:sp>
      <p:sp>
        <p:nvSpPr>
          <p:cNvPr id="10" name="Text Placeholder 8"/>
          <p:cNvSpPr>
            <a:spLocks noGrp="1"/>
          </p:cNvSpPr>
          <p:nvPr>
            <p:ph type="body" sz="quarter" idx="14"/>
          </p:nvPr>
        </p:nvSpPr>
        <p:spPr>
          <a:xfrm>
            <a:off x="4797767" y="1612238"/>
            <a:ext cx="411480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a:t>Click to edit Master text styles</a:t>
            </a:r>
          </a:p>
        </p:txBody>
      </p:sp>
      <p:sp>
        <p:nvSpPr>
          <p:cNvPr id="11" name="Footer Placeholder 10"/>
          <p:cNvSpPr>
            <a:spLocks noGrp="1"/>
          </p:cNvSpPr>
          <p:nvPr>
            <p:ph type="ftr" sz="quarter" idx="15"/>
          </p:nvPr>
        </p:nvSpPr>
        <p:spPr/>
        <p:txBody>
          <a:bodyPr/>
          <a:lstStyle/>
          <a:p>
            <a:endParaRPr lang="en-US" dirty="0"/>
          </a:p>
        </p:txBody>
      </p:sp>
    </p:spTree>
    <p:extLst>
      <p:ext uri="{BB962C8B-B14F-4D97-AF65-F5344CB8AC3E}">
        <p14:creationId xmlns:p14="http://schemas.microsoft.com/office/powerpoint/2010/main" val="421923108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CG Side by Side Arrow Left">
    <p:spTree>
      <p:nvGrpSpPr>
        <p:cNvPr id="1" name=""/>
        <p:cNvGrpSpPr/>
        <p:nvPr/>
      </p:nvGrpSpPr>
      <p:grpSpPr>
        <a:xfrm>
          <a:off x="0" y="0"/>
          <a:ext cx="0" cy="0"/>
          <a:chOff x="0" y="0"/>
          <a:chExt cx="0" cy="0"/>
        </a:xfrm>
      </p:grpSpPr>
      <p:sp>
        <p:nvSpPr>
          <p:cNvPr id="13" name="Right Arrow 12"/>
          <p:cNvSpPr/>
          <p:nvPr userDrawn="1"/>
        </p:nvSpPr>
        <p:spPr>
          <a:xfrm rot="10800000">
            <a:off x="4348942" y="3581400"/>
            <a:ext cx="447880" cy="540934"/>
          </a:xfrm>
          <a:prstGeom prst="rightArrow">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normAutofit fontScale="77500" lnSpcReduction="20000"/>
          </a:bodyPr>
          <a:lstStyle/>
          <a:p>
            <a:pPr algn="ctr"/>
            <a:endParaRPr lang="en-US"/>
          </a:p>
        </p:txBody>
      </p:sp>
      <p:sp>
        <p:nvSpPr>
          <p:cNvPr id="2" name="Title 1"/>
          <p:cNvSpPr>
            <a:spLocks noGrp="1"/>
          </p:cNvSpPr>
          <p:nvPr>
            <p:ph type="title"/>
          </p:nvPr>
        </p:nvSpPr>
        <p:spPr/>
        <p:txBody>
          <a:bodyPr/>
          <a:lstStyle/>
          <a:p>
            <a:r>
              <a:rPr lang="en-US" dirty="0"/>
              <a:t>Click to edit Master title style</a:t>
            </a:r>
          </a:p>
        </p:txBody>
      </p:sp>
      <p:sp>
        <p:nvSpPr>
          <p:cNvPr id="5" name="Content Placeholder 4"/>
          <p:cNvSpPr>
            <a:spLocks noGrp="1"/>
          </p:cNvSpPr>
          <p:nvPr>
            <p:ph sz="quarter" idx="11"/>
          </p:nvPr>
        </p:nvSpPr>
        <p:spPr>
          <a:xfrm>
            <a:off x="228600" y="1970088"/>
            <a:ext cx="4114800" cy="4202112"/>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4797767" y="1971710"/>
            <a:ext cx="4114800" cy="4200490"/>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3"/>
          </p:nvPr>
        </p:nvSpPr>
        <p:spPr>
          <a:xfrm>
            <a:off x="228600" y="1612238"/>
            <a:ext cx="411480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a:t>Click to edit Master text styles</a:t>
            </a:r>
          </a:p>
        </p:txBody>
      </p:sp>
      <p:sp>
        <p:nvSpPr>
          <p:cNvPr id="10" name="Text Placeholder 8"/>
          <p:cNvSpPr>
            <a:spLocks noGrp="1"/>
          </p:cNvSpPr>
          <p:nvPr>
            <p:ph type="body" sz="quarter" idx="14"/>
          </p:nvPr>
        </p:nvSpPr>
        <p:spPr>
          <a:xfrm>
            <a:off x="4797767" y="1612238"/>
            <a:ext cx="411480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a:t>Click to edit Master text styles</a:t>
            </a:r>
          </a:p>
        </p:txBody>
      </p:sp>
      <p:sp>
        <p:nvSpPr>
          <p:cNvPr id="11" name="Footer Placeholder 10"/>
          <p:cNvSpPr>
            <a:spLocks noGrp="1"/>
          </p:cNvSpPr>
          <p:nvPr>
            <p:ph type="ftr" sz="quarter" idx="15"/>
          </p:nvPr>
        </p:nvSpPr>
        <p:spPr/>
        <p:txBody>
          <a:bodyPr/>
          <a:lstStyle/>
          <a:p>
            <a:endParaRPr lang="en-US" dirty="0"/>
          </a:p>
        </p:txBody>
      </p:sp>
    </p:spTree>
    <p:extLst>
      <p:ext uri="{BB962C8B-B14F-4D97-AF65-F5344CB8AC3E}">
        <p14:creationId xmlns:p14="http://schemas.microsoft.com/office/powerpoint/2010/main" val="255235785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CG Side by Side Double Arrow">
    <p:spTree>
      <p:nvGrpSpPr>
        <p:cNvPr id="1" name=""/>
        <p:cNvGrpSpPr/>
        <p:nvPr/>
      </p:nvGrpSpPr>
      <p:grpSpPr>
        <a:xfrm>
          <a:off x="0" y="0"/>
          <a:ext cx="0" cy="0"/>
          <a:chOff x="0" y="0"/>
          <a:chExt cx="0" cy="0"/>
        </a:xfrm>
      </p:grpSpPr>
      <p:sp>
        <p:nvSpPr>
          <p:cNvPr id="16" name="Right Arrow 15"/>
          <p:cNvSpPr/>
          <p:nvPr userDrawn="1"/>
        </p:nvSpPr>
        <p:spPr>
          <a:xfrm>
            <a:off x="4348942" y="4046629"/>
            <a:ext cx="447880" cy="540934"/>
          </a:xfrm>
          <a:prstGeom prst="rightArrow">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ight Arrow 16"/>
          <p:cNvSpPr/>
          <p:nvPr userDrawn="1"/>
        </p:nvSpPr>
        <p:spPr>
          <a:xfrm rot="10800000">
            <a:off x="4348942" y="3436239"/>
            <a:ext cx="447880" cy="540934"/>
          </a:xfrm>
          <a:prstGeom prst="rightArrow">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Click to edit Master title style</a:t>
            </a:r>
          </a:p>
        </p:txBody>
      </p:sp>
      <p:sp>
        <p:nvSpPr>
          <p:cNvPr id="5" name="Content Placeholder 4"/>
          <p:cNvSpPr>
            <a:spLocks noGrp="1"/>
          </p:cNvSpPr>
          <p:nvPr>
            <p:ph sz="quarter" idx="11"/>
          </p:nvPr>
        </p:nvSpPr>
        <p:spPr>
          <a:xfrm>
            <a:off x="228600" y="1970088"/>
            <a:ext cx="4114800" cy="4202112"/>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4797767" y="1971710"/>
            <a:ext cx="4114800" cy="4200490"/>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3"/>
          </p:nvPr>
        </p:nvSpPr>
        <p:spPr>
          <a:xfrm>
            <a:off x="228600" y="1612238"/>
            <a:ext cx="411480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a:t>Click to edit Master text styles</a:t>
            </a:r>
          </a:p>
        </p:txBody>
      </p:sp>
      <p:sp>
        <p:nvSpPr>
          <p:cNvPr id="10" name="Text Placeholder 8"/>
          <p:cNvSpPr>
            <a:spLocks noGrp="1"/>
          </p:cNvSpPr>
          <p:nvPr>
            <p:ph type="body" sz="quarter" idx="14"/>
          </p:nvPr>
        </p:nvSpPr>
        <p:spPr>
          <a:xfrm>
            <a:off x="4797767" y="1612238"/>
            <a:ext cx="411480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a:t>Click to edit Master text styles</a:t>
            </a:r>
          </a:p>
        </p:txBody>
      </p:sp>
      <p:sp>
        <p:nvSpPr>
          <p:cNvPr id="11" name="Footer Placeholder 10"/>
          <p:cNvSpPr>
            <a:spLocks noGrp="1"/>
          </p:cNvSpPr>
          <p:nvPr>
            <p:ph type="ftr" sz="quarter" idx="15"/>
          </p:nvPr>
        </p:nvSpPr>
        <p:spPr/>
        <p:txBody>
          <a:bodyPr/>
          <a:lstStyle/>
          <a:p>
            <a:endParaRPr lang="en-US" dirty="0"/>
          </a:p>
        </p:txBody>
      </p:sp>
    </p:spTree>
    <p:extLst>
      <p:ext uri="{BB962C8B-B14F-4D97-AF65-F5344CB8AC3E}">
        <p14:creationId xmlns:p14="http://schemas.microsoft.com/office/powerpoint/2010/main" val="210362755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CG Two Top Arrow To One Bottom">
    <p:spTree>
      <p:nvGrpSpPr>
        <p:cNvPr id="1" name=""/>
        <p:cNvGrpSpPr/>
        <p:nvPr/>
      </p:nvGrpSpPr>
      <p:grpSpPr>
        <a:xfrm>
          <a:off x="0" y="0"/>
          <a:ext cx="0" cy="0"/>
          <a:chOff x="0" y="0"/>
          <a:chExt cx="0" cy="0"/>
        </a:xfrm>
      </p:grpSpPr>
      <p:sp>
        <p:nvSpPr>
          <p:cNvPr id="16" name="Right Arrow 15"/>
          <p:cNvSpPr/>
          <p:nvPr userDrawn="1"/>
        </p:nvSpPr>
        <p:spPr>
          <a:xfrm rot="5400000">
            <a:off x="4399829" y="3605316"/>
            <a:ext cx="344925" cy="540934"/>
          </a:xfrm>
          <a:prstGeom prst="rightArrow">
            <a:avLst>
              <a:gd name="adj1" fmla="val 50000"/>
              <a:gd name="adj2" fmla="val 62291"/>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1"/>
          </p:nvPr>
        </p:nvSpPr>
        <p:spPr>
          <a:xfrm>
            <a:off x="231140" y="1887420"/>
            <a:ext cx="4206240" cy="1812909"/>
          </a:xfrm>
          <a:solidFill>
            <a:schemeClr val="bg1"/>
          </a:solidFill>
          <a:ln w="12700" cap="flat" cmpd="sng" algn="ctr">
            <a:solidFill>
              <a:schemeClr val="tx1"/>
            </a:solidFill>
            <a:prstDash val="solid"/>
            <a:round/>
            <a:headEnd type="none" w="med" len="med"/>
            <a:tailEnd type="none" w="med" len="med"/>
          </a:ln>
        </p:spPr>
        <p:txBody>
          <a:bodyPr lIns="182880" tIns="137160" rIns="182880" bIns="182880">
            <a:noAutofit/>
          </a:bodyPr>
          <a:lstStyle>
            <a:lvl1pPr>
              <a:defRPr sz="1200"/>
            </a:lvl1pPr>
            <a:lvl2pPr marL="231775" indent="-231775">
              <a:tabLst>
                <a:tab pos="231775" algn="l"/>
              </a:tabLst>
              <a:defRPr sz="1200"/>
            </a:lvl2pPr>
            <a:lvl3pPr marL="341313" indent="-109538">
              <a:defRPr sz="1100"/>
            </a:lvl3pPr>
            <a:lvl4pPr marL="457200" indent="-115888">
              <a:defRPr sz="1050"/>
            </a:lvl4pPr>
            <a:lvl5pPr marL="573088" indent="-115888">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p:nvPr>
        </p:nvSpPr>
        <p:spPr>
          <a:xfrm>
            <a:off x="228599" y="4327725"/>
            <a:ext cx="8685213" cy="1828800"/>
          </a:xfrm>
          <a:solidFill>
            <a:schemeClr val="bg1"/>
          </a:solidFill>
          <a:ln w="12700" cap="flat" cmpd="sng" algn="ctr">
            <a:solidFill>
              <a:schemeClr val="tx1"/>
            </a:solidFill>
            <a:prstDash val="solid"/>
            <a:round/>
            <a:headEnd type="none" w="med" len="med"/>
            <a:tailEnd type="none" w="med" len="med"/>
          </a:ln>
        </p:spPr>
        <p:txBody>
          <a:bodyPr lIns="182880" tIns="137160" rIns="182880" bIns="182880">
            <a:noAutofit/>
          </a:bodyPr>
          <a:lstStyle>
            <a:lvl1pPr>
              <a:defRPr sz="1200"/>
            </a:lvl1pPr>
            <a:lvl2pPr marL="231775" indent="-231775">
              <a:tabLst>
                <a:tab pos="231775" algn="l"/>
              </a:tabLst>
              <a:defRPr sz="1200"/>
            </a:lvl2pPr>
            <a:lvl3pPr marL="341313" indent="-109538">
              <a:defRPr sz="1100"/>
            </a:lvl3pPr>
            <a:lvl4pPr marL="457200" indent="-115888">
              <a:defRPr sz="1050"/>
            </a:lvl4pPr>
            <a:lvl5pPr marL="573088" indent="-115888">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14"/>
          </p:nvPr>
        </p:nvSpPr>
        <p:spPr>
          <a:xfrm>
            <a:off x="4705877" y="1887420"/>
            <a:ext cx="4206240" cy="1812909"/>
          </a:xfrm>
          <a:solidFill>
            <a:schemeClr val="bg1"/>
          </a:solidFill>
          <a:ln w="12700" cap="flat" cmpd="sng" algn="ctr">
            <a:solidFill>
              <a:schemeClr val="tx1"/>
            </a:solidFill>
            <a:prstDash val="solid"/>
            <a:round/>
            <a:headEnd type="none" w="med" len="med"/>
            <a:tailEnd type="none" w="med" len="med"/>
          </a:ln>
        </p:spPr>
        <p:txBody>
          <a:bodyPr lIns="182880" tIns="137160" rIns="182880" bIns="182880">
            <a:noAutofit/>
          </a:bodyPr>
          <a:lstStyle>
            <a:lvl1pPr>
              <a:defRPr sz="1200"/>
            </a:lvl1pPr>
            <a:lvl2pPr marL="231775" indent="-231775">
              <a:tabLst>
                <a:tab pos="231775" algn="l"/>
              </a:tabLst>
              <a:defRPr sz="1200"/>
            </a:lvl2pPr>
            <a:lvl3pPr marL="341313" indent="-109538">
              <a:defRPr sz="1100"/>
            </a:lvl3pPr>
            <a:lvl4pPr marL="457200" indent="-115888">
              <a:defRPr sz="1050"/>
            </a:lvl4pPr>
            <a:lvl5pPr marL="573088" indent="-115888">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8"/>
          <p:cNvSpPr>
            <a:spLocks noGrp="1"/>
          </p:cNvSpPr>
          <p:nvPr>
            <p:ph type="body" sz="quarter" idx="15"/>
          </p:nvPr>
        </p:nvSpPr>
        <p:spPr>
          <a:xfrm>
            <a:off x="228600" y="1615682"/>
            <a:ext cx="4206240" cy="27432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100" b="1" cap="all" baseline="0">
                <a:solidFill>
                  <a:schemeClr val="bg1"/>
                </a:solidFill>
                <a:latin typeface="Arial"/>
                <a:cs typeface="Arial"/>
              </a:defRPr>
            </a:lvl1pPr>
          </a:lstStyle>
          <a:p>
            <a:pPr lvl="0"/>
            <a:r>
              <a:rPr lang="en-US" dirty="0"/>
              <a:t>Click to edit Master text styles</a:t>
            </a:r>
          </a:p>
        </p:txBody>
      </p:sp>
      <p:sp>
        <p:nvSpPr>
          <p:cNvPr id="10" name="Text Placeholder 8"/>
          <p:cNvSpPr>
            <a:spLocks noGrp="1"/>
          </p:cNvSpPr>
          <p:nvPr>
            <p:ph type="body" sz="quarter" idx="16"/>
          </p:nvPr>
        </p:nvSpPr>
        <p:spPr>
          <a:xfrm>
            <a:off x="228599" y="4050638"/>
            <a:ext cx="8686800" cy="27432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100" b="1" cap="all" baseline="0">
                <a:solidFill>
                  <a:schemeClr val="bg1"/>
                </a:solidFill>
                <a:latin typeface="Arial"/>
                <a:cs typeface="Arial"/>
              </a:defRPr>
            </a:lvl1pPr>
          </a:lstStyle>
          <a:p>
            <a:pPr lvl="0"/>
            <a:r>
              <a:rPr lang="en-US" dirty="0"/>
              <a:t>Click to edit Master text styles</a:t>
            </a:r>
          </a:p>
        </p:txBody>
      </p:sp>
      <p:sp>
        <p:nvSpPr>
          <p:cNvPr id="12" name="Text Placeholder 8"/>
          <p:cNvSpPr>
            <a:spLocks noGrp="1"/>
          </p:cNvSpPr>
          <p:nvPr>
            <p:ph type="body" sz="quarter" idx="17"/>
          </p:nvPr>
        </p:nvSpPr>
        <p:spPr>
          <a:xfrm>
            <a:off x="4705877" y="1615682"/>
            <a:ext cx="4206240" cy="27432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100" b="1" cap="all" baseline="0">
                <a:solidFill>
                  <a:schemeClr val="bg1"/>
                </a:solidFill>
                <a:latin typeface="Arial"/>
                <a:cs typeface="Arial"/>
              </a:defRPr>
            </a:lvl1pPr>
          </a:lstStyle>
          <a:p>
            <a:pPr lvl="0"/>
            <a:r>
              <a:rPr lang="en-US" dirty="0"/>
              <a:t>Click to edit Master text styles</a:t>
            </a:r>
          </a:p>
        </p:txBody>
      </p:sp>
      <p:sp>
        <p:nvSpPr>
          <p:cNvPr id="13" name="Footer Placeholder 12"/>
          <p:cNvSpPr>
            <a:spLocks noGrp="1"/>
          </p:cNvSpPr>
          <p:nvPr>
            <p:ph type="ftr" sz="quarter" idx="18"/>
          </p:nvPr>
        </p:nvSpPr>
        <p:spPr/>
        <p:txBody>
          <a:bodyPr/>
          <a:lstStyle/>
          <a:p>
            <a:endParaRPr lang="en-US" dirty="0"/>
          </a:p>
        </p:txBody>
      </p:sp>
    </p:spTree>
    <p:extLst>
      <p:ext uri="{BB962C8B-B14F-4D97-AF65-F5344CB8AC3E}">
        <p14:creationId xmlns:p14="http://schemas.microsoft.com/office/powerpoint/2010/main" val="125272658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CG One Top Arrow To Two Bottom">
    <p:spTree>
      <p:nvGrpSpPr>
        <p:cNvPr id="1" name=""/>
        <p:cNvGrpSpPr/>
        <p:nvPr/>
      </p:nvGrpSpPr>
      <p:grpSpPr>
        <a:xfrm>
          <a:off x="0" y="0"/>
          <a:ext cx="0" cy="0"/>
          <a:chOff x="0" y="0"/>
          <a:chExt cx="0" cy="0"/>
        </a:xfrm>
      </p:grpSpPr>
      <p:sp>
        <p:nvSpPr>
          <p:cNvPr id="13" name="Right Arrow 12"/>
          <p:cNvSpPr/>
          <p:nvPr userDrawn="1"/>
        </p:nvSpPr>
        <p:spPr>
          <a:xfrm rot="5400000">
            <a:off x="4348352" y="3667154"/>
            <a:ext cx="447880" cy="540934"/>
          </a:xfrm>
          <a:prstGeom prst="rightArrow">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Content Placeholder 8"/>
          <p:cNvSpPr>
            <a:spLocks noGrp="1"/>
          </p:cNvSpPr>
          <p:nvPr>
            <p:ph sz="quarter" idx="13"/>
          </p:nvPr>
        </p:nvSpPr>
        <p:spPr>
          <a:xfrm>
            <a:off x="228599" y="1885886"/>
            <a:ext cx="8685213" cy="1828800"/>
          </a:xfrm>
          <a:solidFill>
            <a:schemeClr val="bg1"/>
          </a:solidFill>
          <a:ln w="12700" cap="flat" cmpd="sng" algn="ctr">
            <a:solidFill>
              <a:schemeClr val="tx1"/>
            </a:solidFill>
            <a:prstDash val="solid"/>
            <a:round/>
            <a:headEnd type="none" w="med" len="med"/>
            <a:tailEnd type="none" w="med" len="med"/>
          </a:ln>
        </p:spPr>
        <p:txBody>
          <a:bodyPr lIns="182880" tIns="137160" rIns="182880" bIns="182880">
            <a:noAutofit/>
          </a:bodyPr>
          <a:lstStyle>
            <a:lvl1pPr>
              <a:defRPr sz="1200"/>
            </a:lvl1pPr>
            <a:lvl2pPr marL="231775" indent="-231775">
              <a:tabLst>
                <a:tab pos="231775" algn="l"/>
              </a:tabLst>
              <a:defRPr sz="1200"/>
            </a:lvl2pPr>
            <a:lvl3pPr marL="341313" indent="-109538">
              <a:defRPr sz="1100"/>
            </a:lvl3pPr>
            <a:lvl4pPr marL="457200" indent="-115888">
              <a:defRPr sz="1050"/>
            </a:lvl4pPr>
            <a:lvl5pPr marL="573088" indent="-115888">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8"/>
          <p:cNvSpPr>
            <a:spLocks noGrp="1"/>
          </p:cNvSpPr>
          <p:nvPr>
            <p:ph type="body" sz="quarter" idx="16"/>
          </p:nvPr>
        </p:nvSpPr>
        <p:spPr>
          <a:xfrm>
            <a:off x="228599" y="1608799"/>
            <a:ext cx="8686800" cy="27432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100" b="1" cap="all" baseline="0">
                <a:solidFill>
                  <a:schemeClr val="bg1"/>
                </a:solidFill>
                <a:latin typeface="Arial"/>
                <a:cs typeface="Arial"/>
              </a:defRPr>
            </a:lvl1pPr>
          </a:lstStyle>
          <a:p>
            <a:pPr lvl="0"/>
            <a:r>
              <a:rPr lang="en-US" dirty="0"/>
              <a:t>Click to edit Master text styles</a:t>
            </a:r>
          </a:p>
        </p:txBody>
      </p:sp>
      <p:sp>
        <p:nvSpPr>
          <p:cNvPr id="2" name="Title 1"/>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1"/>
          </p:nvPr>
        </p:nvSpPr>
        <p:spPr>
          <a:xfrm>
            <a:off x="228599" y="4343390"/>
            <a:ext cx="4206240" cy="1828800"/>
          </a:xfrm>
          <a:solidFill>
            <a:schemeClr val="bg1"/>
          </a:solidFill>
          <a:ln w="12700" cap="flat" cmpd="sng" algn="ctr">
            <a:solidFill>
              <a:schemeClr val="tx1"/>
            </a:solidFill>
            <a:prstDash val="solid"/>
            <a:round/>
            <a:headEnd type="none" w="med" len="med"/>
            <a:tailEnd type="none" w="med" len="med"/>
          </a:ln>
        </p:spPr>
        <p:txBody>
          <a:bodyPr lIns="182880" tIns="137160" rIns="182880" bIns="182880">
            <a:noAutofit/>
          </a:bodyPr>
          <a:lstStyle>
            <a:lvl1pPr>
              <a:defRPr sz="1200"/>
            </a:lvl1pPr>
            <a:lvl2pPr marL="231775" indent="-231775">
              <a:tabLst>
                <a:tab pos="231775" algn="l"/>
              </a:tabLst>
              <a:defRPr sz="1200"/>
            </a:lvl2pPr>
            <a:lvl3pPr marL="341313" indent="-109538">
              <a:defRPr sz="1100"/>
            </a:lvl3pPr>
            <a:lvl4pPr marL="457200" indent="-115888">
              <a:defRPr sz="1050"/>
            </a:lvl4pPr>
            <a:lvl5pPr marL="573088" indent="-115888">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14"/>
          </p:nvPr>
        </p:nvSpPr>
        <p:spPr>
          <a:xfrm>
            <a:off x="4705877" y="4341813"/>
            <a:ext cx="4206240" cy="1828800"/>
          </a:xfrm>
          <a:solidFill>
            <a:schemeClr val="bg1"/>
          </a:solidFill>
          <a:ln w="12700" cap="flat" cmpd="sng" algn="ctr">
            <a:solidFill>
              <a:schemeClr val="tx1"/>
            </a:solidFill>
            <a:prstDash val="solid"/>
            <a:round/>
            <a:headEnd type="none" w="med" len="med"/>
            <a:tailEnd type="none" w="med" len="med"/>
          </a:ln>
        </p:spPr>
        <p:txBody>
          <a:bodyPr lIns="182880" tIns="137160" rIns="182880" bIns="182880">
            <a:noAutofit/>
          </a:bodyPr>
          <a:lstStyle>
            <a:lvl1pPr>
              <a:defRPr sz="1200"/>
            </a:lvl1pPr>
            <a:lvl2pPr marL="231775" indent="-231775">
              <a:tabLst>
                <a:tab pos="231775" algn="l"/>
              </a:tabLst>
              <a:defRPr sz="1200"/>
            </a:lvl2pPr>
            <a:lvl3pPr marL="341313" indent="-109538">
              <a:defRPr sz="1100"/>
            </a:lvl3pPr>
            <a:lvl4pPr marL="457200" indent="-115888">
              <a:defRPr sz="1050"/>
            </a:lvl4pPr>
            <a:lvl5pPr marL="573088" indent="-115888">
              <a:tabLs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8"/>
          <p:cNvSpPr>
            <a:spLocks noGrp="1"/>
          </p:cNvSpPr>
          <p:nvPr>
            <p:ph type="body" sz="quarter" idx="15"/>
          </p:nvPr>
        </p:nvSpPr>
        <p:spPr>
          <a:xfrm>
            <a:off x="228599" y="4070075"/>
            <a:ext cx="4206240" cy="27432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100" b="1" cap="all" baseline="0">
                <a:solidFill>
                  <a:schemeClr val="bg1"/>
                </a:solidFill>
                <a:latin typeface="Arial"/>
                <a:cs typeface="Arial"/>
              </a:defRPr>
            </a:lvl1pPr>
          </a:lstStyle>
          <a:p>
            <a:pPr lvl="0"/>
            <a:r>
              <a:rPr lang="en-US" dirty="0"/>
              <a:t>Click to edit Master text styles</a:t>
            </a:r>
          </a:p>
        </p:txBody>
      </p:sp>
      <p:sp>
        <p:nvSpPr>
          <p:cNvPr id="12" name="Text Placeholder 8"/>
          <p:cNvSpPr>
            <a:spLocks noGrp="1"/>
          </p:cNvSpPr>
          <p:nvPr>
            <p:ph type="body" sz="quarter" idx="17"/>
          </p:nvPr>
        </p:nvSpPr>
        <p:spPr>
          <a:xfrm>
            <a:off x="4705877" y="4070075"/>
            <a:ext cx="4206240" cy="27432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100" b="1" cap="all" baseline="0">
                <a:solidFill>
                  <a:schemeClr val="bg1"/>
                </a:solidFill>
                <a:latin typeface="Arial"/>
                <a:cs typeface="Arial"/>
              </a:defRPr>
            </a:lvl1pPr>
          </a:lstStyle>
          <a:p>
            <a:pPr lvl="0"/>
            <a:r>
              <a:rPr lang="en-US" dirty="0"/>
              <a:t>Click to edit Master text styles</a:t>
            </a:r>
          </a:p>
        </p:txBody>
      </p:sp>
      <p:sp>
        <p:nvSpPr>
          <p:cNvPr id="14" name="Footer Placeholder 13"/>
          <p:cNvSpPr>
            <a:spLocks noGrp="1"/>
          </p:cNvSpPr>
          <p:nvPr>
            <p:ph type="ftr" sz="quarter" idx="18"/>
          </p:nvPr>
        </p:nvSpPr>
        <p:spPr/>
        <p:txBody>
          <a:bodyPr/>
          <a:lstStyle/>
          <a:p>
            <a:endParaRPr lang="en-US" dirty="0"/>
          </a:p>
        </p:txBody>
      </p:sp>
    </p:spTree>
    <p:extLst>
      <p:ext uri="{BB962C8B-B14F-4D97-AF65-F5344CB8AC3E}">
        <p14:creationId xmlns:p14="http://schemas.microsoft.com/office/powerpoint/2010/main" val="119732357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CG Six Palet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5" name="Text Placeholder 8"/>
          <p:cNvSpPr>
            <a:spLocks noGrp="1"/>
          </p:cNvSpPr>
          <p:nvPr>
            <p:ph type="body" sz="quarter" idx="19"/>
          </p:nvPr>
        </p:nvSpPr>
        <p:spPr>
          <a:xfrm>
            <a:off x="228600" y="1606695"/>
            <a:ext cx="4206240" cy="256032"/>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000" b="1" cap="all" baseline="0">
                <a:solidFill>
                  <a:schemeClr val="bg1"/>
                </a:solidFill>
                <a:latin typeface="Arial"/>
                <a:cs typeface="Arial"/>
              </a:defRPr>
            </a:lvl1pPr>
          </a:lstStyle>
          <a:p>
            <a:pPr lvl="0"/>
            <a:r>
              <a:rPr lang="en-US" dirty="0"/>
              <a:t>Click to edit Master text styles</a:t>
            </a:r>
          </a:p>
        </p:txBody>
      </p:sp>
      <p:sp>
        <p:nvSpPr>
          <p:cNvPr id="16" name="Text Placeholder 13"/>
          <p:cNvSpPr>
            <a:spLocks noGrp="1"/>
          </p:cNvSpPr>
          <p:nvPr>
            <p:ph type="body" sz="quarter" idx="20"/>
          </p:nvPr>
        </p:nvSpPr>
        <p:spPr>
          <a:xfrm>
            <a:off x="228600" y="1862262"/>
            <a:ext cx="4206240" cy="11887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oAutofit/>
          </a:bodyPr>
          <a:lstStyle>
            <a:lvl1pPr>
              <a:spcAft>
                <a:spcPts val="300"/>
              </a:spcAft>
              <a:defRPr sz="1200"/>
            </a:lvl1pPr>
            <a:lvl2pPr marL="231775" indent="-231775">
              <a:spcAft>
                <a:spcPts val="300"/>
              </a:spcAft>
              <a:tabLst>
                <a:tab pos="231775" algn="l"/>
              </a:tabLst>
              <a:defRPr sz="1200"/>
            </a:lvl2pPr>
            <a:lvl3pPr marL="341313" indent="-109538">
              <a:spcAft>
                <a:spcPts val="300"/>
              </a:spcAft>
              <a:defRPr sz="1100"/>
            </a:lvl3pPr>
            <a:lvl4pPr marL="457200" indent="-115888">
              <a:spcAft>
                <a:spcPts val="300"/>
              </a:spcAft>
              <a:tabLst/>
              <a:defRPr sz="1050"/>
            </a:lvl4pPr>
            <a:lvl5pPr marL="573088" indent="-115888">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5" name="Text Placeholder 8"/>
          <p:cNvSpPr>
            <a:spLocks noGrp="1"/>
          </p:cNvSpPr>
          <p:nvPr>
            <p:ph type="body" sz="quarter" idx="21"/>
          </p:nvPr>
        </p:nvSpPr>
        <p:spPr>
          <a:xfrm>
            <a:off x="228600" y="3169602"/>
            <a:ext cx="4206240" cy="256032"/>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000" b="1" cap="all" baseline="0">
                <a:solidFill>
                  <a:schemeClr val="bg1"/>
                </a:solidFill>
                <a:latin typeface="Arial"/>
                <a:cs typeface="Arial"/>
              </a:defRPr>
            </a:lvl1pPr>
          </a:lstStyle>
          <a:p>
            <a:pPr lvl="0"/>
            <a:r>
              <a:rPr lang="en-US" dirty="0"/>
              <a:t>Click to edit Master text styles</a:t>
            </a:r>
          </a:p>
        </p:txBody>
      </p:sp>
      <p:sp>
        <p:nvSpPr>
          <p:cNvPr id="26" name="Text Placeholder 13"/>
          <p:cNvSpPr>
            <a:spLocks noGrp="1"/>
          </p:cNvSpPr>
          <p:nvPr>
            <p:ph type="body" sz="quarter" idx="22"/>
          </p:nvPr>
        </p:nvSpPr>
        <p:spPr>
          <a:xfrm>
            <a:off x="228600" y="3425169"/>
            <a:ext cx="4206240" cy="11887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oAutofit/>
          </a:bodyPr>
          <a:lstStyle>
            <a:lvl1pPr>
              <a:spcAft>
                <a:spcPts val="300"/>
              </a:spcAft>
              <a:defRPr sz="1200"/>
            </a:lvl1pPr>
            <a:lvl2pPr marL="231775" indent="-231775">
              <a:spcAft>
                <a:spcPts val="300"/>
              </a:spcAft>
              <a:tabLst>
                <a:tab pos="231775" algn="l"/>
              </a:tabLst>
              <a:defRPr sz="1200"/>
            </a:lvl2pPr>
            <a:lvl3pPr marL="341313" indent="-109538">
              <a:spcAft>
                <a:spcPts val="300"/>
              </a:spcAft>
              <a:defRPr sz="1100"/>
            </a:lvl3pPr>
            <a:lvl4pPr marL="457200" indent="-115888">
              <a:spcAft>
                <a:spcPts val="300"/>
              </a:spcAft>
              <a:defRPr sz="1050"/>
            </a:lvl4pPr>
            <a:lvl5pPr marL="573088" indent="-115888">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7" name="Text Placeholder 8"/>
          <p:cNvSpPr>
            <a:spLocks noGrp="1"/>
          </p:cNvSpPr>
          <p:nvPr>
            <p:ph type="body" sz="quarter" idx="23"/>
          </p:nvPr>
        </p:nvSpPr>
        <p:spPr>
          <a:xfrm>
            <a:off x="228600" y="4748359"/>
            <a:ext cx="4206240" cy="256032"/>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000" b="1" cap="all" baseline="0">
                <a:solidFill>
                  <a:schemeClr val="bg1"/>
                </a:solidFill>
                <a:latin typeface="Arial"/>
                <a:cs typeface="Arial"/>
              </a:defRPr>
            </a:lvl1pPr>
          </a:lstStyle>
          <a:p>
            <a:pPr lvl="0"/>
            <a:r>
              <a:rPr lang="en-US" dirty="0"/>
              <a:t>Click to edit Master text styles</a:t>
            </a:r>
          </a:p>
        </p:txBody>
      </p:sp>
      <p:sp>
        <p:nvSpPr>
          <p:cNvPr id="28" name="Text Placeholder 13"/>
          <p:cNvSpPr>
            <a:spLocks noGrp="1"/>
          </p:cNvSpPr>
          <p:nvPr>
            <p:ph type="body" sz="quarter" idx="24"/>
          </p:nvPr>
        </p:nvSpPr>
        <p:spPr>
          <a:xfrm>
            <a:off x="228600" y="5003926"/>
            <a:ext cx="4206240" cy="11887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oAutofit/>
          </a:bodyPr>
          <a:lstStyle>
            <a:lvl1pPr>
              <a:spcAft>
                <a:spcPts val="300"/>
              </a:spcAft>
              <a:defRPr sz="1200"/>
            </a:lvl1pPr>
            <a:lvl2pPr marL="231775" indent="-231775">
              <a:spcAft>
                <a:spcPts val="300"/>
              </a:spcAft>
              <a:tabLst>
                <a:tab pos="231775" algn="l"/>
              </a:tabLst>
              <a:defRPr sz="1200"/>
            </a:lvl2pPr>
            <a:lvl3pPr marL="341313" indent="-109538">
              <a:spcAft>
                <a:spcPts val="300"/>
              </a:spcAft>
              <a:defRPr sz="1100"/>
            </a:lvl3pPr>
            <a:lvl4pPr marL="457200" indent="-115888">
              <a:spcAft>
                <a:spcPts val="300"/>
              </a:spcAft>
              <a:defRPr sz="1050"/>
            </a:lvl4pPr>
            <a:lvl5pPr marL="573088" indent="-115888">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 name="Text Placeholder 8"/>
          <p:cNvSpPr>
            <a:spLocks noGrp="1"/>
          </p:cNvSpPr>
          <p:nvPr>
            <p:ph type="body" sz="quarter" idx="25"/>
          </p:nvPr>
        </p:nvSpPr>
        <p:spPr>
          <a:xfrm>
            <a:off x="4702695" y="1606695"/>
            <a:ext cx="4206240" cy="256032"/>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000" b="1" cap="all" baseline="0">
                <a:solidFill>
                  <a:schemeClr val="bg1"/>
                </a:solidFill>
                <a:latin typeface="Arial"/>
                <a:cs typeface="Arial"/>
              </a:defRPr>
            </a:lvl1pPr>
          </a:lstStyle>
          <a:p>
            <a:pPr lvl="0"/>
            <a:r>
              <a:rPr lang="en-US" dirty="0"/>
              <a:t>Click to edit Master text styles</a:t>
            </a:r>
          </a:p>
        </p:txBody>
      </p:sp>
      <p:sp>
        <p:nvSpPr>
          <p:cNvPr id="30" name="Text Placeholder 13"/>
          <p:cNvSpPr>
            <a:spLocks noGrp="1"/>
          </p:cNvSpPr>
          <p:nvPr>
            <p:ph type="body" sz="quarter" idx="26"/>
          </p:nvPr>
        </p:nvSpPr>
        <p:spPr>
          <a:xfrm>
            <a:off x="4702695" y="1862262"/>
            <a:ext cx="4206240" cy="11887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oAutofit/>
          </a:bodyPr>
          <a:lstStyle>
            <a:lvl1pPr>
              <a:spcAft>
                <a:spcPts val="300"/>
              </a:spcAft>
              <a:defRPr sz="1200"/>
            </a:lvl1pPr>
            <a:lvl2pPr marL="231775" indent="-231775">
              <a:spcAft>
                <a:spcPts val="300"/>
              </a:spcAft>
              <a:tabLst>
                <a:tab pos="231775" algn="l"/>
              </a:tabLst>
              <a:defRPr sz="1200"/>
            </a:lvl2pPr>
            <a:lvl3pPr marL="341313" indent="-109538">
              <a:spcAft>
                <a:spcPts val="300"/>
              </a:spcAft>
              <a:defRPr sz="1100"/>
            </a:lvl3pPr>
            <a:lvl4pPr marL="457200" indent="-115888">
              <a:spcAft>
                <a:spcPts val="300"/>
              </a:spcAft>
              <a:defRPr sz="1050"/>
            </a:lvl4pPr>
            <a:lvl5pPr marL="573088" indent="-115888">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1" name="Text Placeholder 8"/>
          <p:cNvSpPr>
            <a:spLocks noGrp="1"/>
          </p:cNvSpPr>
          <p:nvPr>
            <p:ph type="body" sz="quarter" idx="27"/>
          </p:nvPr>
        </p:nvSpPr>
        <p:spPr>
          <a:xfrm>
            <a:off x="4702695" y="3169602"/>
            <a:ext cx="4206240" cy="256032"/>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000" b="1" cap="all" baseline="0">
                <a:solidFill>
                  <a:schemeClr val="bg1"/>
                </a:solidFill>
                <a:latin typeface="Arial"/>
                <a:cs typeface="Arial"/>
              </a:defRPr>
            </a:lvl1pPr>
          </a:lstStyle>
          <a:p>
            <a:pPr lvl="0"/>
            <a:r>
              <a:rPr lang="en-US" dirty="0"/>
              <a:t>Click to edit Master text styles</a:t>
            </a:r>
          </a:p>
        </p:txBody>
      </p:sp>
      <p:sp>
        <p:nvSpPr>
          <p:cNvPr id="32" name="Text Placeholder 13"/>
          <p:cNvSpPr>
            <a:spLocks noGrp="1"/>
          </p:cNvSpPr>
          <p:nvPr>
            <p:ph type="body" sz="quarter" idx="28"/>
          </p:nvPr>
        </p:nvSpPr>
        <p:spPr>
          <a:xfrm>
            <a:off x="4702695" y="3425169"/>
            <a:ext cx="4206240" cy="11887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oAutofit/>
          </a:bodyPr>
          <a:lstStyle>
            <a:lvl1pPr>
              <a:spcAft>
                <a:spcPts val="300"/>
              </a:spcAft>
              <a:defRPr sz="1200"/>
            </a:lvl1pPr>
            <a:lvl2pPr marL="231775" indent="-231775">
              <a:spcAft>
                <a:spcPts val="300"/>
              </a:spcAft>
              <a:tabLst>
                <a:tab pos="231775" algn="l"/>
              </a:tabLst>
              <a:defRPr sz="1200"/>
            </a:lvl2pPr>
            <a:lvl3pPr marL="341313" indent="-109538">
              <a:spcAft>
                <a:spcPts val="300"/>
              </a:spcAft>
              <a:defRPr sz="1100"/>
            </a:lvl3pPr>
            <a:lvl4pPr marL="457200" indent="-115888">
              <a:spcAft>
                <a:spcPts val="300"/>
              </a:spcAft>
              <a:defRPr sz="1050"/>
            </a:lvl4pPr>
            <a:lvl5pPr marL="573088" indent="-115888">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3" name="Text Placeholder 8"/>
          <p:cNvSpPr>
            <a:spLocks noGrp="1"/>
          </p:cNvSpPr>
          <p:nvPr>
            <p:ph type="body" sz="quarter" idx="29"/>
          </p:nvPr>
        </p:nvSpPr>
        <p:spPr>
          <a:xfrm>
            <a:off x="4702695" y="4748359"/>
            <a:ext cx="4206240" cy="256032"/>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000" b="1" cap="all" baseline="0">
                <a:solidFill>
                  <a:schemeClr val="bg1"/>
                </a:solidFill>
                <a:latin typeface="Arial"/>
                <a:cs typeface="Arial"/>
              </a:defRPr>
            </a:lvl1pPr>
          </a:lstStyle>
          <a:p>
            <a:pPr lvl="0"/>
            <a:r>
              <a:rPr lang="en-US" dirty="0"/>
              <a:t>Click to edit Master text styles</a:t>
            </a:r>
          </a:p>
        </p:txBody>
      </p:sp>
      <p:sp>
        <p:nvSpPr>
          <p:cNvPr id="34" name="Text Placeholder 13"/>
          <p:cNvSpPr>
            <a:spLocks noGrp="1"/>
          </p:cNvSpPr>
          <p:nvPr>
            <p:ph type="body" sz="quarter" idx="30"/>
          </p:nvPr>
        </p:nvSpPr>
        <p:spPr>
          <a:xfrm>
            <a:off x="4702695" y="5003926"/>
            <a:ext cx="4206240" cy="11887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oAutofit/>
          </a:bodyPr>
          <a:lstStyle>
            <a:lvl1pPr>
              <a:spcAft>
                <a:spcPts val="300"/>
              </a:spcAft>
              <a:defRPr sz="1200"/>
            </a:lvl1pPr>
            <a:lvl2pPr marL="231775" indent="-231775">
              <a:spcAft>
                <a:spcPts val="300"/>
              </a:spcAft>
              <a:tabLst>
                <a:tab pos="231775" algn="l"/>
              </a:tabLst>
              <a:defRPr sz="1200"/>
            </a:lvl2pPr>
            <a:lvl3pPr marL="341313" indent="-109538">
              <a:spcAft>
                <a:spcPts val="300"/>
              </a:spcAft>
              <a:tabLst/>
              <a:defRPr sz="1100"/>
            </a:lvl3pPr>
            <a:lvl4pPr marL="457200" indent="-115888">
              <a:spcAft>
                <a:spcPts val="300"/>
              </a:spcAft>
              <a:defRPr sz="1050"/>
            </a:lvl4pPr>
            <a:lvl5pPr marL="573088" indent="-115888">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Footer Placeholder 16"/>
          <p:cNvSpPr>
            <a:spLocks noGrp="1"/>
          </p:cNvSpPr>
          <p:nvPr>
            <p:ph type="ftr" sz="quarter" idx="31"/>
          </p:nvPr>
        </p:nvSpPr>
        <p:spPr/>
        <p:txBody>
          <a:bodyPr/>
          <a:lstStyle/>
          <a:p>
            <a:endParaRPr lang="en-US" dirty="0"/>
          </a:p>
        </p:txBody>
      </p:sp>
    </p:spTree>
    <p:extLst>
      <p:ext uri="{BB962C8B-B14F-4D97-AF65-F5344CB8AC3E}">
        <p14:creationId xmlns:p14="http://schemas.microsoft.com/office/powerpoint/2010/main" val="22232256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CG Five Palet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5" name="Text Placeholder 8"/>
          <p:cNvSpPr>
            <a:spLocks noGrp="1"/>
          </p:cNvSpPr>
          <p:nvPr>
            <p:ph type="body" sz="quarter" idx="19"/>
          </p:nvPr>
        </p:nvSpPr>
        <p:spPr>
          <a:xfrm>
            <a:off x="228600" y="1613751"/>
            <a:ext cx="1600200" cy="32004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900" b="1" cap="all" baseline="0">
                <a:solidFill>
                  <a:schemeClr val="bg1"/>
                </a:solidFill>
                <a:latin typeface="Arial"/>
                <a:cs typeface="Arial"/>
              </a:defRPr>
            </a:lvl1pPr>
          </a:lstStyle>
          <a:p>
            <a:pPr lvl="0"/>
            <a:r>
              <a:rPr lang="en-US" dirty="0"/>
              <a:t>Click to edit Master text styles</a:t>
            </a:r>
          </a:p>
        </p:txBody>
      </p:sp>
      <p:sp>
        <p:nvSpPr>
          <p:cNvPr id="16" name="Text Placeholder 13"/>
          <p:cNvSpPr>
            <a:spLocks noGrp="1"/>
          </p:cNvSpPr>
          <p:nvPr>
            <p:ph type="body" sz="quarter" idx="20"/>
          </p:nvPr>
        </p:nvSpPr>
        <p:spPr>
          <a:xfrm>
            <a:off x="228600" y="1935690"/>
            <a:ext cx="1600200" cy="4239685"/>
          </a:xfrm>
          <a:solidFill>
            <a:schemeClr val="bg1"/>
          </a:solidFill>
          <a:ln w="12700" cap="flat" cmpd="sng" algn="ctr">
            <a:solidFill>
              <a:schemeClr val="tx1"/>
            </a:solidFill>
            <a:prstDash val="solid"/>
            <a:round/>
            <a:headEnd type="none" w="med" len="med"/>
            <a:tailEnd type="none" w="med" len="med"/>
          </a:ln>
        </p:spPr>
        <p:txBody>
          <a:bodyPr lIns="182880" tIns="137160" rIns="182880" bIns="137160">
            <a:noAutofit/>
          </a:bodyPr>
          <a:lstStyle>
            <a:lvl1pPr>
              <a:defRPr sz="1000"/>
            </a:lvl1pPr>
            <a:lvl2pPr marL="171450" indent="-171450">
              <a:tabLst>
                <a:tab pos="171450" algn="l"/>
              </a:tabLst>
              <a:defRPr sz="1000"/>
            </a:lvl2pPr>
            <a:lvl3pPr marL="285750" indent="-114300">
              <a:defRPr sz="900"/>
            </a:lvl3pPr>
            <a:lvl4pPr marL="398463" indent="-112713">
              <a:defRPr sz="800"/>
            </a:lvl4pPr>
            <a:lvl5pPr marL="515938" indent="-117475">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Footer Placeholder 16"/>
          <p:cNvSpPr>
            <a:spLocks noGrp="1"/>
          </p:cNvSpPr>
          <p:nvPr>
            <p:ph type="ftr" sz="quarter" idx="31"/>
          </p:nvPr>
        </p:nvSpPr>
        <p:spPr/>
        <p:txBody>
          <a:bodyPr/>
          <a:lstStyle/>
          <a:p>
            <a:endParaRPr lang="en-US" dirty="0"/>
          </a:p>
        </p:txBody>
      </p:sp>
      <p:sp>
        <p:nvSpPr>
          <p:cNvPr id="18" name="Text Placeholder 8"/>
          <p:cNvSpPr>
            <a:spLocks noGrp="1"/>
          </p:cNvSpPr>
          <p:nvPr>
            <p:ph type="body" sz="quarter" idx="32"/>
          </p:nvPr>
        </p:nvSpPr>
        <p:spPr>
          <a:xfrm>
            <a:off x="1998662" y="1613751"/>
            <a:ext cx="1600200" cy="32004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900" b="1" cap="all" baseline="0">
                <a:solidFill>
                  <a:schemeClr val="bg1"/>
                </a:solidFill>
                <a:latin typeface="Arial"/>
                <a:cs typeface="Arial"/>
              </a:defRPr>
            </a:lvl1pPr>
          </a:lstStyle>
          <a:p>
            <a:pPr lvl="0"/>
            <a:r>
              <a:rPr lang="en-US" dirty="0"/>
              <a:t>Click to edit Master text styles</a:t>
            </a:r>
          </a:p>
        </p:txBody>
      </p:sp>
      <p:sp>
        <p:nvSpPr>
          <p:cNvPr id="19" name="Text Placeholder 13"/>
          <p:cNvSpPr>
            <a:spLocks noGrp="1"/>
          </p:cNvSpPr>
          <p:nvPr>
            <p:ph type="body" sz="quarter" idx="33"/>
          </p:nvPr>
        </p:nvSpPr>
        <p:spPr>
          <a:xfrm>
            <a:off x="1998662" y="1935690"/>
            <a:ext cx="1600200" cy="4239685"/>
          </a:xfrm>
          <a:solidFill>
            <a:schemeClr val="bg1"/>
          </a:solidFill>
          <a:ln w="12700" cap="flat" cmpd="sng" algn="ctr">
            <a:solidFill>
              <a:schemeClr val="tx1"/>
            </a:solidFill>
            <a:prstDash val="solid"/>
            <a:round/>
            <a:headEnd type="none" w="med" len="med"/>
            <a:tailEnd type="none" w="med" len="med"/>
          </a:ln>
        </p:spPr>
        <p:txBody>
          <a:bodyPr lIns="182880" tIns="137160" rIns="182880" bIns="137160">
            <a:noAutofit/>
          </a:bodyPr>
          <a:lstStyle>
            <a:lvl1pPr>
              <a:defRPr sz="1000"/>
            </a:lvl1pPr>
            <a:lvl2pPr marL="171450" indent="-171450">
              <a:tabLst>
                <a:tab pos="171450" algn="l"/>
              </a:tabLst>
              <a:defRPr sz="1000"/>
            </a:lvl2pPr>
            <a:lvl3pPr marL="344488" indent="-112713">
              <a:tabLst/>
              <a:defRPr sz="900"/>
            </a:lvl3pPr>
            <a:lvl4pPr marL="457200" indent="-112713">
              <a:defRPr sz="800"/>
            </a:lvl4pPr>
            <a:lvl5pPr marL="569913" indent="-112713">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8"/>
          <p:cNvSpPr>
            <a:spLocks noGrp="1"/>
          </p:cNvSpPr>
          <p:nvPr>
            <p:ph type="body" sz="quarter" idx="34"/>
          </p:nvPr>
        </p:nvSpPr>
        <p:spPr>
          <a:xfrm>
            <a:off x="3768724" y="1613751"/>
            <a:ext cx="1600200" cy="32004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900" b="1" cap="all" baseline="0">
                <a:solidFill>
                  <a:schemeClr val="bg1"/>
                </a:solidFill>
                <a:latin typeface="Arial"/>
                <a:cs typeface="Arial"/>
              </a:defRPr>
            </a:lvl1pPr>
          </a:lstStyle>
          <a:p>
            <a:pPr lvl="0"/>
            <a:r>
              <a:rPr lang="en-US" dirty="0"/>
              <a:t>Click to edit Master text styles</a:t>
            </a:r>
          </a:p>
        </p:txBody>
      </p:sp>
      <p:sp>
        <p:nvSpPr>
          <p:cNvPr id="21" name="Text Placeholder 13"/>
          <p:cNvSpPr>
            <a:spLocks noGrp="1"/>
          </p:cNvSpPr>
          <p:nvPr>
            <p:ph type="body" sz="quarter" idx="35"/>
          </p:nvPr>
        </p:nvSpPr>
        <p:spPr>
          <a:xfrm>
            <a:off x="3768724" y="1935690"/>
            <a:ext cx="1600200" cy="4239685"/>
          </a:xfrm>
          <a:solidFill>
            <a:schemeClr val="bg1"/>
          </a:solidFill>
          <a:ln w="12700" cap="flat" cmpd="sng" algn="ctr">
            <a:solidFill>
              <a:schemeClr val="tx1"/>
            </a:solidFill>
            <a:prstDash val="solid"/>
            <a:round/>
            <a:headEnd type="none" w="med" len="med"/>
            <a:tailEnd type="none" w="med" len="med"/>
          </a:ln>
        </p:spPr>
        <p:txBody>
          <a:bodyPr lIns="182880" tIns="137160" rIns="182880" bIns="137160">
            <a:noAutofit/>
          </a:bodyPr>
          <a:lstStyle>
            <a:lvl1pPr>
              <a:defRPr sz="1000"/>
            </a:lvl1pPr>
            <a:lvl2pPr marL="171450" indent="-171450">
              <a:tabLst>
                <a:tab pos="171450" algn="l"/>
              </a:tabLst>
              <a:defRPr sz="1000"/>
            </a:lvl2pPr>
            <a:lvl3pPr marL="285750" indent="-114300">
              <a:defRPr sz="900"/>
            </a:lvl3pPr>
            <a:lvl4pPr marL="398463" indent="-112713">
              <a:defRPr sz="800"/>
            </a:lvl4pPr>
            <a:lvl5pPr marL="515938" indent="-117475">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ext Placeholder 8"/>
          <p:cNvSpPr>
            <a:spLocks noGrp="1"/>
          </p:cNvSpPr>
          <p:nvPr>
            <p:ph type="body" sz="quarter" idx="36"/>
          </p:nvPr>
        </p:nvSpPr>
        <p:spPr>
          <a:xfrm>
            <a:off x="5538786" y="1613751"/>
            <a:ext cx="1600200" cy="32004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900" b="1" cap="all" baseline="0">
                <a:solidFill>
                  <a:schemeClr val="bg1"/>
                </a:solidFill>
                <a:latin typeface="Arial"/>
                <a:cs typeface="Arial"/>
              </a:defRPr>
            </a:lvl1pPr>
          </a:lstStyle>
          <a:p>
            <a:pPr lvl="0"/>
            <a:r>
              <a:rPr lang="en-US" dirty="0"/>
              <a:t>Click to edit Master text styles</a:t>
            </a:r>
          </a:p>
        </p:txBody>
      </p:sp>
      <p:sp>
        <p:nvSpPr>
          <p:cNvPr id="23" name="Text Placeholder 13"/>
          <p:cNvSpPr>
            <a:spLocks noGrp="1"/>
          </p:cNvSpPr>
          <p:nvPr>
            <p:ph type="body" sz="quarter" idx="37"/>
          </p:nvPr>
        </p:nvSpPr>
        <p:spPr>
          <a:xfrm>
            <a:off x="5538786" y="1935690"/>
            <a:ext cx="1600200" cy="4239685"/>
          </a:xfrm>
          <a:solidFill>
            <a:schemeClr val="bg1"/>
          </a:solidFill>
          <a:ln w="12700" cap="flat" cmpd="sng" algn="ctr">
            <a:solidFill>
              <a:schemeClr val="tx1"/>
            </a:solidFill>
            <a:prstDash val="solid"/>
            <a:round/>
            <a:headEnd type="none" w="med" len="med"/>
            <a:tailEnd type="none" w="med" len="med"/>
          </a:ln>
        </p:spPr>
        <p:txBody>
          <a:bodyPr lIns="182880" tIns="137160" rIns="182880" bIns="137160">
            <a:noAutofit/>
          </a:bodyPr>
          <a:lstStyle>
            <a:lvl1pPr>
              <a:defRPr sz="1000"/>
            </a:lvl1pPr>
            <a:lvl2pPr marL="171450" indent="-171450">
              <a:tabLst>
                <a:tab pos="171450" algn="l"/>
              </a:tabLst>
              <a:defRPr sz="1000"/>
            </a:lvl2pPr>
            <a:lvl3pPr marL="285750" indent="-114300">
              <a:defRPr sz="900"/>
            </a:lvl3pPr>
            <a:lvl4pPr marL="398463" indent="-112713">
              <a:defRPr sz="800"/>
            </a:lvl4pPr>
            <a:lvl5pPr marL="515938" indent="-117475">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Text Placeholder 8"/>
          <p:cNvSpPr>
            <a:spLocks noGrp="1"/>
          </p:cNvSpPr>
          <p:nvPr>
            <p:ph type="body" sz="quarter" idx="38"/>
          </p:nvPr>
        </p:nvSpPr>
        <p:spPr>
          <a:xfrm>
            <a:off x="7308850" y="1613751"/>
            <a:ext cx="1600200" cy="32004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900" b="1" cap="all" baseline="0">
                <a:solidFill>
                  <a:schemeClr val="bg1"/>
                </a:solidFill>
                <a:latin typeface="Arial"/>
                <a:cs typeface="Arial"/>
              </a:defRPr>
            </a:lvl1pPr>
          </a:lstStyle>
          <a:p>
            <a:pPr lvl="0"/>
            <a:r>
              <a:rPr lang="en-US" dirty="0"/>
              <a:t>Click to edit Master text styles</a:t>
            </a:r>
          </a:p>
        </p:txBody>
      </p:sp>
      <p:sp>
        <p:nvSpPr>
          <p:cNvPr id="35" name="Text Placeholder 13"/>
          <p:cNvSpPr>
            <a:spLocks noGrp="1"/>
          </p:cNvSpPr>
          <p:nvPr>
            <p:ph type="body" sz="quarter" idx="39"/>
          </p:nvPr>
        </p:nvSpPr>
        <p:spPr>
          <a:xfrm>
            <a:off x="7308850" y="1935690"/>
            <a:ext cx="1600200" cy="4239685"/>
          </a:xfrm>
          <a:solidFill>
            <a:schemeClr val="bg1"/>
          </a:solidFill>
          <a:ln w="12700" cap="flat" cmpd="sng" algn="ctr">
            <a:solidFill>
              <a:schemeClr val="tx1"/>
            </a:solidFill>
            <a:prstDash val="solid"/>
            <a:round/>
            <a:headEnd type="none" w="med" len="med"/>
            <a:tailEnd type="none" w="med" len="med"/>
          </a:ln>
        </p:spPr>
        <p:txBody>
          <a:bodyPr lIns="182880" tIns="137160" rIns="182880" bIns="137160">
            <a:noAutofit/>
          </a:bodyPr>
          <a:lstStyle>
            <a:lvl1pPr>
              <a:defRPr sz="1000"/>
            </a:lvl1pPr>
            <a:lvl2pPr marL="171450" indent="-171450">
              <a:tabLst>
                <a:tab pos="171450" algn="l"/>
              </a:tabLst>
              <a:defRPr sz="1000"/>
            </a:lvl2pPr>
            <a:lvl3pPr marL="285750" indent="-114300">
              <a:defRPr sz="900"/>
            </a:lvl3pPr>
            <a:lvl4pPr marL="398463" indent="-112713">
              <a:defRPr sz="800"/>
            </a:lvl4pPr>
            <a:lvl5pPr marL="515938" indent="-117475">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151502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CG Major Poi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5" name="Text Placeholder 8"/>
          <p:cNvSpPr>
            <a:spLocks noGrp="1"/>
          </p:cNvSpPr>
          <p:nvPr>
            <p:ph type="body" sz="quarter" idx="19"/>
          </p:nvPr>
        </p:nvSpPr>
        <p:spPr>
          <a:xfrm>
            <a:off x="228600" y="1611313"/>
            <a:ext cx="1508760" cy="1417320"/>
          </a:xfrm>
          <a:solidFill>
            <a:schemeClr val="tx1"/>
          </a:solidFill>
          <a:ln w="12700" cap="flat" cmpd="sng" algn="ctr">
            <a:solidFill>
              <a:schemeClr val="tx1"/>
            </a:solidFill>
            <a:prstDash val="solid"/>
            <a:round/>
            <a:headEnd type="none" w="med" len="med"/>
            <a:tailEnd type="none" w="med" len="med"/>
          </a:ln>
        </p:spPr>
        <p:txBody>
          <a:bodyPr lIns="91440" tIns="0" rIns="91440" bIns="18288" anchor="ctr" anchorCtr="0">
            <a:noAutofit/>
          </a:bodyPr>
          <a:lstStyle>
            <a:lvl1pPr>
              <a:defRPr sz="1100" b="1" cap="all" baseline="0">
                <a:solidFill>
                  <a:schemeClr val="bg1"/>
                </a:solidFill>
                <a:latin typeface="Arial"/>
                <a:cs typeface="Arial"/>
              </a:defRPr>
            </a:lvl1pPr>
          </a:lstStyle>
          <a:p>
            <a:pPr lvl="0"/>
            <a:r>
              <a:rPr lang="en-US" dirty="0"/>
              <a:t>Click to edit Master text styles</a:t>
            </a:r>
          </a:p>
        </p:txBody>
      </p:sp>
      <p:sp>
        <p:nvSpPr>
          <p:cNvPr id="16" name="Text Placeholder 13"/>
          <p:cNvSpPr>
            <a:spLocks noGrp="1"/>
          </p:cNvSpPr>
          <p:nvPr>
            <p:ph type="body" sz="quarter" idx="20"/>
          </p:nvPr>
        </p:nvSpPr>
        <p:spPr>
          <a:xfrm>
            <a:off x="1735135" y="1611313"/>
            <a:ext cx="7178677" cy="14173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chor="ctr"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Footer Placeholder 16"/>
          <p:cNvSpPr>
            <a:spLocks noGrp="1"/>
          </p:cNvSpPr>
          <p:nvPr>
            <p:ph type="ftr" sz="quarter" idx="31"/>
          </p:nvPr>
        </p:nvSpPr>
        <p:spPr/>
        <p:txBody>
          <a:bodyPr/>
          <a:lstStyle/>
          <a:p>
            <a:endParaRPr lang="en-US" dirty="0"/>
          </a:p>
        </p:txBody>
      </p:sp>
      <p:sp>
        <p:nvSpPr>
          <p:cNvPr id="14" name="Text Placeholder 8"/>
          <p:cNvSpPr>
            <a:spLocks noGrp="1"/>
          </p:cNvSpPr>
          <p:nvPr>
            <p:ph type="body" sz="quarter" idx="32"/>
          </p:nvPr>
        </p:nvSpPr>
        <p:spPr>
          <a:xfrm>
            <a:off x="228600" y="3184684"/>
            <a:ext cx="1508760" cy="1417320"/>
          </a:xfrm>
          <a:solidFill>
            <a:schemeClr val="tx1"/>
          </a:solidFill>
          <a:ln w="12700" cap="flat" cmpd="sng" algn="ctr">
            <a:solidFill>
              <a:schemeClr val="tx1"/>
            </a:solidFill>
            <a:prstDash val="solid"/>
            <a:round/>
            <a:headEnd type="none" w="med" len="med"/>
            <a:tailEnd type="none" w="med" len="med"/>
          </a:ln>
        </p:spPr>
        <p:txBody>
          <a:bodyPr lIns="91440" tIns="0" rIns="91440" bIns="18288" anchor="ctr" anchorCtr="0">
            <a:noAutofit/>
          </a:bodyPr>
          <a:lstStyle>
            <a:lvl1pPr>
              <a:defRPr sz="1100" b="1" cap="all" baseline="0">
                <a:solidFill>
                  <a:schemeClr val="bg1"/>
                </a:solidFill>
                <a:latin typeface="Arial"/>
                <a:cs typeface="Arial"/>
              </a:defRPr>
            </a:lvl1pPr>
          </a:lstStyle>
          <a:p>
            <a:pPr lvl="0"/>
            <a:r>
              <a:rPr lang="en-US" dirty="0"/>
              <a:t>Click to edit Master text styles</a:t>
            </a:r>
          </a:p>
        </p:txBody>
      </p:sp>
      <p:sp>
        <p:nvSpPr>
          <p:cNvPr id="25" name="Text Placeholder 13"/>
          <p:cNvSpPr>
            <a:spLocks noGrp="1"/>
          </p:cNvSpPr>
          <p:nvPr>
            <p:ph type="body" sz="quarter" idx="33"/>
          </p:nvPr>
        </p:nvSpPr>
        <p:spPr>
          <a:xfrm>
            <a:off x="1735135" y="3184684"/>
            <a:ext cx="7178677" cy="14173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chor="ctr"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6" name="Text Placeholder 8"/>
          <p:cNvSpPr>
            <a:spLocks noGrp="1"/>
          </p:cNvSpPr>
          <p:nvPr>
            <p:ph type="body" sz="quarter" idx="34"/>
          </p:nvPr>
        </p:nvSpPr>
        <p:spPr>
          <a:xfrm>
            <a:off x="228600" y="4758055"/>
            <a:ext cx="1508760" cy="1417320"/>
          </a:xfrm>
          <a:solidFill>
            <a:schemeClr val="tx1"/>
          </a:solidFill>
          <a:ln w="12700" cap="flat" cmpd="sng" algn="ctr">
            <a:solidFill>
              <a:schemeClr val="tx1"/>
            </a:solidFill>
            <a:prstDash val="solid"/>
            <a:round/>
            <a:headEnd type="none" w="med" len="med"/>
            <a:tailEnd type="none" w="med" len="med"/>
          </a:ln>
        </p:spPr>
        <p:txBody>
          <a:bodyPr lIns="91440" tIns="0" rIns="91440" bIns="18288" anchor="ctr" anchorCtr="0">
            <a:noAutofit/>
          </a:bodyPr>
          <a:lstStyle>
            <a:lvl1pPr>
              <a:defRPr sz="1100" b="1" cap="all" baseline="0">
                <a:solidFill>
                  <a:schemeClr val="bg1"/>
                </a:solidFill>
                <a:latin typeface="Arial"/>
                <a:cs typeface="Arial"/>
              </a:defRPr>
            </a:lvl1pPr>
          </a:lstStyle>
          <a:p>
            <a:pPr lvl="0"/>
            <a:r>
              <a:rPr lang="en-US" dirty="0"/>
              <a:t>Click to edit Master text styles</a:t>
            </a:r>
          </a:p>
        </p:txBody>
      </p:sp>
      <p:sp>
        <p:nvSpPr>
          <p:cNvPr id="27" name="Text Placeholder 13"/>
          <p:cNvSpPr>
            <a:spLocks noGrp="1"/>
          </p:cNvSpPr>
          <p:nvPr>
            <p:ph type="body" sz="quarter" idx="35"/>
          </p:nvPr>
        </p:nvSpPr>
        <p:spPr>
          <a:xfrm>
            <a:off x="1735135" y="4758055"/>
            <a:ext cx="7178677" cy="14173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chor="ctr"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95174657"/>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CG Major Points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6" name="Text Placeholder 13"/>
          <p:cNvSpPr>
            <a:spLocks noGrp="1"/>
          </p:cNvSpPr>
          <p:nvPr>
            <p:ph type="body" sz="quarter" idx="20"/>
          </p:nvPr>
        </p:nvSpPr>
        <p:spPr>
          <a:xfrm>
            <a:off x="1735136" y="1611313"/>
            <a:ext cx="7178677" cy="822960"/>
          </a:xfrm>
          <a:solidFill>
            <a:schemeClr val="bg1"/>
          </a:solidFill>
          <a:ln w="12700" cap="flat" cmpd="sng" algn="ctr">
            <a:solidFill>
              <a:schemeClr val="tx1"/>
            </a:solidFill>
            <a:prstDash val="solid"/>
            <a:round/>
            <a:headEnd type="none" w="med" len="med"/>
            <a:tailEnd type="none" w="med" len="med"/>
          </a:ln>
        </p:spPr>
        <p:txBody>
          <a:bodyPr lIns="548640" tIns="91440" rIns="182880" bIns="137160" anchor="ctr" anchorCtr="0">
            <a:noAutofit/>
          </a:bodyPr>
          <a:lstStyle>
            <a:lvl1pPr>
              <a:spcAft>
                <a:spcPts val="300"/>
              </a:spcAft>
              <a:defRPr sz="1200"/>
            </a:lvl1pPr>
            <a:lvl2pPr marL="225425" indent="-225425">
              <a:spcAft>
                <a:spcPts val="300"/>
              </a:spcAft>
              <a:tabLst>
                <a:tab pos="225425" algn="l"/>
              </a:tabLst>
              <a:defRPr sz="1200"/>
            </a:lvl2pPr>
            <a:lvl3pPr marL="342900" indent="-114300">
              <a:spcAft>
                <a:spcPts val="300"/>
              </a:spcAft>
              <a:defRPr sz="1100"/>
            </a:lvl3pPr>
            <a:lvl4pPr marL="457200" indent="-114300">
              <a:spcAft>
                <a:spcPts val="300"/>
              </a:spcAft>
              <a:defRPr sz="1050"/>
            </a:lvl4pPr>
            <a:lvl5pPr marL="571500" indent="-114300">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Footer Placeholder 16"/>
          <p:cNvSpPr>
            <a:spLocks noGrp="1"/>
          </p:cNvSpPr>
          <p:nvPr>
            <p:ph type="ftr" sz="quarter" idx="31"/>
          </p:nvPr>
        </p:nvSpPr>
        <p:spPr/>
        <p:txBody>
          <a:bodyPr/>
          <a:lstStyle/>
          <a:p>
            <a:endParaRPr lang="en-US" dirty="0"/>
          </a:p>
        </p:txBody>
      </p:sp>
      <p:sp>
        <p:nvSpPr>
          <p:cNvPr id="10" name="Text Placeholder 19"/>
          <p:cNvSpPr>
            <a:spLocks noGrp="1"/>
          </p:cNvSpPr>
          <p:nvPr>
            <p:ph type="body" sz="quarter" idx="10"/>
          </p:nvPr>
        </p:nvSpPr>
        <p:spPr>
          <a:xfrm>
            <a:off x="228600" y="1611313"/>
            <a:ext cx="1905000" cy="822960"/>
          </a:xfrm>
          <a:prstGeom prst="homePlate">
            <a:avLst>
              <a:gd name="adj" fmla="val 29359"/>
            </a:avLst>
          </a:prstGeom>
          <a:solidFill>
            <a:schemeClr val="tx1"/>
          </a:solidFill>
          <a:ln w="12700" cap="flat" cmpd="sng" algn="ctr">
            <a:solidFill>
              <a:schemeClr val="tx1"/>
            </a:solidFill>
            <a:prstDash val="solid"/>
            <a:round/>
            <a:headEnd type="none" w="med" len="med"/>
            <a:tailEnd type="none" w="med" len="med"/>
          </a:ln>
        </p:spPr>
        <p:txBody>
          <a:bodyPr vert="horz" lIns="91440" tIns="0" rIns="91440" bIns="18288" rtlCol="0" anchor="ctr" anchorCtr="0">
            <a:noAutofit/>
          </a:bodyPr>
          <a:lstStyle>
            <a:lvl1pPr>
              <a:buNone/>
              <a:defRPr lang="en-US" sz="1100" b="1" kern="1200" cap="all" baseline="0" dirty="0">
                <a:solidFill>
                  <a:schemeClr val="bg1"/>
                </a:solidFill>
                <a:latin typeface="Arial"/>
                <a:ea typeface="+mn-ea"/>
                <a:cs typeface="Arial"/>
              </a:defRPr>
            </a:lvl1pPr>
          </a:lstStyle>
          <a:p>
            <a:pPr marL="0" lvl="0" indent="0" algn="l" defTabSz="914400" rtl="0" eaLnBrk="1" latinLnBrk="0" hangingPunct="1">
              <a:lnSpc>
                <a:spcPct val="100000"/>
              </a:lnSpc>
              <a:spcBef>
                <a:spcPts val="0"/>
              </a:spcBef>
              <a:spcAft>
                <a:spcPts val="600"/>
              </a:spcAft>
              <a:buFont typeface="Arial" pitchFamily="34" charset="0"/>
              <a:buNone/>
            </a:pPr>
            <a:endParaRPr lang="en-US" dirty="0"/>
          </a:p>
        </p:txBody>
      </p:sp>
      <p:sp>
        <p:nvSpPr>
          <p:cNvPr id="11" name="Text Placeholder 13"/>
          <p:cNvSpPr>
            <a:spLocks noGrp="1"/>
          </p:cNvSpPr>
          <p:nvPr>
            <p:ph type="body" sz="quarter" idx="32"/>
          </p:nvPr>
        </p:nvSpPr>
        <p:spPr>
          <a:xfrm>
            <a:off x="1735136" y="2546589"/>
            <a:ext cx="7178677" cy="822960"/>
          </a:xfrm>
          <a:solidFill>
            <a:schemeClr val="bg1"/>
          </a:solidFill>
          <a:ln w="12700" cap="flat" cmpd="sng" algn="ctr">
            <a:solidFill>
              <a:schemeClr val="tx1"/>
            </a:solidFill>
            <a:prstDash val="solid"/>
            <a:round/>
            <a:headEnd type="none" w="med" len="med"/>
            <a:tailEnd type="none" w="med" len="med"/>
          </a:ln>
        </p:spPr>
        <p:txBody>
          <a:bodyPr lIns="548640" tIns="91440" rIns="182880" bIns="137160" anchor="ctr" anchorCtr="0">
            <a:noAutofit/>
          </a:bodyPr>
          <a:lstStyle>
            <a:lvl1pPr>
              <a:spcAft>
                <a:spcPts val="300"/>
              </a:spcAft>
              <a:defRPr sz="1200"/>
            </a:lvl1pPr>
            <a:lvl2pPr marL="225425" indent="-225425">
              <a:spcAft>
                <a:spcPts val="300"/>
              </a:spcAft>
              <a:tabLst>
                <a:tab pos="225425" algn="l"/>
              </a:tabLst>
              <a:defRPr sz="1200"/>
            </a:lvl2pPr>
            <a:lvl3pPr marL="342900" indent="-114300">
              <a:spcAft>
                <a:spcPts val="300"/>
              </a:spcAft>
              <a:defRPr sz="1100"/>
            </a:lvl3pPr>
            <a:lvl4pPr marL="457200" indent="-114300">
              <a:spcAft>
                <a:spcPts val="300"/>
              </a:spcAft>
              <a:defRPr sz="1050"/>
            </a:lvl4pPr>
            <a:lvl5pPr marL="571500" indent="-114300">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19"/>
          <p:cNvSpPr>
            <a:spLocks noGrp="1"/>
          </p:cNvSpPr>
          <p:nvPr>
            <p:ph type="body" sz="quarter" idx="33"/>
          </p:nvPr>
        </p:nvSpPr>
        <p:spPr>
          <a:xfrm>
            <a:off x="228600" y="2546589"/>
            <a:ext cx="1905000" cy="822960"/>
          </a:xfrm>
          <a:prstGeom prst="homePlate">
            <a:avLst>
              <a:gd name="adj" fmla="val 29359"/>
            </a:avLst>
          </a:prstGeom>
          <a:solidFill>
            <a:schemeClr val="tx1"/>
          </a:solidFill>
          <a:ln w="12700" cap="flat" cmpd="sng" algn="ctr">
            <a:solidFill>
              <a:schemeClr val="tx1"/>
            </a:solidFill>
            <a:prstDash val="solid"/>
            <a:round/>
            <a:headEnd type="none" w="med" len="med"/>
            <a:tailEnd type="none" w="med" len="med"/>
          </a:ln>
        </p:spPr>
        <p:txBody>
          <a:bodyPr vert="horz" lIns="91440" tIns="0" rIns="91440" bIns="18288" rtlCol="0" anchor="ctr" anchorCtr="0">
            <a:noAutofit/>
          </a:bodyPr>
          <a:lstStyle>
            <a:lvl1pPr>
              <a:buNone/>
              <a:defRPr lang="en-US" sz="1100" b="1" kern="1200" cap="all" baseline="0" dirty="0">
                <a:solidFill>
                  <a:schemeClr val="bg1"/>
                </a:solidFill>
                <a:latin typeface="Arial"/>
                <a:ea typeface="+mn-ea"/>
                <a:cs typeface="Arial"/>
              </a:defRPr>
            </a:lvl1pPr>
          </a:lstStyle>
          <a:p>
            <a:pPr marL="0" lvl="0" indent="0" algn="l" defTabSz="914400" rtl="0" eaLnBrk="1" latinLnBrk="0" hangingPunct="1">
              <a:lnSpc>
                <a:spcPct val="100000"/>
              </a:lnSpc>
              <a:spcBef>
                <a:spcPts val="0"/>
              </a:spcBef>
              <a:spcAft>
                <a:spcPts val="600"/>
              </a:spcAft>
              <a:buFont typeface="Arial" pitchFamily="34" charset="0"/>
              <a:buNone/>
            </a:pPr>
            <a:endParaRPr lang="en-US" dirty="0"/>
          </a:p>
        </p:txBody>
      </p:sp>
      <p:sp>
        <p:nvSpPr>
          <p:cNvPr id="13" name="Text Placeholder 13"/>
          <p:cNvSpPr>
            <a:spLocks noGrp="1"/>
          </p:cNvSpPr>
          <p:nvPr>
            <p:ph type="body" sz="quarter" idx="34"/>
          </p:nvPr>
        </p:nvSpPr>
        <p:spPr>
          <a:xfrm>
            <a:off x="1735136" y="3481865"/>
            <a:ext cx="7178677" cy="822960"/>
          </a:xfrm>
          <a:solidFill>
            <a:schemeClr val="bg1"/>
          </a:solidFill>
          <a:ln w="12700" cap="flat" cmpd="sng" algn="ctr">
            <a:solidFill>
              <a:schemeClr val="tx1"/>
            </a:solidFill>
            <a:prstDash val="solid"/>
            <a:round/>
            <a:headEnd type="none" w="med" len="med"/>
            <a:tailEnd type="none" w="med" len="med"/>
          </a:ln>
        </p:spPr>
        <p:txBody>
          <a:bodyPr lIns="548640" tIns="91440" rIns="182880" bIns="137160" anchor="ctr" anchorCtr="0">
            <a:noAutofit/>
          </a:bodyPr>
          <a:lstStyle>
            <a:lvl1pPr>
              <a:spcAft>
                <a:spcPts val="300"/>
              </a:spcAft>
              <a:defRPr sz="1200"/>
            </a:lvl1pPr>
            <a:lvl2pPr marL="225425" indent="-225425">
              <a:spcAft>
                <a:spcPts val="300"/>
              </a:spcAft>
              <a:tabLst>
                <a:tab pos="225425" algn="l"/>
              </a:tabLst>
              <a:defRPr sz="1200"/>
            </a:lvl2pPr>
            <a:lvl3pPr marL="342900" indent="-114300">
              <a:spcAft>
                <a:spcPts val="300"/>
              </a:spcAft>
              <a:defRPr sz="1100"/>
            </a:lvl3pPr>
            <a:lvl4pPr marL="457200" indent="-114300">
              <a:spcAft>
                <a:spcPts val="300"/>
              </a:spcAft>
              <a:defRPr sz="1050"/>
            </a:lvl4pPr>
            <a:lvl5pPr marL="571500" indent="-114300">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Text Placeholder 19"/>
          <p:cNvSpPr>
            <a:spLocks noGrp="1"/>
          </p:cNvSpPr>
          <p:nvPr>
            <p:ph type="body" sz="quarter" idx="35"/>
          </p:nvPr>
        </p:nvSpPr>
        <p:spPr>
          <a:xfrm>
            <a:off x="228600" y="3481865"/>
            <a:ext cx="1905000" cy="822960"/>
          </a:xfrm>
          <a:prstGeom prst="homePlate">
            <a:avLst>
              <a:gd name="adj" fmla="val 29359"/>
            </a:avLst>
          </a:prstGeom>
          <a:solidFill>
            <a:schemeClr val="tx1"/>
          </a:solidFill>
          <a:ln w="12700" cap="flat" cmpd="sng" algn="ctr">
            <a:solidFill>
              <a:schemeClr val="tx1"/>
            </a:solidFill>
            <a:prstDash val="solid"/>
            <a:round/>
            <a:headEnd type="none" w="med" len="med"/>
            <a:tailEnd type="none" w="med" len="med"/>
          </a:ln>
        </p:spPr>
        <p:txBody>
          <a:bodyPr vert="horz" lIns="91440" tIns="0" rIns="91440" bIns="18288" rtlCol="0" anchor="ctr" anchorCtr="0">
            <a:noAutofit/>
          </a:bodyPr>
          <a:lstStyle>
            <a:lvl1pPr>
              <a:buNone/>
              <a:defRPr lang="en-US" sz="1100" b="1" kern="1200" cap="all" baseline="0" dirty="0">
                <a:solidFill>
                  <a:schemeClr val="bg1"/>
                </a:solidFill>
                <a:latin typeface="Arial"/>
                <a:ea typeface="+mn-ea"/>
                <a:cs typeface="Arial"/>
              </a:defRPr>
            </a:lvl1pPr>
          </a:lstStyle>
          <a:p>
            <a:pPr marL="0" lvl="0" indent="0" algn="l" defTabSz="914400" rtl="0" eaLnBrk="1" latinLnBrk="0" hangingPunct="1">
              <a:lnSpc>
                <a:spcPct val="100000"/>
              </a:lnSpc>
              <a:spcBef>
                <a:spcPts val="0"/>
              </a:spcBef>
              <a:spcAft>
                <a:spcPts val="600"/>
              </a:spcAft>
              <a:buFont typeface="Arial" pitchFamily="34" charset="0"/>
              <a:buNone/>
            </a:pPr>
            <a:endParaRPr lang="en-US" dirty="0"/>
          </a:p>
        </p:txBody>
      </p:sp>
      <p:sp>
        <p:nvSpPr>
          <p:cNvPr id="19" name="Text Placeholder 13"/>
          <p:cNvSpPr>
            <a:spLocks noGrp="1"/>
          </p:cNvSpPr>
          <p:nvPr>
            <p:ph type="body" sz="quarter" idx="36"/>
          </p:nvPr>
        </p:nvSpPr>
        <p:spPr>
          <a:xfrm>
            <a:off x="1735136" y="4417141"/>
            <a:ext cx="7178677" cy="822960"/>
          </a:xfrm>
          <a:solidFill>
            <a:schemeClr val="bg1"/>
          </a:solidFill>
          <a:ln w="12700" cap="flat" cmpd="sng" algn="ctr">
            <a:solidFill>
              <a:schemeClr val="tx1"/>
            </a:solidFill>
            <a:prstDash val="solid"/>
            <a:round/>
            <a:headEnd type="none" w="med" len="med"/>
            <a:tailEnd type="none" w="med" len="med"/>
          </a:ln>
        </p:spPr>
        <p:txBody>
          <a:bodyPr lIns="548640" tIns="91440" rIns="182880" bIns="137160" anchor="ctr" anchorCtr="0">
            <a:noAutofit/>
          </a:bodyPr>
          <a:lstStyle>
            <a:lvl1pPr>
              <a:spcAft>
                <a:spcPts val="300"/>
              </a:spcAft>
              <a:defRPr sz="1200"/>
            </a:lvl1pPr>
            <a:lvl2pPr marL="225425" indent="-225425">
              <a:spcAft>
                <a:spcPts val="300"/>
              </a:spcAft>
              <a:tabLst>
                <a:tab pos="225425" algn="l"/>
              </a:tabLst>
              <a:defRPr sz="1200"/>
            </a:lvl2pPr>
            <a:lvl3pPr marL="342900" indent="-114300">
              <a:spcAft>
                <a:spcPts val="300"/>
              </a:spcAft>
              <a:defRPr sz="1100"/>
            </a:lvl3pPr>
            <a:lvl4pPr marL="457200" indent="-114300">
              <a:spcAft>
                <a:spcPts val="300"/>
              </a:spcAft>
              <a:defRPr sz="1050"/>
            </a:lvl4pPr>
            <a:lvl5pPr marL="571500" indent="-114300">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19"/>
          <p:cNvSpPr>
            <a:spLocks noGrp="1"/>
          </p:cNvSpPr>
          <p:nvPr>
            <p:ph type="body" sz="quarter" idx="37"/>
          </p:nvPr>
        </p:nvSpPr>
        <p:spPr>
          <a:xfrm>
            <a:off x="228600" y="4417141"/>
            <a:ext cx="1905000" cy="822960"/>
          </a:xfrm>
          <a:prstGeom prst="homePlate">
            <a:avLst>
              <a:gd name="adj" fmla="val 29359"/>
            </a:avLst>
          </a:prstGeom>
          <a:solidFill>
            <a:schemeClr val="tx1"/>
          </a:solidFill>
          <a:ln w="12700" cap="flat" cmpd="sng" algn="ctr">
            <a:solidFill>
              <a:schemeClr val="tx1"/>
            </a:solidFill>
            <a:prstDash val="solid"/>
            <a:round/>
            <a:headEnd type="none" w="med" len="med"/>
            <a:tailEnd type="none" w="med" len="med"/>
          </a:ln>
        </p:spPr>
        <p:txBody>
          <a:bodyPr vert="horz" lIns="91440" tIns="0" rIns="91440" bIns="18288" rtlCol="0" anchor="ctr" anchorCtr="0">
            <a:noAutofit/>
          </a:bodyPr>
          <a:lstStyle>
            <a:lvl1pPr>
              <a:buNone/>
              <a:defRPr lang="en-US" sz="1100" b="1" kern="1200" cap="all" baseline="0" dirty="0">
                <a:solidFill>
                  <a:schemeClr val="bg1"/>
                </a:solidFill>
                <a:latin typeface="Arial"/>
                <a:ea typeface="+mn-ea"/>
                <a:cs typeface="Arial"/>
              </a:defRPr>
            </a:lvl1pPr>
          </a:lstStyle>
          <a:p>
            <a:pPr marL="0" lvl="0" indent="0" algn="l" defTabSz="914400" rtl="0" eaLnBrk="1" latinLnBrk="0" hangingPunct="1">
              <a:lnSpc>
                <a:spcPct val="100000"/>
              </a:lnSpc>
              <a:spcBef>
                <a:spcPts val="0"/>
              </a:spcBef>
              <a:spcAft>
                <a:spcPts val="600"/>
              </a:spcAft>
              <a:buFont typeface="Arial" pitchFamily="34" charset="0"/>
              <a:buNone/>
            </a:pPr>
            <a:endParaRPr lang="en-US" dirty="0"/>
          </a:p>
        </p:txBody>
      </p:sp>
      <p:sp>
        <p:nvSpPr>
          <p:cNvPr id="21" name="Text Placeholder 13"/>
          <p:cNvSpPr>
            <a:spLocks noGrp="1"/>
          </p:cNvSpPr>
          <p:nvPr>
            <p:ph type="body" sz="quarter" idx="38"/>
          </p:nvPr>
        </p:nvSpPr>
        <p:spPr>
          <a:xfrm>
            <a:off x="1735136" y="5352415"/>
            <a:ext cx="7178677" cy="822960"/>
          </a:xfrm>
          <a:solidFill>
            <a:schemeClr val="bg1"/>
          </a:solidFill>
          <a:ln w="12700" cap="flat" cmpd="sng" algn="ctr">
            <a:solidFill>
              <a:schemeClr val="tx1"/>
            </a:solidFill>
            <a:prstDash val="solid"/>
            <a:round/>
            <a:headEnd type="none" w="med" len="med"/>
            <a:tailEnd type="none" w="med" len="med"/>
          </a:ln>
        </p:spPr>
        <p:txBody>
          <a:bodyPr lIns="548640" tIns="91440" rIns="182880" bIns="137160" anchor="ctr" anchorCtr="0">
            <a:noAutofit/>
          </a:bodyPr>
          <a:lstStyle>
            <a:lvl1pPr>
              <a:spcAft>
                <a:spcPts val="300"/>
              </a:spcAft>
              <a:defRPr sz="1200"/>
            </a:lvl1pPr>
            <a:lvl2pPr marL="225425" indent="-225425">
              <a:spcAft>
                <a:spcPts val="300"/>
              </a:spcAft>
              <a:tabLst>
                <a:tab pos="225425" algn="l"/>
              </a:tabLst>
              <a:defRPr sz="1200"/>
            </a:lvl2pPr>
            <a:lvl3pPr marL="342900" indent="-114300">
              <a:spcAft>
                <a:spcPts val="300"/>
              </a:spcAft>
              <a:defRPr sz="1100"/>
            </a:lvl3pPr>
            <a:lvl4pPr marL="457200" indent="-114300">
              <a:spcAft>
                <a:spcPts val="300"/>
              </a:spcAft>
              <a:defRPr sz="1050"/>
            </a:lvl4pPr>
            <a:lvl5pPr marL="571500" indent="-114300">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ext Placeholder 19"/>
          <p:cNvSpPr>
            <a:spLocks noGrp="1"/>
          </p:cNvSpPr>
          <p:nvPr>
            <p:ph type="body" sz="quarter" idx="39"/>
          </p:nvPr>
        </p:nvSpPr>
        <p:spPr>
          <a:xfrm>
            <a:off x="228600" y="5352415"/>
            <a:ext cx="1905000" cy="822960"/>
          </a:xfrm>
          <a:prstGeom prst="homePlate">
            <a:avLst>
              <a:gd name="adj" fmla="val 29359"/>
            </a:avLst>
          </a:prstGeom>
          <a:solidFill>
            <a:schemeClr val="tx1"/>
          </a:solidFill>
          <a:ln w="12700" cap="flat" cmpd="sng" algn="ctr">
            <a:solidFill>
              <a:schemeClr val="tx1"/>
            </a:solidFill>
            <a:prstDash val="solid"/>
            <a:round/>
            <a:headEnd type="none" w="med" len="med"/>
            <a:tailEnd type="none" w="med" len="med"/>
          </a:ln>
        </p:spPr>
        <p:txBody>
          <a:bodyPr vert="horz" lIns="91440" tIns="0" rIns="91440" bIns="18288" rtlCol="0" anchor="ctr" anchorCtr="0">
            <a:noAutofit/>
          </a:bodyPr>
          <a:lstStyle>
            <a:lvl1pPr>
              <a:buNone/>
              <a:defRPr lang="en-US" sz="1100" b="1" kern="1200" cap="all" baseline="0" dirty="0">
                <a:solidFill>
                  <a:schemeClr val="bg1"/>
                </a:solidFill>
                <a:latin typeface="Arial"/>
                <a:ea typeface="+mn-ea"/>
                <a:cs typeface="Arial"/>
              </a:defRPr>
            </a:lvl1pPr>
          </a:lstStyle>
          <a:p>
            <a:pPr marL="0" lvl="0" indent="0" algn="l" defTabSz="914400" rtl="0" eaLnBrk="1" latinLnBrk="0" hangingPunct="1">
              <a:lnSpc>
                <a:spcPct val="100000"/>
              </a:lnSpc>
              <a:spcBef>
                <a:spcPts val="0"/>
              </a:spcBef>
              <a:spcAft>
                <a:spcPts val="600"/>
              </a:spcAft>
              <a:buFont typeface="Arial" pitchFamily="34" charset="0"/>
              <a:buNone/>
            </a:pPr>
            <a:endParaRPr lang="en-US" dirty="0"/>
          </a:p>
        </p:txBody>
      </p:sp>
    </p:spTree>
    <p:extLst>
      <p:ext uri="{BB962C8B-B14F-4D97-AF65-F5344CB8AC3E}">
        <p14:creationId xmlns:p14="http://schemas.microsoft.com/office/powerpoint/2010/main" val="19527308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CG Text Blocks - Major and Sub Points">
    <p:spTree>
      <p:nvGrpSpPr>
        <p:cNvPr id="1" name=""/>
        <p:cNvGrpSpPr/>
        <p:nvPr/>
      </p:nvGrpSpPr>
      <p:grpSpPr>
        <a:xfrm>
          <a:off x="0" y="0"/>
          <a:ext cx="0" cy="0"/>
          <a:chOff x="0" y="0"/>
          <a:chExt cx="0" cy="0"/>
        </a:xfrm>
      </p:grpSpPr>
      <p:sp>
        <p:nvSpPr>
          <p:cNvPr id="10" name="Text Placeholder 15"/>
          <p:cNvSpPr>
            <a:spLocks noGrp="1"/>
          </p:cNvSpPr>
          <p:nvPr>
            <p:ph type="body" sz="quarter" idx="21"/>
          </p:nvPr>
        </p:nvSpPr>
        <p:spPr>
          <a:xfrm>
            <a:off x="230011" y="1612900"/>
            <a:ext cx="1371600" cy="2194560"/>
          </a:xfrm>
          <a:prstGeom prst="rect">
            <a:avLst/>
          </a:prstGeom>
          <a:solidFill>
            <a:schemeClr val="tx1"/>
          </a:solidFill>
          <a:ln w="12700" cap="flat" cmpd="sng" algn="ctr">
            <a:solidFill>
              <a:schemeClr val="tx1"/>
            </a:solidFill>
            <a:prstDash val="solid"/>
            <a:round/>
            <a:headEnd type="none" w="med" len="med"/>
            <a:tailEnd type="none" w="med" len="med"/>
          </a:ln>
        </p:spPr>
        <p:txBody>
          <a:bodyPr vert="horz" lIns="91440" tIns="0" rIns="91440" bIns="18288" rtlCol="0" anchor="ctr" anchorCtr="0">
            <a:noAutofit/>
          </a:bodyPr>
          <a:lstStyle>
            <a:lvl1pPr marL="0" indent="0">
              <a:buNone/>
              <a:defRPr lang="en-US" sz="1100" b="1" kern="1200" cap="all" baseline="0" dirty="0">
                <a:solidFill>
                  <a:schemeClr val="bg1"/>
                </a:solidFill>
                <a:latin typeface="Arial"/>
                <a:ea typeface="+mn-ea"/>
                <a:cs typeface="Arial"/>
              </a:defRPr>
            </a:lvl1pPr>
          </a:lstStyle>
          <a:p>
            <a:pPr marL="0" lvl="0" indent="0" algn="l" defTabSz="914400" rtl="0" eaLnBrk="1" latinLnBrk="0" hangingPunct="1">
              <a:lnSpc>
                <a:spcPct val="100000"/>
              </a:lnSpc>
              <a:spcBef>
                <a:spcPts val="0"/>
              </a:spcBef>
              <a:spcAft>
                <a:spcPts val="600"/>
              </a:spcAft>
              <a:buFont typeface="Arial" pitchFamily="34" charset="0"/>
              <a:buNone/>
            </a:pPr>
            <a:endParaRPr lang="en-US" dirty="0"/>
          </a:p>
        </p:txBody>
      </p:sp>
      <p:sp>
        <p:nvSpPr>
          <p:cNvPr id="12" name="Text Placeholder 15"/>
          <p:cNvSpPr>
            <a:spLocks noGrp="1"/>
          </p:cNvSpPr>
          <p:nvPr>
            <p:ph type="body" sz="quarter" idx="23"/>
          </p:nvPr>
        </p:nvSpPr>
        <p:spPr>
          <a:xfrm>
            <a:off x="1683749" y="1612900"/>
            <a:ext cx="1143000" cy="731520"/>
          </a:xfrm>
          <a:prstGeom prst="rect">
            <a:avLst/>
          </a:prstGeom>
          <a:solidFill>
            <a:schemeClr val="bg1">
              <a:lumMod val="75000"/>
            </a:schemeClr>
          </a:solidFill>
          <a:ln w="12700" cap="flat" cmpd="sng" algn="ctr">
            <a:solidFill>
              <a:schemeClr val="tx1"/>
            </a:solidFill>
            <a:prstDash val="solid"/>
            <a:round/>
            <a:headEnd type="none" w="med" len="med"/>
            <a:tailEnd type="none" w="med" len="med"/>
          </a:ln>
        </p:spPr>
        <p:txBody>
          <a:bodyPr lIns="91440" rIns="45720" anchor="ctr">
            <a:noAutofit/>
          </a:bodyPr>
          <a:lstStyle>
            <a:lvl1pPr marL="0" indent="0">
              <a:buNone/>
              <a:defRPr sz="1200" b="1">
                <a:solidFill>
                  <a:schemeClr val="tx1"/>
                </a:solidFill>
              </a:defRPr>
            </a:lvl1pPr>
          </a:lstStyle>
          <a:p>
            <a:pPr lvl="0"/>
            <a:endParaRPr lang="en-US" dirty="0"/>
          </a:p>
        </p:txBody>
      </p:sp>
      <p:sp>
        <p:nvSpPr>
          <p:cNvPr id="18" name="Text Placeholder 15"/>
          <p:cNvSpPr>
            <a:spLocks noGrp="1"/>
          </p:cNvSpPr>
          <p:nvPr>
            <p:ph type="body" sz="quarter" idx="25"/>
          </p:nvPr>
        </p:nvSpPr>
        <p:spPr>
          <a:xfrm>
            <a:off x="1682338" y="2438400"/>
            <a:ext cx="1143000" cy="1371600"/>
          </a:xfrm>
          <a:prstGeom prst="rect">
            <a:avLst/>
          </a:prstGeom>
          <a:solidFill>
            <a:schemeClr val="bg1">
              <a:lumMod val="75000"/>
            </a:schemeClr>
          </a:solidFill>
          <a:ln w="12700" cap="flat" cmpd="sng" algn="ctr">
            <a:solidFill>
              <a:schemeClr val="tx1"/>
            </a:solidFill>
            <a:prstDash val="solid"/>
            <a:round/>
            <a:headEnd type="none" w="med" len="med"/>
            <a:tailEnd type="none" w="med" len="med"/>
          </a:ln>
        </p:spPr>
        <p:txBody>
          <a:bodyPr lIns="91440" rIns="45720" anchor="ctr">
            <a:noAutofit/>
          </a:bodyPr>
          <a:lstStyle>
            <a:lvl1pPr marL="0" indent="0">
              <a:buNone/>
              <a:defRPr sz="1200" b="1">
                <a:solidFill>
                  <a:schemeClr val="tx1"/>
                </a:solidFill>
              </a:defRPr>
            </a:lvl1pPr>
          </a:lstStyle>
          <a:p>
            <a:pPr lvl="0"/>
            <a:endParaRPr lang="en-US" dirty="0"/>
          </a:p>
        </p:txBody>
      </p:sp>
      <p:sp>
        <p:nvSpPr>
          <p:cNvPr id="2" name="Title 1"/>
          <p:cNvSpPr>
            <a:spLocks noGrp="1"/>
          </p:cNvSpPr>
          <p:nvPr>
            <p:ph type="title"/>
          </p:nvPr>
        </p:nvSpPr>
        <p:spPr/>
        <p:txBody>
          <a:bodyPr/>
          <a:lstStyle/>
          <a:p>
            <a:r>
              <a:rPr lang="en-US" dirty="0"/>
              <a:t>Click to edit Master title style</a:t>
            </a:r>
          </a:p>
        </p:txBody>
      </p:sp>
      <p:sp>
        <p:nvSpPr>
          <p:cNvPr id="17" name="Footer Placeholder 16"/>
          <p:cNvSpPr>
            <a:spLocks noGrp="1"/>
          </p:cNvSpPr>
          <p:nvPr>
            <p:ph type="ftr" sz="quarter" idx="31"/>
          </p:nvPr>
        </p:nvSpPr>
        <p:spPr/>
        <p:txBody>
          <a:bodyPr/>
          <a:lstStyle/>
          <a:p>
            <a:endParaRPr lang="en-US" dirty="0"/>
          </a:p>
        </p:txBody>
      </p:sp>
      <p:sp>
        <p:nvSpPr>
          <p:cNvPr id="27" name="Text Placeholder 13"/>
          <p:cNvSpPr>
            <a:spLocks noGrp="1"/>
          </p:cNvSpPr>
          <p:nvPr>
            <p:ph type="body" sz="quarter" idx="35"/>
          </p:nvPr>
        </p:nvSpPr>
        <p:spPr>
          <a:xfrm>
            <a:off x="2823633" y="1612900"/>
            <a:ext cx="6090180" cy="731520"/>
          </a:xfrm>
          <a:solidFill>
            <a:schemeClr val="bg1"/>
          </a:solidFill>
          <a:ln w="12700" cap="flat" cmpd="sng" algn="ctr">
            <a:solidFill>
              <a:schemeClr val="tx1"/>
            </a:solidFill>
            <a:prstDash val="solid"/>
            <a:round/>
            <a:headEnd type="none" w="med" len="med"/>
            <a:tailEnd type="none" w="med" len="med"/>
          </a:ln>
        </p:spPr>
        <p:txBody>
          <a:bodyPr lIns="91440" tIns="91440" rIns="91440" bIns="137160" anchor="ctr" anchorCtr="0">
            <a:noAutofit/>
          </a:bodyPr>
          <a:lstStyle>
            <a:lvl1pPr>
              <a:spcAft>
                <a:spcPts val="300"/>
              </a:spcAft>
              <a:defRPr sz="1200"/>
            </a:lvl1pPr>
            <a:lvl2pPr marL="225425" indent="-225425">
              <a:spcAft>
                <a:spcPts val="300"/>
              </a:spcAft>
              <a:tabLst>
                <a:tab pos="225425" algn="l"/>
              </a:tabLst>
              <a:defRPr sz="1200"/>
            </a:lvl2pPr>
            <a:lvl3pPr marL="342900" indent="-114300">
              <a:spcAft>
                <a:spcPts val="300"/>
              </a:spcAft>
              <a:defRPr sz="1100"/>
            </a:lvl3pPr>
            <a:lvl4pPr marL="457200" indent="-114300">
              <a:spcAft>
                <a:spcPts val="300"/>
              </a:spcAft>
              <a:defRPr sz="1050"/>
            </a:lvl4pPr>
            <a:lvl5pPr marL="571500" indent="-114300">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Text Placeholder 13"/>
          <p:cNvSpPr>
            <a:spLocks noGrp="1"/>
          </p:cNvSpPr>
          <p:nvPr>
            <p:ph type="body" sz="quarter" idx="36"/>
          </p:nvPr>
        </p:nvSpPr>
        <p:spPr>
          <a:xfrm>
            <a:off x="2823633" y="2438400"/>
            <a:ext cx="6090180" cy="1371600"/>
          </a:xfrm>
          <a:solidFill>
            <a:schemeClr val="bg1"/>
          </a:solidFill>
          <a:ln w="12700" cap="flat" cmpd="sng" algn="ctr">
            <a:solidFill>
              <a:schemeClr val="tx1"/>
            </a:solidFill>
            <a:prstDash val="solid"/>
            <a:round/>
            <a:headEnd type="none" w="med" len="med"/>
            <a:tailEnd type="none" w="med" len="med"/>
          </a:ln>
        </p:spPr>
        <p:txBody>
          <a:bodyPr lIns="91440" tIns="91440" rIns="91440" bIns="137160" anchor="ctr" anchorCtr="0">
            <a:noAutofit/>
          </a:bodyPr>
          <a:lstStyle>
            <a:lvl1pPr>
              <a:spcAft>
                <a:spcPts val="300"/>
              </a:spcAft>
              <a:defRPr sz="1200"/>
            </a:lvl1pPr>
            <a:lvl2pPr marL="225425" indent="-225425">
              <a:spcAft>
                <a:spcPts val="300"/>
              </a:spcAft>
              <a:tabLst>
                <a:tab pos="225425" algn="l"/>
              </a:tabLst>
              <a:defRPr sz="1200"/>
            </a:lvl2pPr>
            <a:lvl3pPr marL="342900" indent="-114300">
              <a:spcAft>
                <a:spcPts val="300"/>
              </a:spcAft>
              <a:defRPr sz="1100"/>
            </a:lvl3pPr>
            <a:lvl4pPr marL="457200" indent="-114300">
              <a:spcAft>
                <a:spcPts val="300"/>
              </a:spcAft>
              <a:defRPr sz="1050"/>
            </a:lvl4pPr>
            <a:lvl5pPr marL="571500" indent="-114300">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8" name="Text Placeholder 15"/>
          <p:cNvSpPr>
            <a:spLocks noGrp="1"/>
          </p:cNvSpPr>
          <p:nvPr>
            <p:ph type="body" sz="quarter" idx="37"/>
          </p:nvPr>
        </p:nvSpPr>
        <p:spPr>
          <a:xfrm>
            <a:off x="230011" y="3980920"/>
            <a:ext cx="1371600" cy="2194560"/>
          </a:xfrm>
          <a:prstGeom prst="rect">
            <a:avLst/>
          </a:prstGeom>
          <a:solidFill>
            <a:schemeClr val="tx1"/>
          </a:solidFill>
          <a:ln w="12700" cap="flat" cmpd="sng" algn="ctr">
            <a:solidFill>
              <a:schemeClr val="tx1"/>
            </a:solidFill>
            <a:prstDash val="solid"/>
            <a:round/>
            <a:headEnd type="none" w="med" len="med"/>
            <a:tailEnd type="none" w="med" len="med"/>
          </a:ln>
        </p:spPr>
        <p:txBody>
          <a:bodyPr vert="horz" lIns="91440" tIns="0" rIns="91440" bIns="18288" rtlCol="0" anchor="ctr" anchorCtr="0">
            <a:noAutofit/>
          </a:bodyPr>
          <a:lstStyle>
            <a:lvl1pPr marL="0" indent="0">
              <a:buNone/>
              <a:defRPr lang="en-US" sz="1100" b="1" kern="1200" cap="all" baseline="0" dirty="0">
                <a:solidFill>
                  <a:schemeClr val="bg1"/>
                </a:solidFill>
                <a:latin typeface="Arial"/>
                <a:ea typeface="+mn-ea"/>
                <a:cs typeface="Arial"/>
              </a:defRPr>
            </a:lvl1pPr>
          </a:lstStyle>
          <a:p>
            <a:pPr marL="0" lvl="0" indent="0" algn="l" defTabSz="914400" rtl="0" eaLnBrk="1" latinLnBrk="0" hangingPunct="1">
              <a:lnSpc>
                <a:spcPct val="100000"/>
              </a:lnSpc>
              <a:spcBef>
                <a:spcPts val="0"/>
              </a:spcBef>
              <a:spcAft>
                <a:spcPts val="600"/>
              </a:spcAft>
              <a:buFont typeface="Arial" pitchFamily="34" charset="0"/>
              <a:buNone/>
            </a:pPr>
            <a:endParaRPr lang="en-US" dirty="0"/>
          </a:p>
        </p:txBody>
      </p:sp>
      <p:sp>
        <p:nvSpPr>
          <p:cNvPr id="29" name="Text Placeholder 15"/>
          <p:cNvSpPr>
            <a:spLocks noGrp="1"/>
          </p:cNvSpPr>
          <p:nvPr>
            <p:ph type="body" sz="quarter" idx="38"/>
          </p:nvPr>
        </p:nvSpPr>
        <p:spPr>
          <a:xfrm>
            <a:off x="1683749" y="3980920"/>
            <a:ext cx="1143000" cy="731520"/>
          </a:xfrm>
          <a:prstGeom prst="rect">
            <a:avLst/>
          </a:prstGeom>
          <a:solidFill>
            <a:schemeClr val="bg1">
              <a:lumMod val="75000"/>
            </a:schemeClr>
          </a:solidFill>
          <a:ln w="12700" cap="flat" cmpd="sng" algn="ctr">
            <a:solidFill>
              <a:schemeClr val="tx1"/>
            </a:solidFill>
            <a:prstDash val="solid"/>
            <a:round/>
            <a:headEnd type="none" w="med" len="med"/>
            <a:tailEnd type="none" w="med" len="med"/>
          </a:ln>
        </p:spPr>
        <p:txBody>
          <a:bodyPr lIns="91440" rIns="45720" anchor="ctr">
            <a:noAutofit/>
          </a:bodyPr>
          <a:lstStyle>
            <a:lvl1pPr marL="0" indent="0">
              <a:buNone/>
              <a:defRPr sz="1200" b="1">
                <a:solidFill>
                  <a:schemeClr val="tx1"/>
                </a:solidFill>
              </a:defRPr>
            </a:lvl1pPr>
          </a:lstStyle>
          <a:p>
            <a:pPr lvl="0"/>
            <a:endParaRPr lang="en-US" dirty="0"/>
          </a:p>
        </p:txBody>
      </p:sp>
      <p:sp>
        <p:nvSpPr>
          <p:cNvPr id="30" name="Text Placeholder 15"/>
          <p:cNvSpPr>
            <a:spLocks noGrp="1"/>
          </p:cNvSpPr>
          <p:nvPr>
            <p:ph type="body" sz="quarter" idx="39"/>
          </p:nvPr>
        </p:nvSpPr>
        <p:spPr>
          <a:xfrm>
            <a:off x="1682338" y="4806420"/>
            <a:ext cx="1143000" cy="1371600"/>
          </a:xfrm>
          <a:prstGeom prst="rect">
            <a:avLst/>
          </a:prstGeom>
          <a:solidFill>
            <a:schemeClr val="bg1">
              <a:lumMod val="75000"/>
            </a:schemeClr>
          </a:solidFill>
          <a:ln w="12700" cap="flat" cmpd="sng" algn="ctr">
            <a:solidFill>
              <a:schemeClr val="tx1"/>
            </a:solidFill>
            <a:prstDash val="solid"/>
            <a:round/>
            <a:headEnd type="none" w="med" len="med"/>
            <a:tailEnd type="none" w="med" len="med"/>
          </a:ln>
        </p:spPr>
        <p:txBody>
          <a:bodyPr lIns="91440" rIns="45720" anchor="ctr">
            <a:noAutofit/>
          </a:bodyPr>
          <a:lstStyle>
            <a:lvl1pPr marL="0" indent="0">
              <a:buNone/>
              <a:defRPr sz="1200" b="1">
                <a:solidFill>
                  <a:schemeClr val="tx1"/>
                </a:solidFill>
              </a:defRPr>
            </a:lvl1pPr>
          </a:lstStyle>
          <a:p>
            <a:pPr lvl="0"/>
            <a:endParaRPr lang="en-US" dirty="0"/>
          </a:p>
        </p:txBody>
      </p:sp>
      <p:sp>
        <p:nvSpPr>
          <p:cNvPr id="31" name="Text Placeholder 13"/>
          <p:cNvSpPr>
            <a:spLocks noGrp="1"/>
          </p:cNvSpPr>
          <p:nvPr>
            <p:ph type="body" sz="quarter" idx="40"/>
          </p:nvPr>
        </p:nvSpPr>
        <p:spPr>
          <a:xfrm>
            <a:off x="2823633" y="3980920"/>
            <a:ext cx="6090180" cy="731520"/>
          </a:xfrm>
          <a:solidFill>
            <a:schemeClr val="bg1"/>
          </a:solidFill>
          <a:ln w="12700" cap="flat" cmpd="sng" algn="ctr">
            <a:solidFill>
              <a:schemeClr val="tx1"/>
            </a:solidFill>
            <a:prstDash val="solid"/>
            <a:round/>
            <a:headEnd type="none" w="med" len="med"/>
            <a:tailEnd type="none" w="med" len="med"/>
          </a:ln>
        </p:spPr>
        <p:txBody>
          <a:bodyPr lIns="91440" tIns="91440" rIns="91440" bIns="137160" anchor="ctr" anchorCtr="0">
            <a:noAutofit/>
          </a:bodyPr>
          <a:lstStyle>
            <a:lvl1pPr>
              <a:spcAft>
                <a:spcPts val="300"/>
              </a:spcAft>
              <a:defRPr sz="1200"/>
            </a:lvl1pPr>
            <a:lvl2pPr marL="225425" indent="-225425">
              <a:spcAft>
                <a:spcPts val="300"/>
              </a:spcAft>
              <a:tabLst>
                <a:tab pos="225425" algn="l"/>
              </a:tabLst>
              <a:defRPr sz="1200"/>
            </a:lvl2pPr>
            <a:lvl3pPr marL="342900" indent="-114300">
              <a:spcAft>
                <a:spcPts val="300"/>
              </a:spcAft>
              <a:defRPr sz="1100"/>
            </a:lvl3pPr>
            <a:lvl4pPr marL="457200" indent="-114300">
              <a:spcAft>
                <a:spcPts val="300"/>
              </a:spcAft>
              <a:defRPr sz="1050"/>
            </a:lvl4pPr>
            <a:lvl5pPr marL="571500" indent="-114300">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2" name="Text Placeholder 13"/>
          <p:cNvSpPr>
            <a:spLocks noGrp="1"/>
          </p:cNvSpPr>
          <p:nvPr>
            <p:ph type="body" sz="quarter" idx="41"/>
          </p:nvPr>
        </p:nvSpPr>
        <p:spPr>
          <a:xfrm>
            <a:off x="2823633" y="4806420"/>
            <a:ext cx="6090180" cy="1371600"/>
          </a:xfrm>
          <a:solidFill>
            <a:schemeClr val="bg1"/>
          </a:solidFill>
          <a:ln w="12700" cap="flat" cmpd="sng" algn="ctr">
            <a:solidFill>
              <a:schemeClr val="tx1"/>
            </a:solidFill>
            <a:prstDash val="solid"/>
            <a:round/>
            <a:headEnd type="none" w="med" len="med"/>
            <a:tailEnd type="none" w="med" len="med"/>
          </a:ln>
        </p:spPr>
        <p:txBody>
          <a:bodyPr lIns="91440" tIns="91440" rIns="91440" bIns="137160" anchor="ctr" anchorCtr="0">
            <a:noAutofit/>
          </a:bodyPr>
          <a:lstStyle>
            <a:lvl1pPr>
              <a:spcAft>
                <a:spcPts val="300"/>
              </a:spcAft>
              <a:defRPr sz="1200"/>
            </a:lvl1pPr>
            <a:lvl2pPr marL="225425" indent="-225425">
              <a:spcAft>
                <a:spcPts val="300"/>
              </a:spcAft>
              <a:tabLst>
                <a:tab pos="225425" algn="l"/>
              </a:tabLst>
              <a:defRPr sz="1200"/>
            </a:lvl2pPr>
            <a:lvl3pPr marL="342900" indent="-114300">
              <a:spcAft>
                <a:spcPts val="300"/>
              </a:spcAft>
              <a:defRPr sz="1100"/>
            </a:lvl3pPr>
            <a:lvl4pPr marL="457200" indent="-114300">
              <a:spcAft>
                <a:spcPts val="300"/>
              </a:spcAft>
              <a:defRPr sz="1050"/>
            </a:lvl4pPr>
            <a:lvl5pPr marL="571500" indent="-114300">
              <a:spcAft>
                <a:spcPts val="300"/>
              </a:spcAft>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299024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15.xml"/><Relationship Id="rId18" Type="http://schemas.openxmlformats.org/officeDocument/2006/relationships/slideLayout" Target="../slideLayouts/slideLayout20.xml"/><Relationship Id="rId26" Type="http://schemas.openxmlformats.org/officeDocument/2006/relationships/slideLayout" Target="../slideLayouts/slideLayout28.xml"/><Relationship Id="rId39" Type="http://schemas.openxmlformats.org/officeDocument/2006/relationships/slideLayout" Target="../slideLayouts/slideLayout41.xml"/><Relationship Id="rId21" Type="http://schemas.openxmlformats.org/officeDocument/2006/relationships/slideLayout" Target="../slideLayouts/slideLayout23.xml"/><Relationship Id="rId34" Type="http://schemas.openxmlformats.org/officeDocument/2006/relationships/slideLayout" Target="../slideLayouts/slideLayout36.xml"/><Relationship Id="rId42" Type="http://schemas.openxmlformats.org/officeDocument/2006/relationships/slideLayout" Target="../slideLayouts/slideLayout44.xml"/><Relationship Id="rId47" Type="http://schemas.openxmlformats.org/officeDocument/2006/relationships/slideLayout" Target="../slideLayouts/slideLayout49.xml"/><Relationship Id="rId50" Type="http://schemas.openxmlformats.org/officeDocument/2006/relationships/slideLayout" Target="../slideLayouts/slideLayout52.xml"/><Relationship Id="rId7" Type="http://schemas.openxmlformats.org/officeDocument/2006/relationships/slideLayout" Target="../slideLayouts/slideLayout9.xml"/><Relationship Id="rId2" Type="http://schemas.openxmlformats.org/officeDocument/2006/relationships/slideLayout" Target="../slideLayouts/slideLayout4.xml"/><Relationship Id="rId16" Type="http://schemas.openxmlformats.org/officeDocument/2006/relationships/slideLayout" Target="../slideLayouts/slideLayout18.xml"/><Relationship Id="rId29" Type="http://schemas.openxmlformats.org/officeDocument/2006/relationships/slideLayout" Target="../slideLayouts/slideLayout31.xml"/><Relationship Id="rId11" Type="http://schemas.openxmlformats.org/officeDocument/2006/relationships/slideLayout" Target="../slideLayouts/slideLayout13.xml"/><Relationship Id="rId24" Type="http://schemas.openxmlformats.org/officeDocument/2006/relationships/slideLayout" Target="../slideLayouts/slideLayout26.xml"/><Relationship Id="rId32" Type="http://schemas.openxmlformats.org/officeDocument/2006/relationships/slideLayout" Target="../slideLayouts/slideLayout34.xml"/><Relationship Id="rId37" Type="http://schemas.openxmlformats.org/officeDocument/2006/relationships/slideLayout" Target="../slideLayouts/slideLayout39.xml"/><Relationship Id="rId40" Type="http://schemas.openxmlformats.org/officeDocument/2006/relationships/slideLayout" Target="../slideLayouts/slideLayout42.xml"/><Relationship Id="rId45" Type="http://schemas.openxmlformats.org/officeDocument/2006/relationships/slideLayout" Target="../slideLayouts/slideLayout47.xml"/><Relationship Id="rId53" Type="http://schemas.openxmlformats.org/officeDocument/2006/relationships/theme" Target="../theme/theme2.xml"/><Relationship Id="rId5" Type="http://schemas.openxmlformats.org/officeDocument/2006/relationships/slideLayout" Target="../slideLayouts/slideLayout7.xml"/><Relationship Id="rId10" Type="http://schemas.openxmlformats.org/officeDocument/2006/relationships/slideLayout" Target="../slideLayouts/slideLayout12.xml"/><Relationship Id="rId19" Type="http://schemas.openxmlformats.org/officeDocument/2006/relationships/slideLayout" Target="../slideLayouts/slideLayout21.xml"/><Relationship Id="rId31" Type="http://schemas.openxmlformats.org/officeDocument/2006/relationships/slideLayout" Target="../slideLayouts/slideLayout33.xml"/><Relationship Id="rId44" Type="http://schemas.openxmlformats.org/officeDocument/2006/relationships/slideLayout" Target="../slideLayouts/slideLayout46.xml"/><Relationship Id="rId52" Type="http://schemas.openxmlformats.org/officeDocument/2006/relationships/slideLayout" Target="../slideLayouts/slideLayout54.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 Id="rId22" Type="http://schemas.openxmlformats.org/officeDocument/2006/relationships/slideLayout" Target="../slideLayouts/slideLayout24.xml"/><Relationship Id="rId27" Type="http://schemas.openxmlformats.org/officeDocument/2006/relationships/slideLayout" Target="../slideLayouts/slideLayout29.xml"/><Relationship Id="rId30" Type="http://schemas.openxmlformats.org/officeDocument/2006/relationships/slideLayout" Target="../slideLayouts/slideLayout32.xml"/><Relationship Id="rId35" Type="http://schemas.openxmlformats.org/officeDocument/2006/relationships/slideLayout" Target="../slideLayouts/slideLayout37.xml"/><Relationship Id="rId43" Type="http://schemas.openxmlformats.org/officeDocument/2006/relationships/slideLayout" Target="../slideLayouts/slideLayout45.xml"/><Relationship Id="rId48" Type="http://schemas.openxmlformats.org/officeDocument/2006/relationships/slideLayout" Target="../slideLayouts/slideLayout50.xml"/><Relationship Id="rId8" Type="http://schemas.openxmlformats.org/officeDocument/2006/relationships/slideLayout" Target="../slideLayouts/slideLayout10.xml"/><Relationship Id="rId51" Type="http://schemas.openxmlformats.org/officeDocument/2006/relationships/slideLayout" Target="../slideLayouts/slideLayout53.xml"/><Relationship Id="rId3" Type="http://schemas.openxmlformats.org/officeDocument/2006/relationships/slideLayout" Target="../slideLayouts/slideLayout5.xml"/><Relationship Id="rId12" Type="http://schemas.openxmlformats.org/officeDocument/2006/relationships/slideLayout" Target="../slideLayouts/slideLayout14.xml"/><Relationship Id="rId17" Type="http://schemas.openxmlformats.org/officeDocument/2006/relationships/slideLayout" Target="../slideLayouts/slideLayout19.xml"/><Relationship Id="rId25" Type="http://schemas.openxmlformats.org/officeDocument/2006/relationships/slideLayout" Target="../slideLayouts/slideLayout27.xml"/><Relationship Id="rId33" Type="http://schemas.openxmlformats.org/officeDocument/2006/relationships/slideLayout" Target="../slideLayouts/slideLayout35.xml"/><Relationship Id="rId38" Type="http://schemas.openxmlformats.org/officeDocument/2006/relationships/slideLayout" Target="../slideLayouts/slideLayout40.xml"/><Relationship Id="rId46" Type="http://schemas.openxmlformats.org/officeDocument/2006/relationships/slideLayout" Target="../slideLayouts/slideLayout48.xml"/><Relationship Id="rId20" Type="http://schemas.openxmlformats.org/officeDocument/2006/relationships/slideLayout" Target="../slideLayouts/slideLayout22.xml"/><Relationship Id="rId41" Type="http://schemas.openxmlformats.org/officeDocument/2006/relationships/slideLayout" Target="../slideLayouts/slideLayout43.xml"/><Relationship Id="rId54"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slideLayout" Target="../slideLayouts/slideLayout8.xml"/><Relationship Id="rId15" Type="http://schemas.openxmlformats.org/officeDocument/2006/relationships/slideLayout" Target="../slideLayouts/slideLayout17.xml"/><Relationship Id="rId23" Type="http://schemas.openxmlformats.org/officeDocument/2006/relationships/slideLayout" Target="../slideLayouts/slideLayout25.xml"/><Relationship Id="rId28" Type="http://schemas.openxmlformats.org/officeDocument/2006/relationships/slideLayout" Target="../slideLayouts/slideLayout30.xml"/><Relationship Id="rId36" Type="http://schemas.openxmlformats.org/officeDocument/2006/relationships/slideLayout" Target="../slideLayouts/slideLayout38.xml"/><Relationship Id="rId49" Type="http://schemas.openxmlformats.org/officeDocument/2006/relationships/slideLayout" Target="../slideLayouts/slideLayout51.xml"/></Relationships>
</file>

<file path=ppt/slideMasters/_rels/slideMaster3.xml.rels><?xml version="1.0" encoding="UTF-8" standalone="yes"?>
<Relationships xmlns="http://schemas.openxmlformats.org/package/2006/relationships"><Relationship Id="rId13" Type="http://schemas.openxmlformats.org/officeDocument/2006/relationships/slideLayout" Target="../slideLayouts/slideLayout67.xml"/><Relationship Id="rId18" Type="http://schemas.openxmlformats.org/officeDocument/2006/relationships/slideLayout" Target="../slideLayouts/slideLayout72.xml"/><Relationship Id="rId26" Type="http://schemas.openxmlformats.org/officeDocument/2006/relationships/slideLayout" Target="../slideLayouts/slideLayout80.xml"/><Relationship Id="rId39" Type="http://schemas.openxmlformats.org/officeDocument/2006/relationships/slideLayout" Target="../slideLayouts/slideLayout93.xml"/><Relationship Id="rId21" Type="http://schemas.openxmlformats.org/officeDocument/2006/relationships/slideLayout" Target="../slideLayouts/slideLayout75.xml"/><Relationship Id="rId34" Type="http://schemas.openxmlformats.org/officeDocument/2006/relationships/slideLayout" Target="../slideLayouts/slideLayout88.xml"/><Relationship Id="rId42" Type="http://schemas.openxmlformats.org/officeDocument/2006/relationships/slideLayout" Target="../slideLayouts/slideLayout96.xml"/><Relationship Id="rId47" Type="http://schemas.openxmlformats.org/officeDocument/2006/relationships/slideLayout" Target="../slideLayouts/slideLayout101.xml"/><Relationship Id="rId50" Type="http://schemas.openxmlformats.org/officeDocument/2006/relationships/slideLayout" Target="../slideLayouts/slideLayout104.xml"/><Relationship Id="rId7" Type="http://schemas.openxmlformats.org/officeDocument/2006/relationships/slideLayout" Target="../slideLayouts/slideLayout61.xml"/><Relationship Id="rId2" Type="http://schemas.openxmlformats.org/officeDocument/2006/relationships/slideLayout" Target="../slideLayouts/slideLayout56.xml"/><Relationship Id="rId16" Type="http://schemas.openxmlformats.org/officeDocument/2006/relationships/slideLayout" Target="../slideLayouts/slideLayout70.xml"/><Relationship Id="rId29" Type="http://schemas.openxmlformats.org/officeDocument/2006/relationships/slideLayout" Target="../slideLayouts/slideLayout83.xml"/><Relationship Id="rId11" Type="http://schemas.openxmlformats.org/officeDocument/2006/relationships/slideLayout" Target="../slideLayouts/slideLayout65.xml"/><Relationship Id="rId24" Type="http://schemas.openxmlformats.org/officeDocument/2006/relationships/slideLayout" Target="../slideLayouts/slideLayout78.xml"/><Relationship Id="rId32" Type="http://schemas.openxmlformats.org/officeDocument/2006/relationships/slideLayout" Target="../slideLayouts/slideLayout86.xml"/><Relationship Id="rId37" Type="http://schemas.openxmlformats.org/officeDocument/2006/relationships/slideLayout" Target="../slideLayouts/slideLayout91.xml"/><Relationship Id="rId40" Type="http://schemas.openxmlformats.org/officeDocument/2006/relationships/slideLayout" Target="../slideLayouts/slideLayout94.xml"/><Relationship Id="rId45" Type="http://schemas.openxmlformats.org/officeDocument/2006/relationships/slideLayout" Target="../slideLayouts/slideLayout99.xml"/><Relationship Id="rId53" Type="http://schemas.openxmlformats.org/officeDocument/2006/relationships/theme" Target="../theme/theme3.xml"/><Relationship Id="rId5" Type="http://schemas.openxmlformats.org/officeDocument/2006/relationships/slideLayout" Target="../slideLayouts/slideLayout59.xml"/><Relationship Id="rId10" Type="http://schemas.openxmlformats.org/officeDocument/2006/relationships/slideLayout" Target="../slideLayouts/slideLayout64.xml"/><Relationship Id="rId19" Type="http://schemas.openxmlformats.org/officeDocument/2006/relationships/slideLayout" Target="../slideLayouts/slideLayout73.xml"/><Relationship Id="rId31" Type="http://schemas.openxmlformats.org/officeDocument/2006/relationships/slideLayout" Target="../slideLayouts/slideLayout85.xml"/><Relationship Id="rId44" Type="http://schemas.openxmlformats.org/officeDocument/2006/relationships/slideLayout" Target="../slideLayouts/slideLayout98.xml"/><Relationship Id="rId52" Type="http://schemas.openxmlformats.org/officeDocument/2006/relationships/slideLayout" Target="../slideLayouts/slideLayout106.xml"/><Relationship Id="rId4" Type="http://schemas.openxmlformats.org/officeDocument/2006/relationships/slideLayout" Target="../slideLayouts/slideLayout58.xml"/><Relationship Id="rId9" Type="http://schemas.openxmlformats.org/officeDocument/2006/relationships/slideLayout" Target="../slideLayouts/slideLayout63.xml"/><Relationship Id="rId14" Type="http://schemas.openxmlformats.org/officeDocument/2006/relationships/slideLayout" Target="../slideLayouts/slideLayout68.xml"/><Relationship Id="rId22" Type="http://schemas.openxmlformats.org/officeDocument/2006/relationships/slideLayout" Target="../slideLayouts/slideLayout76.xml"/><Relationship Id="rId27" Type="http://schemas.openxmlformats.org/officeDocument/2006/relationships/slideLayout" Target="../slideLayouts/slideLayout81.xml"/><Relationship Id="rId30" Type="http://schemas.openxmlformats.org/officeDocument/2006/relationships/slideLayout" Target="../slideLayouts/slideLayout84.xml"/><Relationship Id="rId35" Type="http://schemas.openxmlformats.org/officeDocument/2006/relationships/slideLayout" Target="../slideLayouts/slideLayout89.xml"/><Relationship Id="rId43" Type="http://schemas.openxmlformats.org/officeDocument/2006/relationships/slideLayout" Target="../slideLayouts/slideLayout97.xml"/><Relationship Id="rId48" Type="http://schemas.openxmlformats.org/officeDocument/2006/relationships/slideLayout" Target="../slideLayouts/slideLayout102.xml"/><Relationship Id="rId8" Type="http://schemas.openxmlformats.org/officeDocument/2006/relationships/slideLayout" Target="../slideLayouts/slideLayout62.xml"/><Relationship Id="rId51" Type="http://schemas.openxmlformats.org/officeDocument/2006/relationships/slideLayout" Target="../slideLayouts/slideLayout105.xml"/><Relationship Id="rId3" Type="http://schemas.openxmlformats.org/officeDocument/2006/relationships/slideLayout" Target="../slideLayouts/slideLayout57.xml"/><Relationship Id="rId12" Type="http://schemas.openxmlformats.org/officeDocument/2006/relationships/slideLayout" Target="../slideLayouts/slideLayout66.xml"/><Relationship Id="rId17" Type="http://schemas.openxmlformats.org/officeDocument/2006/relationships/slideLayout" Target="../slideLayouts/slideLayout71.xml"/><Relationship Id="rId25" Type="http://schemas.openxmlformats.org/officeDocument/2006/relationships/slideLayout" Target="../slideLayouts/slideLayout79.xml"/><Relationship Id="rId33" Type="http://schemas.openxmlformats.org/officeDocument/2006/relationships/slideLayout" Target="../slideLayouts/slideLayout87.xml"/><Relationship Id="rId38" Type="http://schemas.openxmlformats.org/officeDocument/2006/relationships/slideLayout" Target="../slideLayouts/slideLayout92.xml"/><Relationship Id="rId46" Type="http://schemas.openxmlformats.org/officeDocument/2006/relationships/slideLayout" Target="../slideLayouts/slideLayout100.xml"/><Relationship Id="rId20" Type="http://schemas.openxmlformats.org/officeDocument/2006/relationships/slideLayout" Target="../slideLayouts/slideLayout74.xml"/><Relationship Id="rId41" Type="http://schemas.openxmlformats.org/officeDocument/2006/relationships/slideLayout" Target="../slideLayouts/slideLayout95.xml"/><Relationship Id="rId54" Type="http://schemas.openxmlformats.org/officeDocument/2006/relationships/image" Target="../media/image4.png"/><Relationship Id="rId1" Type="http://schemas.openxmlformats.org/officeDocument/2006/relationships/slideLayout" Target="../slideLayouts/slideLayout55.xml"/><Relationship Id="rId6" Type="http://schemas.openxmlformats.org/officeDocument/2006/relationships/slideLayout" Target="../slideLayouts/slideLayout60.xml"/><Relationship Id="rId15" Type="http://schemas.openxmlformats.org/officeDocument/2006/relationships/slideLayout" Target="../slideLayouts/slideLayout69.xml"/><Relationship Id="rId23" Type="http://schemas.openxmlformats.org/officeDocument/2006/relationships/slideLayout" Target="../slideLayouts/slideLayout77.xml"/><Relationship Id="rId28" Type="http://schemas.openxmlformats.org/officeDocument/2006/relationships/slideLayout" Target="../slideLayouts/slideLayout82.xml"/><Relationship Id="rId36" Type="http://schemas.openxmlformats.org/officeDocument/2006/relationships/slideLayout" Target="../slideLayouts/slideLayout90.xml"/><Relationship Id="rId49" Type="http://schemas.openxmlformats.org/officeDocument/2006/relationships/slideLayout" Target="../slideLayouts/slideLayout10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082" r:id="rId1"/>
    <p:sldLayoutId id="2147484064" r:id="rId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Slide Number Placeholder 9"/>
          <p:cNvSpPr txBox="1">
            <a:spLocks/>
          </p:cNvSpPr>
          <p:nvPr userDrawn="1"/>
        </p:nvSpPr>
        <p:spPr>
          <a:xfrm>
            <a:off x="8305799" y="6433117"/>
            <a:ext cx="608013" cy="214792"/>
          </a:xfrm>
          <a:prstGeom prst="rect">
            <a:avLst/>
          </a:prstGeom>
        </p:spPr>
        <p:txBody>
          <a:bodyPr vert="horz" lIns="0" tIns="0" rIns="0" bIns="0" rtlCol="0" anchor="b" anchorCtr="0"/>
          <a:lstStyle>
            <a:lvl1pPr algn="r">
              <a:defRPr sz="900">
                <a:ln>
                  <a:noFill/>
                </a:ln>
                <a:solidFill>
                  <a:schemeClr val="tx1"/>
                </a:solidFill>
                <a:latin typeface="Franklin Gothic Book"/>
                <a:cs typeface="Franklin Gothic Book"/>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69C6DBA-7932-1C4F-90C6-E1C91303CC81}" type="slidenum">
              <a:rPr kumimoji="0" lang="en-US" sz="900" b="1" i="0" u="none" strike="noStrike" kern="1200" cap="none" spc="0" normalizeH="0" baseline="0" noProof="0" smtClean="0">
                <a:ln>
                  <a:noFill/>
                </a:ln>
                <a:solidFill>
                  <a:schemeClr val="tx1"/>
                </a:solidFill>
                <a:effectLst/>
                <a:uLnTx/>
                <a:uFillTx/>
                <a:latin typeface="Times New Roman"/>
                <a:ea typeface="+mn-ea"/>
                <a:cs typeface="Times New Roman"/>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900" b="1" i="0" u="none" strike="noStrike" kern="1200" cap="none" spc="0" normalizeH="0" baseline="0" noProof="0" dirty="0">
              <a:ln>
                <a:noFill/>
              </a:ln>
              <a:solidFill>
                <a:schemeClr val="tx1"/>
              </a:solidFill>
              <a:effectLst/>
              <a:uLnTx/>
              <a:uFillTx/>
              <a:latin typeface="Times New Roman"/>
              <a:ea typeface="+mn-ea"/>
              <a:cs typeface="Times New Roman"/>
            </a:endParaRPr>
          </a:p>
        </p:txBody>
      </p:sp>
      <p:sp>
        <p:nvSpPr>
          <p:cNvPr id="15" name="Title Placeholder 14"/>
          <p:cNvSpPr>
            <a:spLocks noGrp="1"/>
          </p:cNvSpPr>
          <p:nvPr>
            <p:ph type="title"/>
          </p:nvPr>
        </p:nvSpPr>
        <p:spPr>
          <a:xfrm>
            <a:off x="228600" y="609599"/>
            <a:ext cx="8685213" cy="912813"/>
          </a:xfrm>
          <a:prstGeom prst="rect">
            <a:avLst/>
          </a:prstGeom>
        </p:spPr>
        <p:txBody>
          <a:bodyPr vert="horz" wrap="square" lIns="0" tIns="0" rIns="0" bIns="0" rtlCol="0" anchor="t" anchorCtr="0">
            <a:noAutofit/>
          </a:bodyPr>
          <a:lstStyle/>
          <a:p>
            <a:r>
              <a:rPr lang="en-US" dirty="0"/>
              <a:t>Click to edit Master title style</a:t>
            </a:r>
            <a:br>
              <a:rPr lang="en-US" dirty="0"/>
            </a:br>
            <a:endParaRPr lang="en-US" dirty="0"/>
          </a:p>
        </p:txBody>
      </p:sp>
      <p:sp>
        <p:nvSpPr>
          <p:cNvPr id="16" name="Text Placeholder 15"/>
          <p:cNvSpPr>
            <a:spLocks noGrp="1"/>
          </p:cNvSpPr>
          <p:nvPr>
            <p:ph type="body" idx="1"/>
          </p:nvPr>
        </p:nvSpPr>
        <p:spPr>
          <a:xfrm>
            <a:off x="228600" y="1611313"/>
            <a:ext cx="8685213" cy="4562475"/>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p:cNvCxnSpPr/>
          <p:nvPr userDrawn="1"/>
        </p:nvCxnSpPr>
        <p:spPr>
          <a:xfrm>
            <a:off x="228600" y="457200"/>
            <a:ext cx="8686800" cy="1588"/>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228600" y="6408738"/>
            <a:ext cx="8686800" cy="1588"/>
          </a:xfrm>
          <a:prstGeom prst="line">
            <a:avLst/>
          </a:prstGeom>
          <a:ln w="635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3" name="Footer Placeholder 12"/>
          <p:cNvSpPr>
            <a:spLocks noGrp="1"/>
          </p:cNvSpPr>
          <p:nvPr>
            <p:ph type="ftr" sz="quarter" idx="3"/>
          </p:nvPr>
        </p:nvSpPr>
        <p:spPr>
          <a:xfrm>
            <a:off x="1443709" y="6433116"/>
            <a:ext cx="6252491" cy="214793"/>
          </a:xfrm>
          <a:prstGeom prst="rect">
            <a:avLst/>
          </a:prstGeom>
        </p:spPr>
        <p:txBody>
          <a:bodyPr vert="horz" lIns="182880" tIns="0" rIns="182880" bIns="0" rtlCol="0" anchor="b" anchorCtr="0"/>
          <a:lstStyle>
            <a:lvl1pPr algn="ctr">
              <a:defRPr sz="900">
                <a:solidFill>
                  <a:srgbClr val="000000"/>
                </a:solidFill>
                <a:latin typeface="Times New Roman"/>
                <a:cs typeface="Times New Roman"/>
              </a:defRPr>
            </a:lvl1pPr>
          </a:lstStyle>
          <a:p>
            <a:endParaRPr lang="en-US" dirty="0"/>
          </a:p>
        </p:txBody>
      </p:sp>
      <p:pic>
        <p:nvPicPr>
          <p:cNvPr id="2" name="Picture 1"/>
          <p:cNvPicPr>
            <a:picLocks noChangeAspect="1"/>
          </p:cNvPicPr>
          <p:nvPr userDrawn="1"/>
        </p:nvPicPr>
        <p:blipFill>
          <a:blip r:embed="rId54" cstate="print">
            <a:extLst>
              <a:ext uri="{28A0092B-C50C-407E-A947-70E740481C1C}">
                <a14:useLocalDpi xmlns:a14="http://schemas.microsoft.com/office/drawing/2010/main" val="0"/>
              </a:ext>
            </a:extLst>
          </a:blip>
          <a:stretch>
            <a:fillRect/>
          </a:stretch>
        </p:blipFill>
        <p:spPr>
          <a:xfrm>
            <a:off x="198455" y="6511433"/>
            <a:ext cx="1237491" cy="140208"/>
          </a:xfrm>
          <a:prstGeom prst="rect">
            <a:avLst/>
          </a:prstGeom>
        </p:spPr>
      </p:pic>
    </p:spTree>
  </p:cSld>
  <p:clrMap bg1="lt1" tx1="dk1" bg2="lt2" tx2="dk2" accent1="accent1" accent2="accent2" accent3="accent3" accent4="accent4" accent5="accent5" accent6="accent6" hlink="hlink" folHlink="folHlink"/>
  <p:sldLayoutIdLst>
    <p:sldLayoutId id="2147484080" r:id="rId1"/>
    <p:sldLayoutId id="2147484067" r:id="rId2"/>
    <p:sldLayoutId id="2147484079" r:id="rId3"/>
    <p:sldLayoutId id="2147484138" r:id="rId4"/>
    <p:sldLayoutId id="2147484065" r:id="rId5"/>
    <p:sldLayoutId id="2147484146" r:id="rId6"/>
    <p:sldLayoutId id="2147484066" r:id="rId7"/>
    <p:sldLayoutId id="2147484069" r:id="rId8"/>
    <p:sldLayoutId id="2147484070" r:id="rId9"/>
    <p:sldLayoutId id="2147484071" r:id="rId10"/>
    <p:sldLayoutId id="2147484110" r:id="rId11"/>
    <p:sldLayoutId id="2147484139" r:id="rId12"/>
    <p:sldLayoutId id="2147484072" r:id="rId13"/>
    <p:sldLayoutId id="2147484141" r:id="rId14"/>
    <p:sldLayoutId id="2147484086" r:id="rId15"/>
    <p:sldLayoutId id="2147484087" r:id="rId16"/>
    <p:sldLayoutId id="2147484112" r:id="rId17"/>
    <p:sldLayoutId id="2147484142" r:id="rId18"/>
    <p:sldLayoutId id="2147484119" r:id="rId19"/>
    <p:sldLayoutId id="2147484115" r:id="rId20"/>
    <p:sldLayoutId id="2147484116" r:id="rId21"/>
    <p:sldLayoutId id="2147484114" r:id="rId22"/>
    <p:sldLayoutId id="2147484117" r:id="rId23"/>
    <p:sldLayoutId id="2147484073" r:id="rId24"/>
    <p:sldLayoutId id="2147484085" r:id="rId25"/>
    <p:sldLayoutId id="2147484136" r:id="rId26"/>
    <p:sldLayoutId id="2147484092" r:id="rId27"/>
    <p:sldLayoutId id="2147484143" r:id="rId28"/>
    <p:sldLayoutId id="2147484093" r:id="rId29"/>
    <p:sldLayoutId id="2147484144" r:id="rId30"/>
    <p:sldLayoutId id="2147484102" r:id="rId31"/>
    <p:sldLayoutId id="2147484103" r:id="rId32"/>
    <p:sldLayoutId id="2147484104" r:id="rId33"/>
    <p:sldLayoutId id="2147484106" r:id="rId34"/>
    <p:sldLayoutId id="2147484097" r:id="rId35"/>
    <p:sldLayoutId id="2147484098" r:id="rId36"/>
    <p:sldLayoutId id="2147484145" r:id="rId37"/>
    <p:sldLayoutId id="2147484099" r:id="rId38"/>
    <p:sldLayoutId id="2147484100" r:id="rId39"/>
    <p:sldLayoutId id="2147484101" r:id="rId40"/>
    <p:sldLayoutId id="2147484107" r:id="rId41"/>
    <p:sldLayoutId id="2147484121" r:id="rId42"/>
    <p:sldLayoutId id="2147484122" r:id="rId43"/>
    <p:sldLayoutId id="2147484123" r:id="rId44"/>
    <p:sldLayoutId id="2147484124" r:id="rId45"/>
    <p:sldLayoutId id="2147484125" r:id="rId46"/>
    <p:sldLayoutId id="2147484126" r:id="rId47"/>
    <p:sldLayoutId id="2147484127" r:id="rId48"/>
    <p:sldLayoutId id="2147484129" r:id="rId49"/>
    <p:sldLayoutId id="2147484128" r:id="rId50"/>
    <p:sldLayoutId id="2147484130" r:id="rId51"/>
    <p:sldLayoutId id="2147484147" r:id="rId52"/>
  </p:sldLayoutIdLst>
  <p:hf hdr="0" dt="0"/>
  <p:txStyles>
    <p:titleStyle>
      <a:lvl1pPr algn="l" defTabSz="914400" rtl="0" eaLnBrk="1" latinLnBrk="0" hangingPunct="1">
        <a:spcBef>
          <a:spcPct val="0"/>
        </a:spcBef>
        <a:buNone/>
        <a:defRPr sz="2800" b="0" kern="1200">
          <a:solidFill>
            <a:schemeClr val="tx1"/>
          </a:solidFill>
          <a:latin typeface="Times New Roman"/>
          <a:ea typeface="+mj-ea"/>
          <a:cs typeface="Times New Roman"/>
        </a:defRPr>
      </a:lvl1pPr>
    </p:titleStyle>
    <p:bodyStyle>
      <a:lvl1pPr marL="9144" indent="-9144" algn="l" defTabSz="914400" rtl="0" eaLnBrk="1" latinLnBrk="0" hangingPunct="1">
        <a:lnSpc>
          <a:spcPct val="100000"/>
        </a:lnSpc>
        <a:spcBef>
          <a:spcPts val="0"/>
        </a:spcBef>
        <a:spcAft>
          <a:spcPts val="600"/>
        </a:spcAft>
        <a:buFont typeface="Times New Roman" panose="02020603050405020304" pitchFamily="18" charset="0"/>
        <a:buChar char="​"/>
        <a:defRPr sz="1600" b="0" kern="1200">
          <a:solidFill>
            <a:schemeClr val="tx1"/>
          </a:solidFill>
          <a:latin typeface="Times New Roman"/>
          <a:ea typeface="+mn-ea"/>
          <a:cs typeface="Times New Roman"/>
        </a:defRPr>
      </a:lvl1pPr>
      <a:lvl2pPr marL="288925" indent="-288925" algn="l" defTabSz="914400" rtl="0" eaLnBrk="1" latinLnBrk="0" hangingPunct="1">
        <a:lnSpc>
          <a:spcPct val="100000"/>
        </a:lnSpc>
        <a:spcBef>
          <a:spcPts val="0"/>
        </a:spcBef>
        <a:spcAft>
          <a:spcPts val="600"/>
        </a:spcAft>
        <a:buFont typeface="Arial"/>
        <a:buChar char="—"/>
        <a:tabLst>
          <a:tab pos="288925" algn="l"/>
        </a:tabLst>
        <a:defRPr sz="1600" kern="1200">
          <a:solidFill>
            <a:schemeClr val="tx1"/>
          </a:solidFill>
          <a:latin typeface="Times New Roman"/>
          <a:ea typeface="+mn-ea"/>
          <a:cs typeface="Times New Roman"/>
        </a:defRPr>
      </a:lvl2pPr>
      <a:lvl3pPr marL="455613" indent="-166688" algn="l" defTabSz="914400" rtl="0" eaLnBrk="1" latinLnBrk="0" hangingPunct="1">
        <a:lnSpc>
          <a:spcPct val="100000"/>
        </a:lnSpc>
        <a:spcBef>
          <a:spcPts val="0"/>
        </a:spcBef>
        <a:spcAft>
          <a:spcPts val="600"/>
        </a:spcAft>
        <a:buFont typeface="Arial"/>
        <a:buChar char="•"/>
        <a:defRPr sz="1400" kern="1200">
          <a:solidFill>
            <a:schemeClr val="tx1"/>
          </a:solidFill>
          <a:latin typeface="Times New Roman"/>
          <a:ea typeface="+mn-ea"/>
          <a:cs typeface="Times New Roman"/>
        </a:defRPr>
      </a:lvl3pPr>
      <a:lvl4pPr marL="628650" indent="-173038" algn="l" defTabSz="914400" rtl="0" eaLnBrk="1" latinLnBrk="0" hangingPunct="1">
        <a:lnSpc>
          <a:spcPct val="100000"/>
        </a:lnSpc>
        <a:spcBef>
          <a:spcPts val="0"/>
        </a:spcBef>
        <a:spcAft>
          <a:spcPts val="600"/>
        </a:spcAft>
        <a:buFont typeface="Arial"/>
        <a:buChar char="•"/>
        <a:defRPr sz="1200" kern="1200">
          <a:solidFill>
            <a:schemeClr val="tx1"/>
          </a:solidFill>
          <a:latin typeface="Times New Roman"/>
          <a:ea typeface="+mn-ea"/>
          <a:cs typeface="Times New Roman"/>
        </a:defRPr>
      </a:lvl4pPr>
      <a:lvl5pPr marL="801688" indent="-173038" algn="l" defTabSz="914400" rtl="0" eaLnBrk="1" latinLnBrk="0" hangingPunct="1">
        <a:lnSpc>
          <a:spcPct val="100000"/>
        </a:lnSpc>
        <a:spcBef>
          <a:spcPts val="0"/>
        </a:spcBef>
        <a:spcAft>
          <a:spcPts val="600"/>
        </a:spcAft>
        <a:buFont typeface="Arial"/>
        <a:buChar char="•"/>
        <a:defRPr sz="1200" kern="1200">
          <a:solidFill>
            <a:schemeClr val="tx1"/>
          </a:solidFill>
          <a:latin typeface="Times New Roman"/>
          <a:ea typeface="+mn-ea"/>
          <a:cs typeface="Times New Roman"/>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598" userDrawn="1">
          <p15:clr>
            <a:srgbClr val="F26B43"/>
          </p15:clr>
        </p15:guide>
        <p15:guide id="4" orient="horz" pos="1015" userDrawn="1">
          <p15:clr>
            <a:srgbClr val="F26B43"/>
          </p15:clr>
        </p15:guide>
        <p15:guide id="5" pos="143" userDrawn="1">
          <p15:clr>
            <a:srgbClr val="F26B43"/>
          </p15:clr>
        </p15:guide>
        <p15:guide id="6" pos="5617" userDrawn="1">
          <p15:clr>
            <a:srgbClr val="F26B43"/>
          </p15:clr>
        </p15:guide>
        <p15:guide id="7" orient="horz" pos="3889" userDrawn="1">
          <p15:clr>
            <a:srgbClr val="F26B43"/>
          </p15:clr>
        </p15:guide>
        <p15:guide id="8" orient="horz" pos="4175"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Slide Number Placeholder 9"/>
          <p:cNvSpPr txBox="1">
            <a:spLocks/>
          </p:cNvSpPr>
          <p:nvPr userDrawn="1"/>
        </p:nvSpPr>
        <p:spPr>
          <a:xfrm>
            <a:off x="8305799" y="6433117"/>
            <a:ext cx="608013" cy="214792"/>
          </a:xfrm>
          <a:prstGeom prst="rect">
            <a:avLst/>
          </a:prstGeom>
        </p:spPr>
        <p:txBody>
          <a:bodyPr vert="horz" lIns="0" tIns="0" rIns="0" bIns="0" rtlCol="0" anchor="b" anchorCtr="0"/>
          <a:lstStyle>
            <a:lvl1pPr algn="r">
              <a:defRPr sz="900">
                <a:ln>
                  <a:noFill/>
                </a:ln>
                <a:solidFill>
                  <a:schemeClr val="tx1"/>
                </a:solidFill>
                <a:latin typeface="Franklin Gothic Book"/>
                <a:cs typeface="Franklin Gothic Book"/>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69C6DBA-7932-1C4F-90C6-E1C91303CC81}" type="slidenum">
              <a:rPr kumimoji="0" lang="en-US" sz="900" b="1" i="0" u="none" strike="noStrike" kern="1200" cap="none" spc="0" normalizeH="0" baseline="0" noProof="0" smtClean="0">
                <a:ln>
                  <a:noFill/>
                </a:ln>
                <a:solidFill>
                  <a:schemeClr val="tx1"/>
                </a:solidFill>
                <a:effectLst/>
                <a:uLnTx/>
                <a:uFillTx/>
                <a:latin typeface="Times New Roman"/>
                <a:ea typeface="+mn-ea"/>
                <a:cs typeface="Times New Roman"/>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900" b="1" i="0" u="none" strike="noStrike" kern="1200" cap="none" spc="0" normalizeH="0" baseline="0" noProof="0" dirty="0">
              <a:ln>
                <a:noFill/>
              </a:ln>
              <a:solidFill>
                <a:schemeClr val="tx1"/>
              </a:solidFill>
              <a:effectLst/>
              <a:uLnTx/>
              <a:uFillTx/>
              <a:latin typeface="Times New Roman"/>
              <a:ea typeface="+mn-ea"/>
              <a:cs typeface="Times New Roman"/>
            </a:endParaRPr>
          </a:p>
        </p:txBody>
      </p:sp>
      <p:sp>
        <p:nvSpPr>
          <p:cNvPr id="15" name="Title Placeholder 14"/>
          <p:cNvSpPr>
            <a:spLocks noGrp="1"/>
          </p:cNvSpPr>
          <p:nvPr>
            <p:ph type="title"/>
          </p:nvPr>
        </p:nvSpPr>
        <p:spPr>
          <a:xfrm>
            <a:off x="228600" y="609599"/>
            <a:ext cx="8685213" cy="912813"/>
          </a:xfrm>
          <a:prstGeom prst="rect">
            <a:avLst/>
          </a:prstGeom>
        </p:spPr>
        <p:txBody>
          <a:bodyPr vert="horz" wrap="square" lIns="0" tIns="0" rIns="0" bIns="0" rtlCol="0" anchor="t" anchorCtr="0">
            <a:noAutofit/>
          </a:bodyPr>
          <a:lstStyle/>
          <a:p>
            <a:r>
              <a:rPr lang="en-US" dirty="0"/>
              <a:t>Click to edit Master title style</a:t>
            </a:r>
            <a:br>
              <a:rPr lang="en-US" dirty="0"/>
            </a:br>
            <a:endParaRPr lang="en-US" dirty="0"/>
          </a:p>
        </p:txBody>
      </p:sp>
      <p:sp>
        <p:nvSpPr>
          <p:cNvPr id="16" name="Text Placeholder 15"/>
          <p:cNvSpPr>
            <a:spLocks noGrp="1"/>
          </p:cNvSpPr>
          <p:nvPr>
            <p:ph type="body" idx="1"/>
          </p:nvPr>
        </p:nvSpPr>
        <p:spPr>
          <a:xfrm>
            <a:off x="228600" y="1611313"/>
            <a:ext cx="8685213" cy="4562475"/>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p:cNvCxnSpPr/>
          <p:nvPr userDrawn="1"/>
        </p:nvCxnSpPr>
        <p:spPr>
          <a:xfrm>
            <a:off x="228600" y="457200"/>
            <a:ext cx="8686800" cy="1588"/>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228600" y="6408738"/>
            <a:ext cx="8686800" cy="1588"/>
          </a:xfrm>
          <a:prstGeom prst="line">
            <a:avLst/>
          </a:prstGeom>
          <a:ln w="635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3" name="Footer Placeholder 12"/>
          <p:cNvSpPr>
            <a:spLocks noGrp="1"/>
          </p:cNvSpPr>
          <p:nvPr>
            <p:ph type="ftr" sz="quarter" idx="3"/>
          </p:nvPr>
        </p:nvSpPr>
        <p:spPr>
          <a:xfrm>
            <a:off x="1443709" y="6433116"/>
            <a:ext cx="6252491" cy="214793"/>
          </a:xfrm>
          <a:prstGeom prst="rect">
            <a:avLst/>
          </a:prstGeom>
        </p:spPr>
        <p:txBody>
          <a:bodyPr vert="horz" lIns="182880" tIns="0" rIns="182880" bIns="0" rtlCol="0" anchor="b" anchorCtr="0"/>
          <a:lstStyle>
            <a:lvl1pPr algn="ctr">
              <a:defRPr sz="900">
                <a:solidFill>
                  <a:srgbClr val="000000"/>
                </a:solidFill>
                <a:latin typeface="Times New Roman"/>
                <a:cs typeface="Times New Roman"/>
              </a:defRPr>
            </a:lvl1pPr>
          </a:lstStyle>
          <a:p>
            <a:endParaRPr lang="en-US" dirty="0"/>
          </a:p>
        </p:txBody>
      </p:sp>
      <p:pic>
        <p:nvPicPr>
          <p:cNvPr id="2" name="Picture 1"/>
          <p:cNvPicPr>
            <a:picLocks noChangeAspect="1"/>
          </p:cNvPicPr>
          <p:nvPr userDrawn="1"/>
        </p:nvPicPr>
        <p:blipFill>
          <a:blip r:embed="rId54" cstate="print">
            <a:extLst>
              <a:ext uri="{28A0092B-C50C-407E-A947-70E740481C1C}">
                <a14:useLocalDpi xmlns:a14="http://schemas.microsoft.com/office/drawing/2010/main" val="0"/>
              </a:ext>
            </a:extLst>
          </a:blip>
          <a:stretch>
            <a:fillRect/>
          </a:stretch>
        </p:blipFill>
        <p:spPr>
          <a:xfrm>
            <a:off x="198455" y="6511433"/>
            <a:ext cx="1237491" cy="140208"/>
          </a:xfrm>
          <a:prstGeom prst="rect">
            <a:avLst/>
          </a:prstGeom>
        </p:spPr>
      </p:pic>
    </p:spTree>
    <p:extLst>
      <p:ext uri="{BB962C8B-B14F-4D97-AF65-F5344CB8AC3E}">
        <p14:creationId xmlns:p14="http://schemas.microsoft.com/office/powerpoint/2010/main" val="4020035798"/>
      </p:ext>
    </p:extLst>
  </p:cSld>
  <p:clrMap bg1="lt1" tx1="dk1" bg2="lt2" tx2="dk2" accent1="accent1" accent2="accent2" accent3="accent3" accent4="accent4" accent5="accent5" accent6="accent6" hlink="hlink" folHlink="folHlink"/>
  <p:sldLayoutIdLst>
    <p:sldLayoutId id="2147484149" r:id="rId1"/>
    <p:sldLayoutId id="2147484150" r:id="rId2"/>
    <p:sldLayoutId id="2147484151" r:id="rId3"/>
    <p:sldLayoutId id="2147484152" r:id="rId4"/>
    <p:sldLayoutId id="2147484153" r:id="rId5"/>
    <p:sldLayoutId id="2147484154" r:id="rId6"/>
    <p:sldLayoutId id="2147484155" r:id="rId7"/>
    <p:sldLayoutId id="2147484156" r:id="rId8"/>
    <p:sldLayoutId id="2147484157" r:id="rId9"/>
    <p:sldLayoutId id="2147484158" r:id="rId10"/>
    <p:sldLayoutId id="2147484159" r:id="rId11"/>
    <p:sldLayoutId id="2147484160" r:id="rId12"/>
    <p:sldLayoutId id="2147484161" r:id="rId13"/>
    <p:sldLayoutId id="2147484162" r:id="rId14"/>
    <p:sldLayoutId id="2147484163" r:id="rId15"/>
    <p:sldLayoutId id="2147484164" r:id="rId16"/>
    <p:sldLayoutId id="2147484165" r:id="rId17"/>
    <p:sldLayoutId id="2147484166" r:id="rId18"/>
    <p:sldLayoutId id="2147484167" r:id="rId19"/>
    <p:sldLayoutId id="2147484168" r:id="rId20"/>
    <p:sldLayoutId id="2147484169" r:id="rId21"/>
    <p:sldLayoutId id="2147484170" r:id="rId22"/>
    <p:sldLayoutId id="2147484171" r:id="rId23"/>
    <p:sldLayoutId id="2147484172" r:id="rId24"/>
    <p:sldLayoutId id="2147484173" r:id="rId25"/>
    <p:sldLayoutId id="2147484174" r:id="rId26"/>
    <p:sldLayoutId id="2147484175" r:id="rId27"/>
    <p:sldLayoutId id="2147484176" r:id="rId28"/>
    <p:sldLayoutId id="2147484177" r:id="rId29"/>
    <p:sldLayoutId id="2147484178" r:id="rId30"/>
    <p:sldLayoutId id="2147484179" r:id="rId31"/>
    <p:sldLayoutId id="2147484180" r:id="rId32"/>
    <p:sldLayoutId id="2147484181" r:id="rId33"/>
    <p:sldLayoutId id="2147484182" r:id="rId34"/>
    <p:sldLayoutId id="2147484183" r:id="rId35"/>
    <p:sldLayoutId id="2147484184" r:id="rId36"/>
    <p:sldLayoutId id="2147484185" r:id="rId37"/>
    <p:sldLayoutId id="2147484186" r:id="rId38"/>
    <p:sldLayoutId id="2147484187" r:id="rId39"/>
    <p:sldLayoutId id="2147484188" r:id="rId40"/>
    <p:sldLayoutId id="2147484189" r:id="rId41"/>
    <p:sldLayoutId id="2147484190" r:id="rId42"/>
    <p:sldLayoutId id="2147484191" r:id="rId43"/>
    <p:sldLayoutId id="2147484192" r:id="rId44"/>
    <p:sldLayoutId id="2147484193" r:id="rId45"/>
    <p:sldLayoutId id="2147484194" r:id="rId46"/>
    <p:sldLayoutId id="2147484195" r:id="rId47"/>
    <p:sldLayoutId id="2147484196" r:id="rId48"/>
    <p:sldLayoutId id="2147484197" r:id="rId49"/>
    <p:sldLayoutId id="2147484198" r:id="rId50"/>
    <p:sldLayoutId id="2147484199" r:id="rId51"/>
    <p:sldLayoutId id="2147484200" r:id="rId52"/>
  </p:sldLayoutIdLst>
  <p:hf hdr="0" dt="0"/>
  <p:txStyles>
    <p:titleStyle>
      <a:lvl1pPr algn="l" defTabSz="914400" rtl="0" eaLnBrk="1" latinLnBrk="0" hangingPunct="1">
        <a:spcBef>
          <a:spcPct val="0"/>
        </a:spcBef>
        <a:buNone/>
        <a:defRPr sz="2800" b="0" kern="1200">
          <a:solidFill>
            <a:schemeClr val="tx1"/>
          </a:solidFill>
          <a:latin typeface="Times New Roman"/>
          <a:ea typeface="+mj-ea"/>
          <a:cs typeface="Times New Roman"/>
        </a:defRPr>
      </a:lvl1pPr>
    </p:titleStyle>
    <p:bodyStyle>
      <a:lvl1pPr marL="9144" indent="-9144" algn="l" defTabSz="914400" rtl="0" eaLnBrk="1" latinLnBrk="0" hangingPunct="1">
        <a:lnSpc>
          <a:spcPct val="100000"/>
        </a:lnSpc>
        <a:spcBef>
          <a:spcPts val="0"/>
        </a:spcBef>
        <a:spcAft>
          <a:spcPts val="600"/>
        </a:spcAft>
        <a:buFont typeface="Times New Roman" panose="02020603050405020304" pitchFamily="18" charset="0"/>
        <a:buChar char="​"/>
        <a:defRPr sz="1600" b="0" kern="1200">
          <a:solidFill>
            <a:schemeClr val="tx1"/>
          </a:solidFill>
          <a:latin typeface="Times New Roman"/>
          <a:ea typeface="+mn-ea"/>
          <a:cs typeface="Times New Roman"/>
        </a:defRPr>
      </a:lvl1pPr>
      <a:lvl2pPr marL="288925" indent="-288925" algn="l" defTabSz="914400" rtl="0" eaLnBrk="1" latinLnBrk="0" hangingPunct="1">
        <a:lnSpc>
          <a:spcPct val="100000"/>
        </a:lnSpc>
        <a:spcBef>
          <a:spcPts val="0"/>
        </a:spcBef>
        <a:spcAft>
          <a:spcPts val="600"/>
        </a:spcAft>
        <a:buFont typeface="Arial"/>
        <a:buChar char="—"/>
        <a:tabLst>
          <a:tab pos="288925" algn="l"/>
        </a:tabLst>
        <a:defRPr sz="1600" kern="1200">
          <a:solidFill>
            <a:schemeClr val="tx1"/>
          </a:solidFill>
          <a:latin typeface="Times New Roman"/>
          <a:ea typeface="+mn-ea"/>
          <a:cs typeface="Times New Roman"/>
        </a:defRPr>
      </a:lvl2pPr>
      <a:lvl3pPr marL="455613" indent="-166688" algn="l" defTabSz="914400" rtl="0" eaLnBrk="1" latinLnBrk="0" hangingPunct="1">
        <a:lnSpc>
          <a:spcPct val="100000"/>
        </a:lnSpc>
        <a:spcBef>
          <a:spcPts val="0"/>
        </a:spcBef>
        <a:spcAft>
          <a:spcPts val="600"/>
        </a:spcAft>
        <a:buFont typeface="Arial"/>
        <a:buChar char="•"/>
        <a:defRPr sz="1400" kern="1200">
          <a:solidFill>
            <a:schemeClr val="tx1"/>
          </a:solidFill>
          <a:latin typeface="Times New Roman"/>
          <a:ea typeface="+mn-ea"/>
          <a:cs typeface="Times New Roman"/>
        </a:defRPr>
      </a:lvl3pPr>
      <a:lvl4pPr marL="628650" indent="-173038" algn="l" defTabSz="914400" rtl="0" eaLnBrk="1" latinLnBrk="0" hangingPunct="1">
        <a:lnSpc>
          <a:spcPct val="100000"/>
        </a:lnSpc>
        <a:spcBef>
          <a:spcPts val="0"/>
        </a:spcBef>
        <a:spcAft>
          <a:spcPts val="600"/>
        </a:spcAft>
        <a:buFont typeface="Arial"/>
        <a:buChar char="•"/>
        <a:defRPr sz="1200" kern="1200">
          <a:solidFill>
            <a:schemeClr val="tx1"/>
          </a:solidFill>
          <a:latin typeface="Times New Roman"/>
          <a:ea typeface="+mn-ea"/>
          <a:cs typeface="Times New Roman"/>
        </a:defRPr>
      </a:lvl4pPr>
      <a:lvl5pPr marL="801688" indent="-173038" algn="l" defTabSz="914400" rtl="0" eaLnBrk="1" latinLnBrk="0" hangingPunct="1">
        <a:lnSpc>
          <a:spcPct val="100000"/>
        </a:lnSpc>
        <a:spcBef>
          <a:spcPts val="0"/>
        </a:spcBef>
        <a:spcAft>
          <a:spcPts val="600"/>
        </a:spcAft>
        <a:buFont typeface="Arial"/>
        <a:buChar char="•"/>
        <a:defRPr sz="1200" kern="1200">
          <a:solidFill>
            <a:schemeClr val="tx1"/>
          </a:solidFill>
          <a:latin typeface="Times New Roman"/>
          <a:ea typeface="+mn-ea"/>
          <a:cs typeface="Times New Roman"/>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guide id="3" orient="horz" pos="598">
          <p15:clr>
            <a:srgbClr val="F26B43"/>
          </p15:clr>
        </p15:guide>
        <p15:guide id="4" orient="horz" pos="1015">
          <p15:clr>
            <a:srgbClr val="F26B43"/>
          </p15:clr>
        </p15:guide>
        <p15:guide id="5" pos="143">
          <p15:clr>
            <a:srgbClr val="F26B43"/>
          </p15:clr>
        </p15:guide>
        <p15:guide id="6" pos="5617">
          <p15:clr>
            <a:srgbClr val="F26B43"/>
          </p15:clr>
        </p15:guide>
        <p15:guide id="7" orient="horz" pos="3889">
          <p15:clr>
            <a:srgbClr val="F26B43"/>
          </p15:clr>
        </p15:guide>
        <p15:guide id="8" orient="horz" pos="4175">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spcBef>
                <a:spcPts val="1200"/>
              </a:spcBef>
              <a:spcAft>
                <a:spcPts val="1200"/>
              </a:spcAft>
            </a:pPr>
            <a:r>
              <a:rPr lang="en-US" dirty="0"/>
              <a:t>Il </a:t>
            </a:r>
            <a:r>
              <a:rPr lang="en-US" dirty="0" err="1"/>
              <a:t>diritto</a:t>
            </a:r>
            <a:r>
              <a:rPr lang="en-US" dirty="0"/>
              <a:t> </a:t>
            </a:r>
            <a:r>
              <a:rPr lang="en-US" dirty="0" err="1"/>
              <a:t>europeo</a:t>
            </a:r>
            <a:r>
              <a:rPr lang="en-US" dirty="0"/>
              <a:t> </a:t>
            </a:r>
            <a:r>
              <a:rPr lang="en-US" dirty="0" err="1"/>
              <a:t>dei</a:t>
            </a:r>
            <a:r>
              <a:rPr lang="en-US" dirty="0"/>
              <a:t> </a:t>
            </a:r>
            <a:r>
              <a:rPr lang="en-US" dirty="0" err="1"/>
              <a:t>consumatori</a:t>
            </a:r>
            <a:br>
              <a:rPr lang="en-US" dirty="0"/>
            </a:br>
            <a:r>
              <a:rPr lang="en-US" sz="2600" i="1" dirty="0"/>
              <a:t>Il </a:t>
            </a:r>
            <a:r>
              <a:rPr lang="en-US" sz="2600" i="1" dirty="0" err="1"/>
              <a:t>ruolo</a:t>
            </a:r>
            <a:r>
              <a:rPr lang="en-US" sz="2600" i="1" dirty="0"/>
              <a:t> </a:t>
            </a:r>
            <a:r>
              <a:rPr lang="en-US" sz="2600" i="1" dirty="0" err="1"/>
              <a:t>dell’Autorità</a:t>
            </a:r>
            <a:r>
              <a:rPr lang="en-US" sz="2600" i="1" dirty="0"/>
              <a:t> </a:t>
            </a:r>
            <a:r>
              <a:rPr lang="en-US" sz="2600" i="1" dirty="0" err="1"/>
              <a:t>Garante</a:t>
            </a:r>
            <a:r>
              <a:rPr lang="en-US" sz="2600" i="1" dirty="0"/>
              <a:t> della </a:t>
            </a:r>
            <a:r>
              <a:rPr lang="en-US" sz="2600" i="1" dirty="0" err="1"/>
              <a:t>Concorrenza</a:t>
            </a:r>
            <a:r>
              <a:rPr lang="en-US" sz="2600" i="1" dirty="0"/>
              <a:t> e del Mercato</a:t>
            </a:r>
          </a:p>
        </p:txBody>
      </p:sp>
      <p:sp>
        <p:nvSpPr>
          <p:cNvPr id="8" name="Subtitle 7"/>
          <p:cNvSpPr>
            <a:spLocks noGrp="1"/>
          </p:cNvSpPr>
          <p:nvPr>
            <p:ph type="subTitle" sz="quarter" idx="1"/>
          </p:nvPr>
        </p:nvSpPr>
        <p:spPr/>
        <p:txBody>
          <a:bodyPr/>
          <a:lstStyle/>
          <a:p>
            <a:r>
              <a:rPr lang="it-IT" dirty="0"/>
              <a:t>3 giugno 2024</a:t>
            </a:r>
          </a:p>
          <a:p>
            <a:r>
              <a:rPr lang="it-IT" dirty="0"/>
              <a:t>Avv.ti Mario Siragusa e Fausto Caronna</a:t>
            </a:r>
          </a:p>
          <a:p>
            <a:r>
              <a:rPr lang="it-IT" dirty="0"/>
              <a:t>msiragusa@cgsh.com / fcaronna@cgsh.com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8A54614-2426-D419-A3B5-561CF7E1D5DB}"/>
              </a:ext>
            </a:extLst>
          </p:cNvPr>
          <p:cNvSpPr/>
          <p:nvPr/>
        </p:nvSpPr>
        <p:spPr>
          <a:xfrm>
            <a:off x="228598" y="1752600"/>
            <a:ext cx="8685213" cy="4267200"/>
          </a:xfrm>
          <a:prstGeom prst="rect">
            <a:avLst/>
          </a:prstGeom>
          <a:solidFill>
            <a:srgbClr val="DFFF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2" name="Title 1">
            <a:extLst>
              <a:ext uri="{FF2B5EF4-FFF2-40B4-BE49-F238E27FC236}">
                <a16:creationId xmlns:a16="http://schemas.microsoft.com/office/drawing/2014/main" id="{57C0D5B3-E743-D001-BA27-A1D2ABDD9CAB}"/>
              </a:ext>
            </a:extLst>
          </p:cNvPr>
          <p:cNvSpPr>
            <a:spLocks noGrp="1"/>
          </p:cNvSpPr>
          <p:nvPr>
            <p:ph type="title"/>
          </p:nvPr>
        </p:nvSpPr>
        <p:spPr>
          <a:xfrm>
            <a:off x="228599" y="579918"/>
            <a:ext cx="8685213" cy="909765"/>
          </a:xfrm>
        </p:spPr>
        <p:txBody>
          <a:bodyPr/>
          <a:lstStyle/>
          <a:p>
            <a:r>
              <a:rPr lang="it-IT" sz="3200" dirty="0"/>
              <a:t>Direttiva </a:t>
            </a:r>
            <a:r>
              <a:rPr lang="it-IT" sz="3200" i="1" dirty="0"/>
              <a:t>Omnibus</a:t>
            </a:r>
            <a:br>
              <a:rPr lang="it-IT" sz="3200" i="1" dirty="0"/>
            </a:br>
            <a:r>
              <a:rPr lang="it-IT" i="1" dirty="0"/>
              <a:t>Modifiche a norme sostanziali del codice del consumo</a:t>
            </a:r>
            <a:br>
              <a:rPr lang="it-IT" sz="3200" i="1" dirty="0"/>
            </a:br>
            <a:endParaRPr lang="en-GB" sz="3200" dirty="0"/>
          </a:p>
        </p:txBody>
      </p:sp>
      <p:sp>
        <p:nvSpPr>
          <p:cNvPr id="3" name="Content Placeholder 2">
            <a:extLst>
              <a:ext uri="{FF2B5EF4-FFF2-40B4-BE49-F238E27FC236}">
                <a16:creationId xmlns:a16="http://schemas.microsoft.com/office/drawing/2014/main" id="{DF67F4CC-4861-082E-7793-BD18BC639471}"/>
              </a:ext>
            </a:extLst>
          </p:cNvPr>
          <p:cNvSpPr>
            <a:spLocks noGrp="1"/>
          </p:cNvSpPr>
          <p:nvPr>
            <p:ph sz="quarter" idx="11"/>
          </p:nvPr>
        </p:nvSpPr>
        <p:spPr>
          <a:xfrm>
            <a:off x="228598" y="2133600"/>
            <a:ext cx="8685213" cy="3420030"/>
          </a:xfrm>
        </p:spPr>
        <p:txBody>
          <a:bodyPr/>
          <a:lstStyle/>
          <a:p>
            <a:pPr lvl="1"/>
            <a:r>
              <a:rPr lang="it-IT" sz="1800" dirty="0"/>
              <a:t>Annunci di riduzione di prezzo (art. 17-</a:t>
            </a:r>
            <a:r>
              <a:rPr lang="it-IT" sz="1800" i="1" dirty="0"/>
              <a:t>bis</a:t>
            </a:r>
            <a:r>
              <a:rPr lang="it-IT" sz="1800" dirty="0"/>
              <a:t>)</a:t>
            </a:r>
          </a:p>
          <a:p>
            <a:pPr lvl="1"/>
            <a:r>
              <a:rPr lang="it-IT" sz="1800" dirty="0"/>
              <a:t>Nuove definizioni in tema di pratiche commerciali, pubblicità e altre comunicazioni commerciali, nonché in tema di diritti dei consumatori nei contratti (art. 18)</a:t>
            </a:r>
          </a:p>
          <a:p>
            <a:pPr lvl="1"/>
            <a:r>
              <a:rPr lang="it-IT" sz="1800" i="1" dirty="0"/>
              <a:t>Dual quality </a:t>
            </a:r>
            <a:r>
              <a:rPr lang="it-IT" sz="1800" dirty="0"/>
              <a:t>quale nuova fattispecie di azione ingannevole (art. 21)</a:t>
            </a:r>
          </a:p>
          <a:p>
            <a:pPr lvl="1"/>
            <a:r>
              <a:rPr lang="it-IT" sz="1800" dirty="0"/>
              <a:t>Nuove fattispecie di omissioni ingannevoli in caso di interfacce </a:t>
            </a:r>
            <a:r>
              <a:rPr lang="it-IT" sz="1800" i="1" dirty="0"/>
              <a:t>online</a:t>
            </a:r>
            <a:r>
              <a:rPr lang="it-IT" sz="1800" dirty="0"/>
              <a:t> e recensioni dei consumatori sui prodotti (art. 22)</a:t>
            </a:r>
          </a:p>
          <a:p>
            <a:pPr lvl="1"/>
            <a:r>
              <a:rPr lang="it-IT" sz="1800" dirty="0"/>
              <a:t>Integrazione delle pratiche commerciali in ogni caso ingannevoli in tema di false recensioni e </a:t>
            </a:r>
            <a:r>
              <a:rPr lang="it-IT" sz="1800" i="1" dirty="0" err="1"/>
              <a:t>secondary</a:t>
            </a:r>
            <a:r>
              <a:rPr lang="it-IT" sz="1800" i="1" dirty="0"/>
              <a:t> ticketing </a:t>
            </a:r>
            <a:r>
              <a:rPr lang="it-IT" sz="1800" dirty="0"/>
              <a:t>(art. 23)</a:t>
            </a:r>
          </a:p>
          <a:p>
            <a:pPr lvl="1"/>
            <a:r>
              <a:rPr lang="it-IT" sz="1800" dirty="0"/>
              <a:t>Estensione della disciplina dei diritti dei consumatori nei contratti anche ai contratti in cui il professionista fornisce un contenuto o un servizio digitale e il consumatore fornisce o si impegna a fornire dati personali al professionista (art. 46 1-</a:t>
            </a:r>
            <a:r>
              <a:rPr lang="it-IT" sz="1800" i="1" dirty="0"/>
              <a:t>bis</a:t>
            </a:r>
            <a:r>
              <a:rPr lang="it-IT" sz="1800" dirty="0"/>
              <a:t>)</a:t>
            </a:r>
            <a:endParaRPr lang="en-GB" sz="1800" dirty="0"/>
          </a:p>
        </p:txBody>
      </p:sp>
    </p:spTree>
    <p:extLst>
      <p:ext uri="{BB962C8B-B14F-4D97-AF65-F5344CB8AC3E}">
        <p14:creationId xmlns:p14="http://schemas.microsoft.com/office/powerpoint/2010/main" val="561156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B95EE-832A-6BD0-FA2C-19590B298B98}"/>
              </a:ext>
            </a:extLst>
          </p:cNvPr>
          <p:cNvSpPr>
            <a:spLocks noGrp="1"/>
          </p:cNvSpPr>
          <p:nvPr>
            <p:ph type="title"/>
          </p:nvPr>
        </p:nvSpPr>
        <p:spPr/>
        <p:txBody>
          <a:bodyPr/>
          <a:lstStyle/>
          <a:p>
            <a:pPr algn="l"/>
            <a:r>
              <a:rPr lang="it-IT" dirty="0"/>
              <a:t>Modifiche al codice del consumo</a:t>
            </a:r>
            <a:br>
              <a:rPr lang="it-IT" dirty="0"/>
            </a:br>
            <a:r>
              <a:rPr lang="it-IT" i="1" dirty="0"/>
              <a:t>Sanzioni amministrative pecuniarie in caso di PCS (art. 27)</a:t>
            </a:r>
            <a:endParaRPr lang="en-GB" dirty="0"/>
          </a:p>
        </p:txBody>
      </p:sp>
      <p:sp>
        <p:nvSpPr>
          <p:cNvPr id="3" name="Content Placeholder 2">
            <a:extLst>
              <a:ext uri="{FF2B5EF4-FFF2-40B4-BE49-F238E27FC236}">
                <a16:creationId xmlns:a16="http://schemas.microsoft.com/office/drawing/2014/main" id="{5DBA838D-E331-6CEE-A9A1-0110F69D54BE}"/>
              </a:ext>
            </a:extLst>
          </p:cNvPr>
          <p:cNvSpPr>
            <a:spLocks noGrp="1"/>
          </p:cNvSpPr>
          <p:nvPr>
            <p:ph sz="quarter" idx="11"/>
          </p:nvPr>
        </p:nvSpPr>
        <p:spPr/>
        <p:txBody>
          <a:bodyPr/>
          <a:lstStyle/>
          <a:p>
            <a:r>
              <a:rPr lang="it-IT" dirty="0"/>
              <a:t>In caso di sanzioni irrogate ai sensi dell’</a:t>
            </a:r>
            <a:r>
              <a:rPr lang="it-IT" b="1" dirty="0"/>
              <a:t>art. 21 del Nuovo Regolamento CPC</a:t>
            </a:r>
            <a:r>
              <a:rPr lang="it-IT" dirty="0"/>
              <a:t>, l’importo massimo della sanzione irrogata dall’Autorità è pari al </a:t>
            </a:r>
            <a:r>
              <a:rPr lang="it-IT" b="1" dirty="0"/>
              <a:t>4% del fatturato annuo </a:t>
            </a:r>
            <a:r>
              <a:rPr lang="it-IT" dirty="0"/>
              <a:t>del professionista realizzato in Italia ovvero negli Stati membri dell’Unione europea interessati dalla violazione</a:t>
            </a:r>
          </a:p>
          <a:p>
            <a:r>
              <a:rPr lang="it-IT" dirty="0"/>
              <a:t>Qualora le informazioni sul fatturato annuo non siano disponibili, l’importo massimo della sanzione irrogata dall’Autorità è pari a </a:t>
            </a:r>
            <a:r>
              <a:rPr lang="it-IT" b="1" dirty="0"/>
              <a:t>€ 2.000.000</a:t>
            </a:r>
          </a:p>
          <a:p>
            <a:r>
              <a:rPr lang="it-IT" dirty="0"/>
              <a:t>È stato inserito il riferimento a </a:t>
            </a:r>
            <a:r>
              <a:rPr lang="it-IT" b="1" dirty="0"/>
              <a:t>criteri applicativi delle sanzioni </a:t>
            </a:r>
            <a:r>
              <a:rPr lang="it-IT" dirty="0"/>
              <a:t>sia in caso di infrazioni nazionali che transfrontaliere e </a:t>
            </a:r>
            <a:r>
              <a:rPr lang="it-IT" dirty="0" err="1"/>
              <a:t>unionali</a:t>
            </a:r>
            <a:endParaRPr lang="en-GB" b="1" dirty="0"/>
          </a:p>
          <a:p>
            <a:endParaRPr lang="en-GB" dirty="0"/>
          </a:p>
        </p:txBody>
      </p:sp>
      <p:graphicFrame>
        <p:nvGraphicFramePr>
          <p:cNvPr id="6" name="Table 5">
            <a:extLst>
              <a:ext uri="{FF2B5EF4-FFF2-40B4-BE49-F238E27FC236}">
                <a16:creationId xmlns:a16="http://schemas.microsoft.com/office/drawing/2014/main" id="{3B9210EC-0073-F8A4-C722-5366DD675F2D}"/>
              </a:ext>
            </a:extLst>
          </p:cNvPr>
          <p:cNvGraphicFramePr>
            <a:graphicFrameLocks noGrp="1"/>
          </p:cNvGraphicFramePr>
          <p:nvPr/>
        </p:nvGraphicFramePr>
        <p:xfrm>
          <a:off x="827584" y="3603258"/>
          <a:ext cx="7128792" cy="2477502"/>
        </p:xfrm>
        <a:graphic>
          <a:graphicData uri="http://schemas.openxmlformats.org/drawingml/2006/table">
            <a:tbl>
              <a:tblPr firstRow="1" bandRow="1"/>
              <a:tblGrid>
                <a:gridCol w="7128792">
                  <a:extLst>
                    <a:ext uri="{9D8B030D-6E8A-4147-A177-3AD203B41FA5}">
                      <a16:colId xmlns:a16="http://schemas.microsoft.com/office/drawing/2014/main" val="3775079250"/>
                    </a:ext>
                  </a:extLst>
                </a:gridCol>
              </a:tblGrid>
              <a:tr h="257287">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it-IT" sz="1600" dirty="0"/>
                        <a:t>Nuovo art. 27(9-</a:t>
                      </a:r>
                      <a:r>
                        <a:rPr lang="it-IT" sz="1600" i="1" dirty="0"/>
                        <a:t>bis</a:t>
                      </a:r>
                      <a:r>
                        <a:rPr lang="it-IT" sz="1600" dirty="0"/>
                        <a:t>)</a:t>
                      </a:r>
                      <a:endParaRPr lang="en-GB" sz="1600"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399932292"/>
                  </a:ext>
                </a:extLst>
              </a:tr>
              <a:tr h="2142222">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it-IT" sz="1600" i="1" dirty="0"/>
                        <a:t>In caso di sanzioni inflitte a norma dell’articolo 21 del Regolamento UE 2017/2394 del Parlamento europeo e del Consiglio, del 12 dicembre 2017, </a:t>
                      </a:r>
                      <a:r>
                        <a:rPr lang="it-IT" sz="1600" b="1" i="1" dirty="0"/>
                        <a:t>l’importo massimo della sanzione irrogata dall’Autorità è pari al 4 per cento del fatturato annuo del professionista</a:t>
                      </a:r>
                      <a:r>
                        <a:rPr lang="it-IT" sz="1600" i="1" dirty="0"/>
                        <a:t> realizzato in Italia ovvero negli Stati membri dell'Unione europea interessati dalla relativa violazione. Qualora le informazioni sul fatturato annuo non siano disponibili, l’importo massimo della sanzione irrogata dall’Autorità è pari a 2.000.000 di euro.</a:t>
                      </a:r>
                      <a:endParaRPr lang="en-GB" sz="1600" i="1"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FFE1D7"/>
                    </a:solidFill>
                  </a:tcPr>
                </a:tc>
                <a:extLst>
                  <a:ext uri="{0D108BD9-81ED-4DB2-BD59-A6C34878D82A}">
                    <a16:rowId xmlns:a16="http://schemas.microsoft.com/office/drawing/2014/main" val="1289010303"/>
                  </a:ext>
                </a:extLst>
              </a:tr>
            </a:tbl>
          </a:graphicData>
        </a:graphic>
      </p:graphicFrame>
    </p:spTree>
    <p:extLst>
      <p:ext uri="{BB962C8B-B14F-4D97-AF65-F5344CB8AC3E}">
        <p14:creationId xmlns:p14="http://schemas.microsoft.com/office/powerpoint/2010/main" val="2226947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3317E-7709-F229-06E7-7A247B4743E7}"/>
              </a:ext>
            </a:extLst>
          </p:cNvPr>
          <p:cNvSpPr>
            <a:spLocks noGrp="1"/>
          </p:cNvSpPr>
          <p:nvPr>
            <p:ph type="title"/>
          </p:nvPr>
        </p:nvSpPr>
        <p:spPr>
          <a:xfrm>
            <a:off x="228600" y="612647"/>
            <a:ext cx="8915400" cy="909765"/>
          </a:xfrm>
        </p:spPr>
        <p:txBody>
          <a:bodyPr/>
          <a:lstStyle/>
          <a:p>
            <a:pPr algn="l"/>
            <a:r>
              <a:rPr lang="it-IT" sz="2700" dirty="0"/>
              <a:t>Modifiche al codice del consumo</a:t>
            </a:r>
            <a:br>
              <a:rPr lang="it-IT" sz="2700" dirty="0"/>
            </a:br>
            <a:r>
              <a:rPr lang="it-IT" sz="2700" i="1" dirty="0"/>
              <a:t>Tutela amministrativa contro le clausole vessatorie (art. 37-bis)</a:t>
            </a:r>
            <a:endParaRPr lang="en-GB" sz="2700" dirty="0"/>
          </a:p>
        </p:txBody>
      </p:sp>
      <p:sp>
        <p:nvSpPr>
          <p:cNvPr id="5" name="Content Placeholder 2">
            <a:extLst>
              <a:ext uri="{FF2B5EF4-FFF2-40B4-BE49-F238E27FC236}">
                <a16:creationId xmlns:a16="http://schemas.microsoft.com/office/drawing/2014/main" id="{423E8214-B251-4F34-1C9D-4D48A60AA6E8}"/>
              </a:ext>
            </a:extLst>
          </p:cNvPr>
          <p:cNvSpPr txBox="1">
            <a:spLocks/>
          </p:cNvSpPr>
          <p:nvPr/>
        </p:nvSpPr>
        <p:spPr>
          <a:xfrm>
            <a:off x="258667" y="1772816"/>
            <a:ext cx="8352928" cy="1547404"/>
          </a:xfrm>
          <a:prstGeom prst="rect">
            <a:avLst/>
          </a:prstGeom>
        </p:spPr>
        <p:txBody>
          <a:bodyPr/>
          <a:lstStyle>
            <a:lvl1pPr marL="9144" indent="-9144" algn="l" defTabSz="914400" rtl="0" eaLnBrk="1" latinLnBrk="0" hangingPunct="1">
              <a:lnSpc>
                <a:spcPct val="100000"/>
              </a:lnSpc>
              <a:spcBef>
                <a:spcPts val="0"/>
              </a:spcBef>
              <a:spcAft>
                <a:spcPts val="600"/>
              </a:spcAft>
              <a:buFont typeface="Times New Roman" panose="02020603050405020304" pitchFamily="18" charset="0"/>
              <a:buChar char="​"/>
              <a:defRPr sz="1600" b="0" kern="1200">
                <a:solidFill>
                  <a:schemeClr val="tx1"/>
                </a:solidFill>
                <a:latin typeface="Times New Roman"/>
                <a:ea typeface="+mn-ea"/>
                <a:cs typeface="Times New Roman"/>
              </a:defRPr>
            </a:lvl1pPr>
            <a:lvl2pPr marL="288925" indent="-288925" algn="l" defTabSz="914400" rtl="0" eaLnBrk="1" latinLnBrk="0" hangingPunct="1">
              <a:lnSpc>
                <a:spcPct val="100000"/>
              </a:lnSpc>
              <a:spcBef>
                <a:spcPts val="0"/>
              </a:spcBef>
              <a:spcAft>
                <a:spcPts val="600"/>
              </a:spcAft>
              <a:buFont typeface="Arial"/>
              <a:buChar char="—"/>
              <a:tabLst>
                <a:tab pos="288925" algn="l"/>
              </a:tabLst>
              <a:defRPr sz="1600" kern="1200">
                <a:solidFill>
                  <a:schemeClr val="tx1"/>
                </a:solidFill>
                <a:latin typeface="Times New Roman"/>
                <a:ea typeface="+mn-ea"/>
                <a:cs typeface="Times New Roman"/>
              </a:defRPr>
            </a:lvl2pPr>
            <a:lvl3pPr marL="455613" indent="-166688" algn="l" defTabSz="914400" rtl="0" eaLnBrk="1" latinLnBrk="0" hangingPunct="1">
              <a:lnSpc>
                <a:spcPct val="100000"/>
              </a:lnSpc>
              <a:spcBef>
                <a:spcPts val="0"/>
              </a:spcBef>
              <a:spcAft>
                <a:spcPts val="600"/>
              </a:spcAft>
              <a:buFont typeface="Arial"/>
              <a:buChar char="•"/>
              <a:defRPr sz="1400" kern="1200">
                <a:solidFill>
                  <a:schemeClr val="tx1"/>
                </a:solidFill>
                <a:latin typeface="Times New Roman"/>
                <a:ea typeface="+mn-ea"/>
                <a:cs typeface="Times New Roman"/>
              </a:defRPr>
            </a:lvl3pPr>
            <a:lvl4pPr marL="628650" indent="-173038" algn="l" defTabSz="914400" rtl="0" eaLnBrk="1" latinLnBrk="0" hangingPunct="1">
              <a:lnSpc>
                <a:spcPct val="100000"/>
              </a:lnSpc>
              <a:spcBef>
                <a:spcPts val="0"/>
              </a:spcBef>
              <a:spcAft>
                <a:spcPts val="600"/>
              </a:spcAft>
              <a:buFont typeface="Arial"/>
              <a:buChar char="•"/>
              <a:defRPr sz="1200" kern="1200">
                <a:solidFill>
                  <a:schemeClr val="tx1"/>
                </a:solidFill>
                <a:latin typeface="Times New Roman"/>
                <a:ea typeface="+mn-ea"/>
                <a:cs typeface="Times New Roman"/>
              </a:defRPr>
            </a:lvl4pPr>
            <a:lvl5pPr marL="801688" indent="-173038" algn="l" defTabSz="914400" rtl="0" eaLnBrk="1" latinLnBrk="0" hangingPunct="1">
              <a:lnSpc>
                <a:spcPct val="100000"/>
              </a:lnSpc>
              <a:spcBef>
                <a:spcPts val="0"/>
              </a:spcBef>
              <a:spcAft>
                <a:spcPts val="600"/>
              </a:spcAft>
              <a:buFont typeface="Arial"/>
              <a:buChar char="•"/>
              <a:defRPr sz="1200" kern="1200">
                <a:solidFill>
                  <a:schemeClr val="tx1"/>
                </a:solidFill>
                <a:latin typeface="Times New Roman"/>
                <a:ea typeface="+mn-ea"/>
                <a:cs typeface="Times New Roman"/>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8925" marR="0" lvl="1" indent="-288925" algn="just" defTabSz="914400" rtl="0" eaLnBrk="1" fontAlgn="auto" latinLnBrk="0" hangingPunct="1">
              <a:lnSpc>
                <a:spcPct val="100000"/>
              </a:lnSpc>
              <a:spcBef>
                <a:spcPts val="0"/>
              </a:spcBef>
              <a:spcAft>
                <a:spcPts val="600"/>
              </a:spcAft>
              <a:buClrTx/>
              <a:buSzTx/>
              <a:buFont typeface="Wingdings" panose="05000000000000000000" pitchFamily="2" charset="2"/>
              <a:buChar char="Ø"/>
              <a:tabLst>
                <a:tab pos="288925" algn="l"/>
              </a:tabLst>
              <a:defRPr/>
            </a:pPr>
            <a:r>
              <a:rPr kumimoji="0" lang="it-IT"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a:rPr>
              <a:t>Tra le numerose modifiche apportate dal </a:t>
            </a:r>
            <a:r>
              <a:rPr kumimoji="0" lang="it-IT"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a:rPr>
              <a:t>decreto legislativo n. 26/2023</a:t>
            </a:r>
            <a:r>
              <a:rPr kumimoji="0" lang="it-IT"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a:rPr>
              <a:t>, è stata</a:t>
            </a:r>
            <a:r>
              <a:rPr kumimoji="0" lang="it-IT" sz="1800" b="0" i="0" u="none" strike="noStrike" kern="1200" cap="none" spc="0" normalizeH="0" baseline="0" noProof="0" dirty="0">
                <a:ln>
                  <a:noFill/>
                </a:ln>
                <a:solidFill>
                  <a:prstClr val="black"/>
                </a:solidFill>
                <a:effectLst/>
                <a:uLnTx/>
                <a:uFillTx/>
                <a:latin typeface="Times New Roman"/>
                <a:ea typeface="+mn-ea"/>
                <a:cs typeface="Times New Roman"/>
              </a:rPr>
              <a:t> confermata l’applicazione della sanzione amministrativa pecuniaria prevista in materia di pratiche scorrette, di cui all’art. 27(9) cod. cons.</a:t>
            </a:r>
            <a:endParaRPr kumimoji="0" lang="en-GB" sz="1600" b="0" i="0" u="none" strike="noStrike" kern="1200" cap="none" spc="0" normalizeH="0" baseline="0" noProof="0" dirty="0">
              <a:ln>
                <a:noFill/>
              </a:ln>
              <a:solidFill>
                <a:prstClr val="black"/>
              </a:solidFill>
              <a:effectLst/>
              <a:uLnTx/>
              <a:uFillTx/>
              <a:latin typeface="Times New Roman"/>
              <a:ea typeface="+mn-ea"/>
              <a:cs typeface="Times New Roman"/>
            </a:endParaRPr>
          </a:p>
        </p:txBody>
      </p:sp>
      <p:graphicFrame>
        <p:nvGraphicFramePr>
          <p:cNvPr id="6" name="Table 7">
            <a:extLst>
              <a:ext uri="{FF2B5EF4-FFF2-40B4-BE49-F238E27FC236}">
                <a16:creationId xmlns:a16="http://schemas.microsoft.com/office/drawing/2014/main" id="{989C0A77-A43B-DF0A-402F-3E1A1F31B66B}"/>
              </a:ext>
            </a:extLst>
          </p:cNvPr>
          <p:cNvGraphicFramePr>
            <a:graphicFrameLocks noGrp="1"/>
          </p:cNvGraphicFramePr>
          <p:nvPr/>
        </p:nvGraphicFramePr>
        <p:xfrm>
          <a:off x="967730" y="2996952"/>
          <a:ext cx="6934801" cy="3115726"/>
        </p:xfrm>
        <a:graphic>
          <a:graphicData uri="http://schemas.openxmlformats.org/drawingml/2006/table">
            <a:tbl>
              <a:tblPr firstRow="1" bandRow="1">
                <a:tableStyleId>{5C22544A-7EE6-4342-B048-85BDC9FD1C3A}</a:tableStyleId>
              </a:tblPr>
              <a:tblGrid>
                <a:gridCol w="6934801">
                  <a:extLst>
                    <a:ext uri="{9D8B030D-6E8A-4147-A177-3AD203B41FA5}">
                      <a16:colId xmlns:a16="http://schemas.microsoft.com/office/drawing/2014/main" val="3231346746"/>
                    </a:ext>
                  </a:extLst>
                </a:gridCol>
              </a:tblGrid>
              <a:tr h="366633">
                <a:tc>
                  <a:txBody>
                    <a:bodyPr/>
                    <a:lstStyle/>
                    <a:p>
                      <a:pPr algn="ctr"/>
                      <a:r>
                        <a:rPr lang="it-IT" dirty="0"/>
                        <a:t>Nuovo art. 37-</a:t>
                      </a:r>
                      <a:r>
                        <a:rPr lang="it-IT" i="1" dirty="0"/>
                        <a:t>bis</a:t>
                      </a:r>
                      <a:r>
                        <a:rPr lang="it-IT" dirty="0"/>
                        <a:t>(2-</a:t>
                      </a:r>
                      <a:r>
                        <a:rPr lang="it-IT" i="1" dirty="0"/>
                        <a:t>bis</a:t>
                      </a:r>
                      <a:r>
                        <a:rPr lang="it-IT" i="0" dirty="0"/>
                        <a:t>)</a:t>
                      </a:r>
                      <a:endParaRPr lang="en-GB" i="0" dirty="0"/>
                    </a:p>
                  </a:txBody>
                  <a:tcPr/>
                </a:tc>
                <a:extLst>
                  <a:ext uri="{0D108BD9-81ED-4DB2-BD59-A6C34878D82A}">
                    <a16:rowId xmlns:a16="http://schemas.microsoft.com/office/drawing/2014/main" val="2736838147"/>
                  </a:ext>
                </a:extLst>
              </a:tr>
              <a:tr h="2749093">
                <a:tc>
                  <a:txBody>
                    <a:bodyPr/>
                    <a:lstStyle/>
                    <a:p>
                      <a:r>
                        <a:rPr lang="it-IT" sz="1600" i="1" dirty="0"/>
                        <a:t>Qualora l’Autorità accerti, in alcuno dei contratti di cui al comma 1, l’utilizzo di clausole vessatorie come definite all’articolo 33, comma 1, applica una sanzione amministrativa pecuniaria </a:t>
                      </a:r>
                      <a:r>
                        <a:rPr lang="it-IT" sz="1600" b="1" i="1" dirty="0"/>
                        <a:t>nella misura prevista dall’art. 27, comma 9, primo periodo (da € 5.000 </a:t>
                      </a:r>
                      <a:r>
                        <a:rPr lang="it-IT" sz="1600" b="1" i="1" u="sng" dirty="0"/>
                        <a:t>a € 10 milioni</a:t>
                      </a:r>
                      <a:r>
                        <a:rPr lang="it-IT" sz="1600" b="1" i="0" u="sng" dirty="0"/>
                        <a:t>)</a:t>
                      </a:r>
                      <a:r>
                        <a:rPr lang="it-IT" sz="1600" b="1" i="1" u="sng" dirty="0"/>
                        <a:t> </a:t>
                      </a:r>
                      <a:endParaRPr lang="it-IT" sz="1600" i="1" u="sng" dirty="0"/>
                    </a:p>
                    <a:p>
                      <a:endParaRPr lang="it-IT" sz="1600" i="1" dirty="0"/>
                    </a:p>
                    <a:p>
                      <a:r>
                        <a:rPr lang="it-IT" sz="1600" i="1" dirty="0"/>
                        <a:t>In caso di sanzioni inflitte a norma dell’articolo 21 del Regolamento (UE) 2017 /2394 del Parlamento europeo e del Consiglio, del 12 dicembre 2017, </a:t>
                      </a:r>
                      <a:r>
                        <a:rPr lang="it-IT" sz="1600" b="1" i="1" dirty="0"/>
                        <a:t>l’importo massimo della sanzione irrogata dall’Autorità è </a:t>
                      </a:r>
                      <a:r>
                        <a:rPr lang="it-IT" sz="1600" b="1" i="1" u="sng" dirty="0"/>
                        <a:t>pari al 4 per cento del fatturato annuo</a:t>
                      </a:r>
                      <a:r>
                        <a:rPr lang="it-IT" sz="1600" b="1" i="1" dirty="0"/>
                        <a:t> del professionista </a:t>
                      </a:r>
                      <a:r>
                        <a:rPr lang="it-IT" sz="1600" i="1" dirty="0"/>
                        <a:t>realizzato in Italia ovvero negli Stati membri dell’Unione europea interessati dalla relativa violazione</a:t>
                      </a:r>
                      <a:endParaRPr lang="en-GB" sz="1600" i="1" dirty="0"/>
                    </a:p>
                  </a:txBody>
                  <a:tcPr/>
                </a:tc>
                <a:extLst>
                  <a:ext uri="{0D108BD9-81ED-4DB2-BD59-A6C34878D82A}">
                    <a16:rowId xmlns:a16="http://schemas.microsoft.com/office/drawing/2014/main" val="1795453399"/>
                  </a:ext>
                </a:extLst>
              </a:tr>
            </a:tbl>
          </a:graphicData>
        </a:graphic>
      </p:graphicFrame>
    </p:spTree>
    <p:extLst>
      <p:ext uri="{BB962C8B-B14F-4D97-AF65-F5344CB8AC3E}">
        <p14:creationId xmlns:p14="http://schemas.microsoft.com/office/powerpoint/2010/main" val="1951856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2A95C-9870-9464-EA0C-D90E61FE67CD}"/>
              </a:ext>
            </a:extLst>
          </p:cNvPr>
          <p:cNvSpPr>
            <a:spLocks noGrp="1"/>
          </p:cNvSpPr>
          <p:nvPr>
            <p:ph type="title"/>
          </p:nvPr>
        </p:nvSpPr>
        <p:spPr>
          <a:xfrm>
            <a:off x="228600" y="612647"/>
            <a:ext cx="8915400" cy="909765"/>
          </a:xfrm>
        </p:spPr>
        <p:txBody>
          <a:bodyPr/>
          <a:lstStyle/>
          <a:p>
            <a:pPr algn="l"/>
            <a:r>
              <a:rPr lang="it-IT" sz="2700" dirty="0"/>
              <a:t>Modifiche al codice del consumo</a:t>
            </a:r>
            <a:br>
              <a:rPr lang="it-IT" sz="2700" dirty="0"/>
            </a:br>
            <a:r>
              <a:rPr lang="it-IT" sz="2700" i="1" dirty="0"/>
              <a:t>Tutela amministrativa contro le clausole vessatorie (art. 37-bis)</a:t>
            </a:r>
            <a:endParaRPr lang="en-GB" sz="2700" dirty="0"/>
          </a:p>
        </p:txBody>
      </p:sp>
      <p:sp>
        <p:nvSpPr>
          <p:cNvPr id="5" name="Content Placeholder 2">
            <a:extLst>
              <a:ext uri="{FF2B5EF4-FFF2-40B4-BE49-F238E27FC236}">
                <a16:creationId xmlns:a16="http://schemas.microsoft.com/office/drawing/2014/main" id="{084022ED-2445-CFB0-8FF0-CB9BAB87FD47}"/>
              </a:ext>
            </a:extLst>
          </p:cNvPr>
          <p:cNvSpPr txBox="1">
            <a:spLocks/>
          </p:cNvSpPr>
          <p:nvPr/>
        </p:nvSpPr>
        <p:spPr>
          <a:xfrm>
            <a:off x="258329" y="1558101"/>
            <a:ext cx="8159824" cy="498598"/>
          </a:xfrm>
          <a:prstGeom prst="rect">
            <a:avLst/>
          </a:prstGeom>
        </p:spPr>
        <p:txBody>
          <a:bodyPr/>
          <a:lstStyle>
            <a:lvl1pPr marL="9144" indent="-9144" algn="l" defTabSz="914400" rtl="0" eaLnBrk="1" latinLnBrk="0" hangingPunct="1">
              <a:lnSpc>
                <a:spcPct val="100000"/>
              </a:lnSpc>
              <a:spcBef>
                <a:spcPts val="0"/>
              </a:spcBef>
              <a:spcAft>
                <a:spcPts val="600"/>
              </a:spcAft>
              <a:buFont typeface="Times New Roman" panose="02020603050405020304" pitchFamily="18" charset="0"/>
              <a:buChar char="​"/>
              <a:defRPr sz="1600" b="0" kern="1200">
                <a:solidFill>
                  <a:schemeClr val="tx1"/>
                </a:solidFill>
                <a:latin typeface="Times New Roman"/>
                <a:ea typeface="+mn-ea"/>
                <a:cs typeface="Times New Roman"/>
              </a:defRPr>
            </a:lvl1pPr>
            <a:lvl2pPr marL="288925" indent="-288925" algn="l" defTabSz="914400" rtl="0" eaLnBrk="1" latinLnBrk="0" hangingPunct="1">
              <a:lnSpc>
                <a:spcPct val="100000"/>
              </a:lnSpc>
              <a:spcBef>
                <a:spcPts val="0"/>
              </a:spcBef>
              <a:spcAft>
                <a:spcPts val="600"/>
              </a:spcAft>
              <a:buFont typeface="Arial"/>
              <a:buChar char="—"/>
              <a:tabLst>
                <a:tab pos="288925" algn="l"/>
              </a:tabLst>
              <a:defRPr sz="1600" kern="1200">
                <a:solidFill>
                  <a:schemeClr val="tx1"/>
                </a:solidFill>
                <a:latin typeface="Times New Roman"/>
                <a:ea typeface="+mn-ea"/>
                <a:cs typeface="Times New Roman"/>
              </a:defRPr>
            </a:lvl2pPr>
            <a:lvl3pPr marL="455613" indent="-166688" algn="l" defTabSz="914400" rtl="0" eaLnBrk="1" latinLnBrk="0" hangingPunct="1">
              <a:lnSpc>
                <a:spcPct val="100000"/>
              </a:lnSpc>
              <a:spcBef>
                <a:spcPts val="0"/>
              </a:spcBef>
              <a:spcAft>
                <a:spcPts val="600"/>
              </a:spcAft>
              <a:buFont typeface="Arial"/>
              <a:buChar char="•"/>
              <a:defRPr sz="1400" kern="1200">
                <a:solidFill>
                  <a:schemeClr val="tx1"/>
                </a:solidFill>
                <a:latin typeface="Times New Roman"/>
                <a:ea typeface="+mn-ea"/>
                <a:cs typeface="Times New Roman"/>
              </a:defRPr>
            </a:lvl3pPr>
            <a:lvl4pPr marL="628650" indent="-173038" algn="l" defTabSz="914400" rtl="0" eaLnBrk="1" latinLnBrk="0" hangingPunct="1">
              <a:lnSpc>
                <a:spcPct val="100000"/>
              </a:lnSpc>
              <a:spcBef>
                <a:spcPts val="0"/>
              </a:spcBef>
              <a:spcAft>
                <a:spcPts val="600"/>
              </a:spcAft>
              <a:buFont typeface="Arial"/>
              <a:buChar char="•"/>
              <a:defRPr sz="1200" kern="1200">
                <a:solidFill>
                  <a:schemeClr val="tx1"/>
                </a:solidFill>
                <a:latin typeface="Times New Roman"/>
                <a:ea typeface="+mn-ea"/>
                <a:cs typeface="Times New Roman"/>
              </a:defRPr>
            </a:lvl4pPr>
            <a:lvl5pPr marL="801688" indent="-173038" algn="l" defTabSz="914400" rtl="0" eaLnBrk="1" latinLnBrk="0" hangingPunct="1">
              <a:lnSpc>
                <a:spcPct val="100000"/>
              </a:lnSpc>
              <a:spcBef>
                <a:spcPts val="0"/>
              </a:spcBef>
              <a:spcAft>
                <a:spcPts val="600"/>
              </a:spcAft>
              <a:buFont typeface="Arial"/>
              <a:buChar char="•"/>
              <a:defRPr sz="1200" kern="1200">
                <a:solidFill>
                  <a:schemeClr val="tx1"/>
                </a:solidFill>
                <a:latin typeface="Times New Roman"/>
                <a:ea typeface="+mn-ea"/>
                <a:cs typeface="Times New Roman"/>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144" marR="0" lvl="0" indent="-9144" algn="l" defTabSz="9144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800" b="0" i="0" u="none" strike="noStrike" kern="1200" cap="none" spc="0" normalizeH="0" baseline="0" noProof="0" dirty="0">
                <a:ln>
                  <a:noFill/>
                </a:ln>
                <a:solidFill>
                  <a:prstClr val="black"/>
                </a:solidFill>
                <a:effectLst/>
                <a:uLnTx/>
                <a:uFillTx/>
                <a:latin typeface="Times New Roman"/>
                <a:ea typeface="+mn-ea"/>
                <a:cs typeface="Times New Roman"/>
              </a:rPr>
              <a:t>È stata introdotta l’indicazione dei criteri che l’Autorità dovrà seguire nell’irrogazione delle sanzioni e il rinvio a una serie di disposizioni della legge n. 689/1981</a:t>
            </a:r>
          </a:p>
        </p:txBody>
      </p:sp>
      <p:graphicFrame>
        <p:nvGraphicFramePr>
          <p:cNvPr id="6" name="Table 7">
            <a:extLst>
              <a:ext uri="{FF2B5EF4-FFF2-40B4-BE49-F238E27FC236}">
                <a16:creationId xmlns:a16="http://schemas.microsoft.com/office/drawing/2014/main" id="{E6744C1C-8ACE-5CA8-203A-98F44753BB6F}"/>
              </a:ext>
            </a:extLst>
          </p:cNvPr>
          <p:cNvGraphicFramePr>
            <a:graphicFrameLocks noGrp="1"/>
          </p:cNvGraphicFramePr>
          <p:nvPr/>
        </p:nvGraphicFramePr>
        <p:xfrm>
          <a:off x="258328" y="2288534"/>
          <a:ext cx="8621052" cy="3932793"/>
        </p:xfrm>
        <a:graphic>
          <a:graphicData uri="http://schemas.openxmlformats.org/drawingml/2006/table">
            <a:tbl>
              <a:tblPr firstRow="1" bandRow="1">
                <a:tableStyleId>{21E4AEA4-8DFA-4A89-87EB-49C32662AFE0}</a:tableStyleId>
              </a:tblPr>
              <a:tblGrid>
                <a:gridCol w="4310526">
                  <a:extLst>
                    <a:ext uri="{9D8B030D-6E8A-4147-A177-3AD203B41FA5}">
                      <a16:colId xmlns:a16="http://schemas.microsoft.com/office/drawing/2014/main" val="3231346746"/>
                    </a:ext>
                  </a:extLst>
                </a:gridCol>
                <a:gridCol w="4310526">
                  <a:extLst>
                    <a:ext uri="{9D8B030D-6E8A-4147-A177-3AD203B41FA5}">
                      <a16:colId xmlns:a16="http://schemas.microsoft.com/office/drawing/2014/main" val="4073196674"/>
                    </a:ext>
                  </a:extLst>
                </a:gridCol>
              </a:tblGrid>
              <a:tr h="366633">
                <a:tc>
                  <a:txBody>
                    <a:bodyPr/>
                    <a:lstStyle/>
                    <a:p>
                      <a:pPr algn="ctr"/>
                      <a:r>
                        <a:rPr lang="it-IT" dirty="0"/>
                        <a:t>Nuovo art. 37-</a:t>
                      </a:r>
                      <a:r>
                        <a:rPr lang="it-IT" i="1" dirty="0"/>
                        <a:t>bis</a:t>
                      </a:r>
                      <a:r>
                        <a:rPr lang="it-IT" dirty="0"/>
                        <a:t>(2-</a:t>
                      </a:r>
                      <a:r>
                        <a:rPr lang="it-IT" i="1" dirty="0"/>
                        <a:t>ter</a:t>
                      </a:r>
                      <a:r>
                        <a:rPr lang="it-IT" dirty="0"/>
                        <a:t>)</a:t>
                      </a:r>
                      <a:endParaRPr lang="en-GB" i="0" dirty="0"/>
                    </a:p>
                  </a:txBody>
                  <a:tcPr/>
                </a:tc>
                <a:tc>
                  <a:txBody>
                    <a:bodyPr/>
                    <a:lstStyle/>
                    <a:p>
                      <a:pPr algn="ctr"/>
                      <a:r>
                        <a:rPr lang="it-IT" dirty="0"/>
                        <a:t>Nuovo art. 37-</a:t>
                      </a:r>
                      <a:r>
                        <a:rPr lang="it-IT" i="1" dirty="0"/>
                        <a:t>bis</a:t>
                      </a:r>
                      <a:r>
                        <a:rPr lang="it-IT" dirty="0"/>
                        <a:t>(2-</a:t>
                      </a:r>
                      <a:r>
                        <a:rPr lang="it-IT" i="1" dirty="0"/>
                        <a:t>quater</a:t>
                      </a:r>
                      <a:r>
                        <a:rPr lang="it-IT" dirty="0"/>
                        <a:t>)</a:t>
                      </a:r>
                      <a:endParaRPr lang="en-GB" i="0" dirty="0"/>
                    </a:p>
                  </a:txBody>
                  <a:tcPr/>
                </a:tc>
                <a:extLst>
                  <a:ext uri="{0D108BD9-81ED-4DB2-BD59-A6C34878D82A}">
                    <a16:rowId xmlns:a16="http://schemas.microsoft.com/office/drawing/2014/main" val="2736838147"/>
                  </a:ext>
                </a:extLst>
              </a:tr>
              <a:tr h="27490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200" b="0" u="none" strike="noStrike" kern="1200" cap="none" spc="0" normalizeH="0" baseline="0" noProof="0" dirty="0">
                          <a:ln>
                            <a:noFill/>
                          </a:ln>
                          <a:solidFill>
                            <a:srgbClr val="081949"/>
                          </a:solidFill>
                          <a:effectLst/>
                          <a:uLnTx/>
                          <a:uFillTx/>
                        </a:rPr>
                        <a:t>Ai fini dell’irrogazione delle sanzioni di cui al comma 2-</a:t>
                      </a:r>
                      <a:r>
                        <a:rPr kumimoji="0" lang="it-IT" sz="1200" b="0" i="1" u="none" strike="noStrike" kern="1200" cap="none" spc="0" normalizeH="0" baseline="0" noProof="0" dirty="0">
                          <a:ln>
                            <a:noFill/>
                          </a:ln>
                          <a:solidFill>
                            <a:srgbClr val="081949"/>
                          </a:solidFill>
                          <a:effectLst/>
                          <a:uLnTx/>
                          <a:uFillTx/>
                        </a:rPr>
                        <a:t>bis</a:t>
                      </a:r>
                      <a:r>
                        <a:rPr kumimoji="0" lang="it-IT" sz="1200" b="0" u="none" strike="noStrike" kern="1200" cap="none" spc="0" normalizeH="0" baseline="0" noProof="0" dirty="0">
                          <a:ln>
                            <a:noFill/>
                          </a:ln>
                          <a:solidFill>
                            <a:srgbClr val="081949"/>
                          </a:solidFill>
                          <a:effectLst/>
                          <a:uLnTx/>
                          <a:uFillTx/>
                        </a:rPr>
                        <a:t>, l'Autorità tiene conto, ove appropriato, dei seguenti criteri non esaustivi:</a:t>
                      </a:r>
                    </a:p>
                    <a:p>
                      <a:pPr marL="342900" marR="0" lvl="0" indent="-342900" algn="l" defTabSz="914400" rtl="0" eaLnBrk="1" fontAlgn="auto" latinLnBrk="0" hangingPunct="1">
                        <a:lnSpc>
                          <a:spcPct val="100000"/>
                        </a:lnSpc>
                        <a:spcBef>
                          <a:spcPts val="0"/>
                        </a:spcBef>
                        <a:spcAft>
                          <a:spcPts val="0"/>
                        </a:spcAft>
                        <a:buClrTx/>
                        <a:buSzTx/>
                        <a:buFont typeface="+mj-lt"/>
                        <a:buAutoNum type="alphaLcParenR"/>
                        <a:tabLst/>
                        <a:defRPr/>
                      </a:pPr>
                      <a:r>
                        <a:rPr kumimoji="0" lang="it-IT" sz="1200" b="0" u="none" strike="noStrike" kern="1200" cap="none" spc="0" normalizeH="0" baseline="0" noProof="0" dirty="0">
                          <a:ln>
                            <a:noFill/>
                          </a:ln>
                          <a:solidFill>
                            <a:srgbClr val="081949"/>
                          </a:solidFill>
                          <a:effectLst/>
                          <a:uLnTx/>
                          <a:uFillTx/>
                        </a:rPr>
                        <a:t>la natura, gravità, entità e durata della violazione</a:t>
                      </a:r>
                    </a:p>
                    <a:p>
                      <a:pPr marL="342900" marR="0" lvl="0" indent="-342900" algn="l" defTabSz="914400" rtl="0" eaLnBrk="1" fontAlgn="auto" latinLnBrk="0" hangingPunct="1">
                        <a:lnSpc>
                          <a:spcPct val="100000"/>
                        </a:lnSpc>
                        <a:spcBef>
                          <a:spcPts val="0"/>
                        </a:spcBef>
                        <a:spcAft>
                          <a:spcPts val="0"/>
                        </a:spcAft>
                        <a:buClrTx/>
                        <a:buSzTx/>
                        <a:buFont typeface="+mj-lt"/>
                        <a:buAutoNum type="alphaLcParenR"/>
                        <a:tabLst/>
                        <a:defRPr/>
                      </a:pPr>
                      <a:r>
                        <a:rPr kumimoji="0" lang="it-IT" sz="1200" b="0" u="none" strike="noStrike" kern="1200" cap="none" spc="0" normalizeH="0" baseline="0" noProof="0" dirty="0">
                          <a:ln>
                            <a:noFill/>
                          </a:ln>
                          <a:solidFill>
                            <a:srgbClr val="081949"/>
                          </a:solidFill>
                          <a:effectLst/>
                          <a:uLnTx/>
                          <a:uFillTx/>
                        </a:rPr>
                        <a:t>le eventuali azioni intraprese dal professionista per attenuare il danno subito dai consumatori o per porvi rimedio</a:t>
                      </a:r>
                    </a:p>
                    <a:p>
                      <a:pPr marL="342900" marR="0" lvl="0" indent="-342900" algn="l" defTabSz="914400" rtl="0" eaLnBrk="1" fontAlgn="auto" latinLnBrk="0" hangingPunct="1">
                        <a:lnSpc>
                          <a:spcPct val="100000"/>
                        </a:lnSpc>
                        <a:spcBef>
                          <a:spcPts val="0"/>
                        </a:spcBef>
                        <a:spcAft>
                          <a:spcPts val="0"/>
                        </a:spcAft>
                        <a:buClrTx/>
                        <a:buSzTx/>
                        <a:buFont typeface="+mj-lt"/>
                        <a:buAutoNum type="alphaLcParenR"/>
                        <a:tabLst/>
                        <a:defRPr/>
                      </a:pPr>
                      <a:r>
                        <a:rPr kumimoji="0" lang="it-IT" sz="1200" b="0" u="none" strike="noStrike" kern="1200" cap="none" spc="0" normalizeH="0" baseline="0" noProof="0" dirty="0">
                          <a:ln>
                            <a:noFill/>
                          </a:ln>
                          <a:solidFill>
                            <a:srgbClr val="081949"/>
                          </a:solidFill>
                          <a:effectLst/>
                          <a:uLnTx/>
                          <a:uFillTx/>
                        </a:rPr>
                        <a:t>eventuali violazioni commesse in precedenza dal professionista;</a:t>
                      </a:r>
                    </a:p>
                    <a:p>
                      <a:pPr marL="342900" marR="0" lvl="0" indent="-342900" algn="l" defTabSz="914400" rtl="0" eaLnBrk="1" fontAlgn="auto" latinLnBrk="0" hangingPunct="1">
                        <a:lnSpc>
                          <a:spcPct val="100000"/>
                        </a:lnSpc>
                        <a:spcBef>
                          <a:spcPts val="0"/>
                        </a:spcBef>
                        <a:spcAft>
                          <a:spcPts val="0"/>
                        </a:spcAft>
                        <a:buClrTx/>
                        <a:buSzTx/>
                        <a:buFont typeface="+mj-lt"/>
                        <a:buAutoNum type="alphaLcParenR"/>
                        <a:tabLst/>
                        <a:defRPr/>
                      </a:pPr>
                      <a:r>
                        <a:rPr kumimoji="0" lang="it-IT" sz="1200" b="0" u="none" strike="noStrike" kern="1200" cap="none" spc="0" normalizeH="0" baseline="0" noProof="0" dirty="0">
                          <a:ln>
                            <a:noFill/>
                          </a:ln>
                          <a:solidFill>
                            <a:srgbClr val="081949"/>
                          </a:solidFill>
                          <a:effectLst/>
                          <a:uLnTx/>
                          <a:uFillTx/>
                        </a:rPr>
                        <a:t>i benefici finanziari conseguiti o le perdite evitate dal professionista in conseguenza della violazione, se i relativi dati sono disponibili;</a:t>
                      </a:r>
                    </a:p>
                    <a:p>
                      <a:pPr marL="342900" marR="0" lvl="0" indent="-342900" algn="l" defTabSz="914400" rtl="0" eaLnBrk="1" fontAlgn="auto" latinLnBrk="0" hangingPunct="1">
                        <a:lnSpc>
                          <a:spcPct val="100000"/>
                        </a:lnSpc>
                        <a:spcBef>
                          <a:spcPts val="0"/>
                        </a:spcBef>
                        <a:spcAft>
                          <a:spcPts val="0"/>
                        </a:spcAft>
                        <a:buClrTx/>
                        <a:buSzTx/>
                        <a:buFont typeface="+mj-lt"/>
                        <a:buAutoNum type="alphaLcParenR"/>
                        <a:tabLst/>
                        <a:defRPr/>
                      </a:pPr>
                      <a:r>
                        <a:rPr kumimoji="0" lang="it-IT" sz="1200" b="0" u="none" strike="noStrike" kern="1200" cap="none" spc="0" normalizeH="0" baseline="0" noProof="0" dirty="0">
                          <a:ln>
                            <a:noFill/>
                          </a:ln>
                          <a:solidFill>
                            <a:srgbClr val="081949"/>
                          </a:solidFill>
                          <a:effectLst/>
                          <a:uLnTx/>
                          <a:uFillTx/>
                        </a:rPr>
                        <a:t>le sanzioni inflitte al professionista per la medesima violazione in altri Stati membri in casi transfrontalieri, in cui informazioni relative a tali sanzioni sono disponibili attraverso il meccanismo istituito dal Regolamento UE 2017/2394</a:t>
                      </a:r>
                    </a:p>
                    <a:p>
                      <a:pPr marL="342900" marR="0" lvl="0" indent="-342900" algn="l" defTabSz="914400" rtl="0" eaLnBrk="1" fontAlgn="auto" latinLnBrk="0" hangingPunct="1">
                        <a:lnSpc>
                          <a:spcPct val="100000"/>
                        </a:lnSpc>
                        <a:spcBef>
                          <a:spcPts val="0"/>
                        </a:spcBef>
                        <a:spcAft>
                          <a:spcPts val="0"/>
                        </a:spcAft>
                        <a:buClrTx/>
                        <a:buSzTx/>
                        <a:buFont typeface="+mj-lt"/>
                        <a:buAutoNum type="alphaLcParenR"/>
                        <a:tabLst/>
                        <a:defRPr/>
                      </a:pPr>
                      <a:r>
                        <a:rPr kumimoji="0" lang="it-IT" sz="1200" b="0" u="none" strike="noStrike" kern="1200" cap="none" spc="0" normalizeH="0" baseline="0" noProof="0" dirty="0">
                          <a:ln>
                            <a:noFill/>
                          </a:ln>
                          <a:solidFill>
                            <a:srgbClr val="081949"/>
                          </a:solidFill>
                          <a:effectLst/>
                          <a:uLnTx/>
                          <a:uFillTx/>
                        </a:rPr>
                        <a:t>eventuali altri fattori aggravanti o attenuanti applicabili alle circostanze del caso</a:t>
                      </a:r>
                      <a:endParaRPr kumimoji="0" lang="en-GB" sz="1200" b="0" i="1" u="none" strike="noStrike" kern="1200" cap="none" spc="0" normalizeH="0" baseline="0" noProof="0" dirty="0">
                        <a:ln>
                          <a:noFill/>
                        </a:ln>
                        <a:solidFill>
                          <a:srgbClr val="081949"/>
                        </a:solidFill>
                        <a:effectLst/>
                        <a:uLnTx/>
                        <a:uFillTx/>
                        <a:latin typeface="+mn-lt"/>
                        <a:ea typeface="+mn-ea"/>
                        <a:cs typeface="+mn-cs"/>
                      </a:endParaRPr>
                    </a:p>
                  </a:txBody>
                  <a:tcPr/>
                </a:tc>
                <a:tc>
                  <a:txBody>
                    <a:bodyPr/>
                    <a:lstStyle/>
                    <a:p>
                      <a:r>
                        <a:rPr lang="it-IT" sz="1600" dirty="0"/>
                        <a:t>Per le sanzioni amministrative pecuniarie inflitte ai sensi del presente articolo si osservano, in quanto applicabili, le disposizioni contenute nel capo I, sezione I e negli articoli 26, 27, 28 e 29 della legge 24 novembre 1981, n. 689. Il pagamento delle sanzioni amministrative di cui al presente articolo è effettuato entro trenta giorni dalla notifica del provvedimento dell’Autorità</a:t>
                      </a:r>
                      <a:endParaRPr lang="en-GB" sz="1600" i="1" dirty="0"/>
                    </a:p>
                  </a:txBody>
                  <a:tcPr/>
                </a:tc>
                <a:extLst>
                  <a:ext uri="{0D108BD9-81ED-4DB2-BD59-A6C34878D82A}">
                    <a16:rowId xmlns:a16="http://schemas.microsoft.com/office/drawing/2014/main" val="1795453399"/>
                  </a:ext>
                </a:extLst>
              </a:tr>
            </a:tbl>
          </a:graphicData>
        </a:graphic>
      </p:graphicFrame>
      <p:sp>
        <p:nvSpPr>
          <p:cNvPr id="3" name="TextBox 2">
            <a:extLst>
              <a:ext uri="{FF2B5EF4-FFF2-40B4-BE49-F238E27FC236}">
                <a16:creationId xmlns:a16="http://schemas.microsoft.com/office/drawing/2014/main" id="{21940B69-1AFF-8328-A959-29F6E26D6FA2}"/>
              </a:ext>
            </a:extLst>
          </p:cNvPr>
          <p:cNvSpPr txBox="1"/>
          <p:nvPr/>
        </p:nvSpPr>
        <p:spPr>
          <a:xfrm>
            <a:off x="4598105" y="4960383"/>
            <a:ext cx="4248472" cy="1384995"/>
          </a:xfrm>
          <a:prstGeom prst="rect">
            <a:avLst/>
          </a:prstGeom>
          <a:solidFill>
            <a:srgbClr val="FAF5BE"/>
          </a:solid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Arial"/>
                <a:ea typeface="+mn-ea"/>
                <a:cs typeface="+mn-cs"/>
              </a:rPr>
              <a:t>Il nuovo art. 37-</a:t>
            </a:r>
            <a:r>
              <a:rPr kumimoji="0" lang="it-IT" sz="1400" b="0" i="1" u="none" strike="noStrike" kern="1200" cap="none" spc="0" normalizeH="0" baseline="0" noProof="0" dirty="0">
                <a:ln>
                  <a:noFill/>
                </a:ln>
                <a:solidFill>
                  <a:prstClr val="black"/>
                </a:solidFill>
                <a:effectLst/>
                <a:uLnTx/>
                <a:uFillTx/>
                <a:latin typeface="Arial"/>
                <a:ea typeface="+mn-ea"/>
                <a:cs typeface="+mn-cs"/>
              </a:rPr>
              <a:t>bis</a:t>
            </a:r>
            <a:r>
              <a:rPr kumimoji="0" lang="it-IT" sz="1400" b="0" i="0" u="none" strike="noStrike" kern="1200" cap="none" spc="0" normalizeH="0" baseline="0" noProof="0" dirty="0">
                <a:ln>
                  <a:noFill/>
                </a:ln>
                <a:solidFill>
                  <a:prstClr val="black"/>
                </a:solidFill>
                <a:effectLst/>
                <a:uLnTx/>
                <a:uFillTx/>
                <a:latin typeface="Arial"/>
                <a:ea typeface="+mn-ea"/>
                <a:cs typeface="+mn-cs"/>
              </a:rPr>
              <a:t>(2-</a:t>
            </a:r>
            <a:r>
              <a:rPr kumimoji="0" lang="it-IT" sz="1400" b="0" i="1" u="none" strike="noStrike" kern="1200" cap="none" spc="0" normalizeH="0" baseline="0" noProof="0" dirty="0">
                <a:ln>
                  <a:noFill/>
                </a:ln>
                <a:solidFill>
                  <a:prstClr val="black"/>
                </a:solidFill>
                <a:effectLst/>
                <a:uLnTx/>
                <a:uFillTx/>
                <a:latin typeface="Arial"/>
                <a:ea typeface="+mn-ea"/>
                <a:cs typeface="+mn-cs"/>
              </a:rPr>
              <a:t>ter</a:t>
            </a:r>
            <a:r>
              <a:rPr kumimoji="0" lang="it-IT" sz="1400" b="0" i="0" u="none" strike="noStrike" kern="1200" cap="none" spc="0" normalizeH="0" baseline="0" noProof="0" dirty="0">
                <a:ln>
                  <a:noFill/>
                </a:ln>
                <a:solidFill>
                  <a:prstClr val="black"/>
                </a:solidFill>
                <a:effectLst/>
                <a:uLnTx/>
                <a:uFillTx/>
                <a:latin typeface="Arial"/>
                <a:ea typeface="+mn-ea"/>
                <a:cs typeface="+mn-cs"/>
              </a:rPr>
              <a:t>) include un elenco non tassativo, ma meramente esemplificativo, da integrarsi con parametri non espressamente contemplati, quali ad es. quello delle condizioni economiche </a:t>
            </a:r>
            <a:r>
              <a:rPr kumimoji="0" lang="en-GB" sz="1400" b="0" i="0" u="none" strike="noStrike" kern="1200" cap="none" spc="0" normalizeH="0" baseline="0" noProof="0" dirty="0">
                <a:ln>
                  <a:noFill/>
                </a:ln>
                <a:solidFill>
                  <a:prstClr val="black"/>
                </a:solidFill>
                <a:effectLst/>
                <a:uLnTx/>
                <a:uFillTx/>
                <a:latin typeface="Arial"/>
                <a:ea typeface="+mn-ea"/>
                <a:cs typeface="+mn-cs"/>
              </a:rPr>
              <a:t>del </a:t>
            </a:r>
            <a:r>
              <a:rPr kumimoji="0" lang="en-GB" sz="1400" b="0" i="0" u="none" strike="noStrike" kern="1200" cap="none" spc="0" normalizeH="0" baseline="0" noProof="0" dirty="0" err="1">
                <a:ln>
                  <a:noFill/>
                </a:ln>
                <a:solidFill>
                  <a:prstClr val="black"/>
                </a:solidFill>
                <a:effectLst/>
                <a:uLnTx/>
                <a:uFillTx/>
                <a:latin typeface="Arial"/>
                <a:ea typeface="+mn-ea"/>
                <a:cs typeface="+mn-cs"/>
              </a:rPr>
              <a:t>professionista</a:t>
            </a:r>
            <a:r>
              <a:rPr kumimoji="0" lang="it-IT" sz="1400" b="0" i="0" u="none" strike="noStrike" kern="1200" cap="none" spc="0" normalizeH="0" baseline="0" noProof="0" dirty="0">
                <a:ln>
                  <a:noFill/>
                </a:ln>
                <a:solidFill>
                  <a:prstClr val="black"/>
                </a:solidFill>
                <a:effectLst/>
                <a:uLnTx/>
                <a:uFillTx/>
                <a:latin typeface="Arial"/>
                <a:ea typeface="+mn-ea"/>
                <a:cs typeface="+mn-cs"/>
              </a:rPr>
              <a:t> </a:t>
            </a:r>
            <a:r>
              <a:rPr kumimoji="0" lang="en-US" sz="1400" b="0" i="0" u="none" strike="noStrike" kern="1200" cap="none" spc="0" normalizeH="0" baseline="0" noProof="0" dirty="0">
                <a:ln>
                  <a:noFill/>
                </a:ln>
                <a:solidFill>
                  <a:prstClr val="black"/>
                </a:solidFill>
                <a:effectLst/>
                <a:uLnTx/>
                <a:uFillTx/>
                <a:latin typeface="Arial"/>
                <a:ea typeface="+mn-ea"/>
                <a:cs typeface="+mn-cs"/>
              </a:rPr>
              <a:t>(art. 27(9) cod. cons. e art. 11, l. n. 689/</a:t>
            </a:r>
            <a:r>
              <a:rPr kumimoji="0" lang="en-GB" sz="1400" b="0" i="0" u="none" strike="noStrike" kern="1200" cap="none" spc="0" normalizeH="0" baseline="0" noProof="0" dirty="0">
                <a:ln>
                  <a:noFill/>
                </a:ln>
                <a:solidFill>
                  <a:prstClr val="black"/>
                </a:solidFill>
                <a:effectLst/>
                <a:uLnTx/>
                <a:uFillTx/>
                <a:latin typeface="Arial"/>
                <a:ea typeface="+mn-ea"/>
                <a:cs typeface="+mn-cs"/>
              </a:rPr>
              <a:t>1981)</a:t>
            </a:r>
          </a:p>
        </p:txBody>
      </p:sp>
    </p:spTree>
    <p:extLst>
      <p:ext uri="{BB962C8B-B14F-4D97-AF65-F5344CB8AC3E}">
        <p14:creationId xmlns:p14="http://schemas.microsoft.com/office/powerpoint/2010/main" val="3562902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594DB-2BA0-2629-C74F-CB786D0315FA}"/>
              </a:ext>
            </a:extLst>
          </p:cNvPr>
          <p:cNvSpPr>
            <a:spLocks noGrp="1"/>
          </p:cNvSpPr>
          <p:nvPr>
            <p:ph type="title"/>
          </p:nvPr>
        </p:nvSpPr>
        <p:spPr/>
        <p:txBody>
          <a:bodyPr/>
          <a:lstStyle/>
          <a:p>
            <a:pPr algn="l"/>
            <a:r>
              <a:rPr lang="it-IT" dirty="0"/>
              <a:t>Altri poteri dell’AGCM in caso di clausole vessatorie</a:t>
            </a:r>
            <a:endParaRPr lang="en-GB" dirty="0"/>
          </a:p>
        </p:txBody>
      </p:sp>
      <p:sp>
        <p:nvSpPr>
          <p:cNvPr id="5" name="Content Placeholder 2">
            <a:extLst>
              <a:ext uri="{FF2B5EF4-FFF2-40B4-BE49-F238E27FC236}">
                <a16:creationId xmlns:a16="http://schemas.microsoft.com/office/drawing/2014/main" id="{748F3298-693C-4E2E-4933-A32B19F07ED2}"/>
              </a:ext>
            </a:extLst>
          </p:cNvPr>
          <p:cNvSpPr txBox="1">
            <a:spLocks/>
          </p:cNvSpPr>
          <p:nvPr/>
        </p:nvSpPr>
        <p:spPr>
          <a:xfrm>
            <a:off x="445814" y="1522412"/>
            <a:ext cx="8250783" cy="3878054"/>
          </a:xfrm>
          <a:prstGeom prst="rect">
            <a:avLst/>
          </a:prstGeom>
          <a:ln w="28575">
            <a:solidFill>
              <a:srgbClr val="FFC000"/>
            </a:solidFill>
          </a:ln>
        </p:spPr>
        <p:txBody>
          <a:bodyPr/>
          <a:lstStyle>
            <a:lvl1pPr marL="9144" indent="-9144" algn="l" defTabSz="914400" rtl="0" eaLnBrk="1" latinLnBrk="0" hangingPunct="1">
              <a:lnSpc>
                <a:spcPct val="100000"/>
              </a:lnSpc>
              <a:spcBef>
                <a:spcPts val="0"/>
              </a:spcBef>
              <a:spcAft>
                <a:spcPts val="600"/>
              </a:spcAft>
              <a:buFont typeface="Times New Roman" panose="02020603050405020304" pitchFamily="18" charset="0"/>
              <a:buChar char="​"/>
              <a:defRPr sz="1600" b="0" kern="1200">
                <a:solidFill>
                  <a:schemeClr val="tx1"/>
                </a:solidFill>
                <a:latin typeface="Times New Roman"/>
                <a:ea typeface="+mn-ea"/>
                <a:cs typeface="Times New Roman"/>
              </a:defRPr>
            </a:lvl1pPr>
            <a:lvl2pPr marL="288925" indent="-288925" algn="l" defTabSz="914400" rtl="0" eaLnBrk="1" latinLnBrk="0" hangingPunct="1">
              <a:lnSpc>
                <a:spcPct val="100000"/>
              </a:lnSpc>
              <a:spcBef>
                <a:spcPts val="0"/>
              </a:spcBef>
              <a:spcAft>
                <a:spcPts val="600"/>
              </a:spcAft>
              <a:buFont typeface="Arial"/>
              <a:buChar char="—"/>
              <a:tabLst>
                <a:tab pos="288925" algn="l"/>
              </a:tabLst>
              <a:defRPr sz="1600" kern="1200">
                <a:solidFill>
                  <a:schemeClr val="tx1"/>
                </a:solidFill>
                <a:latin typeface="Times New Roman"/>
                <a:ea typeface="+mn-ea"/>
                <a:cs typeface="Times New Roman"/>
              </a:defRPr>
            </a:lvl2pPr>
            <a:lvl3pPr marL="455613" indent="-166688" algn="l" defTabSz="914400" rtl="0" eaLnBrk="1" latinLnBrk="0" hangingPunct="1">
              <a:lnSpc>
                <a:spcPct val="100000"/>
              </a:lnSpc>
              <a:spcBef>
                <a:spcPts val="0"/>
              </a:spcBef>
              <a:spcAft>
                <a:spcPts val="600"/>
              </a:spcAft>
              <a:buFont typeface="Arial"/>
              <a:buChar char="•"/>
              <a:defRPr sz="1400" kern="1200">
                <a:solidFill>
                  <a:schemeClr val="tx1"/>
                </a:solidFill>
                <a:latin typeface="Times New Roman"/>
                <a:ea typeface="+mn-ea"/>
                <a:cs typeface="Times New Roman"/>
              </a:defRPr>
            </a:lvl3pPr>
            <a:lvl4pPr marL="628650" indent="-173038" algn="l" defTabSz="914400" rtl="0" eaLnBrk="1" latinLnBrk="0" hangingPunct="1">
              <a:lnSpc>
                <a:spcPct val="100000"/>
              </a:lnSpc>
              <a:spcBef>
                <a:spcPts val="0"/>
              </a:spcBef>
              <a:spcAft>
                <a:spcPts val="600"/>
              </a:spcAft>
              <a:buFont typeface="Arial"/>
              <a:buChar char="•"/>
              <a:defRPr sz="1200" kern="1200">
                <a:solidFill>
                  <a:schemeClr val="tx1"/>
                </a:solidFill>
                <a:latin typeface="Times New Roman"/>
                <a:ea typeface="+mn-ea"/>
                <a:cs typeface="Times New Roman"/>
              </a:defRPr>
            </a:lvl4pPr>
            <a:lvl5pPr marL="801688" indent="-173038" algn="l" defTabSz="914400" rtl="0" eaLnBrk="1" latinLnBrk="0" hangingPunct="1">
              <a:lnSpc>
                <a:spcPct val="100000"/>
              </a:lnSpc>
              <a:spcBef>
                <a:spcPts val="0"/>
              </a:spcBef>
              <a:spcAft>
                <a:spcPts val="600"/>
              </a:spcAft>
              <a:buFont typeface="Arial"/>
              <a:buChar char="•"/>
              <a:defRPr sz="1200" kern="1200">
                <a:solidFill>
                  <a:schemeClr val="tx1"/>
                </a:solidFill>
                <a:latin typeface="Times New Roman"/>
                <a:ea typeface="+mn-ea"/>
                <a:cs typeface="Times New Roman"/>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144" marR="0" lvl="0" indent="-9144" algn="just" defTabSz="9144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600" b="1" i="0" u="sng" strike="noStrike" kern="1200" cap="none" spc="0" normalizeH="0" baseline="0" noProof="0" dirty="0">
                <a:ln>
                  <a:noFill/>
                </a:ln>
                <a:solidFill>
                  <a:prstClr val="black"/>
                </a:solidFill>
                <a:effectLst/>
                <a:uLnTx/>
                <a:uFillTx/>
                <a:latin typeface="Times New Roman"/>
                <a:ea typeface="+mn-ea"/>
                <a:cs typeface="Times New Roman"/>
              </a:rPr>
              <a:t>Poteri cautelari</a:t>
            </a:r>
            <a:r>
              <a:rPr kumimoji="0" lang="it-IT" sz="1600" b="1" i="0" u="none" strike="noStrike" kern="1200" cap="none" spc="0" normalizeH="0" baseline="0" noProof="0" dirty="0">
                <a:ln>
                  <a:noFill/>
                </a:ln>
                <a:solidFill>
                  <a:prstClr val="black"/>
                </a:solidFill>
                <a:effectLst/>
                <a:uLnTx/>
                <a:uFillTx/>
                <a:latin typeface="Times New Roman"/>
                <a:ea typeface="+mn-ea"/>
                <a:cs typeface="Times New Roman"/>
              </a:rPr>
              <a:t> </a:t>
            </a:r>
            <a:r>
              <a:rPr kumimoji="0" lang="it-IT" sz="1600" b="0" i="0" u="none" strike="noStrike" kern="1200" cap="none" spc="0" normalizeH="0" baseline="0" noProof="0" dirty="0">
                <a:ln>
                  <a:noFill/>
                </a:ln>
                <a:solidFill>
                  <a:prstClr val="black"/>
                </a:solidFill>
                <a:effectLst/>
                <a:uLnTx/>
                <a:uFillTx/>
                <a:latin typeface="Times New Roman"/>
                <a:ea typeface="+mn-ea"/>
                <a:cs typeface="Times New Roman"/>
              </a:rPr>
              <a:t>(art. 27, comma 3)</a:t>
            </a:r>
          </a:p>
          <a:p>
            <a:pPr marL="288925" marR="0" lvl="1" indent="-288925" algn="just" defTabSz="914400" rtl="0" eaLnBrk="1" fontAlgn="auto" latinLnBrk="0" hangingPunct="1">
              <a:lnSpc>
                <a:spcPct val="100000"/>
              </a:lnSpc>
              <a:spcBef>
                <a:spcPts val="0"/>
              </a:spcBef>
              <a:spcAft>
                <a:spcPts val="600"/>
              </a:spcAft>
              <a:buClrTx/>
              <a:buSzTx/>
              <a:buFont typeface="Arial"/>
              <a:buChar char="—"/>
              <a:tabLst>
                <a:tab pos="288925" algn="l"/>
              </a:tabLst>
              <a:defRPr/>
            </a:pPr>
            <a:r>
              <a:rPr kumimoji="0" lang="it-IT" sz="1600" b="0" i="0" u="none" strike="noStrike" kern="1200" cap="none" spc="0" normalizeH="0" baseline="0" noProof="0" dirty="0">
                <a:ln>
                  <a:noFill/>
                </a:ln>
                <a:solidFill>
                  <a:prstClr val="black"/>
                </a:solidFill>
                <a:effectLst/>
                <a:uLnTx/>
                <a:uFillTx/>
                <a:latin typeface="Times New Roman"/>
                <a:ea typeface="+mn-ea"/>
                <a:cs typeface="Times New Roman"/>
              </a:rPr>
              <a:t>L’AGCM può disporre la sospensione provvisoria dell’impiego delle clausole ritenute vessatorie, laddove sussista particolare urgenza</a:t>
            </a:r>
          </a:p>
          <a:p>
            <a:pPr marL="9144" marR="0" lvl="0" indent="-9144" algn="just" defTabSz="9144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600" b="1" i="0" u="sng" strike="noStrike" kern="1200" cap="none" spc="0" normalizeH="0" baseline="0" noProof="0" dirty="0">
                <a:ln>
                  <a:noFill/>
                </a:ln>
                <a:solidFill>
                  <a:prstClr val="black"/>
                </a:solidFill>
                <a:effectLst/>
                <a:uLnTx/>
                <a:uFillTx/>
                <a:latin typeface="Times New Roman"/>
                <a:ea typeface="+mn-ea"/>
                <a:cs typeface="Times New Roman"/>
              </a:rPr>
              <a:t>Impegni</a:t>
            </a:r>
            <a:r>
              <a:rPr kumimoji="0" lang="it-IT" sz="1600" b="0" i="0" u="none" strike="noStrike" kern="1200" cap="none" spc="0" normalizeH="0" baseline="0" noProof="0" dirty="0">
                <a:ln>
                  <a:noFill/>
                </a:ln>
                <a:solidFill>
                  <a:prstClr val="black"/>
                </a:solidFill>
                <a:effectLst/>
                <a:uLnTx/>
                <a:uFillTx/>
                <a:latin typeface="Times New Roman"/>
                <a:ea typeface="+mn-ea"/>
                <a:cs typeface="Times New Roman"/>
              </a:rPr>
              <a:t> (art. 27, comma 7)</a:t>
            </a:r>
          </a:p>
          <a:p>
            <a:pPr marL="288925" marR="0" lvl="1" indent="-288925" algn="just" defTabSz="914400" rtl="0" eaLnBrk="1" fontAlgn="auto" latinLnBrk="0" hangingPunct="1">
              <a:lnSpc>
                <a:spcPct val="100000"/>
              </a:lnSpc>
              <a:spcBef>
                <a:spcPts val="0"/>
              </a:spcBef>
              <a:spcAft>
                <a:spcPts val="600"/>
              </a:spcAft>
              <a:buClrTx/>
              <a:buSzTx/>
              <a:buFont typeface="Arial"/>
              <a:buChar char="—"/>
              <a:tabLst>
                <a:tab pos="288925" algn="l"/>
              </a:tabLst>
              <a:defRPr/>
            </a:pPr>
            <a:r>
              <a:rPr kumimoji="0" lang="it-IT" sz="1600" b="0" i="0" u="none" strike="noStrike" kern="1200" cap="none" spc="0" normalizeH="0" baseline="0" noProof="0" dirty="0">
                <a:ln>
                  <a:noFill/>
                </a:ln>
                <a:solidFill>
                  <a:prstClr val="black"/>
                </a:solidFill>
                <a:effectLst/>
                <a:uLnTx/>
                <a:uFillTx/>
                <a:latin typeface="Times New Roman"/>
                <a:ea typeface="+mn-ea"/>
                <a:cs typeface="Times New Roman"/>
              </a:rPr>
              <a:t>L’AGCM può ottenere dal professionista responsabile l’assunzione dell’impegno di porre fine all’infrazione, cessandola o modificandola in modo da eliminare i profili di illegittimità. In tali ipotesi, l’Autorità, valutata l’idoneità di tali impegni, potrà renderli obbligatori per il professionista e definire il procedimento senza procedere all’accertamento dell’infrazione</a:t>
            </a:r>
          </a:p>
          <a:p>
            <a:pPr marL="9144" marR="0" lvl="0" indent="-9144" algn="just" defTabSz="9144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600" b="1" i="0" u="sng" strike="noStrike" kern="1200" cap="none" spc="0" normalizeH="0" baseline="0" noProof="0" dirty="0">
                <a:ln>
                  <a:noFill/>
                </a:ln>
                <a:solidFill>
                  <a:prstClr val="black"/>
                </a:solidFill>
                <a:effectLst/>
                <a:uLnTx/>
                <a:uFillTx/>
                <a:latin typeface="Times New Roman"/>
                <a:ea typeface="+mn-ea"/>
                <a:cs typeface="Times New Roman"/>
              </a:rPr>
              <a:t>Poteri inibitori e pubblicazione del provvedimento</a:t>
            </a:r>
            <a:r>
              <a:rPr kumimoji="0" lang="it-IT" sz="1600" b="1" i="0" u="none" strike="noStrike" kern="1200" cap="none" spc="0" normalizeH="0" baseline="0" noProof="0" dirty="0">
                <a:ln>
                  <a:noFill/>
                </a:ln>
                <a:solidFill>
                  <a:prstClr val="black"/>
                </a:solidFill>
                <a:effectLst/>
                <a:uLnTx/>
                <a:uFillTx/>
                <a:latin typeface="Times New Roman"/>
                <a:ea typeface="+mn-ea"/>
                <a:cs typeface="Times New Roman"/>
              </a:rPr>
              <a:t> </a:t>
            </a:r>
            <a:r>
              <a:rPr kumimoji="0" lang="it-IT" sz="1600" b="0" i="0" u="none" strike="noStrike" kern="1200" cap="none" spc="0" normalizeH="0" baseline="0" noProof="0" dirty="0">
                <a:ln>
                  <a:noFill/>
                </a:ln>
                <a:solidFill>
                  <a:prstClr val="black"/>
                </a:solidFill>
                <a:effectLst/>
                <a:uLnTx/>
                <a:uFillTx/>
                <a:latin typeface="Times New Roman"/>
                <a:ea typeface="+mn-ea"/>
                <a:cs typeface="Times New Roman"/>
              </a:rPr>
              <a:t>(art. 27, comma 8)</a:t>
            </a:r>
          </a:p>
          <a:p>
            <a:pPr marL="288925" marR="0" lvl="1" indent="-288925" algn="just" defTabSz="914400" rtl="0" eaLnBrk="1" fontAlgn="auto" latinLnBrk="0" hangingPunct="1">
              <a:lnSpc>
                <a:spcPct val="100000"/>
              </a:lnSpc>
              <a:spcBef>
                <a:spcPts val="0"/>
              </a:spcBef>
              <a:spcAft>
                <a:spcPts val="600"/>
              </a:spcAft>
              <a:buClrTx/>
              <a:buSzTx/>
              <a:buFont typeface="Arial"/>
              <a:buChar char="—"/>
              <a:tabLst>
                <a:tab pos="288925" algn="l"/>
              </a:tabLst>
              <a:defRPr/>
            </a:pPr>
            <a:r>
              <a:rPr kumimoji="0" lang="it-IT" sz="1600" b="0" i="0" u="none" strike="noStrike" kern="1200" cap="none" spc="0" normalizeH="0" baseline="0" noProof="0" dirty="0">
                <a:ln>
                  <a:noFill/>
                </a:ln>
                <a:solidFill>
                  <a:prstClr val="black"/>
                </a:solidFill>
                <a:effectLst/>
                <a:uLnTx/>
                <a:uFillTx/>
                <a:latin typeface="Times New Roman"/>
                <a:ea typeface="+mn-ea"/>
                <a:cs typeface="Times New Roman"/>
              </a:rPr>
              <a:t>L’Autorità, se ritiene una o più clausole vessatorie, ne vieta l’impiego</a:t>
            </a:r>
          </a:p>
          <a:p>
            <a:pPr marL="288925" marR="0" lvl="1" indent="-288925" algn="just" defTabSz="914400" rtl="0" eaLnBrk="1" fontAlgn="auto" latinLnBrk="0" hangingPunct="1">
              <a:lnSpc>
                <a:spcPct val="100000"/>
              </a:lnSpc>
              <a:spcBef>
                <a:spcPts val="0"/>
              </a:spcBef>
              <a:spcAft>
                <a:spcPts val="600"/>
              </a:spcAft>
              <a:buClrTx/>
              <a:buSzTx/>
              <a:buFont typeface="Arial"/>
              <a:buChar char="—"/>
              <a:tabLst>
                <a:tab pos="288925" algn="l"/>
              </a:tabLst>
              <a:defRPr/>
            </a:pPr>
            <a:r>
              <a:rPr kumimoji="0" lang="it-IT" sz="1600" b="0" i="0" u="none" strike="noStrike" kern="1200" cap="none" spc="0" normalizeH="0" baseline="0" noProof="0" dirty="0">
                <a:ln>
                  <a:noFill/>
                </a:ln>
                <a:solidFill>
                  <a:prstClr val="black"/>
                </a:solidFill>
                <a:effectLst/>
                <a:uLnTx/>
                <a:uFillTx/>
                <a:latin typeface="Times New Roman"/>
                <a:ea typeface="+mn-ea"/>
                <a:cs typeface="Times New Roman"/>
              </a:rPr>
              <a:t>Con il medesimo provvedimento può essere disposta, a cura e spese del professionista, la pubblicazione della delibera, anche per estratto, ovvero di un’apposita dichiarazione rettificativa</a:t>
            </a:r>
          </a:p>
        </p:txBody>
      </p:sp>
    </p:spTree>
    <p:extLst>
      <p:ext uri="{BB962C8B-B14F-4D97-AF65-F5344CB8AC3E}">
        <p14:creationId xmlns:p14="http://schemas.microsoft.com/office/powerpoint/2010/main" val="3918186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12647"/>
            <a:ext cx="8685213" cy="430887"/>
          </a:xfrm>
        </p:spPr>
        <p:txBody>
          <a:bodyPr>
            <a:spAutoFit/>
          </a:bodyPr>
          <a:lstStyle/>
          <a:p>
            <a:r>
              <a:rPr lang="it-IT" dirty="0"/>
              <a:t>La disciplina in materia di PCS</a:t>
            </a:r>
            <a:endParaRPr lang="en-US" dirty="0"/>
          </a:p>
        </p:txBody>
      </p:sp>
      <p:sp>
        <p:nvSpPr>
          <p:cNvPr id="4" name="Footer Placeholder 3"/>
          <p:cNvSpPr>
            <a:spLocks noGrp="1"/>
          </p:cNvSpPr>
          <p:nvPr>
            <p:ph type="ftr" sz="quarter" idx="12"/>
          </p:nvPr>
        </p:nvSpPr>
        <p:spPr/>
        <p:txBody>
          <a:bodyPr/>
          <a:lstStyle/>
          <a:p>
            <a:endParaRPr lang="en-US" dirty="0"/>
          </a:p>
        </p:txBody>
      </p:sp>
      <p:sp>
        <p:nvSpPr>
          <p:cNvPr id="3" name="Rectangle 2">
            <a:extLst>
              <a:ext uri="{FF2B5EF4-FFF2-40B4-BE49-F238E27FC236}">
                <a16:creationId xmlns:a16="http://schemas.microsoft.com/office/drawing/2014/main" id="{82DE61D2-7423-5616-C4B0-86FA6A7DEDBD}"/>
              </a:ext>
            </a:extLst>
          </p:cNvPr>
          <p:cNvSpPr/>
          <p:nvPr/>
        </p:nvSpPr>
        <p:spPr>
          <a:xfrm>
            <a:off x="1981200" y="1489755"/>
            <a:ext cx="4873317" cy="523220"/>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…rientra nella </a:t>
            </a:r>
            <a:r>
              <a:rPr kumimoji="0" lang="it-IT" sz="1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lista nera </a:t>
            </a:r>
            <a:r>
              <a:rPr kumimoji="0" lang="it-IT"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delle pratiche commerciali ritenute in ogni caso scorrette (artt. 23 e 26 del Codice del Consumo)?</a:t>
            </a:r>
            <a:endPar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32" name="Rectangle 31">
            <a:extLst>
              <a:ext uri="{FF2B5EF4-FFF2-40B4-BE49-F238E27FC236}">
                <a16:creationId xmlns:a16="http://schemas.microsoft.com/office/drawing/2014/main" id="{7A21A1F7-1664-2E46-A609-53E0B1086248}"/>
              </a:ext>
            </a:extLst>
          </p:cNvPr>
          <p:cNvSpPr/>
          <p:nvPr/>
        </p:nvSpPr>
        <p:spPr>
          <a:xfrm>
            <a:off x="227012" y="2251556"/>
            <a:ext cx="4136885" cy="2123658"/>
          </a:xfrm>
          <a:prstGeom prst="rect">
            <a:avLst/>
          </a:prstGeom>
          <a:solidFill>
            <a:srgbClr val="FFE1D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…costituisce una </a:t>
            </a:r>
            <a:r>
              <a:rPr kumimoji="0" lang="it-IT" sz="12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pratica ingannevole </a:t>
            </a:r>
            <a:r>
              <a:rPr kumimoji="0" lang="it-IT" sz="1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r>
              <a:rPr kumimoji="0" lang="it-IT" sz="12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contiene informazioni non rispondenti al vero o, seppure di fatto corretta, in qualsiasi modo, anche nella sua presentazione complessiva, </a:t>
            </a:r>
            <a:r>
              <a:rPr kumimoji="0" lang="it-IT" sz="1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it-IT" sz="12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è idonea ad indurre in errore il consumatore medio</a:t>
            </a:r>
            <a:r>
              <a:rPr kumimoji="0" lang="it-IT" sz="1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oppure, “</a:t>
            </a:r>
            <a:r>
              <a:rPr kumimoji="0" lang="it-IT" sz="12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omette informazioni rilevanti di cui il consumatore medio ha bisogno </a:t>
            </a:r>
            <a:r>
              <a:rPr kumimoji="0" lang="it-IT" sz="1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it-IT" sz="12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per prendere una decisione  consapevole</a:t>
            </a:r>
            <a:r>
              <a:rPr kumimoji="0" lang="it-IT" sz="1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o </a:t>
            </a:r>
            <a:r>
              <a:rPr kumimoji="0" lang="it-IT" sz="12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aggressiva</a:t>
            </a:r>
            <a:r>
              <a:rPr kumimoji="0" lang="it-IT" sz="1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it-IT" sz="12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nella fattispecie concreta, tenuto conto di tutte le caratteristiche e circostanze del caso, mediante molestie, coercizione, compreso il ricorso alla forza fisica, o indebito condizionamento, </a:t>
            </a:r>
            <a:r>
              <a:rPr kumimoji="0" lang="it-IT" sz="1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it-IT" sz="12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è idonea a limitare considerevolmente la libertà di scelta</a:t>
            </a:r>
            <a:r>
              <a:rPr kumimoji="0" lang="it-IT" sz="1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 </a:t>
            </a:r>
            <a:r>
              <a:rPr kumimoji="0" lang="it-IT" sz="12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del consumatore medio</a:t>
            </a:r>
            <a:r>
              <a:rPr kumimoji="0" lang="it-IT" sz="1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endParaRPr kumimoji="0" lang="en-GB" sz="1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33" name="Rectangle 32">
            <a:extLst>
              <a:ext uri="{FF2B5EF4-FFF2-40B4-BE49-F238E27FC236}">
                <a16:creationId xmlns:a16="http://schemas.microsoft.com/office/drawing/2014/main" id="{C6549B4C-A2E6-EB03-2A2E-6C0DC3327F8D}"/>
              </a:ext>
            </a:extLst>
          </p:cNvPr>
          <p:cNvSpPr/>
          <p:nvPr/>
        </p:nvSpPr>
        <p:spPr>
          <a:xfrm>
            <a:off x="4884252" y="2250203"/>
            <a:ext cx="1970265" cy="2127717"/>
          </a:xfrm>
          <a:prstGeom prst="rect">
            <a:avLst/>
          </a:prstGeom>
          <a:solidFill>
            <a:srgbClr val="FFE1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...è idonea a falsare la </a:t>
            </a:r>
            <a:r>
              <a:rPr kumimoji="0" lang="it-IT" sz="1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decisione di natura commerciale del consumatore medio</a:t>
            </a:r>
            <a:r>
              <a:rPr kumimoji="0" lang="it-IT"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endPar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34" name="Rectangle 33">
            <a:extLst>
              <a:ext uri="{FF2B5EF4-FFF2-40B4-BE49-F238E27FC236}">
                <a16:creationId xmlns:a16="http://schemas.microsoft.com/office/drawing/2014/main" id="{5442F564-E3D2-5DDC-D8EA-2C021C0A282F}"/>
              </a:ext>
            </a:extLst>
          </p:cNvPr>
          <p:cNvSpPr/>
          <p:nvPr/>
        </p:nvSpPr>
        <p:spPr>
          <a:xfrm>
            <a:off x="1735461" y="4613795"/>
            <a:ext cx="2628436" cy="935591"/>
          </a:xfrm>
          <a:prstGeom prst="rect">
            <a:avLst/>
          </a:prstGeom>
          <a:solidFill>
            <a:srgbClr val="FFE1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 è contraria </a:t>
            </a:r>
            <a:r>
              <a:rPr kumimoji="0" lang="it-IT" sz="1400" b="1"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all’obbligo della diligenza professionale </a:t>
            </a:r>
            <a:r>
              <a:rPr kumimoji="0" lang="it-IT" sz="14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(art. 20 del Codice del Consumo) e… </a:t>
            </a:r>
            <a:endPar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35" name="Rectangle 34">
            <a:extLst>
              <a:ext uri="{FF2B5EF4-FFF2-40B4-BE49-F238E27FC236}">
                <a16:creationId xmlns:a16="http://schemas.microsoft.com/office/drawing/2014/main" id="{9D142BBB-A876-568B-84D5-83E2CE7DE658}"/>
              </a:ext>
            </a:extLst>
          </p:cNvPr>
          <p:cNvSpPr/>
          <p:nvPr/>
        </p:nvSpPr>
        <p:spPr>
          <a:xfrm>
            <a:off x="4884252" y="4615148"/>
            <a:ext cx="1970265" cy="935591"/>
          </a:xfrm>
          <a:prstGeom prst="rect">
            <a:avLst/>
          </a:prstGeom>
          <a:solidFill>
            <a:srgbClr val="FFE1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…è idonea a </a:t>
            </a:r>
            <a:r>
              <a:rPr kumimoji="0" lang="it-IT" sz="1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falsare la decisione di natura commerciale</a:t>
            </a:r>
            <a:r>
              <a:rPr kumimoji="0" lang="it-IT"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del consumatore medio?</a:t>
            </a:r>
          </a:p>
        </p:txBody>
      </p:sp>
      <p:sp>
        <p:nvSpPr>
          <p:cNvPr id="36" name="Rectangle 35">
            <a:extLst>
              <a:ext uri="{FF2B5EF4-FFF2-40B4-BE49-F238E27FC236}">
                <a16:creationId xmlns:a16="http://schemas.microsoft.com/office/drawing/2014/main" id="{F4066076-93C6-33B4-CF73-6AB835139173}"/>
              </a:ext>
            </a:extLst>
          </p:cNvPr>
          <p:cNvSpPr/>
          <p:nvPr/>
        </p:nvSpPr>
        <p:spPr>
          <a:xfrm>
            <a:off x="7374873" y="1489756"/>
            <a:ext cx="1542115" cy="4059630"/>
          </a:xfrm>
          <a:prstGeom prst="rect">
            <a:avLst/>
          </a:prstGeom>
          <a:solidFill>
            <a:srgbClr val="98EB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La pratica è </a:t>
            </a:r>
            <a:r>
              <a:rPr kumimoji="0" lang="it-IT" sz="1600" b="1"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vietata</a:t>
            </a:r>
            <a:endParaRPr kumimoji="0" lang="en-GB" sz="16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37" name="Rectangle 36">
            <a:extLst>
              <a:ext uri="{FF2B5EF4-FFF2-40B4-BE49-F238E27FC236}">
                <a16:creationId xmlns:a16="http://schemas.microsoft.com/office/drawing/2014/main" id="{CCD91209-DE00-2C1B-254B-F6D19A1EE991}"/>
              </a:ext>
            </a:extLst>
          </p:cNvPr>
          <p:cNvSpPr/>
          <p:nvPr/>
        </p:nvSpPr>
        <p:spPr>
          <a:xfrm>
            <a:off x="1735460" y="5787967"/>
            <a:ext cx="5119057" cy="385821"/>
          </a:xfrm>
          <a:prstGeom prst="rect">
            <a:avLst/>
          </a:prstGeom>
          <a:solidFill>
            <a:srgbClr val="FF9A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La pratica </a:t>
            </a:r>
            <a:r>
              <a:rPr kumimoji="0" lang="it-IT" sz="1600" b="1"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non</a:t>
            </a:r>
            <a:r>
              <a:rPr kumimoji="0" lang="it-IT" sz="16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 è vietata</a:t>
            </a:r>
            <a:endParaRPr kumimoji="0" lang="en-GB"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40" name="TextBox 39">
            <a:extLst>
              <a:ext uri="{FF2B5EF4-FFF2-40B4-BE49-F238E27FC236}">
                <a16:creationId xmlns:a16="http://schemas.microsoft.com/office/drawing/2014/main" id="{E695FBFD-7D7F-11E5-77A9-199E211538B7}"/>
              </a:ext>
            </a:extLst>
          </p:cNvPr>
          <p:cNvSpPr txBox="1"/>
          <p:nvPr/>
        </p:nvSpPr>
        <p:spPr>
          <a:xfrm>
            <a:off x="225425" y="1489755"/>
            <a:ext cx="1601787" cy="523220"/>
          </a:xfrm>
          <a:prstGeom prst="rect">
            <a:avLst/>
          </a:prstGeom>
          <a:solidFill>
            <a:schemeClr val="tx1"/>
          </a:solidFill>
        </p:spPr>
        <p:txBody>
          <a:bodyPr wrap="square" rtlCol="0" anchor="ctr" anchorCtr="0">
            <a:no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it-IT" sz="1600" b="1" i="1"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La pratica commerciale…</a:t>
            </a:r>
            <a:endParaRPr kumimoji="0" lang="en-GB" sz="1600" b="1" i="1"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endParaRPr>
          </a:p>
        </p:txBody>
      </p:sp>
      <p:sp>
        <p:nvSpPr>
          <p:cNvPr id="41" name="Arrow: Right 40">
            <a:extLst>
              <a:ext uri="{FF2B5EF4-FFF2-40B4-BE49-F238E27FC236}">
                <a16:creationId xmlns:a16="http://schemas.microsoft.com/office/drawing/2014/main" id="{73259713-5F06-D0CD-7DC5-3A8095C67539}"/>
              </a:ext>
            </a:extLst>
          </p:cNvPr>
          <p:cNvSpPr/>
          <p:nvPr/>
        </p:nvSpPr>
        <p:spPr>
          <a:xfrm>
            <a:off x="6854517" y="1589167"/>
            <a:ext cx="520356" cy="379562"/>
          </a:xfrm>
          <a:prstGeom prst="rightArrow">
            <a:avLst>
              <a:gd name="adj1" fmla="val 68355"/>
              <a:gd name="adj2" fmla="val 50000"/>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err="1"/>
              <a:t>Sì</a:t>
            </a:r>
            <a:endParaRPr lang="en-US" sz="1200" b="1" dirty="0"/>
          </a:p>
        </p:txBody>
      </p:sp>
      <p:sp>
        <p:nvSpPr>
          <p:cNvPr id="44" name="Arrow: Right 43">
            <a:extLst>
              <a:ext uri="{FF2B5EF4-FFF2-40B4-BE49-F238E27FC236}">
                <a16:creationId xmlns:a16="http://schemas.microsoft.com/office/drawing/2014/main" id="{60CD8923-DE15-7586-E895-915ED2854657}"/>
              </a:ext>
            </a:extLst>
          </p:cNvPr>
          <p:cNvSpPr/>
          <p:nvPr/>
        </p:nvSpPr>
        <p:spPr>
          <a:xfrm>
            <a:off x="6854517" y="3124280"/>
            <a:ext cx="520356" cy="379562"/>
          </a:xfrm>
          <a:prstGeom prst="rightArrow">
            <a:avLst>
              <a:gd name="adj1" fmla="val 68355"/>
              <a:gd name="adj2" fmla="val 50000"/>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a:t>Sì</a:t>
            </a:r>
            <a:endParaRPr lang="en-US" sz="1200" b="1" dirty="0"/>
          </a:p>
        </p:txBody>
      </p:sp>
      <p:sp>
        <p:nvSpPr>
          <p:cNvPr id="45" name="Arrow: Right 44">
            <a:extLst>
              <a:ext uri="{FF2B5EF4-FFF2-40B4-BE49-F238E27FC236}">
                <a16:creationId xmlns:a16="http://schemas.microsoft.com/office/drawing/2014/main" id="{61A49F71-8A13-79FD-4986-17EAE683F5E7}"/>
              </a:ext>
            </a:extLst>
          </p:cNvPr>
          <p:cNvSpPr/>
          <p:nvPr/>
        </p:nvSpPr>
        <p:spPr>
          <a:xfrm>
            <a:off x="6854517" y="4893162"/>
            <a:ext cx="520356" cy="379562"/>
          </a:xfrm>
          <a:prstGeom prst="rightArrow">
            <a:avLst>
              <a:gd name="adj1" fmla="val 68355"/>
              <a:gd name="adj2" fmla="val 50000"/>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a:t>Sì</a:t>
            </a:r>
            <a:endParaRPr lang="en-US" sz="1200" b="1" dirty="0"/>
          </a:p>
        </p:txBody>
      </p:sp>
      <p:sp>
        <p:nvSpPr>
          <p:cNvPr id="47" name="Arrow: Down 46">
            <a:extLst>
              <a:ext uri="{FF2B5EF4-FFF2-40B4-BE49-F238E27FC236}">
                <a16:creationId xmlns:a16="http://schemas.microsoft.com/office/drawing/2014/main" id="{744F6620-5EE4-3B5F-AA76-5F786DB9AEA5}"/>
              </a:ext>
            </a:extLst>
          </p:cNvPr>
          <p:cNvSpPr/>
          <p:nvPr/>
        </p:nvSpPr>
        <p:spPr>
          <a:xfrm>
            <a:off x="5678884" y="2012975"/>
            <a:ext cx="381000" cy="349225"/>
          </a:xfrm>
          <a:prstGeom prst="downArrow">
            <a:avLst>
              <a:gd name="adj1" fmla="val 59143"/>
              <a:gd name="adj2"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lang="en-US" sz="1050" b="1" dirty="0"/>
              <a:t>NO</a:t>
            </a:r>
          </a:p>
        </p:txBody>
      </p:sp>
      <p:sp>
        <p:nvSpPr>
          <p:cNvPr id="48" name="Arrow: Down 47">
            <a:extLst>
              <a:ext uri="{FF2B5EF4-FFF2-40B4-BE49-F238E27FC236}">
                <a16:creationId xmlns:a16="http://schemas.microsoft.com/office/drawing/2014/main" id="{82ED8F38-1D1D-3E23-7D9A-1BDFAB95DED0}"/>
              </a:ext>
            </a:extLst>
          </p:cNvPr>
          <p:cNvSpPr/>
          <p:nvPr/>
        </p:nvSpPr>
        <p:spPr>
          <a:xfrm>
            <a:off x="2859179" y="2012975"/>
            <a:ext cx="381000" cy="349225"/>
          </a:xfrm>
          <a:prstGeom prst="downArrow">
            <a:avLst>
              <a:gd name="adj1" fmla="val 59143"/>
              <a:gd name="adj2"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lang="en-US" sz="1050" b="1" dirty="0"/>
              <a:t>NO</a:t>
            </a:r>
          </a:p>
        </p:txBody>
      </p:sp>
      <p:sp>
        <p:nvSpPr>
          <p:cNvPr id="50" name="Arrow: Down 49">
            <a:extLst>
              <a:ext uri="{FF2B5EF4-FFF2-40B4-BE49-F238E27FC236}">
                <a16:creationId xmlns:a16="http://schemas.microsoft.com/office/drawing/2014/main" id="{D406DB19-6C54-1661-FA5F-E8743705C003}"/>
              </a:ext>
            </a:extLst>
          </p:cNvPr>
          <p:cNvSpPr/>
          <p:nvPr/>
        </p:nvSpPr>
        <p:spPr>
          <a:xfrm>
            <a:off x="2859179" y="4375214"/>
            <a:ext cx="381000" cy="349225"/>
          </a:xfrm>
          <a:prstGeom prst="downArrow">
            <a:avLst>
              <a:gd name="adj1" fmla="val 59143"/>
              <a:gd name="adj2"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lang="en-US" sz="1050" b="1" dirty="0"/>
              <a:t>NO</a:t>
            </a:r>
          </a:p>
        </p:txBody>
      </p:sp>
      <p:sp>
        <p:nvSpPr>
          <p:cNvPr id="51" name="Arrow: Down 50">
            <a:extLst>
              <a:ext uri="{FF2B5EF4-FFF2-40B4-BE49-F238E27FC236}">
                <a16:creationId xmlns:a16="http://schemas.microsoft.com/office/drawing/2014/main" id="{4CD37C22-068A-39EB-C34A-119097029B6E}"/>
              </a:ext>
            </a:extLst>
          </p:cNvPr>
          <p:cNvSpPr/>
          <p:nvPr/>
        </p:nvSpPr>
        <p:spPr>
          <a:xfrm>
            <a:off x="5678884" y="4375214"/>
            <a:ext cx="381000" cy="349225"/>
          </a:xfrm>
          <a:prstGeom prst="downArrow">
            <a:avLst>
              <a:gd name="adj1" fmla="val 59143"/>
              <a:gd name="adj2"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lang="en-US" sz="1050" b="1" dirty="0"/>
              <a:t>NO</a:t>
            </a:r>
          </a:p>
        </p:txBody>
      </p:sp>
      <p:sp>
        <p:nvSpPr>
          <p:cNvPr id="52" name="Arrow: Down 51">
            <a:extLst>
              <a:ext uri="{FF2B5EF4-FFF2-40B4-BE49-F238E27FC236}">
                <a16:creationId xmlns:a16="http://schemas.microsoft.com/office/drawing/2014/main" id="{F910D872-2FA3-BC94-4307-8D0DC18F7777}"/>
              </a:ext>
            </a:extLst>
          </p:cNvPr>
          <p:cNvSpPr/>
          <p:nvPr/>
        </p:nvSpPr>
        <p:spPr>
          <a:xfrm>
            <a:off x="2859179" y="5549386"/>
            <a:ext cx="381000" cy="349225"/>
          </a:xfrm>
          <a:prstGeom prst="downArrow">
            <a:avLst>
              <a:gd name="adj1" fmla="val 59143"/>
              <a:gd name="adj2"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lang="en-US" sz="1050" b="1" dirty="0"/>
              <a:t>NO</a:t>
            </a:r>
          </a:p>
        </p:txBody>
      </p:sp>
      <p:sp>
        <p:nvSpPr>
          <p:cNvPr id="53" name="Arrow: Down 52">
            <a:extLst>
              <a:ext uri="{FF2B5EF4-FFF2-40B4-BE49-F238E27FC236}">
                <a16:creationId xmlns:a16="http://schemas.microsoft.com/office/drawing/2014/main" id="{D5C6C205-0305-EDBB-122B-DC655315B2BD}"/>
              </a:ext>
            </a:extLst>
          </p:cNvPr>
          <p:cNvSpPr/>
          <p:nvPr/>
        </p:nvSpPr>
        <p:spPr>
          <a:xfrm>
            <a:off x="5678884" y="5549386"/>
            <a:ext cx="381000" cy="349225"/>
          </a:xfrm>
          <a:prstGeom prst="downArrow">
            <a:avLst>
              <a:gd name="adj1" fmla="val 59143"/>
              <a:gd name="adj2"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lang="en-US" sz="1050" b="1" dirty="0"/>
              <a:t>NO</a:t>
            </a:r>
          </a:p>
        </p:txBody>
      </p:sp>
    </p:spTree>
    <p:extLst>
      <p:ext uri="{BB962C8B-B14F-4D97-AF65-F5344CB8AC3E}">
        <p14:creationId xmlns:p14="http://schemas.microsoft.com/office/powerpoint/2010/main" val="3163724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Il </a:t>
            </a:r>
            <a:r>
              <a:rPr lang="en-US" dirty="0" err="1"/>
              <a:t>professionista</a:t>
            </a:r>
            <a:r>
              <a:rPr lang="en-US" dirty="0"/>
              <a:t> (1/2)</a:t>
            </a:r>
          </a:p>
        </p:txBody>
      </p:sp>
      <p:sp>
        <p:nvSpPr>
          <p:cNvPr id="4" name="Footer Placeholder 3"/>
          <p:cNvSpPr>
            <a:spLocks noGrp="1"/>
          </p:cNvSpPr>
          <p:nvPr>
            <p:ph type="ftr" sz="quarter" idx="12"/>
          </p:nvPr>
        </p:nvSpPr>
        <p:spPr/>
        <p:txBody>
          <a:bodyPr/>
          <a:lstStyle/>
          <a:p>
            <a:endParaRPr lang="en-US" dirty="0"/>
          </a:p>
        </p:txBody>
      </p:sp>
      <p:sp>
        <p:nvSpPr>
          <p:cNvPr id="8" name="Rectangle 7">
            <a:extLst>
              <a:ext uri="{FF2B5EF4-FFF2-40B4-BE49-F238E27FC236}">
                <a16:creationId xmlns:a16="http://schemas.microsoft.com/office/drawing/2014/main" id="{B0032370-6C70-DF75-A8D8-0B072408F574}"/>
              </a:ext>
            </a:extLst>
          </p:cNvPr>
          <p:cNvSpPr/>
          <p:nvPr/>
        </p:nvSpPr>
        <p:spPr>
          <a:xfrm>
            <a:off x="228600" y="1611313"/>
            <a:ext cx="8686800" cy="1077218"/>
          </a:xfrm>
          <a:prstGeom prst="rect">
            <a:avLst/>
          </a:prstGeom>
          <a:ln w="12700">
            <a:solidFill>
              <a:schemeClr val="accent6"/>
            </a:solidFill>
            <a:miter lim="800000"/>
          </a:ln>
        </p:spPr>
        <p:txBody>
          <a:bodyPr wrap="square">
            <a:spAutoFit/>
          </a:bodyPr>
          <a:lstStyle/>
          <a:p>
            <a:pPr marL="0" marR="0" lvl="1" indent="0"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it-IT"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Il soggetto attivo delle PCS è il “</a:t>
            </a:r>
            <a:r>
              <a:rPr kumimoji="0" lang="it-IT" sz="16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professionista</a:t>
            </a:r>
            <a:r>
              <a:rPr kumimoji="0" lang="it-IT"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p>
          <a:p>
            <a:pPr marL="0" marR="0" lvl="2" indent="0"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r>
              <a:rPr kumimoji="0" lang="it-IT" sz="16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qualsiasi persona fisica o giuridica che </a:t>
            </a:r>
            <a:r>
              <a:rPr kumimoji="0" lang="it-IT"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it-IT" sz="16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agisce nel quadro della sua attività commerciale, industriale, artigianale o professionale e </a:t>
            </a:r>
            <a:r>
              <a:rPr kumimoji="0" lang="it-IT" sz="1600" b="0" i="1"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chiunque agisce in nome o per conto di un professionista</a:t>
            </a:r>
            <a:r>
              <a:rPr kumimoji="0" lang="it-IT"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br>
              <a:rPr kumimoji="0" lang="it-IT"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it-IT"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(art. 18, lett. b)</a:t>
            </a:r>
            <a:endParaRPr lang="it-IT" sz="1600" dirty="0">
              <a:latin typeface="Times New Roman" panose="02020603050405020304" pitchFamily="18" charset="0"/>
              <a:cs typeface="Times New Roman" panose="02020603050405020304" pitchFamily="18" charset="0"/>
            </a:endParaRPr>
          </a:p>
        </p:txBody>
      </p:sp>
      <p:graphicFrame>
        <p:nvGraphicFramePr>
          <p:cNvPr id="9" name="object 3">
            <a:extLst>
              <a:ext uri="{FF2B5EF4-FFF2-40B4-BE49-F238E27FC236}">
                <a16:creationId xmlns:a16="http://schemas.microsoft.com/office/drawing/2014/main" id="{317A9F75-83A0-0415-4445-7BDA79F1B618}"/>
              </a:ext>
            </a:extLst>
          </p:cNvPr>
          <p:cNvGraphicFramePr>
            <a:graphicFrameLocks noGrp="1"/>
          </p:cNvGraphicFramePr>
          <p:nvPr>
            <p:extLst>
              <p:ext uri="{D42A27DB-BD31-4B8C-83A1-F6EECF244321}">
                <p14:modId xmlns:p14="http://schemas.microsoft.com/office/powerpoint/2010/main" val="3368205306"/>
              </p:ext>
            </p:extLst>
          </p:nvPr>
        </p:nvGraphicFramePr>
        <p:xfrm>
          <a:off x="228600" y="2857500"/>
          <a:ext cx="8686800" cy="33528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l" rtl="0">
                        <a:lnSpc>
                          <a:spcPct val="100000"/>
                        </a:lnSpc>
                        <a:spcBef>
                          <a:spcPts val="0"/>
                        </a:spcBef>
                      </a:pPr>
                      <a:r>
                        <a:rPr lang="it-IT" sz="1600" spc="0" baseline="0" dirty="0">
                          <a:latin typeface="Times New Roman"/>
                          <a:cs typeface="Times New Roman"/>
                        </a:rPr>
                        <a:t>Un’impresa può essere chiamata a rispondere delle condotte di suoi </a:t>
                      </a:r>
                      <a:r>
                        <a:rPr lang="it-IT" sz="1600" i="1" spc="0" baseline="0" dirty="0">
                          <a:latin typeface="Times New Roman"/>
                          <a:cs typeface="Times New Roman"/>
                        </a:rPr>
                        <a:t>partner</a:t>
                      </a:r>
                      <a:r>
                        <a:rPr lang="it-IT" sz="1600" spc="0" baseline="0" dirty="0">
                          <a:latin typeface="Times New Roman"/>
                          <a:cs typeface="Times New Roman"/>
                        </a:rPr>
                        <a:t> commerciali/agenti</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0000"/>
                  </a:ext>
                </a:extLst>
              </a:tr>
            </a:tbl>
          </a:graphicData>
        </a:graphic>
      </p:graphicFrame>
      <p:graphicFrame>
        <p:nvGraphicFramePr>
          <p:cNvPr id="10" name="object 3">
            <a:extLst>
              <a:ext uri="{FF2B5EF4-FFF2-40B4-BE49-F238E27FC236}">
                <a16:creationId xmlns:a16="http://schemas.microsoft.com/office/drawing/2014/main" id="{A4557D19-F256-84F2-AD00-615046AC6974}"/>
              </a:ext>
            </a:extLst>
          </p:cNvPr>
          <p:cNvGraphicFramePr>
            <a:graphicFrameLocks noGrp="1"/>
          </p:cNvGraphicFramePr>
          <p:nvPr>
            <p:extLst>
              <p:ext uri="{D42A27DB-BD31-4B8C-83A1-F6EECF244321}">
                <p14:modId xmlns:p14="http://schemas.microsoft.com/office/powerpoint/2010/main" val="4085914099"/>
              </p:ext>
            </p:extLst>
          </p:nvPr>
        </p:nvGraphicFramePr>
        <p:xfrm>
          <a:off x="228600" y="3313853"/>
          <a:ext cx="8686800" cy="227838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l" rtl="0">
                        <a:lnSpc>
                          <a:spcPct val="100000"/>
                        </a:lnSpc>
                        <a:spcBef>
                          <a:spcPts val="0"/>
                        </a:spcBef>
                      </a:pPr>
                      <a:r>
                        <a:rPr lang="it-IT" sz="1600" spc="0" baseline="0" dirty="0">
                          <a:latin typeface="Times New Roman"/>
                          <a:cs typeface="Times New Roman"/>
                        </a:rPr>
                        <a:t>Quella di “professionista” è infatti una nozione molto ampia</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D2FA"/>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2" indent="0" algn="l" defTabSz="457200" rtl="0" eaLnBrk="1" fontAlgn="auto" latinLnBrk="0" hangingPunct="1">
                        <a:lnSpc>
                          <a:spcPct val="100000"/>
                        </a:lnSpc>
                        <a:spcBef>
                          <a:spcPts val="0"/>
                        </a:spcBef>
                        <a:spcAft>
                          <a:spcPts val="300"/>
                        </a:spcAft>
                        <a:buClrTx/>
                        <a:buSzTx/>
                        <a:buFont typeface="Arial"/>
                        <a:buNone/>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L’AGCM ha attribuito la responsabilità di alcune PCS anche a imprese che non le avevano direttamente poste </a:t>
                      </a:r>
                      <a:b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b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in essere e che non avevano avuto contatti diretti con i consumatori finali, con un approccio che è stato confermato anche dalla giurisprudenza amministrativa:</a:t>
                      </a:r>
                    </a:p>
                    <a:p>
                      <a:pPr marL="274320" marR="0" lvl="3"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t>
                      </a:r>
                      <a:r>
                        <a:rPr kumimoji="0" lang="it-IT" sz="12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it-IT" sz="12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definizione adottata dal legislatore è </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estremamente ampia […] </a:t>
                      </a:r>
                      <a:r>
                        <a:rPr kumimoji="0" lang="it-IT" sz="12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rileva perciò </a:t>
                      </a:r>
                      <a:r>
                        <a:rPr kumimoji="0" lang="it-IT" sz="12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anche l’attività di un operatore ‘intermedio</a:t>
                      </a:r>
                      <a:r>
                        <a:rPr kumimoji="0" lang="it-IT" sz="1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(TAR Lazio, 18.1.2011, n. 448, </a:t>
                      </a:r>
                      <a:r>
                        <a:rPr kumimoji="0" lang="it-IT" sz="12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Fiditalia</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274320" marR="0" lvl="3"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Concorso di persone</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l’imputazione di responsabilità può “</a:t>
                      </a:r>
                      <a:r>
                        <a:rPr kumimoji="0" lang="it-IT" sz="12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reggersi giuridicamente ‘allorché risulti, in concreto, che tale soggetto abbia in realtà </a:t>
                      </a:r>
                      <a:r>
                        <a:rPr kumimoji="0" lang="it-IT" sz="12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con il suo contegno contribuito a porre in essere la condotta sanzionata</a:t>
                      </a:r>
                      <a:r>
                        <a:rPr kumimoji="0" lang="it-IT" sz="1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(TAR Lazio, 448/2011)</a:t>
                      </a:r>
                    </a:p>
                    <a:p>
                      <a:pPr marL="274320" marR="0" lvl="3"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È sufficiente anche un </a:t>
                      </a:r>
                      <a:r>
                        <a:rPr kumimoji="0" lang="it-IT" sz="1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contributo soltanto agevolatore</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it-IT" sz="12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l’illecito, senza la condotta di agevolazione, sarebbe egualmente commesso, ma con maggiori incertezze di riuscita o difficoltà</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(Cons. St. 24.8.2011, n. 4800, </a:t>
                      </a:r>
                      <a:r>
                        <a:rPr kumimoji="0" lang="it-IT" sz="12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Intesa </a:t>
                      </a:r>
                      <a:r>
                        <a:rPr kumimoji="0" lang="it-IT" sz="1200" b="0" i="1"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SanPaolo</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endPar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spTree>
    <p:extLst>
      <p:ext uri="{BB962C8B-B14F-4D97-AF65-F5344CB8AC3E}">
        <p14:creationId xmlns:p14="http://schemas.microsoft.com/office/powerpoint/2010/main" val="1842389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Il </a:t>
            </a:r>
            <a:r>
              <a:rPr lang="en-US" dirty="0" err="1"/>
              <a:t>professionista</a:t>
            </a:r>
            <a:r>
              <a:rPr lang="en-US" dirty="0"/>
              <a:t> (2/2)</a:t>
            </a:r>
          </a:p>
        </p:txBody>
      </p:sp>
      <p:sp>
        <p:nvSpPr>
          <p:cNvPr id="4" name="Footer Placeholder 3"/>
          <p:cNvSpPr>
            <a:spLocks noGrp="1"/>
          </p:cNvSpPr>
          <p:nvPr>
            <p:ph type="ftr" sz="quarter" idx="12"/>
          </p:nvPr>
        </p:nvSpPr>
        <p:spPr/>
        <p:txBody>
          <a:bodyPr/>
          <a:lstStyle/>
          <a:p>
            <a:endParaRPr lang="en-US" dirty="0"/>
          </a:p>
        </p:txBody>
      </p:sp>
      <p:sp>
        <p:nvSpPr>
          <p:cNvPr id="5" name="Down Arrow 5">
            <a:extLst>
              <a:ext uri="{FF2B5EF4-FFF2-40B4-BE49-F238E27FC236}">
                <a16:creationId xmlns:a16="http://schemas.microsoft.com/office/drawing/2014/main" id="{9D15EDDD-684B-28F4-FE0F-A3C8A18B1850}"/>
              </a:ext>
            </a:extLst>
          </p:cNvPr>
          <p:cNvSpPr/>
          <p:nvPr/>
        </p:nvSpPr>
        <p:spPr>
          <a:xfrm>
            <a:off x="4214267" y="2227924"/>
            <a:ext cx="715466" cy="659096"/>
          </a:xfrm>
          <a:prstGeom prst="downArrow">
            <a:avLst/>
          </a:prstGeom>
          <a:gradFill flip="none" rotWithShape="1">
            <a:gsLst>
              <a:gs pos="22000">
                <a:schemeClr val="accent6"/>
              </a:gs>
              <a:gs pos="100000">
                <a:schemeClr val="bg1"/>
              </a:gs>
            </a:gsLst>
            <a:lin ang="16200000" scaled="1"/>
            <a:tileRect/>
          </a:gradFill>
          <a:ln w="28575">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8" name="Rectangle 7">
            <a:extLst>
              <a:ext uri="{FF2B5EF4-FFF2-40B4-BE49-F238E27FC236}">
                <a16:creationId xmlns:a16="http://schemas.microsoft.com/office/drawing/2014/main" id="{A5614CE3-E289-47D3-360B-03A2914F35DC}"/>
              </a:ext>
            </a:extLst>
          </p:cNvPr>
          <p:cNvSpPr/>
          <p:nvPr/>
        </p:nvSpPr>
        <p:spPr>
          <a:xfrm>
            <a:off x="239486" y="1609136"/>
            <a:ext cx="8674327" cy="584775"/>
          </a:xfrm>
          <a:prstGeom prst="rect">
            <a:avLst/>
          </a:prstGeom>
          <a:solidFill>
            <a:srgbClr val="96D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marL="0" marR="0" lvl="1" defTabSz="457200" rtl="0" eaLnBrk="1" fontAlgn="auto" latinLnBrk="0" hangingPunct="1">
              <a:lnSpc>
                <a:spcPct val="100000"/>
              </a:lnSpc>
              <a:spcBef>
                <a:spcPts val="0"/>
              </a:spcBef>
              <a:spcAft>
                <a:spcPts val="600"/>
              </a:spcAft>
              <a:buClrTx/>
              <a:buSzTx/>
              <a:tabLst/>
              <a:defRPr/>
            </a:pPr>
            <a:r>
              <a:rPr kumimoji="0" lang="it-IT" sz="1600" b="0" i="0" u="none" strike="noStrike" kern="1200" cap="none" spc="0" normalizeH="0" baseline="0" noProof="0">
                <a:ln>
                  <a:noFill/>
                </a:ln>
                <a:solidFill>
                  <a:schemeClr val="tx1"/>
                </a:solidFill>
                <a:effectLst/>
                <a:uLnTx/>
                <a:uFillTx/>
                <a:latin typeface="Times New Roman" panose="02020603050405020304" pitchFamily="18" charset="0"/>
                <a:cs typeface="Times New Roman" panose="02020603050405020304" pitchFamily="18" charset="0"/>
              </a:rPr>
              <a:t>Un’impresa può essere chiamata anche a rispondere di PCS poste in essere dai suoi </a:t>
            </a:r>
            <a:r>
              <a:rPr kumimoji="0" lang="it-IT" sz="1600" b="1" i="0" u="none" strike="noStrike" kern="1200" cap="none" spc="0" normalizeH="0" baseline="0" noProof="0">
                <a:ln>
                  <a:noFill/>
                </a:ln>
                <a:solidFill>
                  <a:schemeClr val="tx1"/>
                </a:solidFill>
                <a:effectLst/>
                <a:uLnTx/>
                <a:uFillTx/>
                <a:latin typeface="Times New Roman" panose="02020603050405020304" pitchFamily="18" charset="0"/>
                <a:cs typeface="Times New Roman" panose="02020603050405020304" pitchFamily="18" charset="0"/>
              </a:rPr>
              <a:t>agenti/preposti</a:t>
            </a:r>
            <a:r>
              <a:rPr kumimoji="0" lang="it-IT" sz="1600" b="0" i="0" u="none" strike="noStrike" kern="1200" cap="none" spc="0" normalizeH="0" baseline="0" noProof="0">
                <a:ln>
                  <a:noFill/>
                </a:ln>
                <a:solidFill>
                  <a:schemeClr val="tx1"/>
                </a:solidFill>
                <a:effectLst/>
                <a:uLnTx/>
                <a:uFillTx/>
                <a:latin typeface="Times New Roman" panose="02020603050405020304" pitchFamily="18" charset="0"/>
                <a:cs typeface="Times New Roman" panose="02020603050405020304" pitchFamily="18" charset="0"/>
              </a:rPr>
              <a:t> alle vendite, </a:t>
            </a:r>
            <a:r>
              <a:rPr kumimoji="0" lang="it-IT" sz="1600" b="0" i="1" u="none" strike="noStrike" kern="1200" cap="none" spc="0" normalizeH="0" baseline="0" noProof="0">
                <a:ln>
                  <a:noFill/>
                </a:ln>
                <a:solidFill>
                  <a:schemeClr val="tx1"/>
                </a:solidFill>
                <a:effectLst/>
                <a:uLnTx/>
                <a:uFillTx/>
                <a:latin typeface="Times New Roman" panose="02020603050405020304" pitchFamily="18" charset="0"/>
                <a:cs typeface="Times New Roman" panose="02020603050405020304" pitchFamily="18" charset="0"/>
              </a:rPr>
              <a:t>se non prova di aver adottato misure idonee a prevenire il compimento di tali PCS</a:t>
            </a:r>
            <a:endParaRPr kumimoji="0" lang="it-IT" sz="1600" b="0" i="1"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03160E69-DFD2-DB1F-0D66-45D8B1E2D828}"/>
              </a:ext>
            </a:extLst>
          </p:cNvPr>
          <p:cNvSpPr txBox="1"/>
          <p:nvPr/>
        </p:nvSpPr>
        <p:spPr>
          <a:xfrm>
            <a:off x="228600" y="2971800"/>
            <a:ext cx="8686800" cy="3046988"/>
          </a:xfrm>
          <a:prstGeom prst="rect">
            <a:avLst/>
          </a:prstGeom>
          <a:solidFill>
            <a:srgbClr val="D7F0FA"/>
          </a:solidFill>
        </p:spPr>
        <p:txBody>
          <a:bodyPr wrap="square">
            <a:spAutoFit/>
          </a:bodyPr>
          <a:lstStyle/>
          <a:p>
            <a:pPr marL="274320" lvl="2" indent="-274320" defTabSz="457200">
              <a:spcAft>
                <a:spcPts val="600"/>
              </a:spcAft>
              <a:buFont typeface="Times New Roman" panose="02020603050405020304" pitchFamily="18" charset="0"/>
              <a:buChar char="—"/>
              <a:defRPr/>
            </a:pPr>
            <a:r>
              <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a:t>
            </a:r>
            <a:r>
              <a:rPr kumimoji="0" lang="it-IT" sz="14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il professionista è responsabile dell’attività svolta anche dai suoi agenti/promotori, sia qualora gli possa essere attribuita una ‘</a:t>
            </a:r>
            <a:r>
              <a:rPr kumimoji="0" lang="it-IT" sz="1400" b="1"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culpa in </a:t>
            </a:r>
            <a:r>
              <a:rPr kumimoji="0" lang="it-IT" sz="1400" b="1" i="1" u="none" strike="noStrike" kern="1200" cap="none" spc="0" normalizeH="0" baseline="0" noProof="0" dirty="0" err="1">
                <a:ln>
                  <a:noFill/>
                </a:ln>
                <a:effectLst/>
                <a:uLnTx/>
                <a:uFillTx/>
                <a:latin typeface="Times New Roman" panose="02020603050405020304" pitchFamily="18" charset="0"/>
                <a:cs typeface="Times New Roman" panose="02020603050405020304" pitchFamily="18" charset="0"/>
              </a:rPr>
              <a:t>eligendo</a:t>
            </a:r>
            <a:r>
              <a:rPr kumimoji="0" lang="it-IT" sz="14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sia qualora gli possa essere imputata una ‘</a:t>
            </a:r>
            <a:r>
              <a:rPr kumimoji="0" lang="it-IT" sz="1400" b="1"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culpa in vigilando</a:t>
            </a:r>
            <a:r>
              <a:rPr kumimoji="0" lang="it-IT" sz="14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ovvero qualora non dimostri di avere posto in essere un sistema di monitoraggio effettivo e preventivo</a:t>
            </a:r>
            <a:r>
              <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 </a:t>
            </a:r>
            <a:r>
              <a:rPr kumimoji="0" lang="it-IT" sz="14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o non si sia dotato nell’ambito della propria organizzazione di un sistema di monitoraggio idoneo a consentire il puntuale adempimento del dettato legislativo</a:t>
            </a:r>
            <a:r>
              <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(TAR Lazio, 24.9.2020, n. 9764, </a:t>
            </a:r>
            <a:r>
              <a:rPr kumimoji="0" lang="en-GB" sz="14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Hera Comm</a:t>
            </a:r>
            <a:r>
              <a:rPr kumimoji="0" lang="en-GB"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a:t>
            </a:r>
            <a:endPar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274320" lvl="2" indent="-274320" defTabSz="457200">
              <a:spcAft>
                <a:spcPts val="600"/>
              </a:spcAft>
              <a:buFont typeface="Times New Roman" panose="02020603050405020304" pitchFamily="18" charset="0"/>
              <a:buChar char="—"/>
              <a:defRPr/>
            </a:pPr>
            <a:r>
              <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a:t>
            </a:r>
            <a:r>
              <a:rPr kumimoji="0" lang="it-IT" sz="14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Tutte le volte </a:t>
            </a:r>
            <a:r>
              <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a:t>
            </a:r>
            <a:r>
              <a:rPr kumimoji="0" lang="it-IT" sz="14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che vi è interposizione di soggetti terzi nell’attività di vendita del professionista, il canone </a:t>
            </a:r>
            <a:br>
              <a:rPr kumimoji="0" lang="it-IT" sz="14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br>
            <a:r>
              <a:rPr kumimoji="0" lang="it-IT" sz="14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della diligenza richiesta </a:t>
            </a:r>
            <a:r>
              <a:rPr kumimoji="0" lang="it-IT" sz="1400" b="0" i="1" u="sng"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obbliga a monitorare il comportamento dell’attività dei singoli agenti</a:t>
            </a:r>
            <a:r>
              <a:rPr kumimoji="0" lang="it-IT" sz="14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e, ciò, al fine </a:t>
            </a:r>
            <a:br>
              <a:rPr kumimoji="0" lang="it-IT" sz="14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br>
            <a:r>
              <a:rPr kumimoji="0" lang="it-IT" sz="14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di evitare che il ricorso al contratto di agenzia possa costituire il presupposto idoneo a consentire una facile esimente da responsabilità per le condotte che egli stesso volesse assumere non riconducibili al fatto proprio</a:t>
            </a:r>
            <a:r>
              <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(Cons. St. 22.1.2021, n. 665 e TAR Lazio, 2.8.2018, n. 8699, </a:t>
            </a:r>
            <a:r>
              <a:rPr kumimoji="0" lang="it-IT" sz="14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Edison Energia</a:t>
            </a:r>
            <a:r>
              <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a:t>
            </a:r>
          </a:p>
          <a:p>
            <a:pPr marL="274320" lvl="2" indent="-274320" defTabSz="457200">
              <a:spcAft>
                <a:spcPts val="600"/>
              </a:spcAft>
              <a:buFont typeface="Times New Roman" panose="02020603050405020304" pitchFamily="18" charset="0"/>
              <a:buChar char="—"/>
              <a:defRPr/>
            </a:pPr>
            <a:r>
              <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a:t>
            </a:r>
            <a:r>
              <a:rPr kumimoji="0" lang="it-IT" sz="14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l’obbligo di diligenza </a:t>
            </a:r>
            <a:r>
              <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a:t>
            </a:r>
            <a:r>
              <a:rPr kumimoji="0" lang="it-IT" sz="14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richiede che, </a:t>
            </a:r>
            <a:r>
              <a:rPr kumimoji="0" lang="it-IT" sz="1400" b="1"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in presenza di vantaggi economici</a:t>
            </a:r>
            <a:r>
              <a:rPr kumimoji="0" lang="it-IT" sz="14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derivanti dalla pratica commerciale, </a:t>
            </a:r>
            <a:br>
              <a:rPr kumimoji="0" lang="it-IT" sz="14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br>
            <a:r>
              <a:rPr kumimoji="0" lang="it-IT" sz="14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il soggetto che consegue comunque un vantaggio </a:t>
            </a:r>
            <a:r>
              <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a:t>
            </a:r>
            <a:r>
              <a:rPr kumimoji="0" lang="it-IT" sz="14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ponga in essere misure idonee per comprendere appieno le modalità ed il contenuto delle operazioni proposte ai consumatori</a:t>
            </a:r>
            <a:r>
              <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(TAR Lazio, 24.2.2011, n. 1740, </a:t>
            </a:r>
            <a:r>
              <a:rPr kumimoji="0" lang="it-IT" sz="1400" b="0" i="1" u="none" strike="noStrike" kern="1200" cap="none" spc="0" normalizeH="0" baseline="0" noProof="0" dirty="0" err="1">
                <a:ln>
                  <a:noFill/>
                </a:ln>
                <a:effectLst/>
                <a:uLnTx/>
                <a:uFillTx/>
                <a:latin typeface="Times New Roman" panose="02020603050405020304" pitchFamily="18" charset="0"/>
                <a:cs typeface="Times New Roman" panose="02020603050405020304" pitchFamily="18" charset="0"/>
              </a:rPr>
              <a:t>Mediamarket</a:t>
            </a:r>
            <a:r>
              <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58006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I consumatori e il consumatore medio</a:t>
            </a:r>
            <a:endParaRPr lang="en-US" dirty="0"/>
          </a:p>
        </p:txBody>
      </p:sp>
      <p:sp>
        <p:nvSpPr>
          <p:cNvPr id="4" name="Footer Placeholder 3"/>
          <p:cNvSpPr>
            <a:spLocks noGrp="1"/>
          </p:cNvSpPr>
          <p:nvPr>
            <p:ph type="ftr" sz="quarter" idx="12"/>
          </p:nvPr>
        </p:nvSpPr>
        <p:spPr/>
        <p:txBody>
          <a:bodyPr/>
          <a:lstStyle/>
          <a:p>
            <a:endParaRPr lang="en-US" dirty="0"/>
          </a:p>
        </p:txBody>
      </p:sp>
      <p:graphicFrame>
        <p:nvGraphicFramePr>
          <p:cNvPr id="8" name="object 3">
            <a:extLst>
              <a:ext uri="{FF2B5EF4-FFF2-40B4-BE49-F238E27FC236}">
                <a16:creationId xmlns:a16="http://schemas.microsoft.com/office/drawing/2014/main" id="{18A821CB-8EBF-9DB8-D8FA-638C351BC94A}"/>
              </a:ext>
            </a:extLst>
          </p:cNvPr>
          <p:cNvGraphicFramePr>
            <a:graphicFrameLocks noGrp="1"/>
          </p:cNvGraphicFramePr>
          <p:nvPr>
            <p:extLst>
              <p:ext uri="{D42A27DB-BD31-4B8C-83A1-F6EECF244321}">
                <p14:modId xmlns:p14="http://schemas.microsoft.com/office/powerpoint/2010/main" val="502414525"/>
              </p:ext>
            </p:extLst>
          </p:nvPr>
        </p:nvGraphicFramePr>
        <p:xfrm>
          <a:off x="228600" y="1611313"/>
          <a:ext cx="8686800" cy="125730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algn="l" rtl="0">
                        <a:lnSpc>
                          <a:spcPct val="100000"/>
                        </a:lnSpc>
                        <a:spcBef>
                          <a:spcPts val="0"/>
                        </a:spcBef>
                      </a:pPr>
                      <a:r>
                        <a:rPr lang="it-IT" sz="1600" spc="0" baseline="0" dirty="0">
                          <a:latin typeface="Times New Roman"/>
                          <a:cs typeface="Times New Roman"/>
                        </a:rPr>
                        <a:t>Il soggetto passivo delle PCS è rappresentato dal “</a:t>
                      </a:r>
                      <a:r>
                        <a:rPr lang="it-IT" sz="1600" i="1" spc="0" baseline="0" dirty="0">
                          <a:latin typeface="Times New Roman"/>
                          <a:cs typeface="Times New Roman"/>
                        </a:rPr>
                        <a:t>consumatore</a:t>
                      </a:r>
                      <a:r>
                        <a:rPr lang="it-IT" sz="1600" spc="0" baseline="0" dirty="0">
                          <a:latin typeface="Times New Roman"/>
                          <a:cs typeface="Times New Roman"/>
                        </a:rPr>
                        <a:t>”, definito come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qualsiasi </a:t>
                      </a:r>
                      <a:r>
                        <a:rPr kumimoji="0" lang="it-IT" sz="1400" b="0" i="1"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persona fisica</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che </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agisce per fini che </a:t>
                      </a:r>
                      <a:r>
                        <a:rPr kumimoji="0" lang="it-IT" sz="1400" b="0" i="1"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non</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rientrano nel quadro della sua attività commerciale, industriale, artigianale o professionale</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(art. 18, lett. a)</a:t>
                      </a:r>
                    </a:p>
                    <a:p>
                      <a:pPr marL="457200" marR="0" lvl="3" indent="-182880" algn="l" defTabSz="457200" rtl="0" eaLnBrk="1" fontAlgn="auto" latinLnBrk="0" hangingPunct="1">
                        <a:lnSpc>
                          <a:spcPct val="100000"/>
                        </a:lnSpc>
                        <a:spcBef>
                          <a:spcPts val="0"/>
                        </a:spcBef>
                        <a:spcAft>
                          <a:spcPts val="300"/>
                        </a:spcAft>
                        <a:buClrTx/>
                        <a:buSzTx/>
                        <a:buFont typeface="Arial"/>
                        <a:buChar char="•"/>
                        <a:tabLst/>
                        <a:defRPr/>
                      </a:pPr>
                      <a:r>
                        <a:rPr kumimoji="0" lang="it-IT" sz="12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Nota bene</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in Italia il decreto liberalizzazioni ha esteso la tutela contro le PCS anche alle </a:t>
                      </a:r>
                      <a:r>
                        <a:rPr kumimoji="0" lang="it-IT" sz="12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microimprese</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b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b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(imprese/associazioni con fatturato annuo &lt;€2ml e &lt;10 impiegati; art. 18, comma 1, (</a:t>
                      </a:r>
                      <a:r>
                        <a:rPr kumimoji="0" lang="it-IT" sz="12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d-bis</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cod. cons.)</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03530660"/>
                  </a:ext>
                </a:extLst>
              </a:tr>
            </a:tbl>
          </a:graphicData>
        </a:graphic>
      </p:graphicFrame>
      <p:graphicFrame>
        <p:nvGraphicFramePr>
          <p:cNvPr id="9" name="object 3">
            <a:extLst>
              <a:ext uri="{FF2B5EF4-FFF2-40B4-BE49-F238E27FC236}">
                <a16:creationId xmlns:a16="http://schemas.microsoft.com/office/drawing/2014/main" id="{D063AD86-2783-68E6-F861-7ECD51784D8F}"/>
              </a:ext>
            </a:extLst>
          </p:cNvPr>
          <p:cNvGraphicFramePr>
            <a:graphicFrameLocks noGrp="1"/>
          </p:cNvGraphicFramePr>
          <p:nvPr>
            <p:extLst>
              <p:ext uri="{D42A27DB-BD31-4B8C-83A1-F6EECF244321}">
                <p14:modId xmlns:p14="http://schemas.microsoft.com/office/powerpoint/2010/main" val="3553510866"/>
              </p:ext>
            </p:extLst>
          </p:nvPr>
        </p:nvGraphicFramePr>
        <p:xfrm>
          <a:off x="228600" y="2992198"/>
          <a:ext cx="8686800" cy="179832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algn="l" rtl="0">
                        <a:lnSpc>
                          <a:spcPct val="100000"/>
                        </a:lnSpc>
                        <a:spcBef>
                          <a:spcPts val="0"/>
                        </a:spcBef>
                      </a:pPr>
                      <a:r>
                        <a:rPr lang="it-IT" sz="1600" spc="-20" baseline="0" dirty="0">
                          <a:latin typeface="Times New Roman"/>
                          <a:cs typeface="Times New Roman"/>
                        </a:rPr>
                        <a:t>Per valutare la correttezza di una pratica occorre prendere a riferimento il “</a:t>
                      </a:r>
                      <a:r>
                        <a:rPr lang="it-IT" sz="1600" b="1" spc="-20" baseline="0" dirty="0">
                          <a:latin typeface="Times New Roman"/>
                          <a:cs typeface="Times New Roman"/>
                        </a:rPr>
                        <a:t>consumatore medio</a:t>
                      </a:r>
                      <a:r>
                        <a:rPr lang="it-IT" sz="1600" spc="-20" baseline="0" dirty="0">
                          <a:latin typeface="Times New Roman"/>
                          <a:cs typeface="Times New Roman"/>
                        </a:rPr>
                        <a:t>”, ossia </a:t>
                      </a:r>
                      <a:br>
                        <a:rPr lang="it-IT" sz="1600" spc="-20" baseline="0" dirty="0">
                          <a:latin typeface="Times New Roman"/>
                          <a:cs typeface="Times New Roman"/>
                        </a:rPr>
                      </a:br>
                      <a:r>
                        <a:rPr lang="it-IT" sz="1600" spc="-20" baseline="0" dirty="0">
                          <a:latin typeface="Times New Roman"/>
                          <a:cs typeface="Times New Roman"/>
                        </a:rPr>
                        <a:t>un “</a:t>
                      </a:r>
                      <a:r>
                        <a:rPr lang="it-IT" sz="1600" b="1" spc="-20" baseline="0" dirty="0">
                          <a:latin typeface="Times New Roman"/>
                          <a:cs typeface="Times New Roman"/>
                        </a:rPr>
                        <a:t>consumatore ragionevolmente attento ed avveduto</a:t>
                      </a:r>
                      <a:r>
                        <a:rPr lang="it-IT" sz="1600" spc="-20" baseline="0" dirty="0">
                          <a:latin typeface="Times New Roman"/>
                          <a:cs typeface="Times New Roman"/>
                        </a:rPr>
                        <a:t>” (Direttiva 2005/29/CE, considerando 18)</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Non è una nozione statistica</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 nozione di “consumatore medio” deve essere definita </a:t>
                      </a:r>
                      <a:r>
                        <a:rPr kumimoji="0" lang="it-IT" sz="14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caso per caso</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tenendo tra l’altro presenti</a:t>
                      </a:r>
                    </a:p>
                    <a:p>
                      <a:pPr marL="457200" marR="0" lvl="3" indent="-182880" algn="l" defTabSz="457200" rtl="0" eaLnBrk="1" fontAlgn="auto" latinLnBrk="0" hangingPunct="1">
                        <a:lnSpc>
                          <a:spcPct val="100000"/>
                        </a:lnSpc>
                        <a:spcBef>
                          <a:spcPts val="0"/>
                        </a:spcBef>
                        <a:spcAft>
                          <a:spcPts val="300"/>
                        </a:spcAft>
                        <a:buClrTx/>
                        <a:buSzTx/>
                        <a:buFont typeface="Arial"/>
                        <a:buChar char="•"/>
                        <a:tabLst/>
                        <a:defRPr/>
                      </a:pP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il tipo di </a:t>
                      </a:r>
                      <a:r>
                        <a:rPr kumimoji="0" lang="it-IT" sz="1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prodotto/servizio interessato</a:t>
                      </a:r>
                    </a:p>
                    <a:p>
                      <a:pPr marL="457200" marR="0" lvl="3" indent="-182880" algn="l" defTabSz="457200" rtl="0" eaLnBrk="1" fontAlgn="auto" latinLnBrk="0" hangingPunct="1">
                        <a:lnSpc>
                          <a:spcPct val="100000"/>
                        </a:lnSpc>
                        <a:spcBef>
                          <a:spcPts val="0"/>
                        </a:spcBef>
                        <a:spcAft>
                          <a:spcPts val="300"/>
                        </a:spcAft>
                        <a:buClrTx/>
                        <a:buSzTx/>
                        <a:buFont typeface="Arial"/>
                        <a:buChar char="•"/>
                        <a:tabLst/>
                        <a:defRPr/>
                      </a:pP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le sue </a:t>
                      </a:r>
                      <a:r>
                        <a:rPr kumimoji="0" lang="it-IT" sz="1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modalità di commercializzazione</a:t>
                      </a:r>
                    </a:p>
                    <a:p>
                      <a:pPr marL="457200" marR="0" lvl="3" indent="-182880" algn="l" defTabSz="457200" rtl="0" eaLnBrk="1" fontAlgn="auto" latinLnBrk="0" hangingPunct="1">
                        <a:lnSpc>
                          <a:spcPct val="100000"/>
                        </a:lnSpc>
                        <a:spcBef>
                          <a:spcPts val="0"/>
                        </a:spcBef>
                        <a:spcAft>
                          <a:spcPts val="300"/>
                        </a:spcAft>
                        <a:buClrTx/>
                        <a:buSzTx/>
                        <a:buFont typeface="Arial"/>
                        <a:buChar char="•"/>
                        <a:tabLst/>
                        <a:defRPr/>
                      </a:pP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il </a:t>
                      </a:r>
                      <a:r>
                        <a:rPr kumimoji="0" lang="it-IT" sz="1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contesto</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in cui il prodotto è offerto</a:t>
                      </a:r>
                      <a:endParaRPr lang="it-IT" sz="1100" b="1" kern="1200" dirty="0">
                        <a:solidFill>
                          <a:schemeClr val="tx1"/>
                        </a:solidFill>
                        <a:latin typeface="Times New Roman" panose="02020603050405020304" pitchFamily="18" charset="0"/>
                        <a:ea typeface="+mn-ea"/>
                        <a:cs typeface="Times New Roman" panose="02020603050405020304" pitchFamily="18" charset="0"/>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03530660"/>
                  </a:ext>
                </a:extLst>
              </a:tr>
            </a:tbl>
          </a:graphicData>
        </a:graphic>
      </p:graphicFrame>
      <p:sp>
        <p:nvSpPr>
          <p:cNvPr id="10" name="Rectangle 9">
            <a:extLst>
              <a:ext uri="{FF2B5EF4-FFF2-40B4-BE49-F238E27FC236}">
                <a16:creationId xmlns:a16="http://schemas.microsoft.com/office/drawing/2014/main" id="{840392A6-4953-4368-ABD4-F079AD36ADDA}"/>
              </a:ext>
            </a:extLst>
          </p:cNvPr>
          <p:cNvSpPr/>
          <p:nvPr/>
        </p:nvSpPr>
        <p:spPr>
          <a:xfrm>
            <a:off x="228600" y="5342791"/>
            <a:ext cx="8686800" cy="830997"/>
          </a:xfrm>
          <a:prstGeom prst="rect">
            <a:avLst/>
          </a:prstGeom>
          <a:ln w="12700">
            <a:solidFill>
              <a:schemeClr val="accent6"/>
            </a:solidFill>
            <a:miter lim="800000"/>
          </a:ln>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Il consumatore medio deve essere </a:t>
            </a:r>
            <a:r>
              <a:rPr kumimoji="0" lang="it-IT" sz="1600" b="0"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individuato con riferimento al mercato in cui lo stesso si muove</a:t>
            </a:r>
            <a:r>
              <a:rPr kumimoji="0" lang="it-IT"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tenendo conto del “</a:t>
            </a:r>
            <a:r>
              <a:rPr kumimoji="0" lang="it-IT" sz="16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grado di avvedutezza o diligenza legata al suo ‘bagaglio conoscitivo’ quale utente dello specifico mercato</a:t>
            </a:r>
            <a:r>
              <a:rPr kumimoji="0" lang="it-IT"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(TAR Lazio 16.12.2015, n. 14102)</a:t>
            </a:r>
            <a:endParaRPr kumimoji="0" lang="en-GB"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9164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La nozione di pratica commerciale (1/2)</a:t>
            </a:r>
            <a:endParaRPr lang="en-US" dirty="0"/>
          </a:p>
        </p:txBody>
      </p:sp>
      <p:sp>
        <p:nvSpPr>
          <p:cNvPr id="4" name="Footer Placeholder 3"/>
          <p:cNvSpPr>
            <a:spLocks noGrp="1"/>
          </p:cNvSpPr>
          <p:nvPr>
            <p:ph type="ftr" sz="quarter" idx="12"/>
          </p:nvPr>
        </p:nvSpPr>
        <p:spPr/>
        <p:txBody>
          <a:bodyPr/>
          <a:lstStyle/>
          <a:p>
            <a:endParaRPr lang="en-US" dirty="0"/>
          </a:p>
        </p:txBody>
      </p:sp>
      <p:graphicFrame>
        <p:nvGraphicFramePr>
          <p:cNvPr id="7" name="object 3">
            <a:extLst>
              <a:ext uri="{FF2B5EF4-FFF2-40B4-BE49-F238E27FC236}">
                <a16:creationId xmlns:a16="http://schemas.microsoft.com/office/drawing/2014/main" id="{C31E2939-8FB0-0E9F-DE27-2E7FFE29A4B5}"/>
              </a:ext>
            </a:extLst>
          </p:cNvPr>
          <p:cNvGraphicFramePr>
            <a:graphicFrameLocks noGrp="1"/>
          </p:cNvGraphicFramePr>
          <p:nvPr>
            <p:extLst>
              <p:ext uri="{D42A27DB-BD31-4B8C-83A1-F6EECF244321}">
                <p14:modId xmlns:p14="http://schemas.microsoft.com/office/powerpoint/2010/main" val="4151664739"/>
              </p:ext>
            </p:extLst>
          </p:nvPr>
        </p:nvGraphicFramePr>
        <p:xfrm>
          <a:off x="228600" y="1611313"/>
          <a:ext cx="8686800" cy="147066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5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algn="l" rtl="0">
                        <a:lnSpc>
                          <a:spcPct val="100000"/>
                        </a:lnSpc>
                        <a:spcBef>
                          <a:spcPts val="0"/>
                        </a:spcBef>
                      </a:pPr>
                      <a:r>
                        <a:rPr lang="it-IT" sz="1800" spc="0" baseline="0" dirty="0">
                          <a:latin typeface="Times New Roman"/>
                          <a:cs typeface="Times New Roman"/>
                        </a:rPr>
                        <a:t>La nozione di </a:t>
                      </a:r>
                      <a:r>
                        <a:rPr lang="it-IT" sz="1800" b="1" spc="0" baseline="0" dirty="0">
                          <a:latin typeface="Times New Roman"/>
                          <a:cs typeface="Times New Roman"/>
                        </a:rPr>
                        <a:t>pratica commerciale </a:t>
                      </a:r>
                      <a:r>
                        <a:rPr lang="it-IT" sz="1800" spc="0" baseline="0" dirty="0">
                          <a:latin typeface="Times New Roman"/>
                          <a:cs typeface="Times New Roman"/>
                        </a:rPr>
                        <a:t>è definita come: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AE678"/>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5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it-IT" sz="16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qualsiasi azione, omissione, condotta o dichiarazione, comunicazione commerciale... posta in essere da un professionista, in relazione alla promozione, vendita o fornitura di un prodotto…</a:t>
                      </a: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 (art. 18, lett. d, cod. cons.)</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posta in essere “</a:t>
                      </a:r>
                      <a:r>
                        <a:rPr kumimoji="0" lang="it-IT" sz="16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prima, durante e dopo un’operazione commerciale</a:t>
                      </a: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(art. 19, comma 1, </a:t>
                      </a:r>
                      <a:r>
                        <a:rPr kumimoji="0" lang="it-IT" alt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cod. cons.</a:t>
                      </a: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AF5BE"/>
                    </a:solidFill>
                  </a:tcPr>
                </a:tc>
                <a:extLst>
                  <a:ext uri="{0D108BD9-81ED-4DB2-BD59-A6C34878D82A}">
                    <a16:rowId xmlns:a16="http://schemas.microsoft.com/office/drawing/2014/main" val="1203530660"/>
                  </a:ext>
                </a:extLst>
              </a:tr>
            </a:tbl>
          </a:graphicData>
        </a:graphic>
      </p:graphicFrame>
      <p:graphicFrame>
        <p:nvGraphicFramePr>
          <p:cNvPr id="8" name="object 3">
            <a:extLst>
              <a:ext uri="{FF2B5EF4-FFF2-40B4-BE49-F238E27FC236}">
                <a16:creationId xmlns:a16="http://schemas.microsoft.com/office/drawing/2014/main" id="{3ED2B051-D0F1-89FA-45D9-6CD1C166F236}"/>
              </a:ext>
            </a:extLst>
          </p:cNvPr>
          <p:cNvGraphicFramePr>
            <a:graphicFrameLocks noGrp="1"/>
          </p:cNvGraphicFramePr>
          <p:nvPr>
            <p:extLst>
              <p:ext uri="{D42A27DB-BD31-4B8C-83A1-F6EECF244321}">
                <p14:modId xmlns:p14="http://schemas.microsoft.com/office/powerpoint/2010/main" val="2787791207"/>
              </p:ext>
            </p:extLst>
          </p:nvPr>
        </p:nvGraphicFramePr>
        <p:xfrm>
          <a:off x="228600" y="3212147"/>
          <a:ext cx="8686800" cy="203454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5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algn="l" rtl="0">
                        <a:lnSpc>
                          <a:spcPct val="100000"/>
                        </a:lnSpc>
                        <a:spcBef>
                          <a:spcPts val="0"/>
                        </a:spcBef>
                      </a:pPr>
                      <a:r>
                        <a:rPr lang="it-IT" sz="1800" spc="0" baseline="0" dirty="0">
                          <a:latin typeface="Times New Roman"/>
                          <a:cs typeface="Times New Roman"/>
                        </a:rPr>
                        <a:t>È una nozione </a:t>
                      </a:r>
                      <a:r>
                        <a:rPr lang="it-IT" sz="1800" u="sng" spc="0" baseline="0" dirty="0">
                          <a:latin typeface="Times New Roman"/>
                          <a:cs typeface="Times New Roman"/>
                        </a:rPr>
                        <a:t>molto ampia</a:t>
                      </a:r>
                      <a:r>
                        <a:rPr lang="it-IT" sz="1800" u="none" spc="0" baseline="0" dirty="0">
                          <a:latin typeface="Times New Roman"/>
                          <a:cs typeface="Times New Roman"/>
                        </a:rPr>
                        <a:t> </a:t>
                      </a:r>
                      <a:r>
                        <a:rPr lang="it-IT" sz="1800" spc="0" baseline="0" dirty="0">
                          <a:latin typeface="Times New Roman"/>
                          <a:cs typeface="Times New Roman"/>
                        </a:rPr>
                        <a:t>che include ad esempio</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AE678"/>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5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 messaggi pubblicitari e qualsiasi comunicazione commerciale diffusa prima alla vendita di prodotti/servizi</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le informazioni fornite (o omesse) e la condotta complessivamente tenuta nella fase di conclusione del contratto</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 condotta tenuta nello svolgimento del rapporto contrattuale (es. </a:t>
                      </a:r>
                      <a:r>
                        <a:rPr kumimoji="0" lang="it-IT" sz="16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customer care</a:t>
                      </a: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 condotta tenuta nella fase estintiva del contratto (ad es. riscossione crediti)</a:t>
                      </a:r>
                      <a:endParaRPr kumimoji="0" lang="en-GB" sz="1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AF5BE"/>
                    </a:solidFill>
                  </a:tcPr>
                </a:tc>
                <a:extLst>
                  <a:ext uri="{0D108BD9-81ED-4DB2-BD59-A6C34878D82A}">
                    <a16:rowId xmlns:a16="http://schemas.microsoft.com/office/drawing/2014/main" val="1203530660"/>
                  </a:ext>
                </a:extLst>
              </a:tr>
            </a:tbl>
          </a:graphicData>
        </a:graphic>
      </p:graphicFrame>
    </p:spTree>
    <p:extLst>
      <p:ext uri="{BB962C8B-B14F-4D97-AF65-F5344CB8AC3E}">
        <p14:creationId xmlns:p14="http://schemas.microsoft.com/office/powerpoint/2010/main" val="3992495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Premessa</a:t>
            </a:r>
          </a:p>
        </p:txBody>
      </p:sp>
      <p:sp>
        <p:nvSpPr>
          <p:cNvPr id="4" name="Footer Placeholder 3"/>
          <p:cNvSpPr>
            <a:spLocks noGrp="1"/>
          </p:cNvSpPr>
          <p:nvPr>
            <p:ph type="ftr" sz="quarter" idx="12"/>
          </p:nvPr>
        </p:nvSpPr>
        <p:spPr/>
        <p:txBody>
          <a:bodyPr/>
          <a:lstStyle/>
          <a:p>
            <a:endParaRPr lang="en-US" dirty="0"/>
          </a:p>
        </p:txBody>
      </p:sp>
      <p:graphicFrame>
        <p:nvGraphicFramePr>
          <p:cNvPr id="8" name="object 3">
            <a:extLst>
              <a:ext uri="{FF2B5EF4-FFF2-40B4-BE49-F238E27FC236}">
                <a16:creationId xmlns:a16="http://schemas.microsoft.com/office/drawing/2014/main" id="{890BED2A-08F9-E337-92A4-509BE8891A69}"/>
              </a:ext>
            </a:extLst>
          </p:cNvPr>
          <p:cNvGraphicFramePr>
            <a:graphicFrameLocks noGrp="1"/>
          </p:cNvGraphicFramePr>
          <p:nvPr>
            <p:extLst>
              <p:ext uri="{D42A27DB-BD31-4B8C-83A1-F6EECF244321}">
                <p14:modId xmlns:p14="http://schemas.microsoft.com/office/powerpoint/2010/main" val="3629667626"/>
              </p:ext>
            </p:extLst>
          </p:nvPr>
        </p:nvGraphicFramePr>
        <p:xfrm>
          <a:off x="228600" y="1939541"/>
          <a:ext cx="8686800" cy="2463438"/>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1024399">
                <a:tc>
                  <a:txBody>
                    <a:bodyPr/>
                    <a:lstStyle/>
                    <a:p>
                      <a:pPr marL="0" algn="l" rtl="0">
                        <a:lnSpc>
                          <a:spcPct val="100000"/>
                        </a:lnSpc>
                        <a:spcBef>
                          <a:spcPts val="0"/>
                        </a:spcBef>
                      </a:pPr>
                      <a:endParaRPr sz="5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algn="l" rtl="0">
                        <a:lnSpc>
                          <a:spcPct val="100000"/>
                        </a:lnSpc>
                        <a:spcBef>
                          <a:spcPts val="0"/>
                        </a:spcBef>
                      </a:pPr>
                      <a:r>
                        <a:rPr lang="it-IT" sz="1800" spc="0" baseline="0" dirty="0">
                          <a:latin typeface="Times New Roman"/>
                          <a:cs typeface="Times New Roman"/>
                        </a:rPr>
                        <a:t>Focus su: </a:t>
                      </a:r>
                      <a:r>
                        <a:rPr lang="it-IT" sz="1800" i="1" spc="0" baseline="0" dirty="0">
                          <a:latin typeface="Times New Roman"/>
                          <a:cs typeface="Times New Roman"/>
                        </a:rPr>
                        <a:t>ratio</a:t>
                      </a:r>
                      <a:r>
                        <a:rPr lang="it-IT" sz="1800" spc="0" baseline="0" dirty="0">
                          <a:latin typeface="Times New Roman"/>
                          <a:cs typeface="Times New Roman"/>
                        </a:rPr>
                        <a:t>, </a:t>
                      </a:r>
                      <a:r>
                        <a:rPr lang="it-IT" sz="1800" i="0" spc="0" baseline="0" dirty="0">
                          <a:latin typeface="Times New Roman"/>
                          <a:cs typeface="Times New Roman"/>
                        </a:rPr>
                        <a:t>finalità</a:t>
                      </a:r>
                      <a:r>
                        <a:rPr lang="it-IT" sz="1800" spc="0" baseline="0" dirty="0">
                          <a:latin typeface="Times New Roman"/>
                          <a:cs typeface="Times New Roman"/>
                        </a:rPr>
                        <a:t> e contenuti della normativa europea e italiana a tutela dei consumatori e ruolo svolto dall’AGCM</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00"/>
                  </a:ext>
                </a:extLst>
              </a:tr>
              <a:tr h="1439039">
                <a:tc>
                  <a:txBody>
                    <a:bodyPr/>
                    <a:lstStyle/>
                    <a:p>
                      <a:pPr marL="0" algn="l" rtl="0">
                        <a:lnSpc>
                          <a:spcPct val="100000"/>
                        </a:lnSpc>
                        <a:spcBef>
                          <a:spcPts val="0"/>
                        </a:spcBef>
                      </a:pPr>
                      <a:endParaRPr sz="5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indent="-274320" algn="l" defTabSz="685800" rtl="0" eaLnBrk="1" latinLnBrk="0" hangingPunct="1">
                        <a:lnSpc>
                          <a:spcPct val="100000"/>
                        </a:lnSpc>
                        <a:spcBef>
                          <a:spcPts val="0"/>
                        </a:spcBef>
                        <a:spcAft>
                          <a:spcPts val="600"/>
                        </a:spcAft>
                        <a:buFont typeface="Times New Roman" panose="02020603050405020304" pitchFamily="18" charset="0"/>
                        <a:buChar char="—"/>
                      </a:pPr>
                      <a:r>
                        <a:rPr lang="it-IT" sz="1600" kern="1200" dirty="0">
                          <a:solidFill>
                            <a:schemeClr val="tx1"/>
                          </a:solidFill>
                          <a:latin typeface="Times New Roman"/>
                          <a:ea typeface="+mn-ea"/>
                          <a:cs typeface="Times New Roman"/>
                        </a:rPr>
                        <a:t>Principali aree del diritto dei consumatori e poteri dell’AGCM</a:t>
                      </a:r>
                    </a:p>
                    <a:p>
                      <a:pPr marL="274320" indent="-274320" algn="l" defTabSz="685800" rtl="0" eaLnBrk="1" latinLnBrk="0" hangingPunct="1">
                        <a:lnSpc>
                          <a:spcPct val="100000"/>
                        </a:lnSpc>
                        <a:spcBef>
                          <a:spcPts val="0"/>
                        </a:spcBef>
                        <a:spcAft>
                          <a:spcPts val="600"/>
                        </a:spcAft>
                        <a:buFont typeface="Times New Roman" panose="02020603050405020304" pitchFamily="18" charset="0"/>
                        <a:buChar char="—"/>
                      </a:pPr>
                      <a:r>
                        <a:rPr lang="it-IT" sz="1600" kern="1200" dirty="0">
                          <a:solidFill>
                            <a:schemeClr val="tx1"/>
                          </a:solidFill>
                          <a:latin typeface="Times New Roman"/>
                          <a:ea typeface="+mn-ea"/>
                          <a:cs typeface="Times New Roman"/>
                        </a:rPr>
                        <a:t>Normativa e procedimento istruttorio in materia di pratiche commerciali scorrette</a:t>
                      </a:r>
                    </a:p>
                    <a:p>
                      <a:pPr marL="274320" indent="-274320" algn="l" defTabSz="685800" rtl="0" eaLnBrk="1" latinLnBrk="0" hangingPunct="1">
                        <a:lnSpc>
                          <a:spcPct val="100000"/>
                        </a:lnSpc>
                        <a:spcBef>
                          <a:spcPts val="0"/>
                        </a:spcBef>
                        <a:spcAft>
                          <a:spcPts val="600"/>
                        </a:spcAft>
                        <a:buFont typeface="Times New Roman" panose="02020603050405020304" pitchFamily="18" charset="0"/>
                        <a:buChar char="—"/>
                      </a:pPr>
                      <a:r>
                        <a:rPr lang="it-IT" sz="1600" kern="1200" dirty="0">
                          <a:solidFill>
                            <a:schemeClr val="tx1"/>
                          </a:solidFill>
                          <a:latin typeface="Times New Roman"/>
                          <a:ea typeface="+mn-ea"/>
                          <a:cs typeface="Times New Roman"/>
                        </a:rPr>
                        <a:t>Novità normative</a:t>
                      </a:r>
                    </a:p>
                    <a:p>
                      <a:pPr marL="274320" indent="-274320" algn="l" defTabSz="685800" rtl="0" eaLnBrk="1" latinLnBrk="0" hangingPunct="1">
                        <a:lnSpc>
                          <a:spcPct val="100000"/>
                        </a:lnSpc>
                        <a:spcBef>
                          <a:spcPts val="0"/>
                        </a:spcBef>
                        <a:spcAft>
                          <a:spcPts val="600"/>
                        </a:spcAft>
                        <a:buFont typeface="Times New Roman" panose="02020603050405020304" pitchFamily="18" charset="0"/>
                        <a:buChar char="—"/>
                      </a:pPr>
                      <a:r>
                        <a:rPr lang="it-IT" sz="1600" kern="1200" dirty="0">
                          <a:solidFill>
                            <a:schemeClr val="tx1"/>
                          </a:solidFill>
                          <a:latin typeface="Times New Roman"/>
                          <a:ea typeface="+mn-ea"/>
                          <a:cs typeface="Times New Roman"/>
                        </a:rPr>
                        <a:t>Recente prassi decisionale dell’AGCM e giurisprudenza su profili di interesse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03530660"/>
                  </a:ext>
                </a:extLst>
              </a:tr>
            </a:tbl>
          </a:graphicData>
        </a:graphic>
      </p:graphicFrame>
    </p:spTree>
    <p:extLst>
      <p:ext uri="{BB962C8B-B14F-4D97-AF65-F5344CB8AC3E}">
        <p14:creationId xmlns:p14="http://schemas.microsoft.com/office/powerpoint/2010/main" val="1583339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La nozione di pratica commerciale (2/2)</a:t>
            </a:r>
            <a:endParaRPr lang="en-US" dirty="0"/>
          </a:p>
        </p:txBody>
      </p:sp>
      <p:sp>
        <p:nvSpPr>
          <p:cNvPr id="4" name="Footer Placeholder 3"/>
          <p:cNvSpPr>
            <a:spLocks noGrp="1"/>
          </p:cNvSpPr>
          <p:nvPr>
            <p:ph type="ftr" sz="quarter" idx="12"/>
          </p:nvPr>
        </p:nvSpPr>
        <p:spPr/>
        <p:txBody>
          <a:bodyPr/>
          <a:lstStyle/>
          <a:p>
            <a:endParaRPr lang="en-US" dirty="0"/>
          </a:p>
        </p:txBody>
      </p:sp>
      <p:graphicFrame>
        <p:nvGraphicFramePr>
          <p:cNvPr id="7" name="Table 6">
            <a:extLst>
              <a:ext uri="{FF2B5EF4-FFF2-40B4-BE49-F238E27FC236}">
                <a16:creationId xmlns:a16="http://schemas.microsoft.com/office/drawing/2014/main" id="{59A79F32-0C09-77F9-A2B0-DF4BDE8EA3A9}"/>
              </a:ext>
            </a:extLst>
          </p:cNvPr>
          <p:cNvGraphicFramePr>
            <a:graphicFrameLocks noGrp="1"/>
          </p:cNvGraphicFramePr>
          <p:nvPr>
            <p:extLst>
              <p:ext uri="{D42A27DB-BD31-4B8C-83A1-F6EECF244321}">
                <p14:modId xmlns:p14="http://schemas.microsoft.com/office/powerpoint/2010/main" val="463820528"/>
              </p:ext>
            </p:extLst>
          </p:nvPr>
        </p:nvGraphicFramePr>
        <p:xfrm>
          <a:off x="228600" y="1611313"/>
          <a:ext cx="8686800" cy="64008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1727372574"/>
                    </a:ext>
                  </a:extLst>
                </a:gridCol>
                <a:gridCol w="8641080">
                  <a:extLst>
                    <a:ext uri="{9D8B030D-6E8A-4147-A177-3AD203B41FA5}">
                      <a16:colId xmlns:a16="http://schemas.microsoft.com/office/drawing/2014/main" val="2882394073"/>
                    </a:ext>
                  </a:extLst>
                </a:gridCol>
              </a:tblGrid>
              <a:tr h="274320">
                <a:tc>
                  <a:txBody>
                    <a:bodyPr/>
                    <a:lstStyle/>
                    <a:p>
                      <a:pPr marL="0" algn="l" rtl="0">
                        <a:lnSpc>
                          <a:spcPct val="100000"/>
                        </a:lnSpc>
                        <a:spcBef>
                          <a:spcPts val="0"/>
                        </a:spcBef>
                      </a:pPr>
                      <a:endParaRPr sz="5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1" indent="0" algn="l" defTabSz="457200" rtl="0" eaLnBrk="1" fontAlgn="auto" latinLnBrk="0" hangingPunct="1">
                        <a:lnSpc>
                          <a:spcPct val="100000"/>
                        </a:lnSpc>
                        <a:spcBef>
                          <a:spcPts val="0"/>
                        </a:spcBef>
                        <a:spcAft>
                          <a:spcPts val="1200"/>
                        </a:spcAft>
                        <a:buClrTx/>
                        <a:buSzTx/>
                        <a:buFont typeface="Arial" panose="020B0604020202020204" pitchFamily="34" charset="0"/>
                        <a:buNone/>
                        <a:tabLst/>
                        <a:defRPr/>
                      </a:pPr>
                      <a:r>
                        <a:rPr kumimoji="0" lang="it-IT"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Anche una </a:t>
                      </a:r>
                      <a:r>
                        <a:rPr kumimoji="0" lang="it-IT" altLang="en-US" sz="1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condotta isolata</a:t>
                      </a:r>
                      <a:r>
                        <a:rPr kumimoji="0" lang="it-IT"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specie se suscettibile di raggiungere un elevato numero di consumatori (si pensi a uno </a:t>
                      </a:r>
                      <a:r>
                        <a:rPr kumimoji="0" lang="it-IT" altLang="en-US" sz="18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spot</a:t>
                      </a:r>
                      <a:r>
                        <a:rPr kumimoji="0" lang="it-IT"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pubblicitario), </a:t>
                      </a:r>
                      <a:r>
                        <a:rPr kumimoji="0" lang="it-IT" altLang="en-US" sz="1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può integrare una pratica commerciale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AF5BE"/>
                    </a:solidFill>
                  </a:tcPr>
                </a:tc>
                <a:extLst>
                  <a:ext uri="{0D108BD9-81ED-4DB2-BD59-A6C34878D82A}">
                    <a16:rowId xmlns:a16="http://schemas.microsoft.com/office/drawing/2014/main" val="3223654688"/>
                  </a:ext>
                </a:extLst>
              </a:tr>
            </a:tbl>
          </a:graphicData>
        </a:graphic>
      </p:graphicFrame>
      <p:graphicFrame>
        <p:nvGraphicFramePr>
          <p:cNvPr id="8" name="Table 7">
            <a:extLst>
              <a:ext uri="{FF2B5EF4-FFF2-40B4-BE49-F238E27FC236}">
                <a16:creationId xmlns:a16="http://schemas.microsoft.com/office/drawing/2014/main" id="{A068BBB0-C8E3-40DE-AC12-1443B4213776}"/>
              </a:ext>
            </a:extLst>
          </p:cNvPr>
          <p:cNvGraphicFramePr>
            <a:graphicFrameLocks noGrp="1"/>
          </p:cNvGraphicFramePr>
          <p:nvPr>
            <p:extLst>
              <p:ext uri="{D42A27DB-BD31-4B8C-83A1-F6EECF244321}">
                <p14:modId xmlns:p14="http://schemas.microsoft.com/office/powerpoint/2010/main" val="355475611"/>
              </p:ext>
            </p:extLst>
          </p:nvPr>
        </p:nvGraphicFramePr>
        <p:xfrm>
          <a:off x="228600" y="2390503"/>
          <a:ext cx="8686800" cy="91440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1727372574"/>
                    </a:ext>
                  </a:extLst>
                </a:gridCol>
                <a:gridCol w="8641080">
                  <a:extLst>
                    <a:ext uri="{9D8B030D-6E8A-4147-A177-3AD203B41FA5}">
                      <a16:colId xmlns:a16="http://schemas.microsoft.com/office/drawing/2014/main" val="2882394073"/>
                    </a:ext>
                  </a:extLst>
                </a:gridCol>
              </a:tblGrid>
              <a:tr h="274320">
                <a:tc>
                  <a:txBody>
                    <a:bodyPr/>
                    <a:lstStyle/>
                    <a:p>
                      <a:pPr marL="0" algn="l" rtl="0">
                        <a:lnSpc>
                          <a:spcPct val="100000"/>
                        </a:lnSpc>
                        <a:spcBef>
                          <a:spcPts val="0"/>
                        </a:spcBef>
                      </a:pPr>
                      <a:endParaRPr sz="5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lvl="1"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it-IT"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Condotte sostanzialmente unitarie (ad esempio, una campagna pubblicitaria unica) sono state ritenute integrare una </a:t>
                      </a:r>
                      <a:r>
                        <a:rPr kumimoji="0" lang="it-IT" altLang="en-US" sz="1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pluralità di PCS vietate</a:t>
                      </a:r>
                      <a:r>
                        <a:rPr kumimoji="0" lang="it-IT"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autonome e distinte, nella misura in cui avevano ad oggetto </a:t>
                      </a:r>
                      <a:r>
                        <a:rPr kumimoji="0" lang="it-IT" altLang="en-US" sz="1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prodotti diversi</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AF5BE"/>
                    </a:solidFill>
                  </a:tcPr>
                </a:tc>
                <a:extLst>
                  <a:ext uri="{0D108BD9-81ED-4DB2-BD59-A6C34878D82A}">
                    <a16:rowId xmlns:a16="http://schemas.microsoft.com/office/drawing/2014/main" val="3223654688"/>
                  </a:ext>
                </a:extLst>
              </a:tr>
            </a:tbl>
          </a:graphicData>
        </a:graphic>
      </p:graphicFrame>
    </p:spTree>
    <p:extLst>
      <p:ext uri="{BB962C8B-B14F-4D97-AF65-F5344CB8AC3E}">
        <p14:creationId xmlns:p14="http://schemas.microsoft.com/office/powerpoint/2010/main" val="37507488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i="1" dirty="0"/>
              <a:t>Black list </a:t>
            </a:r>
            <a:r>
              <a:rPr lang="it-IT" dirty="0"/>
              <a:t>delle pratiche commerciali</a:t>
            </a:r>
            <a:endParaRPr lang="en-US" dirty="0"/>
          </a:p>
        </p:txBody>
      </p:sp>
      <p:sp>
        <p:nvSpPr>
          <p:cNvPr id="4" name="Footer Placeholder 3"/>
          <p:cNvSpPr>
            <a:spLocks noGrp="1"/>
          </p:cNvSpPr>
          <p:nvPr>
            <p:ph type="ftr" sz="quarter" idx="12"/>
          </p:nvPr>
        </p:nvSpPr>
        <p:spPr/>
        <p:txBody>
          <a:bodyPr/>
          <a:lstStyle/>
          <a:p>
            <a:endParaRPr lang="en-US" dirty="0"/>
          </a:p>
        </p:txBody>
      </p:sp>
      <p:graphicFrame>
        <p:nvGraphicFramePr>
          <p:cNvPr id="8" name="object 3">
            <a:extLst>
              <a:ext uri="{FF2B5EF4-FFF2-40B4-BE49-F238E27FC236}">
                <a16:creationId xmlns:a16="http://schemas.microsoft.com/office/drawing/2014/main" id="{312368A1-B142-95B6-6823-05DA22E3A730}"/>
              </a:ext>
            </a:extLst>
          </p:cNvPr>
          <p:cNvGraphicFramePr>
            <a:graphicFrameLocks noGrp="1"/>
          </p:cNvGraphicFramePr>
          <p:nvPr>
            <p:extLst>
              <p:ext uri="{D42A27DB-BD31-4B8C-83A1-F6EECF244321}">
                <p14:modId xmlns:p14="http://schemas.microsoft.com/office/powerpoint/2010/main" val="263889744"/>
              </p:ext>
            </p:extLst>
          </p:nvPr>
        </p:nvGraphicFramePr>
        <p:xfrm>
          <a:off x="228600" y="1611313"/>
          <a:ext cx="8686800" cy="82296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marR="0" lvl="1" indent="0" algn="l" defTabSz="457200" rtl="0" eaLnBrk="1" fontAlgn="auto" latinLnBrk="0" hangingPunct="1">
                        <a:lnSpc>
                          <a:spcPct val="100000"/>
                        </a:lnSpc>
                        <a:spcBef>
                          <a:spcPts val="0"/>
                        </a:spcBef>
                        <a:spcAft>
                          <a:spcPts val="0"/>
                        </a:spcAft>
                        <a:buClrTx/>
                        <a:buSzTx/>
                        <a:buFont typeface="Arial"/>
                        <a:buNone/>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Gli art. 23 e 26 cod. cons. elencano alcune pratiche che sono considerate in ogni caso scorrette e quindi vietate (“</a:t>
                      </a:r>
                      <a:r>
                        <a:rPr kumimoji="0" lang="it-IT" sz="16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black list</a:t>
                      </a: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Non è necessario accertare di volta in volta la contrarietà a diligenza professionale e l’idoneità a falsare le scelte dei consumatori di tali pratiche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00"/>
                  </a:ext>
                </a:extLst>
              </a:tr>
            </a:tbl>
          </a:graphicData>
        </a:graphic>
      </p:graphicFrame>
      <p:graphicFrame>
        <p:nvGraphicFramePr>
          <p:cNvPr id="9" name="object 3">
            <a:extLst>
              <a:ext uri="{FF2B5EF4-FFF2-40B4-BE49-F238E27FC236}">
                <a16:creationId xmlns:a16="http://schemas.microsoft.com/office/drawing/2014/main" id="{7BD830EC-A1FF-358D-A7CD-31630A552E8F}"/>
              </a:ext>
            </a:extLst>
          </p:cNvPr>
          <p:cNvGraphicFramePr>
            <a:graphicFrameLocks noGrp="1"/>
          </p:cNvGraphicFramePr>
          <p:nvPr>
            <p:extLst>
              <p:ext uri="{D42A27DB-BD31-4B8C-83A1-F6EECF244321}">
                <p14:modId xmlns:p14="http://schemas.microsoft.com/office/powerpoint/2010/main" val="3012029217"/>
              </p:ext>
            </p:extLst>
          </p:nvPr>
        </p:nvGraphicFramePr>
        <p:xfrm>
          <a:off x="228600" y="2565918"/>
          <a:ext cx="8686800" cy="257556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algn="l" rtl="0">
                        <a:lnSpc>
                          <a:spcPct val="100000"/>
                        </a:lnSpc>
                        <a:spcBef>
                          <a:spcPts val="0"/>
                        </a:spcBef>
                      </a:pPr>
                      <a:r>
                        <a:rPr lang="it-IT" sz="1600" spc="-20" baseline="0" dirty="0">
                          <a:latin typeface="Times New Roman"/>
                          <a:cs typeface="Times New Roman"/>
                        </a:rPr>
                        <a:t>Esempi di pratiche considerate in ogni caso ingannevoli o aggressive: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descrivere, contrariamente al vero, un prodotto come </a:t>
                      </a:r>
                      <a:r>
                        <a:rPr kumimoji="0" lang="it-IT" sz="1400" b="0" i="1"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gratuito</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dichiarare, contrariamente al vero, che determinate condizioni di vendita sono disponibili per un periodo limitato</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presentare i diritti conferiti ai consumatori dalla legge come una caratteristica propria dell’offerta</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affermare, contrariamente al vero, che il professionista è in procinto di cessare l’attività o traslocare</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creare l’impressione che il consumatore non possa lasciare i locali commerciali fino alla conclusione del contratto</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effettuare visite presso l’abitazione del consumatore, ignorando gli inviti del consumatore a lasciare la sua residenza o a non ritornarvi</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effettuare </a:t>
                      </a:r>
                      <a:r>
                        <a:rPr kumimoji="0" lang="it-IT" sz="14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ripetute e non richieste sollecitazioni commerciali</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per telefono, via fax, per posta elettronica o mediante altro mezzo di comunicazione a distanza</a:t>
                      </a:r>
                      <a:endParaRPr kumimoji="0" lang="it-IT" sz="13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03530660"/>
                  </a:ext>
                </a:extLst>
              </a:tr>
            </a:tbl>
          </a:graphicData>
        </a:graphic>
      </p:graphicFrame>
      <p:sp>
        <p:nvSpPr>
          <p:cNvPr id="10" name="Rectangle 9">
            <a:extLst>
              <a:ext uri="{FF2B5EF4-FFF2-40B4-BE49-F238E27FC236}">
                <a16:creationId xmlns:a16="http://schemas.microsoft.com/office/drawing/2014/main" id="{755C5C8C-81D7-5E62-7839-CDDAB49223FA}"/>
              </a:ext>
            </a:extLst>
          </p:cNvPr>
          <p:cNvSpPr/>
          <p:nvPr/>
        </p:nvSpPr>
        <p:spPr>
          <a:xfrm>
            <a:off x="228600" y="5342791"/>
            <a:ext cx="8686800" cy="830997"/>
          </a:xfrm>
          <a:prstGeom prst="rect">
            <a:avLst/>
          </a:prstGeom>
          <a:ln w="12700">
            <a:solidFill>
              <a:schemeClr val="accent6"/>
            </a:solidFill>
            <a:miter lim="800000"/>
          </a:ln>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L’AGCM può comminare sanzioni al professionista per ciascuna pratica inclusa nella </a:t>
            </a:r>
            <a:r>
              <a:rPr kumimoji="0" lang="it-IT" sz="16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black list</a:t>
            </a:r>
            <a:r>
              <a:rPr kumimoji="0" lang="it-IT"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br>
              <a:rPr kumimoji="0" lang="it-IT"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it-IT"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senza dover procedere a una valutazione caso per caso in merito all’esistenza di una pratica commerciale scorretta</a:t>
            </a:r>
          </a:p>
        </p:txBody>
      </p:sp>
    </p:spTree>
    <p:extLst>
      <p:ext uri="{BB962C8B-B14F-4D97-AF65-F5344CB8AC3E}">
        <p14:creationId xmlns:p14="http://schemas.microsoft.com/office/powerpoint/2010/main" val="3460029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 </a:t>
            </a:r>
            <a:r>
              <a:rPr lang="en-US" dirty="0" err="1"/>
              <a:t>pratiche</a:t>
            </a:r>
            <a:r>
              <a:rPr lang="en-US" dirty="0"/>
              <a:t> </a:t>
            </a:r>
            <a:r>
              <a:rPr lang="en-US" dirty="0" err="1"/>
              <a:t>ingannevoli</a:t>
            </a:r>
            <a:r>
              <a:rPr lang="en-US" dirty="0"/>
              <a:t> (1/2)</a:t>
            </a:r>
          </a:p>
        </p:txBody>
      </p:sp>
      <p:sp>
        <p:nvSpPr>
          <p:cNvPr id="4" name="Footer Placeholder 3"/>
          <p:cNvSpPr>
            <a:spLocks noGrp="1"/>
          </p:cNvSpPr>
          <p:nvPr>
            <p:ph type="ftr" sz="quarter" idx="12"/>
          </p:nvPr>
        </p:nvSpPr>
        <p:spPr/>
        <p:txBody>
          <a:bodyPr/>
          <a:lstStyle/>
          <a:p>
            <a:endParaRPr lang="en-US" dirty="0"/>
          </a:p>
        </p:txBody>
      </p:sp>
      <p:graphicFrame>
        <p:nvGraphicFramePr>
          <p:cNvPr id="8" name="object 3">
            <a:extLst>
              <a:ext uri="{FF2B5EF4-FFF2-40B4-BE49-F238E27FC236}">
                <a16:creationId xmlns:a16="http://schemas.microsoft.com/office/drawing/2014/main" id="{9BC4CFB4-19E1-A1FA-93A9-D84327095C16}"/>
              </a:ext>
            </a:extLst>
          </p:cNvPr>
          <p:cNvGraphicFramePr>
            <a:graphicFrameLocks noGrp="1"/>
          </p:cNvGraphicFramePr>
          <p:nvPr>
            <p:extLst>
              <p:ext uri="{D42A27DB-BD31-4B8C-83A1-F6EECF244321}">
                <p14:modId xmlns:p14="http://schemas.microsoft.com/office/powerpoint/2010/main" val="587175495"/>
              </p:ext>
            </p:extLst>
          </p:nvPr>
        </p:nvGraphicFramePr>
        <p:xfrm>
          <a:off x="228600" y="1611313"/>
          <a:ext cx="8686800" cy="185166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l" rtl="0">
                        <a:lnSpc>
                          <a:spcPct val="100000"/>
                        </a:lnSpc>
                        <a:spcBef>
                          <a:spcPts val="0"/>
                        </a:spcBef>
                      </a:pPr>
                      <a:r>
                        <a:rPr lang="it-IT" sz="1600" spc="0" baseline="0" dirty="0">
                          <a:latin typeface="Times New Roman"/>
                          <a:cs typeface="Times New Roman"/>
                        </a:rPr>
                        <a:t>L’art. 21 cod. cons. vieta le </a:t>
                      </a:r>
                      <a:r>
                        <a:rPr lang="it-IT" sz="1600" b="1" spc="0" baseline="0" dirty="0">
                          <a:latin typeface="Times New Roman"/>
                          <a:cs typeface="Times New Roman"/>
                        </a:rPr>
                        <a:t>azioni ingannevoli</a:t>
                      </a:r>
                      <a:r>
                        <a:rPr lang="it-IT" sz="1600" spc="0" baseline="0" dirty="0">
                          <a:latin typeface="Times New Roman"/>
                          <a:cs typeface="Times New Roman"/>
                        </a:rPr>
                        <a:t> che possono ingannare il consumatore medio riguardo </a:t>
                      </a:r>
                      <a:br>
                        <a:rPr lang="it-IT" sz="1600" spc="0" baseline="0" dirty="0">
                          <a:latin typeface="Times New Roman"/>
                          <a:cs typeface="Times New Roman"/>
                        </a:rPr>
                      </a:br>
                      <a:r>
                        <a:rPr lang="it-IT" sz="1600" spc="0" baseline="0" dirty="0">
                          <a:latin typeface="Times New Roman"/>
                          <a:cs typeface="Times New Roman"/>
                        </a:rPr>
                        <a:t>a un vasto insieme di elementi, tra cui:</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D2FA"/>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l’esistenza o la natura del prodotto </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le caratteristiche principali del prodotto (per es. la composizione, il metodo di fabbricazione, l’origine geografica </a:t>
                      </a:r>
                      <a:b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b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 commerciale, i rischi e i risultati che si possono attendere dal suo uso) </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il prezzo o il modo in cui questo è calcolato o l’esistenza di uno specifico vantaggio quanto al prezzo </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 natura, le qualifiche e i diritti del professionista o del suo agente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graphicFrame>
        <p:nvGraphicFramePr>
          <p:cNvPr id="9" name="object 3">
            <a:extLst>
              <a:ext uri="{FF2B5EF4-FFF2-40B4-BE49-F238E27FC236}">
                <a16:creationId xmlns:a16="http://schemas.microsoft.com/office/drawing/2014/main" id="{619C8AB4-495F-D0E6-46E2-1EED08658BCF}"/>
              </a:ext>
            </a:extLst>
          </p:cNvPr>
          <p:cNvGraphicFramePr>
            <a:graphicFrameLocks noGrp="1"/>
          </p:cNvGraphicFramePr>
          <p:nvPr>
            <p:extLst>
              <p:ext uri="{D42A27DB-BD31-4B8C-83A1-F6EECF244321}">
                <p14:modId xmlns:p14="http://schemas.microsoft.com/office/powerpoint/2010/main" val="1275652901"/>
              </p:ext>
            </p:extLst>
          </p:nvPr>
        </p:nvGraphicFramePr>
        <p:xfrm>
          <a:off x="228600" y="3551874"/>
          <a:ext cx="8686800" cy="135636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l" rtl="0">
                        <a:lnSpc>
                          <a:spcPct val="100000"/>
                        </a:lnSpc>
                        <a:spcBef>
                          <a:spcPts val="0"/>
                        </a:spcBef>
                      </a:pPr>
                      <a:r>
                        <a:rPr lang="it-IT" sz="1600" spc="0" baseline="0" dirty="0">
                          <a:latin typeface="Times New Roman"/>
                          <a:cs typeface="Times New Roman"/>
                        </a:rPr>
                        <a:t>L’art. 22 cod. cons. vieta le </a:t>
                      </a:r>
                      <a:r>
                        <a:rPr lang="it-IT" sz="1600" b="1" spc="0" baseline="0" dirty="0">
                          <a:latin typeface="Times New Roman"/>
                          <a:cs typeface="Times New Roman"/>
                        </a:rPr>
                        <a:t>omissioni ingannevoli</a:t>
                      </a:r>
                      <a:r>
                        <a:rPr lang="it-IT" sz="1600" spc="0" baseline="0" dirty="0">
                          <a:latin typeface="Times New Roman"/>
                          <a:cs typeface="Times New Roman"/>
                        </a:rPr>
                        <a:t>, laddove il professionista:</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D2FA"/>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omette informazioni rilevanti di cui il consumatore medio ha bisogno per prendere una decisione consapevole </a:t>
                      </a:r>
                      <a:b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b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di natura commerciale</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occulta o presenta in modo oscuro, incomprensibile, ambiguo o intempestivo informazioni rilevanti </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non indica l’intento commerciale della pratica stessa qualora questi non risultino già evidente dal contesto</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sp>
        <p:nvSpPr>
          <p:cNvPr id="10" name="Rectangle 9">
            <a:extLst>
              <a:ext uri="{FF2B5EF4-FFF2-40B4-BE49-F238E27FC236}">
                <a16:creationId xmlns:a16="http://schemas.microsoft.com/office/drawing/2014/main" id="{38175A6D-68D6-8F83-8D66-40E431268562}"/>
              </a:ext>
            </a:extLst>
          </p:cNvPr>
          <p:cNvSpPr/>
          <p:nvPr/>
        </p:nvSpPr>
        <p:spPr>
          <a:xfrm>
            <a:off x="228600" y="5096570"/>
            <a:ext cx="8686800" cy="1077218"/>
          </a:xfrm>
          <a:prstGeom prst="rect">
            <a:avLst/>
          </a:prstGeom>
          <a:ln w="12700">
            <a:solidFill>
              <a:schemeClr val="accent6"/>
            </a:solidFill>
            <a:miter lim="800000"/>
          </a:ln>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La valutazione sull’ingannevolezza va fatta </a:t>
            </a:r>
            <a:r>
              <a:rPr kumimoji="0" lang="it-IT" sz="1600" b="0" i="0" u="sng"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caso per caso</a:t>
            </a:r>
            <a:r>
              <a:rPr kumimoji="0" lang="it-IT" sz="16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tenuto conto di tutte le caratteristiche </a:t>
            </a:r>
            <a:br>
              <a:rPr kumimoji="0" lang="it-IT" sz="16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br>
            <a:r>
              <a:rPr kumimoji="0" lang="it-IT" sz="16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e circostanze rilevanti, inclusi </a:t>
            </a:r>
            <a:r>
              <a:rPr kumimoji="0" lang="it-IT" sz="1600" b="0" i="0" u="sng"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i limiti del mezzo di comunicazione impiegato</a:t>
            </a:r>
            <a:r>
              <a:rPr kumimoji="0" lang="it-IT" sz="16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nonché </a:t>
            </a:r>
            <a:br>
              <a:rPr kumimoji="0" lang="it-IT" sz="16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br>
            <a:r>
              <a:rPr kumimoji="0" lang="it-IT" sz="16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a:t>
            </a:r>
            <a:r>
              <a:rPr kumimoji="0" lang="it-IT" sz="16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qualunque misura adottata </a:t>
            </a:r>
            <a:r>
              <a:rPr kumimoji="0" lang="it-IT" sz="16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a:t>
            </a:r>
            <a:r>
              <a:rPr kumimoji="0" lang="it-IT" sz="16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per rendere disponibili le informazioni ai consumatori </a:t>
            </a:r>
            <a:br>
              <a:rPr kumimoji="0" lang="it-IT" sz="16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br>
            <a:r>
              <a:rPr kumimoji="0" lang="it-IT" sz="16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con altri mezzi</a:t>
            </a:r>
            <a:r>
              <a:rPr kumimoji="0" lang="it-IT" sz="16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(art. 22, comma 3, cod. cons.)</a:t>
            </a:r>
            <a:endParaRPr kumimoji="0" lang="en-US" sz="16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90837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 </a:t>
            </a:r>
            <a:r>
              <a:rPr lang="en-US" dirty="0" err="1"/>
              <a:t>pratiche</a:t>
            </a:r>
            <a:r>
              <a:rPr lang="en-US" dirty="0"/>
              <a:t> </a:t>
            </a:r>
            <a:r>
              <a:rPr lang="en-US" dirty="0" err="1"/>
              <a:t>ingannevoli</a:t>
            </a:r>
            <a:r>
              <a:rPr lang="en-US" dirty="0"/>
              <a:t> (2/2)</a:t>
            </a:r>
          </a:p>
        </p:txBody>
      </p:sp>
      <p:sp>
        <p:nvSpPr>
          <p:cNvPr id="4" name="Footer Placeholder 3"/>
          <p:cNvSpPr>
            <a:spLocks noGrp="1"/>
          </p:cNvSpPr>
          <p:nvPr>
            <p:ph type="ftr" sz="quarter" idx="12"/>
          </p:nvPr>
        </p:nvSpPr>
        <p:spPr/>
        <p:txBody>
          <a:bodyPr/>
          <a:lstStyle/>
          <a:p>
            <a:endParaRPr lang="en-US" dirty="0"/>
          </a:p>
        </p:txBody>
      </p:sp>
      <p:graphicFrame>
        <p:nvGraphicFramePr>
          <p:cNvPr id="7" name="object 3">
            <a:extLst>
              <a:ext uri="{FF2B5EF4-FFF2-40B4-BE49-F238E27FC236}">
                <a16:creationId xmlns:a16="http://schemas.microsoft.com/office/drawing/2014/main" id="{DC9AB54F-F261-1ABF-4B08-DD7F2FC06A93}"/>
              </a:ext>
            </a:extLst>
          </p:cNvPr>
          <p:cNvGraphicFramePr>
            <a:graphicFrameLocks noGrp="1"/>
          </p:cNvGraphicFramePr>
          <p:nvPr>
            <p:extLst>
              <p:ext uri="{D42A27DB-BD31-4B8C-83A1-F6EECF244321}">
                <p14:modId xmlns:p14="http://schemas.microsoft.com/office/powerpoint/2010/main" val="3636264079"/>
              </p:ext>
            </p:extLst>
          </p:nvPr>
        </p:nvGraphicFramePr>
        <p:xfrm>
          <a:off x="228600" y="1611313"/>
          <a:ext cx="8686800" cy="352806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l" rtl="0">
                        <a:lnSpc>
                          <a:spcPct val="100000"/>
                        </a:lnSpc>
                        <a:spcBef>
                          <a:spcPts val="0"/>
                        </a:spcBef>
                      </a:pPr>
                      <a:r>
                        <a:rPr lang="it-IT" sz="1600" spc="0" baseline="0" dirty="0">
                          <a:latin typeface="Times New Roman"/>
                          <a:cs typeface="Times New Roman"/>
                        </a:rPr>
                        <a:t>Nella prassi il professionista è gravato da obblighi di chiarezza </a:t>
                      </a:r>
                      <a:r>
                        <a:rPr lang="it-IT" sz="1600" b="1" spc="0" baseline="0" dirty="0">
                          <a:latin typeface="Times New Roman"/>
                          <a:cs typeface="Times New Roman"/>
                        </a:rPr>
                        <a:t>sin dal primo contatto pubblicitario</a:t>
                      </a:r>
                      <a:r>
                        <a:rPr lang="it-IT" sz="1600" spc="0" baseline="0" dirty="0">
                          <a:latin typeface="Times New Roman"/>
                          <a:cs typeface="Times New Roman"/>
                        </a:rPr>
                        <a:t>:</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D2FA"/>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rileva il messaggio che “prende l’attenzione” al primo contatto e i relativi </a:t>
                      </a:r>
                      <a:r>
                        <a:rPr kumimoji="0" lang="it-IT" sz="1400" b="0" i="1"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claim</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pubblicitari devono sempre essere connotati da tutti gli elementi essenziali per un corretto e obiettivo discernimento (TAR Lazio, 12.6.2015, n. 8253)</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 </a:t>
                      </a:r>
                      <a:r>
                        <a:rPr kumimoji="0" lang="it-IT" sz="14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decettività</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del messaggio promozionale può anche riguardare singoli aspetti dello stesso e le specifiche modalità di presentazione del prodotto al fine di “agganciare” l’attenzione del consumatore al primo contatto, senza che rilevi in senso contrario il fatto che, in momenti successivi, lo stesso consumatore possa approfondire la modalità di fruizione del prodotto stesso e le sue effettive qualità in relazione a quanto enfatizzato al primo contatto con evidenza grafica primaria (TAR Lazio 30.10.2017, n. 10834 e 8.2.2018, n. 1523; Cons. St. 24.11.2011, n. 6204)</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una volta determinato il c.d. aggancio pubblicitario del consumatore, il solo fatto che questi sia indotto a consultare il sito per ottenere ulteriori informazioni aumenta le possibilità che egli possa poi effettivamente decidere di fruire delle prestazioni del professionista (per cui l’intento promozionale, una volta che egli consulta </a:t>
                      </a:r>
                      <a:b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b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il sito, può dirsi raggiunto) (TAR Lazio, 1.8.2019, n. 10193)</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tali considerazioni valgono </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 fortio</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ri in un settore, come quello assicurativo, che risulta contraddistinto da una </a:t>
                      </a:r>
                      <a:r>
                        <a:rPr kumimoji="0" lang="it-IT" sz="14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forte asimmetria informativa</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tra operatori economici e consumatori, riconducibile alla </a:t>
                      </a:r>
                      <a:r>
                        <a:rPr kumimoji="0" lang="it-IT" sz="14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complessità tecnica della materi</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 e alla </a:t>
                      </a:r>
                      <a:r>
                        <a:rPr kumimoji="0" lang="it-IT" sz="14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scarsa conoscenza del consumatore</a:t>
                      </a:r>
                      <a:endPar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spTree>
    <p:extLst>
      <p:ext uri="{BB962C8B-B14F-4D97-AF65-F5344CB8AC3E}">
        <p14:creationId xmlns:p14="http://schemas.microsoft.com/office/powerpoint/2010/main" val="22489953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 </a:t>
            </a:r>
            <a:r>
              <a:rPr lang="en-US" dirty="0" err="1"/>
              <a:t>pratiche</a:t>
            </a:r>
            <a:r>
              <a:rPr lang="en-US" dirty="0"/>
              <a:t> aggressive (1/3)</a:t>
            </a:r>
          </a:p>
        </p:txBody>
      </p:sp>
      <p:sp>
        <p:nvSpPr>
          <p:cNvPr id="4" name="Footer Placeholder 3"/>
          <p:cNvSpPr>
            <a:spLocks noGrp="1"/>
          </p:cNvSpPr>
          <p:nvPr>
            <p:ph type="ftr" sz="quarter" idx="12"/>
          </p:nvPr>
        </p:nvSpPr>
        <p:spPr/>
        <p:txBody>
          <a:bodyPr/>
          <a:lstStyle/>
          <a:p>
            <a:endParaRPr lang="en-US" dirty="0"/>
          </a:p>
        </p:txBody>
      </p:sp>
      <p:graphicFrame>
        <p:nvGraphicFramePr>
          <p:cNvPr id="7" name="object 3">
            <a:extLst>
              <a:ext uri="{FF2B5EF4-FFF2-40B4-BE49-F238E27FC236}">
                <a16:creationId xmlns:a16="http://schemas.microsoft.com/office/drawing/2014/main" id="{87C8A0E7-5743-669E-4536-831C2F26D93B}"/>
              </a:ext>
            </a:extLst>
          </p:cNvPr>
          <p:cNvGraphicFramePr>
            <a:graphicFrameLocks noGrp="1"/>
          </p:cNvGraphicFramePr>
          <p:nvPr>
            <p:extLst>
              <p:ext uri="{D42A27DB-BD31-4B8C-83A1-F6EECF244321}">
                <p14:modId xmlns:p14="http://schemas.microsoft.com/office/powerpoint/2010/main" val="913094685"/>
              </p:ext>
            </p:extLst>
          </p:nvPr>
        </p:nvGraphicFramePr>
        <p:xfrm>
          <a:off x="228600" y="1611313"/>
          <a:ext cx="8686800" cy="359664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5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algn="l" rtl="0">
                        <a:lnSpc>
                          <a:spcPct val="100000"/>
                        </a:lnSpc>
                        <a:spcBef>
                          <a:spcPts val="0"/>
                        </a:spcBef>
                      </a:pPr>
                      <a:r>
                        <a:rPr lang="it-IT" sz="1800" spc="0" baseline="0" dirty="0">
                          <a:latin typeface="Times New Roman"/>
                          <a:cs typeface="Times New Roman"/>
                        </a:rPr>
                        <a:t>L’art. 24 cod. cons. vieta ai professionisti di adottare tecniche di vendita che limitino la libertà di scelta del consumatore mediante l’utilizzo di </a:t>
                      </a:r>
                      <a:r>
                        <a:rPr lang="it-IT" sz="1800" b="1" spc="0" baseline="0" dirty="0">
                          <a:latin typeface="Times New Roman"/>
                          <a:cs typeface="Times New Roman"/>
                        </a:rPr>
                        <a:t>molestie, coercizione, ricorso alla forza fisica o indebito condizionamento</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5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it-IT" sz="16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Molestie</a:t>
                      </a: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consistono in una condotta attiva del professionista che si concretizza nel bombardamento o tormento del consumatore con fastidi o richieste allo scopo di influenzare le sue decisioni di acquisto</a:t>
                      </a:r>
                    </a:p>
                    <a:p>
                      <a:pPr marL="274320" marR="0" lvl="2" indent="-274320" algn="l" defTabSz="4572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it-IT" sz="16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Coercizione</a:t>
                      </a: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può comportare il ricorso alla forza fisica, ma non si limita a questo. Può comportare anche l’uso di una pressione psicologica, mediante l’utilizzo di un linguaggio o comportamento minaccioso o abusivo</a:t>
                      </a:r>
                    </a:p>
                    <a:p>
                      <a:pPr marL="274320" marR="0" lvl="2" indent="-274320" algn="l" defTabSz="4572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it-IT" sz="16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Indebito condizionamento</a:t>
                      </a: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è definito come lo sfruttamento di una posizione di potere rispetto al consumatore per esercitare una pressione, anche senza il ricorso alla forza fisica o la minaccia di tale ricorso, in modo da limitare notevolmente la capacità del consumatore di prendere una decisione consapevole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03530660"/>
                  </a:ext>
                </a:extLst>
              </a:tr>
            </a:tbl>
          </a:graphicData>
        </a:graphic>
      </p:graphicFrame>
    </p:spTree>
    <p:extLst>
      <p:ext uri="{BB962C8B-B14F-4D97-AF65-F5344CB8AC3E}">
        <p14:creationId xmlns:p14="http://schemas.microsoft.com/office/powerpoint/2010/main" val="1303256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 </a:t>
            </a:r>
            <a:r>
              <a:rPr lang="en-US" dirty="0" err="1"/>
              <a:t>pratiche</a:t>
            </a:r>
            <a:r>
              <a:rPr lang="en-US" dirty="0"/>
              <a:t> aggressive (2/3)</a:t>
            </a:r>
          </a:p>
        </p:txBody>
      </p:sp>
      <p:sp>
        <p:nvSpPr>
          <p:cNvPr id="4" name="Footer Placeholder 3"/>
          <p:cNvSpPr>
            <a:spLocks noGrp="1"/>
          </p:cNvSpPr>
          <p:nvPr>
            <p:ph type="ftr" sz="quarter" idx="12"/>
          </p:nvPr>
        </p:nvSpPr>
        <p:spPr/>
        <p:txBody>
          <a:bodyPr/>
          <a:lstStyle/>
          <a:p>
            <a:endParaRPr lang="en-US" dirty="0"/>
          </a:p>
        </p:txBody>
      </p:sp>
      <p:graphicFrame>
        <p:nvGraphicFramePr>
          <p:cNvPr id="7" name="object 3">
            <a:extLst>
              <a:ext uri="{FF2B5EF4-FFF2-40B4-BE49-F238E27FC236}">
                <a16:creationId xmlns:a16="http://schemas.microsoft.com/office/drawing/2014/main" id="{2C2A9036-2A21-156F-6386-24554F987C1E}"/>
              </a:ext>
            </a:extLst>
          </p:cNvPr>
          <p:cNvGraphicFramePr>
            <a:graphicFrameLocks noGrp="1"/>
          </p:cNvGraphicFramePr>
          <p:nvPr>
            <p:extLst>
              <p:ext uri="{D42A27DB-BD31-4B8C-83A1-F6EECF244321}">
                <p14:modId xmlns:p14="http://schemas.microsoft.com/office/powerpoint/2010/main" val="994086968"/>
              </p:ext>
            </p:extLst>
          </p:nvPr>
        </p:nvGraphicFramePr>
        <p:xfrm>
          <a:off x="228600" y="1611313"/>
          <a:ext cx="8686800" cy="298704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5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algn="l" rtl="0">
                        <a:lnSpc>
                          <a:spcPct val="100000"/>
                        </a:lnSpc>
                        <a:spcBef>
                          <a:spcPts val="0"/>
                        </a:spcBef>
                      </a:pPr>
                      <a:r>
                        <a:rPr lang="it-IT" sz="1800" spc="0" baseline="0" dirty="0">
                          <a:latin typeface="Times New Roman"/>
                          <a:cs typeface="Times New Roman"/>
                        </a:rPr>
                        <a:t>Nel determinare se una pratica commerciale è aggressiva sono presi in considerazione </a:t>
                      </a:r>
                      <a:br>
                        <a:rPr lang="it-IT" sz="1800" spc="0" baseline="0" dirty="0">
                          <a:latin typeface="Times New Roman"/>
                          <a:cs typeface="Times New Roman"/>
                        </a:rPr>
                      </a:br>
                      <a:r>
                        <a:rPr lang="it-IT" sz="1800" spc="0" baseline="0" dirty="0">
                          <a:latin typeface="Times New Roman"/>
                          <a:cs typeface="Times New Roman"/>
                        </a:rPr>
                        <a:t>i seguenti elementi:</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5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 tempi, il luogo, la natura o la persistenza</a:t>
                      </a:r>
                    </a:p>
                    <a:p>
                      <a:pPr marL="274320" marR="0" lvl="2" indent="-274320" algn="l" defTabSz="4572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il ricorso alla minaccia fisica o verbale</a:t>
                      </a:r>
                    </a:p>
                    <a:p>
                      <a:pPr marL="274320" marR="0" lvl="2" indent="-274320" algn="l" defTabSz="4572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lo sfruttamento da parte del professionista di qualsivoglia evento tragico o circostanza specifica </a:t>
                      </a:r>
                      <a:b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b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di gravità tale da alterare la capacità di valutazione del consumatore</a:t>
                      </a:r>
                    </a:p>
                    <a:p>
                      <a:pPr marL="274320" marR="0" lvl="2" indent="-274320" algn="l" defTabSz="4572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qualsiasi ostacolo non contrattuale, oneroso o sproporzionato, imposto dal professionista qualora </a:t>
                      </a:r>
                      <a:b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b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un consumatore intenda esercitare diritti contrattuali</a:t>
                      </a:r>
                    </a:p>
                    <a:p>
                      <a:pPr marL="274320" marR="0" lvl="2" indent="-274320" algn="l" defTabSz="4572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qualsiasi minaccia di promuovere un’azione legale ove tale azione sia manifestamente temeraria </a:t>
                      </a:r>
                      <a:b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b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 infondata</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03530660"/>
                  </a:ext>
                </a:extLst>
              </a:tr>
            </a:tbl>
          </a:graphicData>
        </a:graphic>
      </p:graphicFrame>
    </p:spTree>
    <p:extLst>
      <p:ext uri="{BB962C8B-B14F-4D97-AF65-F5344CB8AC3E}">
        <p14:creationId xmlns:p14="http://schemas.microsoft.com/office/powerpoint/2010/main" val="22434487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 </a:t>
            </a:r>
            <a:r>
              <a:rPr lang="en-US" dirty="0" err="1"/>
              <a:t>pratiche</a:t>
            </a:r>
            <a:r>
              <a:rPr lang="en-US" dirty="0"/>
              <a:t> aggressive (3/3)</a:t>
            </a:r>
          </a:p>
        </p:txBody>
      </p:sp>
      <p:sp>
        <p:nvSpPr>
          <p:cNvPr id="4" name="Footer Placeholder 3"/>
          <p:cNvSpPr>
            <a:spLocks noGrp="1"/>
          </p:cNvSpPr>
          <p:nvPr>
            <p:ph type="ftr" sz="quarter" idx="12"/>
          </p:nvPr>
        </p:nvSpPr>
        <p:spPr/>
        <p:txBody>
          <a:bodyPr/>
          <a:lstStyle/>
          <a:p>
            <a:endParaRPr lang="en-US" dirty="0"/>
          </a:p>
        </p:txBody>
      </p:sp>
      <p:graphicFrame>
        <p:nvGraphicFramePr>
          <p:cNvPr id="7" name="object 3">
            <a:extLst>
              <a:ext uri="{FF2B5EF4-FFF2-40B4-BE49-F238E27FC236}">
                <a16:creationId xmlns:a16="http://schemas.microsoft.com/office/drawing/2014/main" id="{27EF95CF-5D51-16B4-A6D3-D103556A7233}"/>
              </a:ext>
            </a:extLst>
          </p:cNvPr>
          <p:cNvGraphicFramePr>
            <a:graphicFrameLocks noGrp="1"/>
          </p:cNvGraphicFramePr>
          <p:nvPr>
            <p:extLst>
              <p:ext uri="{D42A27DB-BD31-4B8C-83A1-F6EECF244321}">
                <p14:modId xmlns:p14="http://schemas.microsoft.com/office/powerpoint/2010/main" val="3428266211"/>
              </p:ext>
            </p:extLst>
          </p:nvPr>
        </p:nvGraphicFramePr>
        <p:xfrm>
          <a:off x="228600" y="1611313"/>
          <a:ext cx="8686800" cy="135636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algn="l" rtl="0">
                        <a:lnSpc>
                          <a:spcPct val="100000"/>
                        </a:lnSpc>
                        <a:spcBef>
                          <a:spcPts val="0"/>
                        </a:spcBef>
                      </a:pPr>
                      <a:r>
                        <a:rPr lang="it-IT" sz="1600" spc="0" baseline="0" dirty="0">
                          <a:latin typeface="Times New Roman"/>
                          <a:cs typeface="Times New Roman"/>
                        </a:rPr>
                        <a:t>La differenza rispetto alle pratiche ingannevoli risiede nel fatto che: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tramite una pratica ingannevole, il professionista “</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si propone di ottenere la stipula di un contratto del cui contenuto il consumatore non è ben consapevole</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274320" marR="0" lvl="2" indent="-274320" algn="l" defTabSz="4572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tramite una pratica aggressiva il professionista “</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si propone di condizionare la volontà del consumatore, facendogli concludere un contratto della cui convenienza non è convinto</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(Cons. St. 22.6.2011, n. 3763, Oney)</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03530660"/>
                  </a:ext>
                </a:extLst>
              </a:tr>
            </a:tbl>
          </a:graphicData>
        </a:graphic>
      </p:graphicFrame>
      <p:graphicFrame>
        <p:nvGraphicFramePr>
          <p:cNvPr id="8" name="object 3">
            <a:extLst>
              <a:ext uri="{FF2B5EF4-FFF2-40B4-BE49-F238E27FC236}">
                <a16:creationId xmlns:a16="http://schemas.microsoft.com/office/drawing/2014/main" id="{5811599B-54B2-59C7-2C22-A3F5FAAB154C}"/>
              </a:ext>
            </a:extLst>
          </p:cNvPr>
          <p:cNvGraphicFramePr>
            <a:graphicFrameLocks noGrp="1"/>
          </p:cNvGraphicFramePr>
          <p:nvPr>
            <p:extLst>
              <p:ext uri="{D42A27DB-BD31-4B8C-83A1-F6EECF244321}">
                <p14:modId xmlns:p14="http://schemas.microsoft.com/office/powerpoint/2010/main" val="249416667"/>
              </p:ext>
            </p:extLst>
          </p:nvPr>
        </p:nvGraphicFramePr>
        <p:xfrm>
          <a:off x="228600" y="3106897"/>
          <a:ext cx="8686800" cy="131064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5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marR="0" lvl="1" indent="0" algn="l" defTabSz="457200" rtl="0" eaLnBrk="1" fontAlgn="auto" latinLnBrk="0" hangingPunct="1">
                        <a:lnSpc>
                          <a:spcPct val="100000"/>
                        </a:lnSpc>
                        <a:spcBef>
                          <a:spcPts val="0"/>
                        </a:spcBef>
                        <a:spcAft>
                          <a:spcPts val="300"/>
                        </a:spcAft>
                        <a:buClrTx/>
                        <a:buSzTx/>
                        <a:buFont typeface="Arial"/>
                        <a:buNone/>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it-IT" sz="16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gli elementi che, secondo la giurisprudenza, valgono a connotare le pratiche commerciali </a:t>
                      </a:r>
                      <a:br>
                        <a:rPr kumimoji="0" lang="it-IT" sz="16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br>
                      <a:r>
                        <a:rPr kumimoji="0" lang="it-IT" sz="16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aggressive</a:t>
                      </a: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[sono] </a:t>
                      </a:r>
                      <a:r>
                        <a:rPr kumimoji="0" lang="it-IT" sz="16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t>
                      </a:r>
                      <a:r>
                        <a:rPr kumimoji="0" lang="it-IT" sz="16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elemento strutturale </a:t>
                      </a:r>
                      <a:r>
                        <a:rPr kumimoji="0" lang="it-IT" sz="16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rappresentato dagli atti di molestia, coercizione o indebito condizionamento, e l’</a:t>
                      </a:r>
                      <a:r>
                        <a:rPr kumimoji="0" lang="it-IT" sz="16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elemento funzionale</a:t>
                      </a:r>
                      <a:r>
                        <a:rPr kumimoji="0" lang="it-IT" sz="16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consistente nell’effetto distorsivo che la pratica induce sulla libertà di scelta del consumatore </a:t>
                      </a: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(TAR Lazio 2.2.2016, n. 1436, </a:t>
                      </a:r>
                      <a:r>
                        <a:rPr kumimoji="0" lang="it-IT" sz="1600" b="0" i="1"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Telkom</a:t>
                      </a: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it-IT" sz="16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Cons. St. 4.7.2012, </a:t>
                      </a:r>
                      <a:b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b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 3904)</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00"/>
                  </a:ext>
                </a:extLst>
              </a:tr>
            </a:tbl>
          </a:graphicData>
        </a:graphic>
      </p:graphicFrame>
      <p:graphicFrame>
        <p:nvGraphicFramePr>
          <p:cNvPr id="9" name="object 3">
            <a:extLst>
              <a:ext uri="{FF2B5EF4-FFF2-40B4-BE49-F238E27FC236}">
                <a16:creationId xmlns:a16="http://schemas.microsoft.com/office/drawing/2014/main" id="{96C0FF99-A4C8-D620-DBF9-96409E3B7218}"/>
              </a:ext>
            </a:extLst>
          </p:cNvPr>
          <p:cNvGraphicFramePr>
            <a:graphicFrameLocks noGrp="1"/>
          </p:cNvGraphicFramePr>
          <p:nvPr>
            <p:extLst>
              <p:ext uri="{D42A27DB-BD31-4B8C-83A1-F6EECF244321}">
                <p14:modId xmlns:p14="http://schemas.microsoft.com/office/powerpoint/2010/main" val="4263238558"/>
              </p:ext>
            </p:extLst>
          </p:nvPr>
        </p:nvGraphicFramePr>
        <p:xfrm>
          <a:off x="228600" y="4556760"/>
          <a:ext cx="8686800" cy="131064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marR="0" lvl="1" indent="0" algn="l" defTabSz="457200" rtl="0" eaLnBrk="1" fontAlgn="auto" latinLnBrk="0" hangingPunct="1">
                        <a:lnSpc>
                          <a:spcPct val="100000"/>
                        </a:lnSpc>
                        <a:spcBef>
                          <a:spcPts val="0"/>
                        </a:spcBef>
                        <a:spcAft>
                          <a:spcPts val="0"/>
                        </a:spcAft>
                        <a:buClrTx/>
                        <a:buSzTx/>
                        <a:buFont typeface="Arial"/>
                        <a:buNone/>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 pratica aggressiva si sostanzia “</a:t>
                      </a:r>
                      <a:r>
                        <a:rPr kumimoji="0" lang="it-IT" sz="16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in una condotta </a:t>
                      </a:r>
                      <a:r>
                        <a:rPr kumimoji="0" lang="it-IT" sz="1600" b="0" i="1"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fortemente invasiva</a:t>
                      </a:r>
                      <a:r>
                        <a:rPr kumimoji="0" lang="it-IT" sz="16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per le pressioni in cui in concreto consiste delle libertà di scelta del consumatore</a:t>
                      </a: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(Cons. St. 22.6.2011, n. 3763, </a:t>
                      </a:r>
                      <a:r>
                        <a:rPr kumimoji="0" lang="it-IT" sz="16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Accord Italia</a:t>
                      </a: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Secondo la CGUE, l’indebito condizionamento consiste in un condizionamento che “</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comporta </a:t>
                      </a:r>
                      <a:r>
                        <a:rPr kumimoji="0" lang="it-IT" sz="1400" b="0" i="1"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in modo attivo</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attraverso una certa pressione, il condizionamento forzato della volontà del consumatore</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(v. CGUE 12.6.2019, caso C-628/17, </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Orange </a:t>
                      </a:r>
                      <a:r>
                        <a:rPr kumimoji="0" lang="it-IT" sz="1400" b="0" i="1"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Polska</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 33; v. anche Cons. St., Ad. Pl., 11.5.</a:t>
                      </a: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2012, n. 14; 22.6.2011, n. 3763</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03530660"/>
                  </a:ext>
                </a:extLst>
              </a:tr>
            </a:tbl>
          </a:graphicData>
        </a:graphic>
      </p:graphicFrame>
    </p:spTree>
    <p:extLst>
      <p:ext uri="{BB962C8B-B14F-4D97-AF65-F5344CB8AC3E}">
        <p14:creationId xmlns:p14="http://schemas.microsoft.com/office/powerpoint/2010/main" val="4160920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Il rafforzamento di una pratica aggressiva mediante una pratica ingannevole</a:t>
            </a:r>
            <a:endParaRPr lang="en-US" dirty="0"/>
          </a:p>
        </p:txBody>
      </p:sp>
      <p:sp>
        <p:nvSpPr>
          <p:cNvPr id="4" name="Footer Placeholder 3"/>
          <p:cNvSpPr>
            <a:spLocks noGrp="1"/>
          </p:cNvSpPr>
          <p:nvPr>
            <p:ph type="ftr" sz="quarter" idx="12"/>
          </p:nvPr>
        </p:nvSpPr>
        <p:spPr/>
        <p:txBody>
          <a:bodyPr/>
          <a:lstStyle/>
          <a:p>
            <a:endParaRPr lang="en-US" dirty="0"/>
          </a:p>
        </p:txBody>
      </p:sp>
      <p:sp>
        <p:nvSpPr>
          <p:cNvPr id="8" name="Down Arrow 5">
            <a:extLst>
              <a:ext uri="{FF2B5EF4-FFF2-40B4-BE49-F238E27FC236}">
                <a16:creationId xmlns:a16="http://schemas.microsoft.com/office/drawing/2014/main" id="{FFC29F50-CBDE-D115-3CDB-9B835DB63591}"/>
              </a:ext>
            </a:extLst>
          </p:cNvPr>
          <p:cNvSpPr/>
          <p:nvPr/>
        </p:nvSpPr>
        <p:spPr>
          <a:xfrm>
            <a:off x="4214267" y="2932575"/>
            <a:ext cx="715466" cy="659096"/>
          </a:xfrm>
          <a:prstGeom prst="downArrow">
            <a:avLst/>
          </a:prstGeom>
          <a:gradFill flip="none" rotWithShape="1">
            <a:gsLst>
              <a:gs pos="22000">
                <a:schemeClr val="accent6"/>
              </a:gs>
              <a:gs pos="100000">
                <a:schemeClr val="bg1"/>
              </a:gs>
            </a:gsLst>
            <a:lin ang="16200000" scaled="1"/>
            <a:tileRect/>
          </a:gradFill>
          <a:ln w="28575">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9" name="Rectangle 8">
            <a:extLst>
              <a:ext uri="{FF2B5EF4-FFF2-40B4-BE49-F238E27FC236}">
                <a16:creationId xmlns:a16="http://schemas.microsoft.com/office/drawing/2014/main" id="{0EEF907E-3A2F-A76F-2026-E0B23088124E}"/>
              </a:ext>
            </a:extLst>
          </p:cNvPr>
          <p:cNvSpPr/>
          <p:nvPr/>
        </p:nvSpPr>
        <p:spPr>
          <a:xfrm>
            <a:off x="239486" y="1609136"/>
            <a:ext cx="8674327" cy="1323439"/>
          </a:xfrm>
          <a:prstGeom prst="rect">
            <a:avLst/>
          </a:prstGeom>
          <a:solidFill>
            <a:srgbClr val="FAE6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marL="0" marR="0" lvl="1" defTabSz="457200" rtl="0" eaLnBrk="1" fontAlgn="auto" latinLnBrk="0" hangingPunct="1">
              <a:lnSpc>
                <a:spcPct val="100000"/>
              </a:lnSpc>
              <a:spcBef>
                <a:spcPts val="0"/>
              </a:spcBef>
              <a:spcAft>
                <a:spcPts val="600"/>
              </a:spcAft>
              <a:buClrTx/>
              <a:buSzTx/>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Il fatto che l’elemento strutturale delle pratiche aggressive è (e deve essere tenuto) differente dalla condotta meramente ingannevole (attraverso azioni ingannevoli od omissioni) non esclude che, </a:t>
            </a:r>
            <a:b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b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in casi specifici, le pratiche aggressive possano coesistere con le pratiche ingannevoli. Potrebbe anche accadere che il ricorso a una pratica ingannevole rafforzi gli effetti di una coesistente (differente) pratica aggressiva</a:t>
            </a:r>
          </a:p>
        </p:txBody>
      </p:sp>
      <p:sp>
        <p:nvSpPr>
          <p:cNvPr id="10" name="TextBox 9">
            <a:extLst>
              <a:ext uri="{FF2B5EF4-FFF2-40B4-BE49-F238E27FC236}">
                <a16:creationId xmlns:a16="http://schemas.microsoft.com/office/drawing/2014/main" id="{83AD121E-0579-562F-BCBA-56A06B74EC1C}"/>
              </a:ext>
            </a:extLst>
          </p:cNvPr>
          <p:cNvSpPr txBox="1"/>
          <p:nvPr/>
        </p:nvSpPr>
        <p:spPr>
          <a:xfrm>
            <a:off x="228600" y="3591671"/>
            <a:ext cx="8686800" cy="2323713"/>
          </a:xfrm>
          <a:prstGeom prst="rect">
            <a:avLst/>
          </a:prstGeom>
          <a:solidFill>
            <a:srgbClr val="FAF5BE"/>
          </a:solidFill>
        </p:spPr>
        <p:txBody>
          <a:bodyPr wrap="square">
            <a:spAutoFit/>
          </a:bodyPr>
          <a:lstStyle/>
          <a:p>
            <a:pPr marL="288925" marR="0" lvl="1" indent="-288925" algn="l" defTabSz="914400" rtl="0" eaLnBrk="1" fontAlgn="auto" latinLnBrk="0" hangingPunct="1">
              <a:lnSpc>
                <a:spcPct val="100000"/>
              </a:lnSpc>
              <a:spcBef>
                <a:spcPts val="0"/>
              </a:spcBef>
              <a:spcAft>
                <a:spcPts val="600"/>
              </a:spcAft>
              <a:buClrTx/>
              <a:buSzTx/>
              <a:buFont typeface="Times New Roman" panose="02020603050405020304" pitchFamily="18" charset="0"/>
              <a:buChar char="—"/>
              <a:tabLst>
                <a:tab pos="288925" algn="l"/>
              </a:tabLst>
              <a:defRPr/>
            </a:pPr>
            <a:r>
              <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Nel caso PS24 - </a:t>
            </a:r>
            <a:r>
              <a:rPr kumimoji="0" lang="it-IT" sz="14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Telecom- Fatturazione per Chiamate Satellitari</a:t>
            </a:r>
            <a:r>
              <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il Consiglio di Stato ha ritenuto che l’omissione di Telecom nell’informare adeguatamente del “fenomeno </a:t>
            </a:r>
            <a:r>
              <a:rPr kumimoji="0" lang="it-IT" sz="14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dialer</a:t>
            </a:r>
            <a:r>
              <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i consumatori, così come degli strumenti disponibili per evitare i costi da esso derivanti (una pratica ingannevole) aveva rafforzato, in quelle circostanze, </a:t>
            </a:r>
            <a:br>
              <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br>
            <a:r>
              <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gli effetti della pratica aggressiva consistente nel pretendere il pagamento da parte dei consumatori di telefonate </a:t>
            </a:r>
            <a:br>
              <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br>
            <a:r>
              <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e connessioni </a:t>
            </a:r>
            <a:r>
              <a:rPr kumimoji="0" lang="it-IT" sz="14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web</a:t>
            </a:r>
            <a:r>
              <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involontarie</a:t>
            </a:r>
            <a:r>
              <a:rPr kumimoji="0" lang="en-US"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a:t>
            </a:r>
            <a:r>
              <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(v. Cons. St. n. 9735/2009)</a:t>
            </a:r>
          </a:p>
          <a:p>
            <a:pPr marL="288925" marR="0" lvl="1" indent="-288925" algn="l" defTabSz="914400" rtl="0" eaLnBrk="1" fontAlgn="auto" latinLnBrk="0" hangingPunct="1">
              <a:lnSpc>
                <a:spcPct val="100000"/>
              </a:lnSpc>
              <a:spcBef>
                <a:spcPts val="0"/>
              </a:spcBef>
              <a:spcAft>
                <a:spcPts val="0"/>
              </a:spcAft>
              <a:buClrTx/>
              <a:buSzTx/>
              <a:buFont typeface="Times New Roman" panose="02020603050405020304" pitchFamily="18" charset="0"/>
              <a:buChar char="—"/>
              <a:tabLst>
                <a:tab pos="288925" algn="l"/>
              </a:tabLst>
              <a:defRPr/>
            </a:pPr>
            <a:r>
              <a:rPr kumimoji="0" lang="it-IT" sz="1400" b="0" i="0"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cs typeface="Times New Roman" panose="02020603050405020304" pitchFamily="18" charset="0"/>
              </a:rPr>
              <a:t>Nel caso PS8949 </a:t>
            </a:r>
            <a:r>
              <a:rPr kumimoji="0" lang="it-IT" sz="1400" b="0" i="1"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it-IT" sz="1400" b="0" i="1" u="none" strike="noStrike" kern="1200" cap="none" spc="0" normalizeH="0" baseline="0" noProof="0" dirty="0" err="1">
                <a:ln>
                  <a:noFill/>
                </a:ln>
                <a:effectLst/>
                <a:uLnTx/>
                <a:uFillTx/>
                <a:latin typeface="Times New Roman" panose="02020603050405020304" pitchFamily="18" charset="0"/>
                <a:ea typeface="Times New Roman" panose="02020603050405020304" pitchFamily="18" charset="0"/>
                <a:cs typeface="Times New Roman" panose="02020603050405020304" pitchFamily="18" charset="0"/>
              </a:rPr>
              <a:t>Abbanoa</a:t>
            </a:r>
            <a:r>
              <a:rPr kumimoji="0" lang="it-IT" sz="1400" b="0" i="1"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cs typeface="Times New Roman" panose="02020603050405020304" pitchFamily="18" charset="0"/>
              </a:rPr>
              <a:t>-Servizi Idrici, </a:t>
            </a:r>
            <a:r>
              <a:rPr kumimoji="0" lang="it-IT" sz="1400" b="0" i="0"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cs typeface="Times New Roman" panose="02020603050405020304" pitchFamily="18" charset="0"/>
              </a:rPr>
              <a:t>il Consiglio di Stato ha ritenuto che una</a:t>
            </a:r>
            <a:r>
              <a:rPr kumimoji="0" lang="it-IT" sz="1400" b="0" i="1"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cs typeface="Times New Roman" panose="02020603050405020304" pitchFamily="18" charset="0"/>
              </a:rPr>
              <a:t> condotta aggressiva attiva</a:t>
            </a:r>
            <a:r>
              <a:rPr kumimoji="0" lang="it-IT" sz="1400" b="0" i="0"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br>
              <a:rPr kumimoji="0" lang="it-IT" sz="1400" b="0" i="0"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cs typeface="Times New Roman" panose="02020603050405020304" pitchFamily="18" charset="0"/>
              </a:rPr>
            </a:br>
            <a:r>
              <a:rPr kumimoji="0" lang="it-IT" sz="1400" b="0" i="0"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cs typeface="Times New Roman" panose="02020603050405020304" pitchFamily="18" charset="0"/>
              </a:rPr>
              <a:t>(la richiesta di compilare un modulo specifico per le lamentele, non previsto dalla regolamentazione specifica del settore, la non corretta gestione della procedura delle lamentele, le minacce di sospendere il servizio) era stata “rafforzata” da omissioni informative riguardo ai requisiti formali per inoltrare un reclamo valido </a:t>
            </a:r>
            <a:br>
              <a:rPr kumimoji="0" lang="it-IT" sz="1400" b="0" i="0"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cs typeface="Times New Roman" panose="02020603050405020304" pitchFamily="18" charset="0"/>
              </a:rPr>
            </a:br>
            <a:r>
              <a:rPr kumimoji="0" lang="it-IT"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(v. Cons. St. n. </a:t>
            </a:r>
            <a:r>
              <a:rPr kumimoji="0" lang="it-IT" sz="1400" b="0" i="0"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cs typeface="Times New Roman" panose="02020603050405020304" pitchFamily="18" charset="0"/>
              </a:rPr>
              <a:t>25625/2015)</a:t>
            </a:r>
            <a:endParaRPr kumimoji="0" lang="en-US" sz="14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68131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La clausola generale – le norme di diligenza professionale (1/3)</a:t>
            </a:r>
            <a:endParaRPr lang="en-US" dirty="0"/>
          </a:p>
        </p:txBody>
      </p:sp>
      <p:sp>
        <p:nvSpPr>
          <p:cNvPr id="4" name="Footer Placeholder 3"/>
          <p:cNvSpPr>
            <a:spLocks noGrp="1"/>
          </p:cNvSpPr>
          <p:nvPr>
            <p:ph type="ftr" sz="quarter" idx="12"/>
          </p:nvPr>
        </p:nvSpPr>
        <p:spPr/>
        <p:txBody>
          <a:bodyPr/>
          <a:lstStyle/>
          <a:p>
            <a:endParaRPr lang="en-US" dirty="0"/>
          </a:p>
        </p:txBody>
      </p:sp>
      <p:graphicFrame>
        <p:nvGraphicFramePr>
          <p:cNvPr id="8" name="object 3">
            <a:extLst>
              <a:ext uri="{FF2B5EF4-FFF2-40B4-BE49-F238E27FC236}">
                <a16:creationId xmlns:a16="http://schemas.microsoft.com/office/drawing/2014/main" id="{43EE6A0D-2015-5840-27E7-AA11B55691F5}"/>
              </a:ext>
            </a:extLst>
          </p:cNvPr>
          <p:cNvGraphicFramePr>
            <a:graphicFrameLocks noGrp="1"/>
          </p:cNvGraphicFramePr>
          <p:nvPr>
            <p:extLst>
              <p:ext uri="{D42A27DB-BD31-4B8C-83A1-F6EECF244321}">
                <p14:modId xmlns:p14="http://schemas.microsoft.com/office/powerpoint/2010/main" val="244348913"/>
              </p:ext>
            </p:extLst>
          </p:nvPr>
        </p:nvGraphicFramePr>
        <p:xfrm>
          <a:off x="228600" y="1611313"/>
          <a:ext cx="8686800" cy="101346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1" indent="0" algn="l" defTabSz="457200" rtl="0" eaLnBrk="1" fontAlgn="auto" latinLnBrk="0" hangingPunct="1">
                        <a:lnSpc>
                          <a:spcPct val="100000"/>
                        </a:lnSpc>
                        <a:spcBef>
                          <a:spcPts val="1200"/>
                        </a:spcBef>
                        <a:spcAft>
                          <a:spcPts val="0"/>
                        </a:spcAft>
                        <a:buClrTx/>
                        <a:buSzTx/>
                        <a:buFont typeface="Arial"/>
                        <a:buNone/>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L’art. 20 cod. cons. prevede una clausola generale che stabilisce </a:t>
                      </a:r>
                      <a:r>
                        <a:rPr kumimoji="0" lang="it-IT"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due criteri cumulativi </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per valutare se una pratica commerciale debba essere considera scorretta, ossia se la stessa è:</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D2FA"/>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contraria alle norme di diligenza professionale, </a:t>
                      </a:r>
                      <a:r>
                        <a:rPr kumimoji="0" lang="it-IT" sz="1200" b="1"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e</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idonea a falsare in misura rilevante </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il comportamento economico del consumatore medio </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graphicFrame>
        <p:nvGraphicFramePr>
          <p:cNvPr id="9" name="object 3">
            <a:extLst>
              <a:ext uri="{FF2B5EF4-FFF2-40B4-BE49-F238E27FC236}">
                <a16:creationId xmlns:a16="http://schemas.microsoft.com/office/drawing/2014/main" id="{73BF078D-D297-8403-8A60-6D20BE6FF66A}"/>
              </a:ext>
            </a:extLst>
          </p:cNvPr>
          <p:cNvGraphicFramePr>
            <a:graphicFrameLocks noGrp="1"/>
          </p:cNvGraphicFramePr>
          <p:nvPr>
            <p:extLst>
              <p:ext uri="{D42A27DB-BD31-4B8C-83A1-F6EECF244321}">
                <p14:modId xmlns:p14="http://schemas.microsoft.com/office/powerpoint/2010/main" val="1226898238"/>
              </p:ext>
            </p:extLst>
          </p:nvPr>
        </p:nvGraphicFramePr>
        <p:xfrm>
          <a:off x="228600" y="3790153"/>
          <a:ext cx="8686800" cy="155448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3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1" indent="0" algn="l" defTabSz="457200" rtl="0" eaLnBrk="1" fontAlgn="auto" latinLnBrk="0" hangingPunct="1">
                        <a:lnSpc>
                          <a:spcPct val="100000"/>
                        </a:lnSpc>
                        <a:spcBef>
                          <a:spcPts val="0"/>
                        </a:spcBef>
                        <a:spcAft>
                          <a:spcPts val="0"/>
                        </a:spcAft>
                        <a:buClrTx/>
                        <a:buSzTx/>
                        <a:buFont typeface="Arial"/>
                        <a:buNone/>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it-IT"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Falsare in misura rilevante il comportamento economico dei consumatori</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significa alterare sensibilmente </a:t>
                      </a:r>
                      <a:b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b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 capacità del consumatore di prendere una decisione consapevole, inducendolo pertanto ad assumere una decisione di natura commerciale che non avrebbe altrimenti preso 	</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D2FA"/>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3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2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Nota bene</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anche la nozione di “</a:t>
                      </a:r>
                      <a:r>
                        <a:rPr kumimoji="0" lang="it-IT" sz="1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decisione di natura commerciale</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è molto ampia, consistendo nella “</a:t>
                      </a:r>
                      <a:r>
                        <a:rPr kumimoji="0" lang="it-IT" sz="12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decisione presa da un consumatore relativa a se acquistare o meno un prodotto, in che modo farlo e a quali condizioni, se pagare integralmente o parzialmente, se tenere un prodotto o disfarsene o se esercitare un diritto contrattuale in relazione al prodotto; tale decisione può portare il consumatore a compiere un’azione o all’astenersi dal compierla</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(art. 18, lett. m, cod. cons.)</a:t>
                      </a: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sp>
        <p:nvSpPr>
          <p:cNvPr id="10" name="Rectangle 9">
            <a:extLst>
              <a:ext uri="{FF2B5EF4-FFF2-40B4-BE49-F238E27FC236}">
                <a16:creationId xmlns:a16="http://schemas.microsoft.com/office/drawing/2014/main" id="{54E47761-3660-7412-D4C1-ABCAD3F7F596}"/>
              </a:ext>
            </a:extLst>
          </p:cNvPr>
          <p:cNvSpPr/>
          <p:nvPr/>
        </p:nvSpPr>
        <p:spPr>
          <a:xfrm>
            <a:off x="228600" y="5424403"/>
            <a:ext cx="8686800" cy="830997"/>
          </a:xfrm>
          <a:prstGeom prst="rect">
            <a:avLst/>
          </a:prstGeom>
          <a:ln w="12700">
            <a:solidFill>
              <a:schemeClr val="accent6"/>
            </a:solidFill>
            <a:miter lim="800000"/>
          </a:ln>
        </p:spPr>
        <p:txBody>
          <a:bodyPr wrap="square">
            <a:spAutoFit/>
          </a:bodyPr>
          <a:lstStyle/>
          <a:p>
            <a:pPr marL="0" marR="0" lvl="2" indent="0" defTabSz="457200" rtl="0" eaLnBrk="1" fontAlgn="auto" latinLnBrk="0" hangingPunct="1">
              <a:lnSpc>
                <a:spcPct val="100000"/>
              </a:lnSpc>
              <a:spcBef>
                <a:spcPts val="0"/>
              </a:spcBef>
              <a:buClrTx/>
              <a:buSzTx/>
              <a:buFont typeface="Arial" panose="020B0604020202020204" pitchFamily="34" charset="0"/>
              <a:buNone/>
              <a:tabLst/>
              <a:defRPr/>
            </a:pPr>
            <a:r>
              <a:rPr kumimoji="0" lang="it-IT" sz="16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L’art. 20 cod. cons. è un </a:t>
            </a:r>
            <a:r>
              <a:rPr kumimoji="0" lang="it-IT" sz="16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criterio autonomo: </a:t>
            </a:r>
            <a:r>
              <a:rPr kumimoji="0" lang="it-IT" sz="16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funziona da “rete di sicurezza” per assicurare che </a:t>
            </a:r>
            <a:br>
              <a:rPr kumimoji="0" lang="it-IT" sz="16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br>
            <a:r>
              <a:rPr kumimoji="0" lang="it-IT" sz="16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sia sanzionata qualsiasi PCS non contemplata da altre disposizioni del diritto dei consumatori </a:t>
            </a:r>
            <a:br>
              <a:rPr kumimoji="0" lang="it-IT" sz="16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br>
            <a:r>
              <a:rPr kumimoji="0" lang="it-IT" sz="16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(cioè che non sia ingannevole, aggressiva o inclusa nella </a:t>
            </a:r>
            <a:r>
              <a:rPr kumimoji="0" lang="it-IT" sz="16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black list</a:t>
            </a:r>
            <a:r>
              <a:rPr kumimoji="0" lang="it-IT" sz="16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a:t>
            </a:r>
            <a:endParaRPr kumimoji="0" lang="en-US" sz="16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p:txBody>
      </p:sp>
      <p:graphicFrame>
        <p:nvGraphicFramePr>
          <p:cNvPr id="11" name="object 3">
            <a:extLst>
              <a:ext uri="{FF2B5EF4-FFF2-40B4-BE49-F238E27FC236}">
                <a16:creationId xmlns:a16="http://schemas.microsoft.com/office/drawing/2014/main" id="{F2D4863C-A526-15D1-EA6C-C56DB0490FA0}"/>
              </a:ext>
            </a:extLst>
          </p:cNvPr>
          <p:cNvGraphicFramePr>
            <a:graphicFrameLocks noGrp="1"/>
          </p:cNvGraphicFramePr>
          <p:nvPr>
            <p:extLst>
              <p:ext uri="{D42A27DB-BD31-4B8C-83A1-F6EECF244321}">
                <p14:modId xmlns:p14="http://schemas.microsoft.com/office/powerpoint/2010/main" val="2548508061"/>
              </p:ext>
            </p:extLst>
          </p:nvPr>
        </p:nvGraphicFramePr>
        <p:xfrm>
          <a:off x="228600" y="2704543"/>
          <a:ext cx="8686800" cy="100584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3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1" indent="0" algn="l" defTabSz="457200" rtl="0" eaLnBrk="1" fontAlgn="auto" latinLnBrk="0" hangingPunct="1">
                        <a:lnSpc>
                          <a:spcPct val="100000"/>
                        </a:lnSpc>
                        <a:spcBef>
                          <a:spcPts val="0"/>
                        </a:spcBef>
                        <a:spcAft>
                          <a:spcPts val="0"/>
                        </a:spcAft>
                        <a:buClrTx/>
                        <a:buSzTx/>
                        <a:buFont typeface="Arial"/>
                        <a:buNone/>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it-IT"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Diligenza professionale</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rappresenta il normale grado della speciale competenza e attenzione che ragionevolmente si possono presumere essere esercitate da un professionista nei confronti dei consumatori, rispetto a pratiche </a:t>
                      </a:r>
                      <a:b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b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di mercato oneste e/o al principio generale della buona fede nel settore di attività del professionista </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D2FA"/>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3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 definizione comprende principi come le “pratiche di mercato oneste”, la “buona fede” e le “buone prassi di mercato”</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spTree>
    <p:extLst>
      <p:ext uri="{BB962C8B-B14F-4D97-AF65-F5344CB8AC3E}">
        <p14:creationId xmlns:p14="http://schemas.microsoft.com/office/powerpoint/2010/main" val="25939900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La clausola generale – le norme di diligenza professionale (2/3)</a:t>
            </a:r>
            <a:endParaRPr lang="en-US" dirty="0"/>
          </a:p>
        </p:txBody>
      </p:sp>
      <p:sp>
        <p:nvSpPr>
          <p:cNvPr id="4" name="Footer Placeholder 3"/>
          <p:cNvSpPr>
            <a:spLocks noGrp="1"/>
          </p:cNvSpPr>
          <p:nvPr>
            <p:ph type="ftr" sz="quarter" idx="12"/>
          </p:nvPr>
        </p:nvSpPr>
        <p:spPr/>
        <p:txBody>
          <a:bodyPr/>
          <a:lstStyle/>
          <a:p>
            <a:endParaRPr lang="en-US" dirty="0"/>
          </a:p>
        </p:txBody>
      </p:sp>
      <p:graphicFrame>
        <p:nvGraphicFramePr>
          <p:cNvPr id="7" name="object 3">
            <a:extLst>
              <a:ext uri="{FF2B5EF4-FFF2-40B4-BE49-F238E27FC236}">
                <a16:creationId xmlns:a16="http://schemas.microsoft.com/office/drawing/2014/main" id="{0F834F74-4A96-95B5-7396-47E1BEDF5E10}"/>
              </a:ext>
            </a:extLst>
          </p:cNvPr>
          <p:cNvGraphicFramePr>
            <a:graphicFrameLocks noGrp="1"/>
          </p:cNvGraphicFramePr>
          <p:nvPr>
            <p:extLst>
              <p:ext uri="{D42A27DB-BD31-4B8C-83A1-F6EECF244321}">
                <p14:modId xmlns:p14="http://schemas.microsoft.com/office/powerpoint/2010/main" val="393251998"/>
              </p:ext>
            </p:extLst>
          </p:nvPr>
        </p:nvGraphicFramePr>
        <p:xfrm>
          <a:off x="228600" y="1611313"/>
          <a:ext cx="8686800" cy="57912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1" indent="0" algn="l" defTabSz="457200" rtl="0" eaLnBrk="1" fontAlgn="auto" latinLnBrk="0" hangingPunct="1">
                        <a:lnSpc>
                          <a:spcPct val="100000"/>
                        </a:lnSpc>
                        <a:spcBef>
                          <a:spcPts val="0"/>
                        </a:spcBef>
                        <a:spcAft>
                          <a:spcPts val="0"/>
                        </a:spcAft>
                        <a:buClrTx/>
                        <a:buSzTx/>
                        <a:buFont typeface="Arial"/>
                        <a:buNone/>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Il livello di diligenza professionale concretamente esigibile deve essere </a:t>
                      </a:r>
                      <a:r>
                        <a:rPr kumimoji="0" lang="it-IT" sz="16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individuato caso per caso</a:t>
                      </a: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tenendo conto di tutte le circostanze rilevanti</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0000"/>
                  </a:ext>
                </a:extLst>
              </a:tr>
            </a:tbl>
          </a:graphicData>
        </a:graphic>
      </p:graphicFrame>
      <p:graphicFrame>
        <p:nvGraphicFramePr>
          <p:cNvPr id="8" name="object 3">
            <a:extLst>
              <a:ext uri="{FF2B5EF4-FFF2-40B4-BE49-F238E27FC236}">
                <a16:creationId xmlns:a16="http://schemas.microsoft.com/office/drawing/2014/main" id="{4EA5FDA6-0A63-24F1-C166-38C3C1F5CEFF}"/>
              </a:ext>
            </a:extLst>
          </p:cNvPr>
          <p:cNvGraphicFramePr>
            <a:graphicFrameLocks noGrp="1"/>
          </p:cNvGraphicFramePr>
          <p:nvPr>
            <p:extLst>
              <p:ext uri="{D42A27DB-BD31-4B8C-83A1-F6EECF244321}">
                <p14:modId xmlns:p14="http://schemas.microsoft.com/office/powerpoint/2010/main" val="254237379"/>
              </p:ext>
            </p:extLst>
          </p:nvPr>
        </p:nvGraphicFramePr>
        <p:xfrm>
          <a:off x="228600" y="3703068"/>
          <a:ext cx="8686800" cy="110490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1" indent="0" algn="l" defTabSz="457200" rtl="0" eaLnBrk="1" fontAlgn="auto" latinLnBrk="0" hangingPunct="1">
                        <a:lnSpc>
                          <a:spcPct val="100000"/>
                        </a:lnSpc>
                        <a:spcBef>
                          <a:spcPts val="0"/>
                        </a:spcBef>
                        <a:spcAft>
                          <a:spcPts val="0"/>
                        </a:spcAft>
                        <a:buClrTx/>
                        <a:buSzTx/>
                        <a:buFont typeface="Arial"/>
                        <a:buNone/>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Nella prassi, la verifica della “</a:t>
                      </a:r>
                      <a:r>
                        <a:rPr kumimoji="0" lang="it-IT" sz="1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idoneità  sviante</a:t>
                      </a: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di una pratica ha poca rilevanza</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D2FA"/>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Si ritiene che le disposizioni sulle PCS delineano “</a:t>
                      </a:r>
                      <a:r>
                        <a:rPr kumimoji="0" lang="it-IT"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fattispecie di pericolo</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Non è necessario dimostrare l’esistenza di “</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un pregiudizio economico per i consumatori, risultando sufficiente la potenziale lesione della libera determinazione di questi</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(TAR Lazio 2.4.2011, n. 3677, </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Honda</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graphicFrame>
        <p:nvGraphicFramePr>
          <p:cNvPr id="9" name="object 3">
            <a:extLst>
              <a:ext uri="{FF2B5EF4-FFF2-40B4-BE49-F238E27FC236}">
                <a16:creationId xmlns:a16="http://schemas.microsoft.com/office/drawing/2014/main" id="{3654732E-27E9-CF50-127B-64E34B28153C}"/>
              </a:ext>
            </a:extLst>
          </p:cNvPr>
          <p:cNvGraphicFramePr>
            <a:graphicFrameLocks noGrp="1"/>
          </p:cNvGraphicFramePr>
          <p:nvPr>
            <p:extLst>
              <p:ext uri="{D42A27DB-BD31-4B8C-83A1-F6EECF244321}">
                <p14:modId xmlns:p14="http://schemas.microsoft.com/office/powerpoint/2010/main" val="990581024"/>
              </p:ext>
            </p:extLst>
          </p:nvPr>
        </p:nvGraphicFramePr>
        <p:xfrm>
          <a:off x="228600" y="2306670"/>
          <a:ext cx="8686800" cy="128016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3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1" indent="0" algn="l" defTabSz="457200" rtl="0" eaLnBrk="1" fontAlgn="auto" latinLnBrk="0" hangingPunct="1">
                        <a:lnSpc>
                          <a:spcPct val="100000"/>
                        </a:lnSpc>
                        <a:spcBef>
                          <a:spcPts val="0"/>
                        </a:spcBef>
                        <a:spcAft>
                          <a:spcPts val="0"/>
                        </a:spcAft>
                        <a:buClrTx/>
                        <a:buSzTx/>
                        <a:buFont typeface="Arial"/>
                        <a:buNone/>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Si tratta di una nozione diversa da quella civilistica</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D2FA"/>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3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Viene in considerazione “</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una particolare ‘posizione di garanzia’ – alla quale accede uno specifico ‘dovere di protezione’ – le cui ricadute involgono </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 </a:t>
                      </a:r>
                      <a:r>
                        <a:rPr kumimoji="0" lang="it-IT" sz="1400" b="0" i="1"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pretendibilità</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di uno standard di diligenza particolarmente elevato</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 </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esteso ad una fase ben antecedente rispetto all’eventuale conclusione del contratto</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(Tar Lazio 25.1.2011, </a:t>
                      </a:r>
                      <a:b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b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 732, </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 Rinascente e Findomestic Banca</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spTree>
    <p:extLst>
      <p:ext uri="{BB962C8B-B14F-4D97-AF65-F5344CB8AC3E}">
        <p14:creationId xmlns:p14="http://schemas.microsoft.com/office/powerpoint/2010/main" val="2478379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12647"/>
            <a:ext cx="8685213" cy="430887"/>
          </a:xfrm>
        </p:spPr>
        <p:txBody>
          <a:bodyPr>
            <a:spAutoFit/>
          </a:bodyPr>
          <a:lstStyle/>
          <a:p>
            <a:r>
              <a:rPr lang="it-IT" dirty="0"/>
              <a:t>Principali aree del diritto dei consumatori (1/4) </a:t>
            </a:r>
            <a:endParaRPr lang="en-US" dirty="0"/>
          </a:p>
        </p:txBody>
      </p:sp>
      <p:sp>
        <p:nvSpPr>
          <p:cNvPr id="4" name="Footer Placeholder 3"/>
          <p:cNvSpPr>
            <a:spLocks noGrp="1"/>
          </p:cNvSpPr>
          <p:nvPr>
            <p:ph type="ftr" sz="quarter" idx="12"/>
          </p:nvPr>
        </p:nvSpPr>
        <p:spPr/>
        <p:txBody>
          <a:bodyPr/>
          <a:lstStyle/>
          <a:p>
            <a:endParaRPr lang="en-US" dirty="0"/>
          </a:p>
        </p:txBody>
      </p:sp>
      <p:graphicFrame>
        <p:nvGraphicFramePr>
          <p:cNvPr id="3" name="object 3">
            <a:extLst>
              <a:ext uri="{FF2B5EF4-FFF2-40B4-BE49-F238E27FC236}">
                <a16:creationId xmlns:a16="http://schemas.microsoft.com/office/drawing/2014/main" id="{069D99C9-C183-D4D2-F4C8-C2C918BB7247}"/>
              </a:ext>
            </a:extLst>
          </p:cNvPr>
          <p:cNvGraphicFramePr>
            <a:graphicFrameLocks noGrp="1"/>
          </p:cNvGraphicFramePr>
          <p:nvPr>
            <p:extLst>
              <p:ext uri="{D42A27DB-BD31-4B8C-83A1-F6EECF244321}">
                <p14:modId xmlns:p14="http://schemas.microsoft.com/office/powerpoint/2010/main" val="2128315072"/>
              </p:ext>
            </p:extLst>
          </p:nvPr>
        </p:nvGraphicFramePr>
        <p:xfrm>
          <a:off x="228600" y="1611313"/>
          <a:ext cx="4251960" cy="138684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420624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l" rtl="0">
                        <a:lnSpc>
                          <a:spcPct val="100000"/>
                        </a:lnSpc>
                        <a:spcBef>
                          <a:spcPts val="0"/>
                        </a:spcBef>
                      </a:pPr>
                      <a:r>
                        <a:rPr lang="it-IT" sz="1400" b="1" spc="0" baseline="0" dirty="0">
                          <a:solidFill>
                            <a:schemeClr val="bg1"/>
                          </a:solidFill>
                          <a:latin typeface="Times New Roman"/>
                          <a:cs typeface="Times New Roman"/>
                        </a:rPr>
                        <a:t>Pratiche commerciali scorrette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indent="-274320" algn="l" defTabSz="685800" rtl="0" eaLnBrk="1" latinLnBrk="0" hangingPunct="1">
                        <a:lnSpc>
                          <a:spcPct val="100000"/>
                        </a:lnSpc>
                        <a:spcBef>
                          <a:spcPts val="0"/>
                        </a:spcBef>
                        <a:spcAft>
                          <a:spcPts val="200"/>
                        </a:spcAft>
                        <a:buFont typeface="Times New Roman" panose="02020603050405020304" pitchFamily="18" charset="0"/>
                        <a:buChar char="—"/>
                      </a:pPr>
                      <a:r>
                        <a:rPr lang="it-IT" sz="1200" i="1" kern="1200" dirty="0">
                          <a:solidFill>
                            <a:schemeClr val="tx1"/>
                          </a:solidFill>
                          <a:latin typeface="Times New Roman"/>
                          <a:ea typeface="+mn-ea"/>
                          <a:cs typeface="Times New Roman"/>
                        </a:rPr>
                        <a:t>Moral suasion </a:t>
                      </a:r>
                      <a:r>
                        <a:rPr lang="it-IT" sz="1200" kern="1200" dirty="0">
                          <a:solidFill>
                            <a:schemeClr val="tx1"/>
                          </a:solidFill>
                          <a:latin typeface="Times New Roman"/>
                          <a:ea typeface="+mn-ea"/>
                          <a:cs typeface="Times New Roman"/>
                        </a:rPr>
                        <a:t>(nei casi meno gravi)</a:t>
                      </a:r>
                    </a:p>
                    <a:p>
                      <a:pPr marL="274320" indent="-274320" algn="l" defTabSz="685800" rtl="0" eaLnBrk="1" latinLnBrk="0" hangingPunct="1">
                        <a:lnSpc>
                          <a:spcPct val="100000"/>
                        </a:lnSpc>
                        <a:spcBef>
                          <a:spcPts val="0"/>
                        </a:spcBef>
                        <a:spcAft>
                          <a:spcPts val="200"/>
                        </a:spcAft>
                        <a:buFont typeface="Times New Roman" panose="02020603050405020304" pitchFamily="18" charset="0"/>
                        <a:buChar char="—"/>
                      </a:pPr>
                      <a:r>
                        <a:rPr lang="it-IT" sz="1200" kern="1200" dirty="0">
                          <a:solidFill>
                            <a:schemeClr val="tx1"/>
                          </a:solidFill>
                          <a:latin typeface="Times New Roman"/>
                          <a:ea typeface="+mn-ea"/>
                          <a:cs typeface="Times New Roman"/>
                        </a:rPr>
                        <a:t>Poteri cautelari e inibitori</a:t>
                      </a:r>
                    </a:p>
                    <a:p>
                      <a:pPr marL="274320" indent="-274320" algn="l" defTabSz="685800" rtl="0" eaLnBrk="1" latinLnBrk="0" hangingPunct="1">
                        <a:lnSpc>
                          <a:spcPct val="100000"/>
                        </a:lnSpc>
                        <a:spcBef>
                          <a:spcPts val="0"/>
                        </a:spcBef>
                        <a:spcAft>
                          <a:spcPts val="200"/>
                        </a:spcAft>
                        <a:buFont typeface="Times New Roman" panose="02020603050405020304" pitchFamily="18" charset="0"/>
                        <a:buChar char="—"/>
                      </a:pPr>
                      <a:r>
                        <a:rPr lang="it-IT" sz="1200" kern="1200" dirty="0">
                          <a:solidFill>
                            <a:schemeClr val="tx1"/>
                          </a:solidFill>
                          <a:latin typeface="Times New Roman"/>
                          <a:ea typeface="+mn-ea"/>
                          <a:cs typeface="Times New Roman"/>
                        </a:rPr>
                        <a:t>Sanzioni fino al 4% del fatturato annuale</a:t>
                      </a:r>
                    </a:p>
                    <a:p>
                      <a:pPr marL="274320" indent="-274320" algn="l" defTabSz="685800" rtl="0" eaLnBrk="1" latinLnBrk="0" hangingPunct="1">
                        <a:lnSpc>
                          <a:spcPct val="100000"/>
                        </a:lnSpc>
                        <a:spcBef>
                          <a:spcPts val="0"/>
                        </a:spcBef>
                        <a:spcAft>
                          <a:spcPts val="200"/>
                        </a:spcAft>
                        <a:buFont typeface="Times New Roman" panose="02020603050405020304" pitchFamily="18" charset="0"/>
                        <a:buChar char="—"/>
                      </a:pPr>
                      <a:r>
                        <a:rPr lang="it-IT" sz="1200" kern="1200" dirty="0">
                          <a:solidFill>
                            <a:schemeClr val="tx1"/>
                          </a:solidFill>
                          <a:latin typeface="Times New Roman"/>
                          <a:ea typeface="+mn-ea"/>
                          <a:cs typeface="Times New Roman"/>
                        </a:rPr>
                        <a:t>Pubblicazione del provvedimento o di dichiarazione rettificativa</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graphicFrame>
        <p:nvGraphicFramePr>
          <p:cNvPr id="7" name="object 3">
            <a:extLst>
              <a:ext uri="{FF2B5EF4-FFF2-40B4-BE49-F238E27FC236}">
                <a16:creationId xmlns:a16="http://schemas.microsoft.com/office/drawing/2014/main" id="{0E990F42-DCCE-9E08-DA21-46A9FBB5A930}"/>
              </a:ext>
            </a:extLst>
          </p:cNvPr>
          <p:cNvGraphicFramePr>
            <a:graphicFrameLocks noGrp="1"/>
          </p:cNvGraphicFramePr>
          <p:nvPr>
            <p:extLst>
              <p:ext uri="{D42A27DB-BD31-4B8C-83A1-F6EECF244321}">
                <p14:modId xmlns:p14="http://schemas.microsoft.com/office/powerpoint/2010/main" val="424402481"/>
              </p:ext>
            </p:extLst>
          </p:nvPr>
        </p:nvGraphicFramePr>
        <p:xfrm>
          <a:off x="228600" y="3091657"/>
          <a:ext cx="4251960" cy="138684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420624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l" rtl="0">
                        <a:lnSpc>
                          <a:spcPct val="100000"/>
                        </a:lnSpc>
                        <a:spcBef>
                          <a:spcPts val="0"/>
                        </a:spcBef>
                      </a:pPr>
                      <a:r>
                        <a:rPr lang="it-IT" sz="1400" b="1" spc="0" baseline="0" dirty="0">
                          <a:solidFill>
                            <a:schemeClr val="bg1"/>
                          </a:solidFill>
                          <a:latin typeface="Times New Roman"/>
                          <a:cs typeface="Times New Roman"/>
                        </a:rPr>
                        <a:t>Pubblicità ingannevole e comparativa</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indent="-274320" algn="l" defTabSz="685800" rtl="0" eaLnBrk="1" latinLnBrk="0" hangingPunct="1">
                        <a:lnSpc>
                          <a:spcPct val="100000"/>
                        </a:lnSpc>
                        <a:spcBef>
                          <a:spcPts val="0"/>
                        </a:spcBef>
                        <a:spcAft>
                          <a:spcPts val="200"/>
                        </a:spcAft>
                        <a:buFont typeface="Times New Roman" panose="02020603050405020304" pitchFamily="18" charset="0"/>
                        <a:buChar char="—"/>
                      </a:pPr>
                      <a:r>
                        <a:rPr lang="it-IT" sz="1200" i="1" kern="1200" dirty="0">
                          <a:solidFill>
                            <a:schemeClr val="tx1"/>
                          </a:solidFill>
                          <a:latin typeface="Times New Roman"/>
                          <a:ea typeface="+mn-ea"/>
                          <a:cs typeface="Times New Roman"/>
                        </a:rPr>
                        <a:t>Moral suasion </a:t>
                      </a:r>
                      <a:r>
                        <a:rPr lang="it-IT" sz="1200" kern="1200" dirty="0">
                          <a:solidFill>
                            <a:schemeClr val="tx1"/>
                          </a:solidFill>
                          <a:latin typeface="Times New Roman"/>
                          <a:ea typeface="+mn-ea"/>
                          <a:cs typeface="Times New Roman"/>
                        </a:rPr>
                        <a:t>(nei casi meno gravi)</a:t>
                      </a:r>
                    </a:p>
                    <a:p>
                      <a:pPr marL="274320" indent="-274320" algn="l" defTabSz="685800" rtl="0" eaLnBrk="1" latinLnBrk="0" hangingPunct="1">
                        <a:lnSpc>
                          <a:spcPct val="100000"/>
                        </a:lnSpc>
                        <a:spcBef>
                          <a:spcPts val="0"/>
                        </a:spcBef>
                        <a:spcAft>
                          <a:spcPts val="200"/>
                        </a:spcAft>
                        <a:buFont typeface="Times New Roman" panose="02020603050405020304" pitchFamily="18" charset="0"/>
                        <a:buChar char="—"/>
                      </a:pPr>
                      <a:r>
                        <a:rPr lang="it-IT" sz="1200" kern="1200" dirty="0">
                          <a:solidFill>
                            <a:schemeClr val="tx1"/>
                          </a:solidFill>
                          <a:latin typeface="Times New Roman"/>
                          <a:ea typeface="+mn-ea"/>
                          <a:cs typeface="Times New Roman"/>
                        </a:rPr>
                        <a:t>Poteri cautelari e inibitori</a:t>
                      </a:r>
                    </a:p>
                    <a:p>
                      <a:pPr marL="274320" indent="-274320" algn="l" defTabSz="685800" rtl="0" eaLnBrk="1" latinLnBrk="0" hangingPunct="1">
                        <a:lnSpc>
                          <a:spcPct val="100000"/>
                        </a:lnSpc>
                        <a:spcBef>
                          <a:spcPts val="0"/>
                        </a:spcBef>
                        <a:spcAft>
                          <a:spcPts val="200"/>
                        </a:spcAft>
                        <a:buFont typeface="Times New Roman" panose="02020603050405020304" pitchFamily="18" charset="0"/>
                        <a:buChar char="—"/>
                      </a:pPr>
                      <a:r>
                        <a:rPr lang="it-IT" sz="1200" kern="1200" dirty="0">
                          <a:solidFill>
                            <a:schemeClr val="tx1"/>
                          </a:solidFill>
                          <a:latin typeface="Times New Roman"/>
                          <a:ea typeface="+mn-ea"/>
                          <a:cs typeface="Times New Roman"/>
                        </a:rPr>
                        <a:t>Sanzioni fino a € 500.000</a:t>
                      </a:r>
                    </a:p>
                    <a:p>
                      <a:pPr marL="274320" indent="-274320" algn="l" defTabSz="685800" rtl="0" eaLnBrk="1" latinLnBrk="0" hangingPunct="1">
                        <a:lnSpc>
                          <a:spcPct val="100000"/>
                        </a:lnSpc>
                        <a:spcBef>
                          <a:spcPts val="0"/>
                        </a:spcBef>
                        <a:spcAft>
                          <a:spcPts val="200"/>
                        </a:spcAft>
                        <a:buFont typeface="Times New Roman" panose="02020603050405020304" pitchFamily="18" charset="0"/>
                        <a:buChar char="—"/>
                      </a:pPr>
                      <a:r>
                        <a:rPr lang="it-IT" sz="1200" kern="1200" dirty="0">
                          <a:solidFill>
                            <a:schemeClr val="tx1"/>
                          </a:solidFill>
                          <a:latin typeface="Times New Roman"/>
                          <a:ea typeface="+mn-ea"/>
                          <a:cs typeface="Times New Roman"/>
                        </a:rPr>
                        <a:t>Pubblicazione del provvedimento o di una dichiarazione rettificativa</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graphicFrame>
        <p:nvGraphicFramePr>
          <p:cNvPr id="8" name="object 3">
            <a:extLst>
              <a:ext uri="{FF2B5EF4-FFF2-40B4-BE49-F238E27FC236}">
                <a16:creationId xmlns:a16="http://schemas.microsoft.com/office/drawing/2014/main" id="{2102E61C-A361-41E1-6084-14FEEC4D3861}"/>
              </a:ext>
            </a:extLst>
          </p:cNvPr>
          <p:cNvGraphicFramePr>
            <a:graphicFrameLocks noGrp="1"/>
          </p:cNvGraphicFramePr>
          <p:nvPr>
            <p:extLst>
              <p:ext uri="{D42A27DB-BD31-4B8C-83A1-F6EECF244321}">
                <p14:modId xmlns:p14="http://schemas.microsoft.com/office/powerpoint/2010/main" val="1542288440"/>
              </p:ext>
            </p:extLst>
          </p:nvPr>
        </p:nvGraphicFramePr>
        <p:xfrm>
          <a:off x="228600" y="4572000"/>
          <a:ext cx="4251960" cy="117856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420624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l" rtl="0">
                        <a:lnSpc>
                          <a:spcPct val="100000"/>
                        </a:lnSpc>
                        <a:spcBef>
                          <a:spcPts val="0"/>
                        </a:spcBef>
                      </a:pPr>
                      <a:r>
                        <a:rPr lang="it-IT" sz="1400" b="1" spc="0" baseline="0" dirty="0">
                          <a:solidFill>
                            <a:schemeClr val="bg1"/>
                          </a:solidFill>
                          <a:latin typeface="Times New Roman"/>
                          <a:cs typeface="Times New Roman"/>
                        </a:rPr>
                        <a:t>Clausole vessatorie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indent="-274320" algn="l" defTabSz="685800" rtl="0" eaLnBrk="1" latinLnBrk="0" hangingPunct="1">
                        <a:lnSpc>
                          <a:spcPct val="100000"/>
                        </a:lnSpc>
                        <a:spcBef>
                          <a:spcPts val="0"/>
                        </a:spcBef>
                        <a:spcAft>
                          <a:spcPts val="200"/>
                        </a:spcAft>
                        <a:buFont typeface="Times New Roman" panose="02020603050405020304" pitchFamily="18" charset="0"/>
                        <a:buChar char="—"/>
                      </a:pPr>
                      <a:r>
                        <a:rPr lang="it-IT" sz="1200" i="0" kern="1200" dirty="0">
                          <a:solidFill>
                            <a:schemeClr val="tx1"/>
                          </a:solidFill>
                          <a:latin typeface="Times New Roman"/>
                          <a:ea typeface="+mn-ea"/>
                          <a:cs typeface="Times New Roman"/>
                        </a:rPr>
                        <a:t>Pubblicazione del provvedimento di accertamento della vessatorietà</a:t>
                      </a:r>
                    </a:p>
                    <a:p>
                      <a:pPr marL="274320" indent="-274320" algn="l" defTabSz="685800" rtl="0" eaLnBrk="1" latinLnBrk="0" hangingPunct="1">
                        <a:lnSpc>
                          <a:spcPct val="100000"/>
                        </a:lnSpc>
                        <a:spcBef>
                          <a:spcPts val="0"/>
                        </a:spcBef>
                        <a:spcAft>
                          <a:spcPts val="200"/>
                        </a:spcAft>
                        <a:buFont typeface="Times New Roman" panose="02020603050405020304" pitchFamily="18" charset="0"/>
                        <a:buChar char="—"/>
                      </a:pPr>
                      <a:r>
                        <a:rPr lang="it-IT" sz="1200" kern="1200" dirty="0">
                          <a:solidFill>
                            <a:schemeClr val="tx1"/>
                          </a:solidFill>
                          <a:latin typeface="Times New Roman"/>
                          <a:ea typeface="+mn-ea"/>
                          <a:cs typeface="Times New Roman"/>
                        </a:rPr>
                        <a:t>Poteri cautelari e inibitori</a:t>
                      </a:r>
                    </a:p>
                    <a:p>
                      <a:pPr marL="274320" indent="-274320" algn="l" defTabSz="685800" rtl="0" eaLnBrk="1" latinLnBrk="0" hangingPunct="1">
                        <a:lnSpc>
                          <a:spcPct val="100000"/>
                        </a:lnSpc>
                        <a:spcBef>
                          <a:spcPts val="0"/>
                        </a:spcBef>
                        <a:spcAft>
                          <a:spcPts val="200"/>
                        </a:spcAft>
                        <a:buFont typeface="Times New Roman" panose="02020603050405020304" pitchFamily="18" charset="0"/>
                        <a:buChar char="—"/>
                      </a:pPr>
                      <a:r>
                        <a:rPr lang="it-IT" sz="1200" kern="1200" dirty="0">
                          <a:solidFill>
                            <a:schemeClr val="tx1"/>
                          </a:solidFill>
                          <a:latin typeface="Times New Roman"/>
                          <a:ea typeface="+mn-ea"/>
                          <a:cs typeface="Times New Roman"/>
                        </a:rPr>
                        <a:t>Sanzioni fino al 4% del fatturato annuale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graphicFrame>
        <p:nvGraphicFramePr>
          <p:cNvPr id="9" name="object 3">
            <a:extLst>
              <a:ext uri="{FF2B5EF4-FFF2-40B4-BE49-F238E27FC236}">
                <a16:creationId xmlns:a16="http://schemas.microsoft.com/office/drawing/2014/main" id="{CA393654-AC7D-6904-4B77-322517FE99E7}"/>
              </a:ext>
            </a:extLst>
          </p:cNvPr>
          <p:cNvGraphicFramePr>
            <a:graphicFrameLocks noGrp="1"/>
          </p:cNvGraphicFramePr>
          <p:nvPr>
            <p:extLst>
              <p:ext uri="{D42A27DB-BD31-4B8C-83A1-F6EECF244321}">
                <p14:modId xmlns:p14="http://schemas.microsoft.com/office/powerpoint/2010/main" val="3339205052"/>
              </p:ext>
            </p:extLst>
          </p:nvPr>
        </p:nvGraphicFramePr>
        <p:xfrm>
          <a:off x="4665028" y="1617844"/>
          <a:ext cx="4251960" cy="57912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420624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algn="l" rtl="0">
                        <a:lnSpc>
                          <a:spcPct val="100000"/>
                        </a:lnSpc>
                        <a:spcBef>
                          <a:spcPts val="0"/>
                        </a:spcBef>
                      </a:pPr>
                      <a:r>
                        <a:rPr lang="it-IT" sz="1400" b="1" spc="0" baseline="0" dirty="0">
                          <a:solidFill>
                            <a:schemeClr val="bg1"/>
                          </a:solidFill>
                          <a:latin typeface="Times New Roman"/>
                          <a:cs typeface="Times New Roman"/>
                        </a:rPr>
                        <a:t>Diritti dei consumatori</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indent="-274320" algn="l" defTabSz="685800" rtl="0" eaLnBrk="1" latinLnBrk="0" hangingPunct="1">
                        <a:lnSpc>
                          <a:spcPct val="100000"/>
                        </a:lnSpc>
                        <a:spcBef>
                          <a:spcPts val="0"/>
                        </a:spcBef>
                        <a:spcAft>
                          <a:spcPts val="200"/>
                        </a:spcAft>
                        <a:buFont typeface="Times New Roman" panose="02020603050405020304" pitchFamily="18" charset="0"/>
                        <a:buChar char="—"/>
                      </a:pPr>
                      <a:r>
                        <a:rPr lang="it-IT" sz="1200" i="0" kern="1200" dirty="0">
                          <a:solidFill>
                            <a:schemeClr val="tx1"/>
                          </a:solidFill>
                          <a:latin typeface="Times New Roman"/>
                          <a:ea typeface="+mn-ea"/>
                          <a:cs typeface="Times New Roman"/>
                        </a:rPr>
                        <a:t>Poteri uguali a quelli in materia di PCS</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AF5BE"/>
                    </a:solidFill>
                  </a:tcPr>
                </a:tc>
                <a:extLst>
                  <a:ext uri="{0D108BD9-81ED-4DB2-BD59-A6C34878D82A}">
                    <a16:rowId xmlns:a16="http://schemas.microsoft.com/office/drawing/2014/main" val="1203530660"/>
                  </a:ext>
                </a:extLst>
              </a:tr>
            </a:tbl>
          </a:graphicData>
        </a:graphic>
      </p:graphicFrame>
      <p:graphicFrame>
        <p:nvGraphicFramePr>
          <p:cNvPr id="10" name="object 3">
            <a:extLst>
              <a:ext uri="{FF2B5EF4-FFF2-40B4-BE49-F238E27FC236}">
                <a16:creationId xmlns:a16="http://schemas.microsoft.com/office/drawing/2014/main" id="{284877AF-1B73-0C58-3833-75EFA744D93D}"/>
              </a:ext>
            </a:extLst>
          </p:cNvPr>
          <p:cNvGraphicFramePr>
            <a:graphicFrameLocks noGrp="1"/>
          </p:cNvGraphicFramePr>
          <p:nvPr>
            <p:extLst>
              <p:ext uri="{D42A27DB-BD31-4B8C-83A1-F6EECF244321}">
                <p14:modId xmlns:p14="http://schemas.microsoft.com/office/powerpoint/2010/main" val="700111096"/>
              </p:ext>
            </p:extLst>
          </p:nvPr>
        </p:nvGraphicFramePr>
        <p:xfrm>
          <a:off x="4665028" y="2307410"/>
          <a:ext cx="4251960" cy="57912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420624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algn="l" rtl="0">
                        <a:lnSpc>
                          <a:spcPct val="100000"/>
                        </a:lnSpc>
                        <a:spcBef>
                          <a:spcPts val="0"/>
                        </a:spcBef>
                      </a:pPr>
                      <a:r>
                        <a:rPr lang="it-IT" sz="1400" b="1" spc="0" baseline="0" dirty="0">
                          <a:solidFill>
                            <a:schemeClr val="bg1"/>
                          </a:solidFill>
                          <a:latin typeface="Times New Roman"/>
                          <a:cs typeface="Times New Roman"/>
                        </a:rPr>
                        <a:t>Divieto di discriminazione dei consumatori</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indent="-274320" algn="l" defTabSz="685800" rtl="0" eaLnBrk="1" latinLnBrk="0" hangingPunct="1">
                        <a:lnSpc>
                          <a:spcPct val="100000"/>
                        </a:lnSpc>
                        <a:spcBef>
                          <a:spcPts val="0"/>
                        </a:spcBef>
                        <a:spcAft>
                          <a:spcPts val="200"/>
                        </a:spcAft>
                        <a:buFont typeface="Times New Roman" panose="02020603050405020304" pitchFamily="18" charset="0"/>
                        <a:buChar char="—"/>
                      </a:pPr>
                      <a:r>
                        <a:rPr lang="it-IT" sz="1200" i="0" kern="1200" dirty="0">
                          <a:solidFill>
                            <a:schemeClr val="tx1"/>
                          </a:solidFill>
                          <a:latin typeface="Times New Roman"/>
                          <a:ea typeface="+mn-ea"/>
                          <a:cs typeface="Times New Roman"/>
                        </a:rPr>
                        <a:t>Poteri uguali a quelli in materia di PCS</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AF5BE"/>
                    </a:solidFill>
                  </a:tcPr>
                </a:tc>
                <a:extLst>
                  <a:ext uri="{0D108BD9-81ED-4DB2-BD59-A6C34878D82A}">
                    <a16:rowId xmlns:a16="http://schemas.microsoft.com/office/drawing/2014/main" val="1203530660"/>
                  </a:ext>
                </a:extLst>
              </a:tr>
            </a:tbl>
          </a:graphicData>
        </a:graphic>
      </p:graphicFrame>
      <p:graphicFrame>
        <p:nvGraphicFramePr>
          <p:cNvPr id="11" name="object 3">
            <a:extLst>
              <a:ext uri="{FF2B5EF4-FFF2-40B4-BE49-F238E27FC236}">
                <a16:creationId xmlns:a16="http://schemas.microsoft.com/office/drawing/2014/main" id="{C6C6849F-E6B0-6BE8-1556-B639840FE3D9}"/>
              </a:ext>
            </a:extLst>
          </p:cNvPr>
          <p:cNvGraphicFramePr>
            <a:graphicFrameLocks noGrp="1"/>
          </p:cNvGraphicFramePr>
          <p:nvPr>
            <p:extLst>
              <p:ext uri="{D42A27DB-BD31-4B8C-83A1-F6EECF244321}">
                <p14:modId xmlns:p14="http://schemas.microsoft.com/office/powerpoint/2010/main" val="426735674"/>
              </p:ext>
            </p:extLst>
          </p:nvPr>
        </p:nvGraphicFramePr>
        <p:xfrm>
          <a:off x="4665028" y="2996976"/>
          <a:ext cx="4251960" cy="57912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420624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algn="l" rtl="0">
                        <a:lnSpc>
                          <a:spcPct val="100000"/>
                        </a:lnSpc>
                        <a:spcBef>
                          <a:spcPts val="0"/>
                        </a:spcBef>
                      </a:pPr>
                      <a:r>
                        <a:rPr lang="it-IT" sz="1400" b="1" i="1" spc="0" baseline="0" dirty="0">
                          <a:solidFill>
                            <a:schemeClr val="bg1"/>
                          </a:solidFill>
                          <a:latin typeface="Times New Roman"/>
                          <a:cs typeface="Times New Roman"/>
                        </a:rPr>
                        <a:t>Geo-</a:t>
                      </a:r>
                      <a:r>
                        <a:rPr lang="it-IT" sz="1400" b="1" i="1" spc="0" baseline="0" dirty="0" err="1">
                          <a:solidFill>
                            <a:schemeClr val="bg1"/>
                          </a:solidFill>
                          <a:latin typeface="Times New Roman"/>
                          <a:cs typeface="Times New Roman"/>
                        </a:rPr>
                        <a:t>blocking</a:t>
                      </a:r>
                      <a:endParaRPr lang="it-IT" sz="1400" b="1" spc="0" baseline="0" dirty="0">
                        <a:solidFill>
                          <a:schemeClr val="bg1"/>
                        </a:solidFill>
                        <a:latin typeface="Times New Roman"/>
                        <a:cs typeface="Times New Roman"/>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indent="-274320" algn="l" defTabSz="685800" rtl="0" eaLnBrk="1" latinLnBrk="0" hangingPunct="1">
                        <a:lnSpc>
                          <a:spcPct val="100000"/>
                        </a:lnSpc>
                        <a:spcBef>
                          <a:spcPts val="0"/>
                        </a:spcBef>
                        <a:spcAft>
                          <a:spcPts val="200"/>
                        </a:spcAft>
                        <a:buFont typeface="Times New Roman" panose="02020603050405020304" pitchFamily="18" charset="0"/>
                        <a:buChar char="—"/>
                      </a:pPr>
                      <a:r>
                        <a:rPr lang="it-IT" sz="1200" i="0" kern="1200" dirty="0">
                          <a:solidFill>
                            <a:schemeClr val="tx1"/>
                          </a:solidFill>
                          <a:latin typeface="Times New Roman"/>
                          <a:ea typeface="+mn-ea"/>
                          <a:cs typeface="Times New Roman"/>
                        </a:rPr>
                        <a:t>Poteri uguali a quelli in materia di PCS</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AF5BE"/>
                    </a:solidFill>
                  </a:tcPr>
                </a:tc>
                <a:extLst>
                  <a:ext uri="{0D108BD9-81ED-4DB2-BD59-A6C34878D82A}">
                    <a16:rowId xmlns:a16="http://schemas.microsoft.com/office/drawing/2014/main" val="1203530660"/>
                  </a:ext>
                </a:extLst>
              </a:tr>
            </a:tbl>
          </a:graphicData>
        </a:graphic>
      </p:graphicFrame>
      <p:graphicFrame>
        <p:nvGraphicFramePr>
          <p:cNvPr id="12" name="object 3">
            <a:extLst>
              <a:ext uri="{FF2B5EF4-FFF2-40B4-BE49-F238E27FC236}">
                <a16:creationId xmlns:a16="http://schemas.microsoft.com/office/drawing/2014/main" id="{69F04F3B-CE64-0B25-BA51-53F697FC6AEE}"/>
              </a:ext>
            </a:extLst>
          </p:cNvPr>
          <p:cNvGraphicFramePr>
            <a:graphicFrameLocks noGrp="1"/>
          </p:cNvGraphicFramePr>
          <p:nvPr>
            <p:extLst>
              <p:ext uri="{D42A27DB-BD31-4B8C-83A1-F6EECF244321}">
                <p14:modId xmlns:p14="http://schemas.microsoft.com/office/powerpoint/2010/main" val="2312922784"/>
              </p:ext>
            </p:extLst>
          </p:nvPr>
        </p:nvGraphicFramePr>
        <p:xfrm>
          <a:off x="4665028" y="3686542"/>
          <a:ext cx="4251960" cy="100584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420624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algn="l" rtl="0">
                        <a:lnSpc>
                          <a:spcPct val="100000"/>
                        </a:lnSpc>
                        <a:spcBef>
                          <a:spcPts val="0"/>
                        </a:spcBef>
                      </a:pPr>
                      <a:r>
                        <a:rPr lang="it-IT" sz="1400" b="1" spc="0" baseline="0" dirty="0">
                          <a:solidFill>
                            <a:schemeClr val="bg1"/>
                          </a:solidFill>
                          <a:latin typeface="Times New Roman"/>
                          <a:cs typeface="Times New Roman"/>
                        </a:rPr>
                        <a:t>Altre materie attraverso la disciplina PCS </a:t>
                      </a:r>
                      <a:br>
                        <a:rPr lang="it-IT" sz="1400" b="1" spc="0" baseline="0" dirty="0">
                          <a:solidFill>
                            <a:schemeClr val="bg1"/>
                          </a:solidFill>
                          <a:latin typeface="Times New Roman"/>
                          <a:cs typeface="Times New Roman"/>
                        </a:rPr>
                      </a:br>
                      <a:r>
                        <a:rPr lang="it-IT" sz="1400" b="1" spc="0" baseline="0" dirty="0">
                          <a:solidFill>
                            <a:schemeClr val="bg1"/>
                          </a:solidFill>
                          <a:latin typeface="Times New Roman"/>
                          <a:cs typeface="Times New Roman"/>
                        </a:rPr>
                        <a:t>(es. garanzia legale di conformità, regolamentazione settoriale, ecc.)</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indent="-274320" algn="l" defTabSz="685800" rtl="0" eaLnBrk="1" latinLnBrk="0" hangingPunct="1">
                        <a:lnSpc>
                          <a:spcPct val="100000"/>
                        </a:lnSpc>
                        <a:spcBef>
                          <a:spcPts val="0"/>
                        </a:spcBef>
                        <a:spcAft>
                          <a:spcPts val="200"/>
                        </a:spcAft>
                        <a:buFont typeface="Times New Roman" panose="02020603050405020304" pitchFamily="18" charset="0"/>
                        <a:buChar char="—"/>
                      </a:pPr>
                      <a:r>
                        <a:rPr lang="it-IT" sz="1200" i="0" kern="1200" dirty="0">
                          <a:solidFill>
                            <a:schemeClr val="tx1"/>
                          </a:solidFill>
                          <a:latin typeface="Times New Roman"/>
                          <a:ea typeface="+mn-ea"/>
                          <a:cs typeface="Times New Roman"/>
                        </a:rPr>
                        <a:t>Poteri uguali a quelli in materia di PCS</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AF5BE"/>
                    </a:solidFill>
                  </a:tcPr>
                </a:tc>
                <a:extLst>
                  <a:ext uri="{0D108BD9-81ED-4DB2-BD59-A6C34878D82A}">
                    <a16:rowId xmlns:a16="http://schemas.microsoft.com/office/drawing/2014/main" val="1203530660"/>
                  </a:ext>
                </a:extLst>
              </a:tr>
            </a:tbl>
          </a:graphicData>
        </a:graphic>
      </p:graphicFrame>
    </p:spTree>
    <p:extLst>
      <p:ext uri="{BB962C8B-B14F-4D97-AF65-F5344CB8AC3E}">
        <p14:creationId xmlns:p14="http://schemas.microsoft.com/office/powerpoint/2010/main" val="36617364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La clausola generale – le norme di diligenza professionale (3/3)</a:t>
            </a:r>
            <a:endParaRPr lang="en-US" dirty="0"/>
          </a:p>
        </p:txBody>
      </p:sp>
      <p:sp>
        <p:nvSpPr>
          <p:cNvPr id="4" name="Footer Placeholder 3"/>
          <p:cNvSpPr>
            <a:spLocks noGrp="1"/>
          </p:cNvSpPr>
          <p:nvPr>
            <p:ph type="ftr" sz="quarter" idx="12"/>
          </p:nvPr>
        </p:nvSpPr>
        <p:spPr/>
        <p:txBody>
          <a:bodyPr/>
          <a:lstStyle/>
          <a:p>
            <a:endParaRPr lang="en-US" dirty="0"/>
          </a:p>
        </p:txBody>
      </p:sp>
      <p:sp>
        <p:nvSpPr>
          <p:cNvPr id="8" name="Rectangle 7">
            <a:extLst>
              <a:ext uri="{FF2B5EF4-FFF2-40B4-BE49-F238E27FC236}">
                <a16:creationId xmlns:a16="http://schemas.microsoft.com/office/drawing/2014/main" id="{25D6608D-69B1-5FEA-6CD4-79A90BC13506}"/>
              </a:ext>
            </a:extLst>
          </p:cNvPr>
          <p:cNvSpPr/>
          <p:nvPr/>
        </p:nvSpPr>
        <p:spPr>
          <a:xfrm>
            <a:off x="228600" y="4850349"/>
            <a:ext cx="8686800" cy="1323439"/>
          </a:xfrm>
          <a:prstGeom prst="rect">
            <a:avLst/>
          </a:prstGeom>
          <a:ln w="12700">
            <a:solidFill>
              <a:schemeClr val="accent6"/>
            </a:solidFill>
            <a:miter lim="800000"/>
          </a:ln>
        </p:spPr>
        <p:txBody>
          <a:bodyPr wrap="square">
            <a:spAutoFit/>
          </a:bodyPr>
          <a:lstStyle/>
          <a:p>
            <a:pPr marL="0" marR="0" lvl="2" indent="0"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it-IT"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r>
              <a:rPr kumimoji="0" lang="it-IT" sz="16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Peraltro, … l’articolo in oggetto </a:t>
            </a:r>
            <a:r>
              <a:rPr kumimoji="0" lang="it-IT" sz="1600" b="0" i="1"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non appare conforme alla normale prassi</a:t>
            </a:r>
            <a:r>
              <a:rPr kumimoji="0" lang="it-IT" sz="16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redazionale impiegata </a:t>
            </a:r>
            <a:br>
              <a:rPr kumimoji="0" lang="it-IT" sz="16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it-IT" sz="16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nel giornalismo di servizio del settore automobilistico che risulta, al contrario, caratterizzata </a:t>
            </a:r>
            <a:br>
              <a:rPr kumimoji="0" lang="it-IT" sz="16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it-IT" sz="16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da ricognizioni accurate che non trascurano di mettere in luce le criticità degli autoveicoli e di compararne pregi e difetti con altri autoveicoli della stessa gamma proprio al fine di offrire al lettore una informativa quanto più possibile completa</a:t>
            </a:r>
            <a:r>
              <a:rPr kumimoji="0" lang="it-IT"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(TAR Lazio 13.1.2014, </a:t>
            </a:r>
            <a:r>
              <a:rPr kumimoji="0" lang="it-IT" sz="16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nn</a:t>
            </a:r>
            <a:r>
              <a:rPr kumimoji="0" lang="it-IT"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333 e 358)</a:t>
            </a:r>
          </a:p>
        </p:txBody>
      </p:sp>
      <p:graphicFrame>
        <p:nvGraphicFramePr>
          <p:cNvPr id="9" name="object 3">
            <a:extLst>
              <a:ext uri="{FF2B5EF4-FFF2-40B4-BE49-F238E27FC236}">
                <a16:creationId xmlns:a16="http://schemas.microsoft.com/office/drawing/2014/main" id="{EBFCA247-35D8-907D-874A-D7A1DFDE31AD}"/>
              </a:ext>
            </a:extLst>
          </p:cNvPr>
          <p:cNvGraphicFramePr>
            <a:graphicFrameLocks noGrp="1"/>
          </p:cNvGraphicFramePr>
          <p:nvPr>
            <p:extLst>
              <p:ext uri="{D42A27DB-BD31-4B8C-83A1-F6EECF244321}">
                <p14:modId xmlns:p14="http://schemas.microsoft.com/office/powerpoint/2010/main" val="4185172039"/>
              </p:ext>
            </p:extLst>
          </p:nvPr>
        </p:nvGraphicFramePr>
        <p:xfrm>
          <a:off x="228600" y="1611313"/>
          <a:ext cx="8686800" cy="33528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1" indent="0" algn="l" defTabSz="457200" rtl="0" eaLnBrk="1" fontAlgn="auto" latinLnBrk="0" hangingPunct="1">
                        <a:lnSpc>
                          <a:spcPct val="100000"/>
                        </a:lnSpc>
                        <a:spcBef>
                          <a:spcPts val="0"/>
                        </a:spcBef>
                        <a:spcAft>
                          <a:spcPts val="0"/>
                        </a:spcAft>
                        <a:buClrTx/>
                        <a:buSzTx/>
                        <a:buFont typeface="Arial"/>
                        <a:buNone/>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 conformità alle prassi di settore non è di norma riconosciuta come esimente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0000"/>
                  </a:ext>
                </a:extLst>
              </a:tr>
            </a:tbl>
          </a:graphicData>
        </a:graphic>
      </p:graphicFrame>
      <p:graphicFrame>
        <p:nvGraphicFramePr>
          <p:cNvPr id="10" name="object 3">
            <a:extLst>
              <a:ext uri="{FF2B5EF4-FFF2-40B4-BE49-F238E27FC236}">
                <a16:creationId xmlns:a16="http://schemas.microsoft.com/office/drawing/2014/main" id="{7BFDBCAD-8A65-DF2E-C609-FAF012FABA05}"/>
              </a:ext>
            </a:extLst>
          </p:cNvPr>
          <p:cNvGraphicFramePr>
            <a:graphicFrameLocks noGrp="1"/>
          </p:cNvGraphicFramePr>
          <p:nvPr>
            <p:extLst>
              <p:ext uri="{D42A27DB-BD31-4B8C-83A1-F6EECF244321}">
                <p14:modId xmlns:p14="http://schemas.microsoft.com/office/powerpoint/2010/main" val="2064472311"/>
              </p:ext>
            </p:extLst>
          </p:nvPr>
        </p:nvGraphicFramePr>
        <p:xfrm>
          <a:off x="228600" y="2057400"/>
          <a:ext cx="8686800" cy="106680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1" indent="0" algn="l" defTabSz="457200" rtl="0" eaLnBrk="1" fontAlgn="auto" latinLnBrk="0" hangingPunct="1">
                        <a:lnSpc>
                          <a:spcPct val="100000"/>
                        </a:lnSpc>
                        <a:spcBef>
                          <a:spcPts val="0"/>
                        </a:spcBef>
                        <a:spcAft>
                          <a:spcPts val="0"/>
                        </a:spcAft>
                        <a:buClrTx/>
                        <a:buSzTx/>
                        <a:buFont typeface="Arial"/>
                        <a:buNone/>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Tuttavia, in dottrina e in due isolati casi (in cui era stata contestata una presunta ipotesi di pubblicità non trasparente in relazione a due articoli diffusi sul quotidiano “Leggo” in favore di Renault Italia S.p.a., e di Fiat S.p.A.) è stato enunciato un principio la cui ratio sembra valorizzare tale elemento nella valutazione sul rispetto della diligenza professionale ex art. 18(1)(h) del codice del consumo</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0000"/>
                  </a:ext>
                </a:extLst>
              </a:tr>
            </a:tbl>
          </a:graphicData>
        </a:graphic>
      </p:graphicFrame>
      <p:sp>
        <p:nvSpPr>
          <p:cNvPr id="3" name="Arrow: Down 2">
            <a:extLst>
              <a:ext uri="{FF2B5EF4-FFF2-40B4-BE49-F238E27FC236}">
                <a16:creationId xmlns:a16="http://schemas.microsoft.com/office/drawing/2014/main" id="{BE317C6D-F3EB-A2AD-1807-51F5E6457CBF}"/>
              </a:ext>
            </a:extLst>
          </p:cNvPr>
          <p:cNvSpPr/>
          <p:nvPr/>
        </p:nvSpPr>
        <p:spPr>
          <a:xfrm>
            <a:off x="3733800" y="3505200"/>
            <a:ext cx="1295400" cy="9144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480512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Il procedimento in materia di PCS (1/3)</a:t>
            </a:r>
            <a:endParaRPr lang="en-US" dirty="0"/>
          </a:p>
        </p:txBody>
      </p:sp>
      <p:sp>
        <p:nvSpPr>
          <p:cNvPr id="4" name="Footer Placeholder 3"/>
          <p:cNvSpPr>
            <a:spLocks noGrp="1"/>
          </p:cNvSpPr>
          <p:nvPr>
            <p:ph type="ftr" sz="quarter" idx="12"/>
          </p:nvPr>
        </p:nvSpPr>
        <p:spPr/>
        <p:txBody>
          <a:bodyPr/>
          <a:lstStyle/>
          <a:p>
            <a:endParaRPr lang="en-US" dirty="0"/>
          </a:p>
        </p:txBody>
      </p:sp>
      <p:graphicFrame>
        <p:nvGraphicFramePr>
          <p:cNvPr id="9" name="Table 8">
            <a:extLst>
              <a:ext uri="{FF2B5EF4-FFF2-40B4-BE49-F238E27FC236}">
                <a16:creationId xmlns:a16="http://schemas.microsoft.com/office/drawing/2014/main" id="{E5A55189-1809-D7EA-55E0-5A96A1453AFA}"/>
              </a:ext>
            </a:extLst>
          </p:cNvPr>
          <p:cNvGraphicFramePr>
            <a:graphicFrameLocks noGrp="1"/>
          </p:cNvGraphicFramePr>
          <p:nvPr>
            <p:extLst>
              <p:ext uri="{D42A27DB-BD31-4B8C-83A1-F6EECF244321}">
                <p14:modId xmlns:p14="http://schemas.microsoft.com/office/powerpoint/2010/main" val="2152991937"/>
              </p:ext>
            </p:extLst>
          </p:nvPr>
        </p:nvGraphicFramePr>
        <p:xfrm>
          <a:off x="228600" y="1611313"/>
          <a:ext cx="8686800" cy="57912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3097153195"/>
                    </a:ext>
                  </a:extLst>
                </a:gridCol>
                <a:gridCol w="8641080">
                  <a:extLst>
                    <a:ext uri="{9D8B030D-6E8A-4147-A177-3AD203B41FA5}">
                      <a16:colId xmlns:a16="http://schemas.microsoft.com/office/drawing/2014/main" val="3326545903"/>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algn="l" rtl="0">
                        <a:lnSpc>
                          <a:spcPct val="100000"/>
                        </a:lnSpc>
                        <a:spcBef>
                          <a:spcPts val="0"/>
                        </a:spcBef>
                      </a:pPr>
                      <a:r>
                        <a:rPr lang="it-IT" sz="1600" spc="0" baseline="0" dirty="0">
                          <a:latin typeface="Times New Roman"/>
                          <a:cs typeface="Times New Roman"/>
                        </a:rPr>
                        <a:t>La Delibera AGCM 1 aprile 2015, n. 25411 reca il “Regolamento sulle procedure istruttorie in materia di tutela del consumatore” e, quindi, anche la disciplina per i procedimenti in materia di PCS</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2564301001"/>
                  </a:ext>
                </a:extLst>
              </a:tr>
            </a:tbl>
          </a:graphicData>
        </a:graphic>
      </p:graphicFrame>
      <p:graphicFrame>
        <p:nvGraphicFramePr>
          <p:cNvPr id="10" name="object 3">
            <a:extLst>
              <a:ext uri="{FF2B5EF4-FFF2-40B4-BE49-F238E27FC236}">
                <a16:creationId xmlns:a16="http://schemas.microsoft.com/office/drawing/2014/main" id="{908E7FBA-3EDD-5C5F-30F2-4D83F2A705C8}"/>
              </a:ext>
            </a:extLst>
          </p:cNvPr>
          <p:cNvGraphicFramePr>
            <a:graphicFrameLocks noGrp="1"/>
          </p:cNvGraphicFramePr>
          <p:nvPr>
            <p:extLst>
              <p:ext uri="{D42A27DB-BD31-4B8C-83A1-F6EECF244321}">
                <p14:modId xmlns:p14="http://schemas.microsoft.com/office/powerpoint/2010/main" val="1002121603"/>
              </p:ext>
            </p:extLst>
          </p:nvPr>
        </p:nvGraphicFramePr>
        <p:xfrm>
          <a:off x="228600" y="2328133"/>
          <a:ext cx="8686800" cy="133350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l" rtl="0">
                        <a:lnSpc>
                          <a:spcPct val="100000"/>
                        </a:lnSpc>
                        <a:spcBef>
                          <a:spcPts val="0"/>
                        </a:spcBef>
                      </a:pPr>
                      <a:r>
                        <a:rPr lang="it-IT" sz="1600" b="1" spc="0" baseline="0" dirty="0">
                          <a:solidFill>
                            <a:schemeClr val="bg1"/>
                          </a:solidFill>
                          <a:latin typeface="Times New Roman"/>
                          <a:cs typeface="Times New Roman"/>
                        </a:rPr>
                        <a:t>Fase preistruttoria</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1"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L’AGCM può attivarsi d’ufficio o su istanza di qualsiasi soggetto interessato </a:t>
                      </a:r>
                    </a:p>
                    <a:p>
                      <a:pPr marL="457200" marR="0" lvl="2" indent="-182880" algn="l" defTabSz="457200" rtl="0" eaLnBrk="1" fontAlgn="auto" latinLnBrk="0" hangingPunct="1">
                        <a:lnSpc>
                          <a:spcPct val="100000"/>
                        </a:lnSpc>
                        <a:spcBef>
                          <a:spcPts val="0"/>
                        </a:spcBef>
                        <a:spcAft>
                          <a:spcPts val="600"/>
                        </a:spcAft>
                        <a:buClrTx/>
                        <a:buSzTx/>
                        <a:buFont typeface="Arial"/>
                        <a:buChar char="•"/>
                        <a:tabLst/>
                        <a:defRPr/>
                      </a:pPr>
                      <a:r>
                        <a:rPr kumimoji="0" lang="en-US" sz="12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Nota bene</a:t>
                      </a: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in materia di clausole vessatorie può pronunciarsi anche sull’interpello proposto dall’impresa interessata per accertare in via preventiva se le clausole che quest’ultima intende utilizzare nei contratti con i consumatori siano vessatorie</a:t>
                      </a:r>
                    </a:p>
                    <a:p>
                      <a:pPr marL="274320" marR="0" lvl="1"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Nei casi meno gravi, può esercitare poteri di </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moral suasion</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graphicFrame>
        <p:nvGraphicFramePr>
          <p:cNvPr id="11" name="object 3">
            <a:extLst>
              <a:ext uri="{FF2B5EF4-FFF2-40B4-BE49-F238E27FC236}">
                <a16:creationId xmlns:a16="http://schemas.microsoft.com/office/drawing/2014/main" id="{1162BBD2-0826-B49C-7D4D-2F61021500CB}"/>
              </a:ext>
            </a:extLst>
          </p:cNvPr>
          <p:cNvGraphicFramePr>
            <a:graphicFrameLocks noGrp="1"/>
          </p:cNvGraphicFramePr>
          <p:nvPr>
            <p:extLst>
              <p:ext uri="{D42A27DB-BD31-4B8C-83A1-F6EECF244321}">
                <p14:modId xmlns:p14="http://schemas.microsoft.com/office/powerpoint/2010/main" val="953079368"/>
              </p:ext>
            </p:extLst>
          </p:nvPr>
        </p:nvGraphicFramePr>
        <p:xfrm>
          <a:off x="228600" y="3799333"/>
          <a:ext cx="8686800" cy="244602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algn="l" rtl="0">
                        <a:lnSpc>
                          <a:spcPct val="100000"/>
                        </a:lnSpc>
                        <a:spcBef>
                          <a:spcPts val="0"/>
                        </a:spcBef>
                      </a:pPr>
                      <a:r>
                        <a:rPr lang="it-IT" sz="1600" b="1" spc="0" baseline="0" dirty="0">
                          <a:solidFill>
                            <a:schemeClr val="bg1"/>
                          </a:solidFill>
                          <a:latin typeface="Times New Roman"/>
                          <a:cs typeface="Times New Roman"/>
                        </a:rPr>
                        <a:t>Fase istruttoria</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1"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Il responsabile del procedimento avvia l’istruttoria, comunicando l’avvio al professionista </a:t>
                      </a:r>
                    </a:p>
                    <a:p>
                      <a:pPr marL="457200" marR="0" lvl="2" indent="-182880" algn="l" defTabSz="457200" rtl="0" eaLnBrk="1" fontAlgn="auto" latinLnBrk="0" hangingPunct="1">
                        <a:lnSpc>
                          <a:spcPct val="100000"/>
                        </a:lnSpc>
                        <a:spcBef>
                          <a:spcPts val="0"/>
                        </a:spcBef>
                        <a:spcAft>
                          <a:spcPts val="600"/>
                        </a:spcAft>
                        <a:buClrTx/>
                        <a:buSzTx/>
                        <a:buFont typeface="Arial"/>
                        <a:buChar char="•"/>
                        <a:tabLst/>
                        <a:defRPr/>
                      </a:pP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L’atto di avvio descrive l’oggetto del procedimento, gli elementi acquisiti d’ufficio o contenuti nell’istanza di intervento, il termine per la conclusione dell’istruttoria, l’ufficio e la persona responsabile del procedimento, l’ufficio presso cui si può accedere agli atti, la possibilità di presentare memorie scritte o documenti</a:t>
                      </a:r>
                    </a:p>
                    <a:p>
                      <a:pPr marL="274320" marR="0" lvl="1" indent="-274320" algn="l" defTabSz="4572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 soggetti portatori di interessi pubblici o privati, nonché i portatori di interessi diffusi costituiti in associazioni o comitati, cui può derivare un pregiudizio dalle infrazioni oggetto dell’istruttoria, hanno facoltà di intervenire nel procedimento in corso</a:t>
                      </a: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274320" marR="0" lvl="1" indent="-274320" algn="l" defTabSz="4572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Poteri cautelari</a:t>
                      </a: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in caso di particolare urgenza, l’AGCM può disporre, d’ufficio e con atto motivato, la sospensione della PCS</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AF5BE"/>
                    </a:solidFill>
                  </a:tcPr>
                </a:tc>
                <a:extLst>
                  <a:ext uri="{0D108BD9-81ED-4DB2-BD59-A6C34878D82A}">
                    <a16:rowId xmlns:a16="http://schemas.microsoft.com/office/drawing/2014/main" val="1203530660"/>
                  </a:ext>
                </a:extLst>
              </a:tr>
            </a:tbl>
          </a:graphicData>
        </a:graphic>
      </p:graphicFrame>
    </p:spTree>
    <p:extLst>
      <p:ext uri="{BB962C8B-B14F-4D97-AF65-F5344CB8AC3E}">
        <p14:creationId xmlns:p14="http://schemas.microsoft.com/office/powerpoint/2010/main" val="5630916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Il procedimento in materia di PCS (2/3)</a:t>
            </a:r>
            <a:endParaRPr lang="en-US" dirty="0"/>
          </a:p>
        </p:txBody>
      </p:sp>
      <p:sp>
        <p:nvSpPr>
          <p:cNvPr id="4" name="Footer Placeholder 3"/>
          <p:cNvSpPr>
            <a:spLocks noGrp="1"/>
          </p:cNvSpPr>
          <p:nvPr>
            <p:ph type="ftr" sz="quarter" idx="12"/>
          </p:nvPr>
        </p:nvSpPr>
        <p:spPr/>
        <p:txBody>
          <a:bodyPr/>
          <a:lstStyle/>
          <a:p>
            <a:endParaRPr lang="en-US" dirty="0"/>
          </a:p>
        </p:txBody>
      </p:sp>
      <p:graphicFrame>
        <p:nvGraphicFramePr>
          <p:cNvPr id="9" name="object 3">
            <a:extLst>
              <a:ext uri="{FF2B5EF4-FFF2-40B4-BE49-F238E27FC236}">
                <a16:creationId xmlns:a16="http://schemas.microsoft.com/office/drawing/2014/main" id="{550C2702-6F4A-54E4-012B-F02EC9BB3CDC}"/>
              </a:ext>
            </a:extLst>
          </p:cNvPr>
          <p:cNvGraphicFramePr>
            <a:graphicFrameLocks noGrp="1"/>
          </p:cNvGraphicFramePr>
          <p:nvPr>
            <p:extLst>
              <p:ext uri="{D42A27DB-BD31-4B8C-83A1-F6EECF244321}">
                <p14:modId xmlns:p14="http://schemas.microsoft.com/office/powerpoint/2010/main" val="1290057614"/>
              </p:ext>
            </p:extLst>
          </p:nvPr>
        </p:nvGraphicFramePr>
        <p:xfrm>
          <a:off x="228600" y="5061268"/>
          <a:ext cx="8686800" cy="111252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1173480">
                  <a:extLst>
                    <a:ext uri="{9D8B030D-6E8A-4147-A177-3AD203B41FA5}">
                      <a16:colId xmlns:a16="http://schemas.microsoft.com/office/drawing/2014/main" val="20001"/>
                    </a:ext>
                  </a:extLst>
                </a:gridCol>
                <a:gridCol w="7467600">
                  <a:extLst>
                    <a:ext uri="{9D8B030D-6E8A-4147-A177-3AD203B41FA5}">
                      <a16:colId xmlns:a16="http://schemas.microsoft.com/office/drawing/2014/main" val="845907558"/>
                    </a:ext>
                  </a:extLst>
                </a:gridCol>
              </a:tblGrid>
              <a:tr h="193236">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algn="ctr" rtl="0">
                        <a:lnSpc>
                          <a:spcPct val="100000"/>
                        </a:lnSpc>
                        <a:spcBef>
                          <a:spcPts val="0"/>
                        </a:spcBef>
                      </a:pPr>
                      <a:r>
                        <a:rPr lang="en-US" sz="1200" spc="150" baseline="0" dirty="0">
                          <a:solidFill>
                            <a:schemeClr val="bg1"/>
                          </a:solidFill>
                          <a:latin typeface="+mj-lt"/>
                          <a:cs typeface="Times New Roman"/>
                        </a:rPr>
                        <a:t>NOTA BENE: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indent="0" algn="l" defTabSz="914400" rtl="0" eaLnBrk="1" latinLnBrk="0" hangingPunct="1">
                        <a:lnSpc>
                          <a:spcPct val="100000"/>
                        </a:lnSpc>
                        <a:spcBef>
                          <a:spcPts val="300"/>
                        </a:spcBef>
                        <a:spcAft>
                          <a:spcPts val="0"/>
                        </a:spcAft>
                        <a:buFont typeface="Times New Roman" panose="02020603050405020304" pitchFamily="18" charset="0"/>
                        <a:buNone/>
                      </a:pPr>
                      <a:r>
                        <a:rPr lang="it-IT" sz="1400" kern="1200" dirty="0">
                          <a:solidFill>
                            <a:schemeClr val="tx1"/>
                          </a:solidFill>
                          <a:latin typeface="Times New Roman"/>
                          <a:ea typeface="+mn-ea"/>
                          <a:cs typeface="Times New Roman"/>
                        </a:rPr>
                        <a:t>è possibile che sia disposta l’inversione dell’onere della prova, gravandolo sul professionista</a:t>
                      </a:r>
                    </a:p>
                    <a:p>
                      <a:pPr marL="228600" indent="-228600" algn="l" defTabSz="914400" rtl="0" eaLnBrk="1" latinLnBrk="0" hangingPunct="1">
                        <a:lnSpc>
                          <a:spcPct val="100000"/>
                        </a:lnSpc>
                        <a:spcBef>
                          <a:spcPts val="300"/>
                        </a:spcBef>
                        <a:spcAft>
                          <a:spcPts val="0"/>
                        </a:spcAft>
                        <a:buFont typeface="Times New Roman" panose="02020603050405020304" pitchFamily="18" charset="0"/>
                        <a:buChar char="—"/>
                      </a:pPr>
                      <a:r>
                        <a:rPr lang="it-IT" sz="1200" kern="1200" dirty="0">
                          <a:solidFill>
                            <a:schemeClr val="tx1"/>
                          </a:solidFill>
                          <a:latin typeface="Times New Roman"/>
                          <a:ea typeface="+mn-ea"/>
                          <a:cs typeface="Times New Roman"/>
                        </a:rPr>
                        <a:t>Il responsabile del procedimento può disporre che il professionista fornisca prove sull’esattezza dei dati di fatto connessi alla pratica commerciale. In tal caso, comunica tale incombente istruttorio alle parti, indicando gli elementi di prova richiesti, la motivazione della richiesta stessa e il termine per la produzione della prova  </a:t>
                      </a:r>
                    </a:p>
                    <a:p>
                      <a:pPr marL="228600" indent="-228600" algn="l" defTabSz="914400" rtl="0" eaLnBrk="1" latinLnBrk="0" hangingPunct="1">
                        <a:lnSpc>
                          <a:spcPct val="100000"/>
                        </a:lnSpc>
                        <a:spcBef>
                          <a:spcPts val="300"/>
                        </a:spcBef>
                        <a:spcAft>
                          <a:spcPts val="0"/>
                        </a:spcAft>
                        <a:buFont typeface="Times New Roman" panose="02020603050405020304" pitchFamily="18" charset="0"/>
                        <a:buChar char="—"/>
                      </a:pPr>
                      <a:r>
                        <a:rPr lang="it-IT" sz="1200" kern="1200" dirty="0">
                          <a:solidFill>
                            <a:schemeClr val="tx1"/>
                          </a:solidFill>
                          <a:latin typeface="Times New Roman"/>
                          <a:ea typeface="+mn-ea"/>
                          <a:cs typeface="Times New Roman"/>
                        </a:rPr>
                        <a:t>Se il professionista non fornisce la prova richiesta, i dati di fatto sono considerati inesatti</a:t>
                      </a:r>
                      <a:endParaRPr lang="it-IT" sz="1400" kern="1200" dirty="0">
                        <a:solidFill>
                          <a:schemeClr val="tx1"/>
                        </a:solidFill>
                        <a:latin typeface="Times New Roman"/>
                        <a:ea typeface="+mn-ea"/>
                        <a:cs typeface="Times New Roman"/>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FAF5BE"/>
                    </a:solidFill>
                  </a:tcPr>
                </a:tc>
                <a:extLst>
                  <a:ext uri="{0D108BD9-81ED-4DB2-BD59-A6C34878D82A}">
                    <a16:rowId xmlns:a16="http://schemas.microsoft.com/office/drawing/2014/main" val="10000"/>
                  </a:ext>
                </a:extLst>
              </a:tr>
            </a:tbl>
          </a:graphicData>
        </a:graphic>
      </p:graphicFrame>
      <p:graphicFrame>
        <p:nvGraphicFramePr>
          <p:cNvPr id="10" name="object 3">
            <a:extLst>
              <a:ext uri="{FF2B5EF4-FFF2-40B4-BE49-F238E27FC236}">
                <a16:creationId xmlns:a16="http://schemas.microsoft.com/office/drawing/2014/main" id="{DDF3070A-2019-A1D2-5955-6E644CDAC412}"/>
              </a:ext>
            </a:extLst>
          </p:cNvPr>
          <p:cNvGraphicFramePr>
            <a:graphicFrameLocks noGrp="1"/>
          </p:cNvGraphicFramePr>
          <p:nvPr>
            <p:extLst>
              <p:ext uri="{D42A27DB-BD31-4B8C-83A1-F6EECF244321}">
                <p14:modId xmlns:p14="http://schemas.microsoft.com/office/powerpoint/2010/main" val="4066227502"/>
              </p:ext>
            </p:extLst>
          </p:nvPr>
        </p:nvGraphicFramePr>
        <p:xfrm>
          <a:off x="228600" y="1219200"/>
          <a:ext cx="8686800" cy="191262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marR="0" lvl="1" indent="0" algn="l" defTabSz="457200" rtl="0" eaLnBrk="1" fontAlgn="auto" latinLnBrk="0" hangingPunct="1">
                        <a:lnSpc>
                          <a:spcPct val="100000"/>
                        </a:lnSpc>
                        <a:spcBef>
                          <a:spcPts val="0"/>
                        </a:spcBef>
                        <a:spcAft>
                          <a:spcPts val="0"/>
                        </a:spcAft>
                        <a:buClrTx/>
                        <a:buSzTx/>
                        <a:buFont typeface="Arial"/>
                        <a:buNone/>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Entro e non oltre il termine di 45 giorni dalla ricezione dell’atto di avvio, il professionista può presentare impegni tali da far venire meno i profili di illegittimità della pratica commerciale </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2" indent="0" algn="l" defTabSz="457200" rtl="0" eaLnBrk="1" fontAlgn="auto" latinLnBrk="0" hangingPunct="1">
                        <a:lnSpc>
                          <a:spcPct val="100000"/>
                        </a:lnSpc>
                        <a:spcBef>
                          <a:spcPts val="0"/>
                        </a:spcBef>
                        <a:spcAft>
                          <a:spcPts val="300"/>
                        </a:spcAft>
                        <a:buClrTx/>
                        <a:buSzTx/>
                        <a:buFont typeface="Times New Roman" panose="02020603050405020304" pitchFamily="18" charset="0"/>
                        <a:buNone/>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L’AGCM valuta gli impegni: </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qualora li ritenga idonei, dispone con provvedimento la loro accettazione rendendoli obbligatori per il professionista e chiudendo </a:t>
                      </a:r>
                      <a:b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b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il procedimento senza accertare l’infrazione  </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qualora li ritenga parzialmente idonei, fissa un termine al professionista per un’eventuale integrazione degli impegni stessi</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nei casi di grave e manifesta scorrettezza di una pratica commerciale ovvero in caso di inidoneità degli impegni a rimuovere </a:t>
                      </a:r>
                      <a:b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b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 profili contestati nell’avvio dell’istruttoria, delibera il rigetto degli stessi</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03530660"/>
                  </a:ext>
                </a:extLst>
              </a:tr>
            </a:tbl>
          </a:graphicData>
        </a:graphic>
      </p:graphicFrame>
      <p:graphicFrame>
        <p:nvGraphicFramePr>
          <p:cNvPr id="11" name="object 3">
            <a:extLst>
              <a:ext uri="{FF2B5EF4-FFF2-40B4-BE49-F238E27FC236}">
                <a16:creationId xmlns:a16="http://schemas.microsoft.com/office/drawing/2014/main" id="{035B0890-B8AE-0284-2149-CECBE87D603D}"/>
              </a:ext>
            </a:extLst>
          </p:cNvPr>
          <p:cNvGraphicFramePr>
            <a:graphicFrameLocks noGrp="1"/>
          </p:cNvGraphicFramePr>
          <p:nvPr>
            <p:extLst>
              <p:ext uri="{D42A27DB-BD31-4B8C-83A1-F6EECF244321}">
                <p14:modId xmlns:p14="http://schemas.microsoft.com/office/powerpoint/2010/main" val="1301719393"/>
              </p:ext>
            </p:extLst>
          </p:nvPr>
        </p:nvGraphicFramePr>
        <p:xfrm>
          <a:off x="228600" y="3265964"/>
          <a:ext cx="8686800" cy="166116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marR="0" lvl="1" indent="0" algn="l" defTabSz="457200" rtl="0" eaLnBrk="1" fontAlgn="auto" latinLnBrk="0" hangingPunct="1">
                        <a:lnSpc>
                          <a:spcPct val="100000"/>
                        </a:lnSpc>
                        <a:spcBef>
                          <a:spcPts val="0"/>
                        </a:spcBef>
                        <a:spcAft>
                          <a:spcPts val="0"/>
                        </a:spcAft>
                        <a:buClrTx/>
                        <a:buSzTx/>
                        <a:buFont typeface="Arial"/>
                        <a:buNone/>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Nel corso dell’istruttoria AGCM può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2" indent="0" algn="l" defTabSz="457200" rtl="0" eaLnBrk="1" fontAlgn="auto" latinLnBrk="0" hangingPunct="1">
                        <a:lnSpc>
                          <a:spcPct val="100000"/>
                        </a:lnSpc>
                        <a:spcBef>
                          <a:spcPts val="0"/>
                        </a:spcBef>
                        <a:spcAft>
                          <a:spcPts val="300"/>
                        </a:spcAft>
                        <a:buClrTx/>
                        <a:buSzTx/>
                        <a:buFont typeface="Times New Roman" panose="02020603050405020304" pitchFamily="18" charset="0"/>
                        <a:buNone/>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disporre ispezioni a sorpresa, perizie e analisi economiche e statistiche, la consultazione di esperti e/o l’audizione </a:t>
                      </a:r>
                      <a:b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b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del professionista</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L’audizione delle parti nel corso del procedimento costituisce uno strumento funzionale all’acquisizione di elementi istruttori, </a:t>
                      </a:r>
                      <a:b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b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 carattere facoltativo e discrezionale, la cui attivazione è demandata alla scelta discrezionale del responsabile del procedimento </a:t>
                      </a:r>
                      <a:b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b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it-IT" sz="12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ex </a:t>
                      </a:r>
                      <a:r>
                        <a:rPr kumimoji="0" lang="it-IT" sz="1200" b="0" i="1"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multis</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Cons. St. 17.12.2018, n. 7107)</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Può richiedere informazioni e documenti rilevanti al fine dell’accertamento dell’infrazione</a:t>
                      </a:r>
                      <a:endPar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03530660"/>
                  </a:ext>
                </a:extLst>
              </a:tr>
            </a:tbl>
          </a:graphicData>
        </a:graphic>
      </p:graphicFrame>
    </p:spTree>
    <p:extLst>
      <p:ext uri="{BB962C8B-B14F-4D97-AF65-F5344CB8AC3E}">
        <p14:creationId xmlns:p14="http://schemas.microsoft.com/office/powerpoint/2010/main" val="30345711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Il procedimento in materia di PCS (3/3)</a:t>
            </a:r>
            <a:endParaRPr lang="en-US" dirty="0"/>
          </a:p>
        </p:txBody>
      </p:sp>
      <p:sp>
        <p:nvSpPr>
          <p:cNvPr id="4" name="Footer Placeholder 3"/>
          <p:cNvSpPr>
            <a:spLocks noGrp="1"/>
          </p:cNvSpPr>
          <p:nvPr>
            <p:ph type="ftr" sz="quarter" idx="12"/>
          </p:nvPr>
        </p:nvSpPr>
        <p:spPr/>
        <p:txBody>
          <a:bodyPr/>
          <a:lstStyle/>
          <a:p>
            <a:endParaRPr lang="en-US" dirty="0"/>
          </a:p>
        </p:txBody>
      </p:sp>
      <p:graphicFrame>
        <p:nvGraphicFramePr>
          <p:cNvPr id="8" name="Table 7">
            <a:extLst>
              <a:ext uri="{FF2B5EF4-FFF2-40B4-BE49-F238E27FC236}">
                <a16:creationId xmlns:a16="http://schemas.microsoft.com/office/drawing/2014/main" id="{9BE01802-7AD5-1390-D967-5FE60FFAF18B}"/>
              </a:ext>
            </a:extLst>
          </p:cNvPr>
          <p:cNvGraphicFramePr>
            <a:graphicFrameLocks noGrp="1"/>
          </p:cNvGraphicFramePr>
          <p:nvPr>
            <p:extLst>
              <p:ext uri="{D42A27DB-BD31-4B8C-83A1-F6EECF244321}">
                <p14:modId xmlns:p14="http://schemas.microsoft.com/office/powerpoint/2010/main" val="143915703"/>
              </p:ext>
            </p:extLst>
          </p:nvPr>
        </p:nvGraphicFramePr>
        <p:xfrm>
          <a:off x="228600" y="1611313"/>
          <a:ext cx="8686800" cy="106680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936699038"/>
                    </a:ext>
                  </a:extLst>
                </a:gridCol>
                <a:gridCol w="8641080">
                  <a:extLst>
                    <a:ext uri="{9D8B030D-6E8A-4147-A177-3AD203B41FA5}">
                      <a16:colId xmlns:a16="http://schemas.microsoft.com/office/drawing/2014/main" val="638537714"/>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marR="0" lvl="1" indent="0" algn="l" defTabSz="457200" rtl="0" eaLnBrk="1" fontAlgn="auto" latinLnBrk="0" hangingPunct="1">
                        <a:lnSpc>
                          <a:spcPct val="100000"/>
                        </a:lnSpc>
                        <a:spcBef>
                          <a:spcPts val="0"/>
                        </a:spcBef>
                        <a:spcAft>
                          <a:spcPts val="0"/>
                        </a:spcAft>
                        <a:buClrTx/>
                        <a:buSzTx/>
                        <a:buFont typeface="Arial"/>
                        <a:buNone/>
                        <a:tabLst/>
                        <a:defRPr/>
                      </a:pPr>
                      <a:r>
                        <a:rPr kumimoji="0" lang="it-IT"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Il responsabile del procedimento, quando ritiene sufficientemente istruita la pratica, invia alle parti una comunicazione di fine istruttoria che illustra le risultanze istruttorie e indica loro un termine, non inferiore a 10 giorni (20 giorni secondo una prassi consolidata dell’AGCM), entro cui le parti possono presentare memorie conclusive o documenti</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60152001"/>
                  </a:ext>
                </a:extLst>
              </a:tr>
            </a:tbl>
          </a:graphicData>
        </a:graphic>
      </p:graphicFrame>
      <p:graphicFrame>
        <p:nvGraphicFramePr>
          <p:cNvPr id="9" name="object 3">
            <a:extLst>
              <a:ext uri="{FF2B5EF4-FFF2-40B4-BE49-F238E27FC236}">
                <a16:creationId xmlns:a16="http://schemas.microsoft.com/office/drawing/2014/main" id="{867CE0A3-6237-D294-72FC-AD902C6AFBCE}"/>
              </a:ext>
            </a:extLst>
          </p:cNvPr>
          <p:cNvGraphicFramePr>
            <a:graphicFrameLocks noGrp="1"/>
          </p:cNvGraphicFramePr>
          <p:nvPr>
            <p:extLst>
              <p:ext uri="{D42A27DB-BD31-4B8C-83A1-F6EECF244321}">
                <p14:modId xmlns:p14="http://schemas.microsoft.com/office/powerpoint/2010/main" val="20273323"/>
              </p:ext>
            </p:extLst>
          </p:nvPr>
        </p:nvGraphicFramePr>
        <p:xfrm>
          <a:off x="228600" y="2830399"/>
          <a:ext cx="8686800" cy="45720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1173480">
                  <a:extLst>
                    <a:ext uri="{9D8B030D-6E8A-4147-A177-3AD203B41FA5}">
                      <a16:colId xmlns:a16="http://schemas.microsoft.com/office/drawing/2014/main" val="20001"/>
                    </a:ext>
                  </a:extLst>
                </a:gridCol>
                <a:gridCol w="7467600">
                  <a:extLst>
                    <a:ext uri="{9D8B030D-6E8A-4147-A177-3AD203B41FA5}">
                      <a16:colId xmlns:a16="http://schemas.microsoft.com/office/drawing/2014/main" val="845907558"/>
                    </a:ext>
                  </a:extLst>
                </a:gridCol>
              </a:tblGrid>
              <a:tr h="193236">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algn="ctr" rtl="0">
                        <a:lnSpc>
                          <a:spcPct val="100000"/>
                        </a:lnSpc>
                        <a:spcBef>
                          <a:spcPts val="0"/>
                        </a:spcBef>
                      </a:pPr>
                      <a:r>
                        <a:rPr lang="en-US" sz="1200" spc="150" baseline="0" dirty="0">
                          <a:solidFill>
                            <a:schemeClr val="bg1"/>
                          </a:solidFill>
                          <a:latin typeface="+mj-lt"/>
                          <a:cs typeface="Times New Roman"/>
                        </a:rPr>
                        <a:t>NOTA BENE: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indent="0" algn="l" defTabSz="914400" rtl="0" eaLnBrk="1" latinLnBrk="0" hangingPunct="1">
                        <a:lnSpc>
                          <a:spcPct val="100000"/>
                        </a:lnSpc>
                        <a:spcBef>
                          <a:spcPts val="300"/>
                        </a:spcBef>
                        <a:spcAft>
                          <a:spcPts val="0"/>
                        </a:spcAft>
                        <a:buFont typeface="Times New Roman" panose="02020603050405020304" pitchFamily="18" charset="0"/>
                        <a:buNone/>
                      </a:pPr>
                      <a:r>
                        <a:rPr lang="it-IT" sz="1600" kern="1200" dirty="0">
                          <a:solidFill>
                            <a:schemeClr val="tx1"/>
                          </a:solidFill>
                          <a:latin typeface="Times New Roman"/>
                          <a:ea typeface="+mn-ea"/>
                          <a:cs typeface="Times New Roman"/>
                        </a:rPr>
                        <a:t>Non è prevista un’audizione finale del professionista dinanzi il Collegio dell’AGCM</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FAF5BE"/>
                    </a:solidFill>
                  </a:tcPr>
                </a:tc>
                <a:extLst>
                  <a:ext uri="{0D108BD9-81ED-4DB2-BD59-A6C34878D82A}">
                    <a16:rowId xmlns:a16="http://schemas.microsoft.com/office/drawing/2014/main" val="10000"/>
                  </a:ext>
                </a:extLst>
              </a:tr>
            </a:tbl>
          </a:graphicData>
        </a:graphic>
      </p:graphicFrame>
      <p:graphicFrame>
        <p:nvGraphicFramePr>
          <p:cNvPr id="10" name="object 3">
            <a:extLst>
              <a:ext uri="{FF2B5EF4-FFF2-40B4-BE49-F238E27FC236}">
                <a16:creationId xmlns:a16="http://schemas.microsoft.com/office/drawing/2014/main" id="{B935CA0F-0E01-AE0E-3EA2-BFB6FB190AAC}"/>
              </a:ext>
            </a:extLst>
          </p:cNvPr>
          <p:cNvGraphicFramePr>
            <a:graphicFrameLocks noGrp="1"/>
          </p:cNvGraphicFramePr>
          <p:nvPr>
            <p:extLst>
              <p:ext uri="{D42A27DB-BD31-4B8C-83A1-F6EECF244321}">
                <p14:modId xmlns:p14="http://schemas.microsoft.com/office/powerpoint/2010/main" val="2619713847"/>
              </p:ext>
            </p:extLst>
          </p:nvPr>
        </p:nvGraphicFramePr>
        <p:xfrm>
          <a:off x="228600" y="3439886"/>
          <a:ext cx="8686800" cy="162306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l" rtl="0">
                        <a:lnSpc>
                          <a:spcPct val="100000"/>
                        </a:lnSpc>
                        <a:spcBef>
                          <a:spcPts val="0"/>
                        </a:spcBef>
                      </a:pPr>
                      <a:r>
                        <a:rPr lang="it-IT" sz="1600" b="1" spc="0" baseline="0" dirty="0">
                          <a:solidFill>
                            <a:schemeClr val="bg1"/>
                          </a:solidFill>
                          <a:latin typeface="Times New Roman"/>
                          <a:cs typeface="Times New Roman"/>
                        </a:rPr>
                        <a:t>Chiusura del procedimento</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1"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Il responsabile del procedimento rimette gli atti al Collegio per l’adozione del provvedimento finale </a:t>
                      </a:r>
                    </a:p>
                    <a:p>
                      <a:pPr marL="457200" marR="0" lvl="1" indent="-18288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Il termine per la conclusione del procedimento (prorogabile) è di 120 giorni, decorrenti dalla data di protocollo della comunicazione di avvio e di 150 giorni quando si debbano chiedere pareri alle Autorità regolamentari di settore</a:t>
                      </a:r>
                    </a:p>
                    <a:p>
                      <a:pPr marL="274320" marR="0" lvl="1" indent="-274320" algn="l" defTabSz="4572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Nel caso in cui il professionista sia residente o domiciliato all’estero, il termine è di 180 giorni</a:t>
                      </a:r>
                    </a:p>
                    <a:p>
                      <a:pPr marL="274320" marR="0" lvl="1"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Nel caso in cui il professionista abbia sede all’estero, il termine è di 210 giorni</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spTree>
    <p:extLst>
      <p:ext uri="{BB962C8B-B14F-4D97-AF65-F5344CB8AC3E}">
        <p14:creationId xmlns:p14="http://schemas.microsoft.com/office/powerpoint/2010/main" val="33051222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La competenza dell’AGCM rispetto alle Autorità di settore</a:t>
            </a:r>
            <a:endParaRPr lang="en-US" dirty="0"/>
          </a:p>
        </p:txBody>
      </p:sp>
      <p:sp>
        <p:nvSpPr>
          <p:cNvPr id="4" name="Footer Placeholder 3"/>
          <p:cNvSpPr>
            <a:spLocks noGrp="1"/>
          </p:cNvSpPr>
          <p:nvPr>
            <p:ph type="ftr" sz="quarter" idx="12"/>
          </p:nvPr>
        </p:nvSpPr>
        <p:spPr/>
        <p:txBody>
          <a:bodyPr/>
          <a:lstStyle/>
          <a:p>
            <a:endParaRPr lang="en-US" dirty="0"/>
          </a:p>
        </p:txBody>
      </p:sp>
      <p:graphicFrame>
        <p:nvGraphicFramePr>
          <p:cNvPr id="8" name="object 3">
            <a:extLst>
              <a:ext uri="{FF2B5EF4-FFF2-40B4-BE49-F238E27FC236}">
                <a16:creationId xmlns:a16="http://schemas.microsoft.com/office/drawing/2014/main" id="{2C9C5CB0-0E08-C208-5691-7901089A7C9B}"/>
              </a:ext>
            </a:extLst>
          </p:cNvPr>
          <p:cNvGraphicFramePr>
            <a:graphicFrameLocks noGrp="1"/>
          </p:cNvGraphicFramePr>
          <p:nvPr>
            <p:extLst>
              <p:ext uri="{D42A27DB-BD31-4B8C-83A1-F6EECF244321}">
                <p14:modId xmlns:p14="http://schemas.microsoft.com/office/powerpoint/2010/main" val="2983701249"/>
              </p:ext>
            </p:extLst>
          </p:nvPr>
        </p:nvGraphicFramePr>
        <p:xfrm>
          <a:off x="228600" y="1237985"/>
          <a:ext cx="8686800" cy="832104"/>
        </p:xfrm>
        <a:graphic>
          <a:graphicData uri="http://schemas.openxmlformats.org/drawingml/2006/table">
            <a:tbl>
              <a:tblPr firstRow="1" bandRow="1">
                <a:tableStyleId>{2D5ABB26-0587-4C30-8999-92F81FD0307C}</a:tableStyleId>
              </a:tblPr>
              <a:tblGrid>
                <a:gridCol w="274320">
                  <a:extLst>
                    <a:ext uri="{9D8B030D-6E8A-4147-A177-3AD203B41FA5}">
                      <a16:colId xmlns:a16="http://schemas.microsoft.com/office/drawing/2014/main" val="20000"/>
                    </a:ext>
                  </a:extLst>
                </a:gridCol>
                <a:gridCol w="8412480">
                  <a:extLst>
                    <a:ext uri="{9D8B030D-6E8A-4147-A177-3AD203B41FA5}">
                      <a16:colId xmlns:a16="http://schemas.microsoft.com/office/drawing/2014/main" val="20001"/>
                    </a:ext>
                  </a:extLst>
                </a:gridCol>
              </a:tblGrid>
              <a:tr h="0">
                <a:tc>
                  <a:txBody>
                    <a:bodyPr/>
                    <a:lstStyle/>
                    <a:p>
                      <a:pPr marL="0" algn="ctr" rtl="0">
                        <a:lnSpc>
                          <a:spcPct val="90000"/>
                        </a:lnSpc>
                        <a:spcBef>
                          <a:spcPts val="0"/>
                        </a:spcBef>
                      </a:pPr>
                      <a:r>
                        <a:rPr lang="en-US" sz="1600" b="1" spc="0" baseline="0" dirty="0">
                          <a:solidFill>
                            <a:srgbClr val="FFFFFF"/>
                          </a:solidFill>
                          <a:latin typeface="Times New Roman" panose="02020603050405020304" pitchFamily="18" charset="0"/>
                          <a:cs typeface="Times New Roman" panose="02020603050405020304" pitchFamily="18" charset="0"/>
                        </a:rPr>
                        <a:t>1</a:t>
                      </a:r>
                      <a:endParaRPr lang="en-US" sz="1600" b="1" spc="0" baseline="0" dirty="0">
                        <a:latin typeface="Times New Roman" panose="02020603050405020304" pitchFamily="18" charset="0"/>
                        <a:cs typeface="Times New Roman" panose="02020603050405020304" pitchFamily="18" charset="0"/>
                      </a:endParaRPr>
                    </a:p>
                  </a:txBody>
                  <a:tcPr marL="45720" marR="45720">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algn="l" rtl="0">
                        <a:lnSpc>
                          <a:spcPct val="90000"/>
                        </a:lnSpc>
                        <a:spcBef>
                          <a:spcPts val="0"/>
                        </a:spcBef>
                      </a:pPr>
                      <a:r>
                        <a:rPr lang="it-IT" sz="1600" b="1" spc="0" baseline="0" dirty="0">
                          <a:solidFill>
                            <a:schemeClr val="tx1"/>
                          </a:solidFill>
                          <a:latin typeface="Times New Roman" panose="02020603050405020304" pitchFamily="18" charset="0"/>
                          <a:cs typeface="Times New Roman" panose="02020603050405020304" pitchFamily="18" charset="0"/>
                        </a:rPr>
                        <a:t>Tesi della specialità per “settori”</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D2FA"/>
                    </a:solidFill>
                  </a:tcPr>
                </a:tc>
                <a:extLst>
                  <a:ext uri="{0D108BD9-81ED-4DB2-BD59-A6C34878D82A}">
                    <a16:rowId xmlns:a16="http://schemas.microsoft.com/office/drawing/2014/main" val="10000"/>
                  </a:ext>
                </a:extLst>
              </a:tr>
              <a:tr h="0">
                <a:tc>
                  <a:txBody>
                    <a:bodyPr/>
                    <a:lstStyle/>
                    <a:p>
                      <a:pPr marL="0" algn="l" rtl="0">
                        <a:lnSpc>
                          <a:spcPct val="90000"/>
                        </a:lnSpc>
                        <a:spcBef>
                          <a:spcPts val="0"/>
                        </a:spcBef>
                      </a:pPr>
                      <a:endParaRPr sz="1600" spc="0" baseline="0">
                        <a:latin typeface="Times New Roman" panose="02020603050405020304" pitchFamily="18" charset="0"/>
                        <a:cs typeface="Times New Roman" panose="02020603050405020304" pitchFamily="18" charset="0"/>
                      </a:endParaRPr>
                    </a:p>
                  </a:txBody>
                  <a:tcPr marL="0" marR="0" marT="36576" marB="36576">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3" indent="-274320" algn="l" defTabSz="457200" rtl="0" eaLnBrk="1" fontAlgn="auto" latinLnBrk="0" hangingPunct="1">
                        <a:lnSpc>
                          <a:spcPct val="9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Adunanza Plenaria 11.5.2012, </a:t>
                      </a:r>
                      <a:r>
                        <a:rPr kumimoji="0" lang="it-IT" sz="14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nn</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11-16 – principi codificati dall’art. 23(12)(</a:t>
                      </a:r>
                      <a:r>
                        <a:rPr kumimoji="0" lang="it-IT" sz="1400" b="0" i="1"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quinquesdecies</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del </a:t>
                      </a:r>
                      <a:r>
                        <a:rPr kumimoji="0" lang="it-IT" sz="14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d.l.</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n. 95/2012 (convertito in l. 7.8.2012, n. 135), oggi abrogato</a:t>
                      </a:r>
                    </a:p>
                  </a:txBody>
                  <a:tcPr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0001"/>
                  </a:ext>
                </a:extLst>
              </a:tr>
            </a:tbl>
          </a:graphicData>
        </a:graphic>
      </p:graphicFrame>
      <p:graphicFrame>
        <p:nvGraphicFramePr>
          <p:cNvPr id="9" name="object 3">
            <a:extLst>
              <a:ext uri="{FF2B5EF4-FFF2-40B4-BE49-F238E27FC236}">
                <a16:creationId xmlns:a16="http://schemas.microsoft.com/office/drawing/2014/main" id="{ACCB9273-6236-E4FA-223E-7B635B5697CF}"/>
              </a:ext>
            </a:extLst>
          </p:cNvPr>
          <p:cNvGraphicFramePr>
            <a:graphicFrameLocks noGrp="1"/>
          </p:cNvGraphicFramePr>
          <p:nvPr>
            <p:extLst>
              <p:ext uri="{D42A27DB-BD31-4B8C-83A1-F6EECF244321}">
                <p14:modId xmlns:p14="http://schemas.microsoft.com/office/powerpoint/2010/main" val="1674729934"/>
              </p:ext>
            </p:extLst>
          </p:nvPr>
        </p:nvGraphicFramePr>
        <p:xfrm>
          <a:off x="228600" y="2176552"/>
          <a:ext cx="8686800" cy="1484376"/>
        </p:xfrm>
        <a:graphic>
          <a:graphicData uri="http://schemas.openxmlformats.org/drawingml/2006/table">
            <a:tbl>
              <a:tblPr firstRow="1" bandRow="1">
                <a:tableStyleId>{2D5ABB26-0587-4C30-8999-92F81FD0307C}</a:tableStyleId>
              </a:tblPr>
              <a:tblGrid>
                <a:gridCol w="274320">
                  <a:extLst>
                    <a:ext uri="{9D8B030D-6E8A-4147-A177-3AD203B41FA5}">
                      <a16:colId xmlns:a16="http://schemas.microsoft.com/office/drawing/2014/main" val="20000"/>
                    </a:ext>
                  </a:extLst>
                </a:gridCol>
                <a:gridCol w="8412480">
                  <a:extLst>
                    <a:ext uri="{9D8B030D-6E8A-4147-A177-3AD203B41FA5}">
                      <a16:colId xmlns:a16="http://schemas.microsoft.com/office/drawing/2014/main" val="20001"/>
                    </a:ext>
                  </a:extLst>
                </a:gridCol>
              </a:tblGrid>
              <a:tr h="0">
                <a:tc>
                  <a:txBody>
                    <a:bodyPr/>
                    <a:lstStyle/>
                    <a:p>
                      <a:pPr marL="0" algn="ctr" rtl="0">
                        <a:lnSpc>
                          <a:spcPct val="90000"/>
                        </a:lnSpc>
                        <a:spcBef>
                          <a:spcPts val="0"/>
                        </a:spcBef>
                      </a:pPr>
                      <a:r>
                        <a:rPr lang="en-US" sz="1600" b="1" spc="0" baseline="0" dirty="0">
                          <a:solidFill>
                            <a:srgbClr val="FFFFFF"/>
                          </a:solidFill>
                          <a:latin typeface="Times New Roman" panose="02020603050405020304" pitchFamily="18" charset="0"/>
                          <a:cs typeface="Times New Roman" panose="02020603050405020304" pitchFamily="18" charset="0"/>
                        </a:rPr>
                        <a:t>2</a:t>
                      </a:r>
                      <a:endParaRPr lang="en-US" sz="1600" b="1" spc="0" baseline="0" dirty="0">
                        <a:latin typeface="Times New Roman" panose="02020603050405020304" pitchFamily="18" charset="0"/>
                        <a:cs typeface="Times New Roman" panose="02020603050405020304" pitchFamily="18" charset="0"/>
                      </a:endParaRPr>
                    </a:p>
                  </a:txBody>
                  <a:tcPr marL="45720" marR="45720">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algn="l" rtl="0">
                        <a:lnSpc>
                          <a:spcPct val="90000"/>
                        </a:lnSpc>
                        <a:spcBef>
                          <a:spcPts val="0"/>
                        </a:spcBef>
                      </a:pPr>
                      <a:r>
                        <a:rPr lang="it-IT" sz="1600" b="1" spc="0" baseline="0" dirty="0">
                          <a:solidFill>
                            <a:schemeClr val="tx1"/>
                          </a:solidFill>
                          <a:latin typeface="Times New Roman" panose="02020603050405020304" pitchFamily="18" charset="0"/>
                          <a:cs typeface="Times New Roman" panose="02020603050405020304" pitchFamily="18" charset="0"/>
                        </a:rPr>
                        <a:t>Tesi della specialità “per fattispecie”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D2FA"/>
                    </a:solidFill>
                  </a:tcPr>
                </a:tc>
                <a:extLst>
                  <a:ext uri="{0D108BD9-81ED-4DB2-BD59-A6C34878D82A}">
                    <a16:rowId xmlns:a16="http://schemas.microsoft.com/office/drawing/2014/main" val="10000"/>
                  </a:ext>
                </a:extLst>
              </a:tr>
              <a:tr h="0">
                <a:tc>
                  <a:txBody>
                    <a:bodyPr/>
                    <a:lstStyle/>
                    <a:p>
                      <a:pPr marL="0" algn="l" rtl="0">
                        <a:lnSpc>
                          <a:spcPct val="90000"/>
                        </a:lnSpc>
                        <a:spcBef>
                          <a:spcPts val="0"/>
                        </a:spcBef>
                      </a:pPr>
                      <a:endParaRPr sz="1600" spc="0" baseline="0">
                        <a:latin typeface="Times New Roman" panose="02020603050405020304" pitchFamily="18" charset="0"/>
                        <a:cs typeface="Times New Roman" panose="02020603050405020304" pitchFamily="18" charset="0"/>
                      </a:endParaRPr>
                    </a:p>
                  </a:txBody>
                  <a:tcPr marL="0" marR="0" marT="36576" marB="36576">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3" indent="-274320" algn="l" defTabSz="457200" rtl="0" eaLnBrk="1" fontAlgn="auto" latinLnBrk="0" hangingPunct="1">
                        <a:lnSpc>
                          <a:spcPct val="9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Procedura di infrazione (n. 2013-2169) nei confronti dello Stato italiano per mancata corretta attuazione della Direttiva PCS</a:t>
                      </a:r>
                    </a:p>
                    <a:p>
                      <a:pPr marL="274320" marR="0" lvl="3" indent="-274320" algn="l" defTabSz="457200" rtl="0" eaLnBrk="1" fontAlgn="auto" latinLnBrk="0" hangingPunct="1">
                        <a:lnSpc>
                          <a:spcPct val="9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Art. 27(1)(</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bis</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cod. cons. (introdotto da d. lgs. 21/2014)</a:t>
                      </a:r>
                    </a:p>
                    <a:p>
                      <a:pPr marL="274320" marR="0" lvl="3" indent="-274320" algn="l" defTabSz="457200" rtl="0" eaLnBrk="1" fontAlgn="auto" latinLnBrk="0" hangingPunct="1">
                        <a:lnSpc>
                          <a:spcPct val="9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Adunanza Plenaria 9.2.2016, n 4: criterio di specialità per progressione – ma, AGCM sempre competente per le pratiche aggressive</a:t>
                      </a:r>
                    </a:p>
                  </a:txBody>
                  <a:tcPr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0001"/>
                  </a:ext>
                </a:extLst>
              </a:tr>
            </a:tbl>
          </a:graphicData>
        </a:graphic>
      </p:graphicFrame>
      <p:graphicFrame>
        <p:nvGraphicFramePr>
          <p:cNvPr id="10" name="object 3">
            <a:extLst>
              <a:ext uri="{FF2B5EF4-FFF2-40B4-BE49-F238E27FC236}">
                <a16:creationId xmlns:a16="http://schemas.microsoft.com/office/drawing/2014/main" id="{2BEBB38C-5EC4-7714-4CF7-C88D5D35C683}"/>
              </a:ext>
            </a:extLst>
          </p:cNvPr>
          <p:cNvGraphicFramePr>
            <a:graphicFrameLocks noGrp="1"/>
          </p:cNvGraphicFramePr>
          <p:nvPr>
            <p:extLst>
              <p:ext uri="{D42A27DB-BD31-4B8C-83A1-F6EECF244321}">
                <p14:modId xmlns:p14="http://schemas.microsoft.com/office/powerpoint/2010/main" val="2433504949"/>
              </p:ext>
            </p:extLst>
          </p:nvPr>
        </p:nvGraphicFramePr>
        <p:xfrm>
          <a:off x="228600" y="3767392"/>
          <a:ext cx="8686800" cy="2406396"/>
        </p:xfrm>
        <a:graphic>
          <a:graphicData uri="http://schemas.openxmlformats.org/drawingml/2006/table">
            <a:tbl>
              <a:tblPr firstRow="1" bandRow="1">
                <a:tableStyleId>{2D5ABB26-0587-4C30-8999-92F81FD0307C}</a:tableStyleId>
              </a:tblPr>
              <a:tblGrid>
                <a:gridCol w="274320">
                  <a:extLst>
                    <a:ext uri="{9D8B030D-6E8A-4147-A177-3AD203B41FA5}">
                      <a16:colId xmlns:a16="http://schemas.microsoft.com/office/drawing/2014/main" val="20000"/>
                    </a:ext>
                  </a:extLst>
                </a:gridCol>
                <a:gridCol w="8412480">
                  <a:extLst>
                    <a:ext uri="{9D8B030D-6E8A-4147-A177-3AD203B41FA5}">
                      <a16:colId xmlns:a16="http://schemas.microsoft.com/office/drawing/2014/main" val="20001"/>
                    </a:ext>
                  </a:extLst>
                </a:gridCol>
              </a:tblGrid>
              <a:tr h="0">
                <a:tc>
                  <a:txBody>
                    <a:bodyPr/>
                    <a:lstStyle/>
                    <a:p>
                      <a:pPr marL="0" algn="ctr" rtl="0">
                        <a:lnSpc>
                          <a:spcPct val="90000"/>
                        </a:lnSpc>
                        <a:spcBef>
                          <a:spcPts val="0"/>
                        </a:spcBef>
                      </a:pPr>
                      <a:r>
                        <a:rPr lang="en-US" sz="1600" b="1" spc="0" baseline="0" dirty="0">
                          <a:solidFill>
                            <a:srgbClr val="FFFFFF"/>
                          </a:solidFill>
                          <a:latin typeface="Times New Roman" panose="02020603050405020304" pitchFamily="18" charset="0"/>
                          <a:cs typeface="Times New Roman" panose="02020603050405020304" pitchFamily="18" charset="0"/>
                        </a:rPr>
                        <a:t>3</a:t>
                      </a:r>
                      <a:endParaRPr lang="en-US" sz="1600" b="1" spc="0" baseline="0" dirty="0">
                        <a:latin typeface="Times New Roman" panose="02020603050405020304" pitchFamily="18" charset="0"/>
                        <a:cs typeface="Times New Roman" panose="02020603050405020304" pitchFamily="18" charset="0"/>
                      </a:endParaRPr>
                    </a:p>
                  </a:txBody>
                  <a:tcPr marL="45720" marR="45720">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algn="l" rtl="0">
                        <a:lnSpc>
                          <a:spcPct val="90000"/>
                        </a:lnSpc>
                        <a:spcBef>
                          <a:spcPts val="0"/>
                        </a:spcBef>
                      </a:pPr>
                      <a:r>
                        <a:rPr lang="it-IT" sz="1600" b="1" spc="0" baseline="0" dirty="0">
                          <a:solidFill>
                            <a:schemeClr val="tx1"/>
                          </a:solidFill>
                          <a:latin typeface="Times New Roman" panose="02020603050405020304" pitchFamily="18" charset="0"/>
                          <a:cs typeface="Times New Roman" panose="02020603050405020304" pitchFamily="18" charset="0"/>
                        </a:rPr>
                        <a:t>Tesi fondata sul criterio dell’incompatibilità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AE678"/>
                    </a:solidFill>
                  </a:tcPr>
                </a:tc>
                <a:extLst>
                  <a:ext uri="{0D108BD9-81ED-4DB2-BD59-A6C34878D82A}">
                    <a16:rowId xmlns:a16="http://schemas.microsoft.com/office/drawing/2014/main" val="10000"/>
                  </a:ext>
                </a:extLst>
              </a:tr>
              <a:tr h="0">
                <a:tc>
                  <a:txBody>
                    <a:bodyPr/>
                    <a:lstStyle/>
                    <a:p>
                      <a:pPr marL="0" algn="l" rtl="0">
                        <a:lnSpc>
                          <a:spcPct val="90000"/>
                        </a:lnSpc>
                        <a:spcBef>
                          <a:spcPts val="0"/>
                        </a:spcBef>
                      </a:pPr>
                      <a:endParaRPr sz="1600" spc="0" baseline="0">
                        <a:latin typeface="Times New Roman" panose="02020603050405020304" pitchFamily="18" charset="0"/>
                        <a:cs typeface="Times New Roman" panose="02020603050405020304" pitchFamily="18" charset="0"/>
                      </a:endParaRPr>
                    </a:p>
                  </a:txBody>
                  <a:tcPr marL="0" marR="0" marT="36576" marB="36576">
                    <a:lnL w="381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3" indent="-274320" algn="l" defTabSz="457200" rtl="0" eaLnBrk="1" fontAlgn="auto" latinLnBrk="0" hangingPunct="1">
                        <a:lnSpc>
                          <a:spcPct val="90000"/>
                        </a:lnSpc>
                        <a:spcBef>
                          <a:spcPts val="0"/>
                        </a:spcBef>
                        <a:spcAft>
                          <a:spcPts val="300"/>
                        </a:spcAft>
                        <a:buClrTx/>
                        <a:buSzTx/>
                        <a:buFont typeface="Times New Roman" panose="02020603050405020304" pitchFamily="18" charset="0"/>
                        <a:buChar char="—"/>
                        <a:tabLst/>
                        <a:defRPr/>
                      </a:pP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Ai sensi </a:t>
                      </a:r>
                      <a:r>
                        <a:rPr kumimoji="0" lang="en-US" sz="14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degli</a:t>
                      </a: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artt</a:t>
                      </a: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3(4) </a:t>
                      </a:r>
                      <a:r>
                        <a:rPr kumimoji="0" lang="en-US" sz="14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della</a:t>
                      </a: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14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Direttiva</a:t>
                      </a: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PCS e </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19(3) cod. cons. un conflitto sussiste unicamente quando disposizioni del diritto dell’UE estranee alla direttiva PCS, disciplinanti aspetti specifici delle PCS, impongono ai professionisti, senza alcun margine di manovra, obblighi incompatibili con quelli stabiliti dalla direttiva PCS </a:t>
                      </a: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(CGUE 13.9.2018, cause reunite C‑54/17 e C‑55/17, </a:t>
                      </a:r>
                      <a:r>
                        <a:rPr kumimoji="0" lang="en-US"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Wind Tre </a:t>
                      </a: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e </a:t>
                      </a:r>
                      <a:r>
                        <a:rPr kumimoji="0" lang="en-US"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Vodafone Italia</a:t>
                      </a: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274320" marR="0" lvl="3" indent="-274320" algn="l" defTabSz="457200" rtl="0" eaLnBrk="1" fontAlgn="auto" latinLnBrk="0" hangingPunct="1">
                        <a:lnSpc>
                          <a:spcPct val="9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 locuzione “aspetti specifici” delle PCS (</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ex</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art. 19(3) cod. cons.) impone un confronto non tra settori o fattispecie concrete, ma </a:t>
                      </a:r>
                      <a:r>
                        <a:rPr kumimoji="0" lang="it-IT" sz="14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tra singole norme generali e di settore</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con applicazione di queste ultime soltanto qualora contengano profili di disciplina incompatibili con la natura delle regole di condotta contemplate nei due settori: “</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 regola generale è che, in presenza di una</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[PCS], </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 competenza è dell’AGCM. La competenza delle altre Autorità di settore è residuale e ricorre soltanto quando la disciplina di settore regoli ‘aspetti specifici’ delle </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[PCS] </a:t>
                      </a:r>
                      <a:r>
                        <a:rPr kumimoji="0" lang="it-IT" sz="1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che rendono le due discipline incompatibili</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(Cons. St. 25.10.2019, n. 7296)</a:t>
                      </a:r>
                    </a:p>
                  </a:txBody>
                  <a:tcPr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AF5BE"/>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467751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23E8E2D-3B90-9FAF-5F29-529BF5A5B8B7}"/>
              </a:ext>
            </a:extLst>
          </p:cNvPr>
          <p:cNvSpPr/>
          <p:nvPr/>
        </p:nvSpPr>
        <p:spPr>
          <a:xfrm>
            <a:off x="213994" y="2812123"/>
            <a:ext cx="8685213" cy="3249978"/>
          </a:xfrm>
          <a:prstGeom prst="rect">
            <a:avLst/>
          </a:prstGeom>
          <a:solidFill>
            <a:srgbClr val="DFFF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sp>
        <p:nvSpPr>
          <p:cNvPr id="2" name="Title 1">
            <a:extLst>
              <a:ext uri="{FF2B5EF4-FFF2-40B4-BE49-F238E27FC236}">
                <a16:creationId xmlns:a16="http://schemas.microsoft.com/office/drawing/2014/main" id="{60A27A88-62BE-F5BD-5DA4-C72FA8E7569E}"/>
              </a:ext>
            </a:extLst>
          </p:cNvPr>
          <p:cNvSpPr>
            <a:spLocks noGrp="1"/>
          </p:cNvSpPr>
          <p:nvPr>
            <p:ph type="title"/>
          </p:nvPr>
        </p:nvSpPr>
        <p:spPr/>
        <p:txBody>
          <a:bodyPr/>
          <a:lstStyle/>
          <a:p>
            <a:pPr algn="l"/>
            <a:r>
              <a:rPr lang="it-IT" sz="2800" dirty="0"/>
              <a:t>La rilevanza delle decisioni AGCM nei giudizi civili</a:t>
            </a:r>
            <a:endParaRPr lang="en-GB" dirty="0"/>
          </a:p>
        </p:txBody>
      </p:sp>
      <p:sp>
        <p:nvSpPr>
          <p:cNvPr id="5" name="Content Placeholder 2">
            <a:extLst>
              <a:ext uri="{FF2B5EF4-FFF2-40B4-BE49-F238E27FC236}">
                <a16:creationId xmlns:a16="http://schemas.microsoft.com/office/drawing/2014/main" id="{D13AE320-345A-107B-1E69-9F12944DB538}"/>
              </a:ext>
            </a:extLst>
          </p:cNvPr>
          <p:cNvSpPr txBox="1">
            <a:spLocks/>
          </p:cNvSpPr>
          <p:nvPr/>
        </p:nvSpPr>
        <p:spPr>
          <a:xfrm>
            <a:off x="228600" y="2996952"/>
            <a:ext cx="8770813" cy="1827144"/>
          </a:xfrm>
          <a:prstGeom prst="rect">
            <a:avLst/>
          </a:prstGeom>
        </p:spPr>
        <p:txBody>
          <a:bodyPr/>
          <a:lstStyle>
            <a:lvl1pPr marL="9144" indent="-9144" algn="l" defTabSz="914400" rtl="0" eaLnBrk="1" latinLnBrk="0" hangingPunct="1">
              <a:lnSpc>
                <a:spcPct val="100000"/>
              </a:lnSpc>
              <a:spcBef>
                <a:spcPts val="0"/>
              </a:spcBef>
              <a:spcAft>
                <a:spcPts val="600"/>
              </a:spcAft>
              <a:buFont typeface="Times New Roman" panose="02020603050405020304" pitchFamily="18" charset="0"/>
              <a:buChar char="​"/>
              <a:defRPr sz="1600" b="0" kern="1200">
                <a:solidFill>
                  <a:schemeClr val="tx1"/>
                </a:solidFill>
                <a:latin typeface="Times New Roman"/>
                <a:ea typeface="+mn-ea"/>
                <a:cs typeface="Times New Roman"/>
              </a:defRPr>
            </a:lvl1pPr>
            <a:lvl2pPr marL="288925" indent="-288925" algn="l" defTabSz="914400" rtl="0" eaLnBrk="1" latinLnBrk="0" hangingPunct="1">
              <a:lnSpc>
                <a:spcPct val="100000"/>
              </a:lnSpc>
              <a:spcBef>
                <a:spcPts val="0"/>
              </a:spcBef>
              <a:spcAft>
                <a:spcPts val="600"/>
              </a:spcAft>
              <a:buFont typeface="Arial"/>
              <a:buChar char="—"/>
              <a:tabLst>
                <a:tab pos="288925" algn="l"/>
              </a:tabLst>
              <a:defRPr sz="1600" kern="1200">
                <a:solidFill>
                  <a:schemeClr val="tx1"/>
                </a:solidFill>
                <a:latin typeface="Times New Roman"/>
                <a:ea typeface="+mn-ea"/>
                <a:cs typeface="Times New Roman"/>
              </a:defRPr>
            </a:lvl2pPr>
            <a:lvl3pPr marL="455613" indent="-166688" algn="l" defTabSz="914400" rtl="0" eaLnBrk="1" latinLnBrk="0" hangingPunct="1">
              <a:lnSpc>
                <a:spcPct val="100000"/>
              </a:lnSpc>
              <a:spcBef>
                <a:spcPts val="0"/>
              </a:spcBef>
              <a:spcAft>
                <a:spcPts val="600"/>
              </a:spcAft>
              <a:buFont typeface="Arial"/>
              <a:buChar char="•"/>
              <a:defRPr sz="1400" kern="1200">
                <a:solidFill>
                  <a:schemeClr val="tx1"/>
                </a:solidFill>
                <a:latin typeface="Times New Roman"/>
                <a:ea typeface="+mn-ea"/>
                <a:cs typeface="Times New Roman"/>
              </a:defRPr>
            </a:lvl3pPr>
            <a:lvl4pPr marL="628650" indent="-173038" algn="l" defTabSz="914400" rtl="0" eaLnBrk="1" latinLnBrk="0" hangingPunct="1">
              <a:lnSpc>
                <a:spcPct val="100000"/>
              </a:lnSpc>
              <a:spcBef>
                <a:spcPts val="0"/>
              </a:spcBef>
              <a:spcAft>
                <a:spcPts val="600"/>
              </a:spcAft>
              <a:buFont typeface="Arial"/>
              <a:buChar char="•"/>
              <a:defRPr sz="1200" kern="1200">
                <a:solidFill>
                  <a:schemeClr val="tx1"/>
                </a:solidFill>
                <a:latin typeface="Times New Roman"/>
                <a:ea typeface="+mn-ea"/>
                <a:cs typeface="Times New Roman"/>
              </a:defRPr>
            </a:lvl4pPr>
            <a:lvl5pPr marL="801688" indent="-173038" algn="l" defTabSz="914400" rtl="0" eaLnBrk="1" latinLnBrk="0" hangingPunct="1">
              <a:lnSpc>
                <a:spcPct val="100000"/>
              </a:lnSpc>
              <a:spcBef>
                <a:spcPts val="0"/>
              </a:spcBef>
              <a:spcAft>
                <a:spcPts val="600"/>
              </a:spcAft>
              <a:buFont typeface="Arial"/>
              <a:buChar char="•"/>
              <a:defRPr sz="1200" kern="1200">
                <a:solidFill>
                  <a:schemeClr val="tx1"/>
                </a:solidFill>
                <a:latin typeface="Times New Roman"/>
                <a:ea typeface="+mn-ea"/>
                <a:cs typeface="Times New Roman"/>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144" marR="0" lvl="0" indent="-9144" algn="l" defTabSz="9144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6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Times New Roman"/>
              </a:rPr>
              <a:t>Particolare rilevanza del principio affermato dalla Cassazione considerati:</a:t>
            </a:r>
          </a:p>
          <a:p>
            <a:pPr marL="288925" marR="0" lvl="1" indent="-288925" algn="l" defTabSz="914400" rtl="0" eaLnBrk="1" fontAlgn="auto" latinLnBrk="0" hangingPunct="1">
              <a:lnSpc>
                <a:spcPct val="100000"/>
              </a:lnSpc>
              <a:spcBef>
                <a:spcPts val="0"/>
              </a:spcBef>
              <a:spcAft>
                <a:spcPts val="600"/>
              </a:spcAft>
              <a:buClrTx/>
              <a:buSzTx/>
              <a:buFont typeface="Arial"/>
              <a:buChar char="—"/>
              <a:tabLst>
                <a:tab pos="288925" algn="l"/>
              </a:tabLst>
              <a:defRPr/>
            </a:pPr>
            <a:r>
              <a:rPr kumimoji="0" lang="it-IT" sz="16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Times New Roman"/>
              </a:rPr>
              <a:t>i nuovi e più incisivi poteri dell’AGCM in materia di clausole vessatorie</a:t>
            </a:r>
          </a:p>
          <a:p>
            <a:pPr marL="288925" marR="0" lvl="1" indent="-288925" algn="l" defTabSz="914400" rtl="0" eaLnBrk="1" fontAlgn="auto" latinLnBrk="0" hangingPunct="1">
              <a:lnSpc>
                <a:spcPct val="100000"/>
              </a:lnSpc>
              <a:spcBef>
                <a:spcPts val="0"/>
              </a:spcBef>
              <a:spcAft>
                <a:spcPts val="600"/>
              </a:spcAft>
              <a:buClrTx/>
              <a:buSzTx/>
              <a:buFont typeface="Arial"/>
              <a:buChar char="—"/>
              <a:tabLst>
                <a:tab pos="288925" algn="l"/>
              </a:tabLst>
              <a:defRPr/>
            </a:pPr>
            <a:r>
              <a:rPr kumimoji="0" lang="it-IT" sz="16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Times New Roman"/>
              </a:rPr>
              <a:t>il fatto che, ove il ricorso a clausole vessatorie costituisca una PCS, i consumatori possono adire il giudice ordinario per ottenere rimedi proporzionati ed effettivi, compresi il risarcimento del danno subito e, ove applicabile, la riduzione del prezzo o la risoluzione del contratto (art. 27 cod. cons.)</a:t>
            </a:r>
          </a:p>
          <a:p>
            <a:pPr marL="288925" marR="0" lvl="1" indent="-288925" algn="l" defTabSz="914400" rtl="0" eaLnBrk="1" fontAlgn="auto" latinLnBrk="0" hangingPunct="1">
              <a:lnSpc>
                <a:spcPct val="100000"/>
              </a:lnSpc>
              <a:spcBef>
                <a:spcPts val="0"/>
              </a:spcBef>
              <a:spcAft>
                <a:spcPts val="600"/>
              </a:spcAft>
              <a:buClrTx/>
              <a:buSzTx/>
              <a:buFont typeface="Arial"/>
              <a:buChar char="—"/>
              <a:tabLst>
                <a:tab pos="288925" algn="l"/>
              </a:tabLst>
              <a:defRPr/>
            </a:pPr>
            <a:r>
              <a:rPr kumimoji="0" lang="it-IT" sz="16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Times New Roman"/>
              </a:rPr>
              <a:t>sul piano processuale, il G.O. investito di azioni “rappresentative” (instaurate da associazioni dei consumatori iscritte nell’elenco </a:t>
            </a:r>
            <a:r>
              <a:rPr kumimoji="0" lang="it-IT" sz="1600" b="0" i="1"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Times New Roman"/>
              </a:rPr>
              <a:t>ex </a:t>
            </a:r>
            <a:r>
              <a:rPr kumimoji="0" lang="it-IT" sz="16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Times New Roman"/>
              </a:rPr>
              <a:t>art. 137 cod. cons. per ottenere provvedimenti inibitori e/o “compensativi” nei confronti di professionisti) può (ma non deve) sospendere il giudizio quando “</a:t>
            </a:r>
            <a:r>
              <a:rPr kumimoji="0" lang="it-IT" sz="1600" b="0" i="1"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Times New Roman"/>
              </a:rPr>
              <a:t>sui fatti rilevanti ai fini della decisione</a:t>
            </a:r>
            <a:r>
              <a:rPr kumimoji="0" lang="it-IT" sz="16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Times New Roman"/>
              </a:rPr>
              <a:t>” sia in corso un’istruttoria davanti a un’Autorità indipendente ovvero sia in corso un giudizio davanti al giudice amministrativo</a:t>
            </a:r>
          </a:p>
          <a:p>
            <a:pPr marL="288925" marR="0" lvl="1" indent="-288925" algn="l" defTabSz="914400" rtl="0" eaLnBrk="1" fontAlgn="auto" latinLnBrk="0" hangingPunct="1">
              <a:lnSpc>
                <a:spcPct val="100000"/>
              </a:lnSpc>
              <a:spcBef>
                <a:spcPts val="0"/>
              </a:spcBef>
              <a:spcAft>
                <a:spcPts val="600"/>
              </a:spcAft>
              <a:buClrTx/>
              <a:buSzTx/>
              <a:buFont typeface="Arial"/>
              <a:buChar char="—"/>
              <a:tabLst>
                <a:tab pos="288925" algn="l"/>
              </a:tabLst>
              <a:defRPr/>
            </a:pPr>
            <a:endParaRPr kumimoji="0" lang="it-IT" sz="13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Times New Roman"/>
            </a:endParaRPr>
          </a:p>
          <a:p>
            <a:pPr marL="288925" marR="0" lvl="1" indent="-288925" algn="l" defTabSz="914400" rtl="0" eaLnBrk="1" fontAlgn="auto" latinLnBrk="0" hangingPunct="1">
              <a:lnSpc>
                <a:spcPct val="100000"/>
              </a:lnSpc>
              <a:spcBef>
                <a:spcPts val="0"/>
              </a:spcBef>
              <a:spcAft>
                <a:spcPts val="600"/>
              </a:spcAft>
              <a:buClrTx/>
              <a:buSzTx/>
              <a:buFont typeface="Arial"/>
              <a:buChar char="—"/>
              <a:tabLst>
                <a:tab pos="288925" algn="l"/>
              </a:tabLst>
              <a:defRPr/>
            </a:pPr>
            <a:endParaRPr kumimoji="0" lang="it-IT" sz="13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Times New Roman"/>
            </a:endParaRPr>
          </a:p>
          <a:p>
            <a:pPr marL="9144" marR="0" lvl="0" indent="-9144" algn="l" defTabSz="9144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endParaRPr kumimoji="0" lang="it-IT" sz="15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Times New Roman"/>
            </a:endParaRPr>
          </a:p>
        </p:txBody>
      </p:sp>
      <p:sp>
        <p:nvSpPr>
          <p:cNvPr id="6" name="TextBox 5">
            <a:extLst>
              <a:ext uri="{FF2B5EF4-FFF2-40B4-BE49-F238E27FC236}">
                <a16:creationId xmlns:a16="http://schemas.microsoft.com/office/drawing/2014/main" id="{448C17CF-03F2-8F1C-82BE-8A131B6E820F}"/>
              </a:ext>
            </a:extLst>
          </p:cNvPr>
          <p:cNvSpPr txBox="1"/>
          <p:nvPr/>
        </p:nvSpPr>
        <p:spPr>
          <a:xfrm>
            <a:off x="323528" y="1412776"/>
            <a:ext cx="8302253" cy="1077218"/>
          </a:xfrm>
          <a:prstGeom prst="rect">
            <a:avLst/>
          </a:prstGeom>
          <a:noFill/>
          <a:ln w="28575">
            <a:solidFill>
              <a:schemeClr val="accent6"/>
            </a:solidFill>
          </a:ln>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In materia di clausole vessatorie, i provvedimenti AGCM hanno natura di </a:t>
            </a:r>
            <a:r>
              <a:rPr kumimoji="0" lang="it-IT"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prova privilegiata</a:t>
            </a:r>
            <a:r>
              <a:rPr kumimoji="0" lang="it-IT"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operando una presunzione legale, suscettibile di prova contraria, che genera un dovere di motivazione e di specifica confutazione in capo al giudice ordinario che voglia discostarsene (Cass., </a:t>
            </a:r>
            <a:r>
              <a:rPr kumimoji="0" lang="it-IT" sz="1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sent</a:t>
            </a:r>
            <a:r>
              <a:rPr kumimoji="0" lang="it-IT"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31.8.2021, n. 23655)</a:t>
            </a:r>
          </a:p>
        </p:txBody>
      </p:sp>
    </p:spTree>
    <p:extLst>
      <p:ext uri="{BB962C8B-B14F-4D97-AF65-F5344CB8AC3E}">
        <p14:creationId xmlns:p14="http://schemas.microsoft.com/office/powerpoint/2010/main" val="8327062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Esempi di condotte oggetto di esame dell’AGCM (1/3)</a:t>
            </a:r>
            <a:br>
              <a:rPr lang="it-IT" dirty="0"/>
            </a:br>
            <a:r>
              <a:rPr lang="it-IT" i="1" dirty="0"/>
              <a:t>Il caso SKY – Pacchetti Calcio Serie A</a:t>
            </a:r>
            <a:endParaRPr lang="en-US" dirty="0"/>
          </a:p>
        </p:txBody>
      </p:sp>
      <p:sp>
        <p:nvSpPr>
          <p:cNvPr id="4" name="Footer Placeholder 3"/>
          <p:cNvSpPr>
            <a:spLocks noGrp="1"/>
          </p:cNvSpPr>
          <p:nvPr>
            <p:ph type="ftr" sz="quarter" idx="12"/>
          </p:nvPr>
        </p:nvSpPr>
        <p:spPr/>
        <p:txBody>
          <a:bodyPr/>
          <a:lstStyle/>
          <a:p>
            <a:endParaRPr lang="en-US" dirty="0"/>
          </a:p>
        </p:txBody>
      </p:sp>
      <p:graphicFrame>
        <p:nvGraphicFramePr>
          <p:cNvPr id="8" name="object 3">
            <a:extLst>
              <a:ext uri="{FF2B5EF4-FFF2-40B4-BE49-F238E27FC236}">
                <a16:creationId xmlns:a16="http://schemas.microsoft.com/office/drawing/2014/main" id="{43EE6A0D-2015-5840-27E7-AA11B55691F5}"/>
              </a:ext>
            </a:extLst>
          </p:cNvPr>
          <p:cNvGraphicFramePr>
            <a:graphicFrameLocks noGrp="1"/>
          </p:cNvGraphicFramePr>
          <p:nvPr>
            <p:extLst>
              <p:ext uri="{D42A27DB-BD31-4B8C-83A1-F6EECF244321}">
                <p14:modId xmlns:p14="http://schemas.microsoft.com/office/powerpoint/2010/main" val="2091868117"/>
              </p:ext>
            </p:extLst>
          </p:nvPr>
        </p:nvGraphicFramePr>
        <p:xfrm>
          <a:off x="225320" y="1524000"/>
          <a:ext cx="8686800" cy="190500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288925" marR="0" lvl="1" indent="-288925"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tab pos="288925" algn="l"/>
                        </a:tabLst>
                        <a:defRPr/>
                      </a:pP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Con il </a:t>
                      </a:r>
                      <a:r>
                        <a:rPr kumimoji="0" lang="it-IT" sz="1200" b="0" i="0" u="none" strike="noStrike" kern="1200" cap="none" spc="0" normalizeH="0" baseline="0" noProof="0" dirty="0" err="1">
                          <a:ln>
                            <a:noFill/>
                          </a:ln>
                          <a:solidFill>
                            <a:prstClr val="black"/>
                          </a:solidFill>
                          <a:effectLst/>
                          <a:uLnTx/>
                          <a:uFillTx/>
                          <a:latin typeface="Times New Roman"/>
                          <a:ea typeface="+mn-ea"/>
                          <a:cs typeface="Times New Roman"/>
                        </a:rPr>
                        <a:t>provv</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 n. 27545 del 23.1.2019, l’AGCM ha comminato a </a:t>
                      </a:r>
                      <a:r>
                        <a:rPr kumimoji="0" lang="it-IT" sz="1200" b="1" i="0" u="none" strike="noStrike" kern="1200" cap="none" spc="0" normalizeH="0" baseline="0" noProof="0" dirty="0">
                          <a:ln>
                            <a:noFill/>
                          </a:ln>
                          <a:solidFill>
                            <a:prstClr val="black"/>
                          </a:solidFill>
                          <a:effectLst/>
                          <a:uLnTx/>
                          <a:uFillTx/>
                          <a:latin typeface="Times New Roman"/>
                          <a:ea typeface="+mn-ea"/>
                          <a:cs typeface="Times New Roman"/>
                        </a:rPr>
                        <a:t>SKY Italia S.r.l. </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una sanzione pecuniaria pari a € 7 milioni per aver posto in essere due pratiche commerciali scorrette a seguito dell’assegnazione dei diritti per la trasmissione in diretta delle partite del campionato di Serie A in relazione al triennio 2018-2021:</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D2FA"/>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517525" marR="0" lvl="2" indent="-228600" algn="just" defTabSz="914400" rtl="0" eaLnBrk="1" fontAlgn="auto" latinLnBrk="0" hangingPunct="1">
                        <a:lnSpc>
                          <a:spcPct val="100000"/>
                        </a:lnSpc>
                        <a:spcBef>
                          <a:spcPts val="0"/>
                        </a:spcBef>
                        <a:spcAft>
                          <a:spcPts val="600"/>
                        </a:spcAft>
                        <a:buClrTx/>
                        <a:buSzTx/>
                        <a:buFont typeface="+mj-lt"/>
                        <a:buAutoNum type="alphaLcPeriod"/>
                        <a:tabLst/>
                        <a:defRPr/>
                      </a:pP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una </a:t>
                      </a:r>
                      <a:r>
                        <a:rPr kumimoji="0" lang="it-IT" sz="1200" b="1" i="0" u="none" strike="noStrike" kern="1200" cap="none" spc="0" normalizeH="0" baseline="0" noProof="0" dirty="0">
                          <a:ln>
                            <a:noFill/>
                          </a:ln>
                          <a:solidFill>
                            <a:prstClr val="black"/>
                          </a:solidFill>
                          <a:effectLst/>
                          <a:uLnTx/>
                          <a:uFillTx/>
                          <a:latin typeface="Times New Roman"/>
                          <a:ea typeface="+mn-ea"/>
                          <a:cs typeface="Times New Roman"/>
                        </a:rPr>
                        <a:t>pratica ingannevole</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a:t>
                      </a:r>
                      <a:r>
                        <a:rPr kumimoji="0" lang="it-IT" sz="1200" b="1" i="0" u="none" strike="noStrike" kern="1200" cap="none" spc="0" normalizeH="0" baseline="0" noProof="0" dirty="0">
                          <a:ln>
                            <a:noFill/>
                          </a:ln>
                          <a:solidFill>
                            <a:prstClr val="black"/>
                          </a:solidFill>
                          <a:effectLst/>
                          <a:uLnTx/>
                          <a:uFillTx/>
                          <a:latin typeface="Times New Roman"/>
                          <a:ea typeface="+mn-ea"/>
                          <a:cs typeface="Times New Roman"/>
                        </a:rPr>
                        <a:t> </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relativa alla fase di presentazione dell’offerta per il Pacchetto Calcio 2018/19, consistente nel diffondere messaggi ingannevoli ai potenziali nuovi clienti, tale da indurli a credere di poter fruire della visione di tutte le partite del campionato di Serie A</a:t>
                      </a:r>
                    </a:p>
                    <a:p>
                      <a:pPr marL="517525" marR="0" lvl="2" indent="-228600" algn="just" defTabSz="914400" rtl="0" eaLnBrk="1" fontAlgn="auto" latinLnBrk="0" hangingPunct="1">
                        <a:lnSpc>
                          <a:spcPct val="100000"/>
                        </a:lnSpc>
                        <a:spcBef>
                          <a:spcPts val="0"/>
                        </a:spcBef>
                        <a:spcAft>
                          <a:spcPts val="600"/>
                        </a:spcAft>
                        <a:buClrTx/>
                        <a:buSzTx/>
                        <a:buFont typeface="+mj-lt"/>
                        <a:buAutoNum type="alphaLcPeriod"/>
                        <a:tabLst/>
                        <a:defRPr/>
                      </a:pP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una </a:t>
                      </a:r>
                      <a:r>
                        <a:rPr kumimoji="0" lang="it-IT" sz="1200" b="1" i="0" u="none" strike="noStrike" kern="1200" cap="none" spc="0" normalizeH="0" baseline="0" noProof="0" dirty="0">
                          <a:ln>
                            <a:noFill/>
                          </a:ln>
                          <a:solidFill>
                            <a:prstClr val="black"/>
                          </a:solidFill>
                          <a:effectLst/>
                          <a:uLnTx/>
                          <a:uFillTx/>
                          <a:latin typeface="Times New Roman"/>
                          <a:ea typeface="+mn-ea"/>
                          <a:cs typeface="Times New Roman"/>
                        </a:rPr>
                        <a:t>pratica aggressiva</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a:t>
                      </a:r>
                      <a:r>
                        <a:rPr kumimoji="0" lang="it-IT" sz="1200" b="1" i="0" u="none" strike="noStrike" kern="1200" cap="none" spc="0" normalizeH="0" baseline="0" noProof="0" dirty="0">
                          <a:ln>
                            <a:noFill/>
                          </a:ln>
                          <a:solidFill>
                            <a:prstClr val="black"/>
                          </a:solidFill>
                          <a:effectLst/>
                          <a:uLnTx/>
                          <a:uFillTx/>
                          <a:latin typeface="Times New Roman"/>
                          <a:ea typeface="+mn-ea"/>
                          <a:cs typeface="Times New Roman"/>
                        </a:rPr>
                        <a:t> </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relativa alla gestione dei contratti già attivi, per aver indebitamente condizionato i clienti già abbonati al pacchetto Calcio imponendo loro, a fronte della variazione del contenuto di detto pacchetto di: (i) mantenere l’abbonamento a condizioni economiche invariate o (ii) recedere dal contratto con il pagamento di penali e/o la perdita di sconti</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sp>
        <p:nvSpPr>
          <p:cNvPr id="10" name="Rectangle 9">
            <a:extLst>
              <a:ext uri="{FF2B5EF4-FFF2-40B4-BE49-F238E27FC236}">
                <a16:creationId xmlns:a16="http://schemas.microsoft.com/office/drawing/2014/main" id="{54E47761-3660-7412-D4C1-ABCAD3F7F596}"/>
              </a:ext>
            </a:extLst>
          </p:cNvPr>
          <p:cNvSpPr/>
          <p:nvPr/>
        </p:nvSpPr>
        <p:spPr>
          <a:xfrm>
            <a:off x="257493" y="5078899"/>
            <a:ext cx="8686800" cy="1354217"/>
          </a:xfrm>
          <a:prstGeom prst="rect">
            <a:avLst/>
          </a:prstGeom>
          <a:ln w="12700">
            <a:solidFill>
              <a:schemeClr val="accent6"/>
            </a:solidFill>
            <a:miter lim="800000"/>
          </a:ln>
        </p:spPr>
        <p:txBody>
          <a:bodyPr wrap="square">
            <a:spAutoFit/>
          </a:bodyPr>
          <a:lstStyle/>
          <a:p>
            <a:pPr marL="288925" marR="0" lvl="1" indent="-288925"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tab pos="288925" algn="l"/>
              </a:tabLst>
              <a:defRPr/>
            </a:pP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Il </a:t>
            </a:r>
            <a:r>
              <a:rPr kumimoji="0" lang="it-IT" sz="1200" b="1" i="0" u="none" strike="noStrike" kern="1200" cap="none" spc="0" normalizeH="0" baseline="0" noProof="0" dirty="0">
                <a:ln>
                  <a:noFill/>
                </a:ln>
                <a:solidFill>
                  <a:prstClr val="black"/>
                </a:solidFill>
                <a:effectLst/>
                <a:uLnTx/>
                <a:uFillTx/>
                <a:latin typeface="Times New Roman"/>
                <a:ea typeface="+mn-ea"/>
                <a:cs typeface="Times New Roman"/>
              </a:rPr>
              <a:t>Consiglio di Stato</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 nel riformare la sentenza del TAR Lazio, che aveva respinto il ricorso di SKY, ha:</a:t>
            </a:r>
          </a:p>
          <a:p>
            <a:pPr marL="536575" marR="0" lvl="2" indent="-247650" algn="just"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ritenuto la categoria dei consumatori-tifosi talmente “variegata” da non poterla considerare (nemmeno mediamente) informata circa le vicende relative all’assegnazione dei diritti di trasmissione sulle partite di campionato di Serie A, benché le stesse fossero state oggetto di un intenso </a:t>
            </a:r>
            <a:r>
              <a:rPr kumimoji="0" lang="it-IT" sz="1200" b="0" i="1" u="none" strike="noStrike" kern="1200" cap="none" spc="0" normalizeH="0" baseline="0" noProof="0" dirty="0">
                <a:ln>
                  <a:noFill/>
                </a:ln>
                <a:solidFill>
                  <a:prstClr val="black"/>
                </a:solidFill>
                <a:effectLst/>
                <a:uLnTx/>
                <a:uFillTx/>
                <a:latin typeface="Times New Roman"/>
                <a:ea typeface="+mn-ea"/>
                <a:cs typeface="Times New Roman"/>
              </a:rPr>
              <a:t>battage</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 pubblicitario durato diversi mesi</a:t>
            </a:r>
          </a:p>
          <a:p>
            <a:pPr marL="536575" marR="0" lvl="2" indent="-247650" algn="just"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accolto il ricorso di SKY con riguardo alla seconda delle pratiche contestate, ritenendo insussistenti le condizioni per sanzionarla quale pratica aggressiva; di conseguenza, la sanzione è stata ridotta da € 7 a € 3 milioni  (Cons. Stato 17.5.2024, n. 4402)</a:t>
            </a:r>
          </a:p>
        </p:txBody>
      </p:sp>
      <p:graphicFrame>
        <p:nvGraphicFramePr>
          <p:cNvPr id="11" name="object 3">
            <a:extLst>
              <a:ext uri="{FF2B5EF4-FFF2-40B4-BE49-F238E27FC236}">
                <a16:creationId xmlns:a16="http://schemas.microsoft.com/office/drawing/2014/main" id="{F2D4863C-A526-15D1-EA6C-C56DB0490FA0}"/>
              </a:ext>
            </a:extLst>
          </p:cNvPr>
          <p:cNvGraphicFramePr>
            <a:graphicFrameLocks noGrp="1"/>
          </p:cNvGraphicFramePr>
          <p:nvPr>
            <p:extLst>
              <p:ext uri="{D42A27DB-BD31-4B8C-83A1-F6EECF244321}">
                <p14:modId xmlns:p14="http://schemas.microsoft.com/office/powerpoint/2010/main" val="32316424"/>
              </p:ext>
            </p:extLst>
          </p:nvPr>
        </p:nvGraphicFramePr>
        <p:xfrm>
          <a:off x="238653" y="3413760"/>
          <a:ext cx="8686800" cy="146304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3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288925" marR="0" lvl="1" indent="-288925"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tab pos="288925" algn="l"/>
                        </a:tabLst>
                        <a:defRPr/>
                      </a:pP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Secondo l’AGCM, i messaggi ritenuti ingannevoli in relazione alla prima pratica erano diretti a un </a:t>
                      </a:r>
                      <a:r>
                        <a:rPr kumimoji="0" lang="it-IT" sz="1200" b="1" i="0" u="none" strike="noStrike" kern="1200" cap="none" spc="0" normalizeH="0" baseline="0" noProof="0" dirty="0">
                          <a:ln>
                            <a:noFill/>
                          </a:ln>
                          <a:solidFill>
                            <a:prstClr val="black"/>
                          </a:solidFill>
                          <a:effectLst/>
                          <a:uLnTx/>
                          <a:uFillTx/>
                          <a:latin typeface="Times New Roman"/>
                          <a:ea typeface="+mn-ea"/>
                          <a:cs typeface="Times New Roman"/>
                        </a:rPr>
                        <a:t>determinato gruppo di consumatori</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 (i consumatori-tifosi). La loro idoneità sviante avrebbe dovuto essere valutata nella prospettiva del </a:t>
                      </a:r>
                      <a:r>
                        <a:rPr kumimoji="0" lang="it-IT" sz="1200" b="1" i="0" u="none" strike="noStrike" kern="1200" cap="none" spc="0" normalizeH="0" baseline="0" noProof="0" dirty="0">
                          <a:ln>
                            <a:noFill/>
                          </a:ln>
                          <a:solidFill>
                            <a:prstClr val="black"/>
                          </a:solidFill>
                          <a:effectLst/>
                          <a:uLnTx/>
                          <a:uFillTx/>
                          <a:latin typeface="Times New Roman"/>
                          <a:ea typeface="+mn-ea"/>
                          <a:cs typeface="Times New Roman"/>
                        </a:rPr>
                        <a:t>membro medio </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di tale gruppo</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D2FA"/>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3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Tuttavia, l’AGCM – pur richiamando il gruppo dei consumatori-tifosi e riconoscendo che i messaggi contestati erano diretti ad esso – ha effettuato la valutazione di </a:t>
                      </a:r>
                      <a:r>
                        <a:rPr kumimoji="0" lang="it-IT" sz="1200" b="0" i="0" u="none" strike="noStrike" kern="1200" cap="none" spc="0" normalizeH="0" baseline="0" noProof="0" dirty="0" err="1">
                          <a:ln>
                            <a:noFill/>
                          </a:ln>
                          <a:solidFill>
                            <a:prstClr val="black"/>
                          </a:solidFill>
                          <a:effectLst/>
                          <a:uLnTx/>
                          <a:uFillTx/>
                          <a:latin typeface="Times New Roman"/>
                          <a:ea typeface="+mn-ea"/>
                          <a:cs typeface="Times New Roman"/>
                        </a:rPr>
                        <a:t>decettività</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 secondo il </a:t>
                      </a:r>
                      <a:r>
                        <a:rPr kumimoji="0" lang="it-IT" sz="1200" b="0" i="1" u="none" strike="noStrike" kern="1200" cap="none" spc="0" normalizeH="0" baseline="0" noProof="0" dirty="0">
                          <a:ln>
                            <a:noFill/>
                          </a:ln>
                          <a:solidFill>
                            <a:prstClr val="black"/>
                          </a:solidFill>
                          <a:effectLst/>
                          <a:uLnTx/>
                          <a:uFillTx/>
                          <a:latin typeface="Times New Roman"/>
                          <a:ea typeface="+mn-ea"/>
                          <a:cs typeface="Times New Roman"/>
                        </a:rPr>
                        <a:t>benchmark</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 generale del </a:t>
                      </a:r>
                      <a:r>
                        <a:rPr kumimoji="0" lang="it-IT" sz="1200" b="1" i="0" u="none" strike="noStrike" kern="1200" cap="none" spc="0" normalizeH="0" baseline="0" noProof="0" dirty="0">
                          <a:ln>
                            <a:noFill/>
                          </a:ln>
                          <a:solidFill>
                            <a:prstClr val="black"/>
                          </a:solidFill>
                          <a:effectLst/>
                          <a:uLnTx/>
                          <a:uFillTx/>
                          <a:latin typeface="Times New Roman"/>
                          <a:ea typeface="+mn-ea"/>
                          <a:cs typeface="Times New Roman"/>
                        </a:rPr>
                        <a:t>consumatore medio</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 anziché sul membro medio del gruppo di consumatori cui erano diretti i messaggi promozionali (evidentemente più informato sulle vicende relative all’assegnazione dei diritti per la trasmissione in diretta delle partite del campionato di Serie A)</a:t>
                      </a:r>
                      <a:endPar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spTree>
    <p:extLst>
      <p:ext uri="{BB962C8B-B14F-4D97-AF65-F5344CB8AC3E}">
        <p14:creationId xmlns:p14="http://schemas.microsoft.com/office/powerpoint/2010/main" val="15586636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Esempi di condotte oggetto di esame dell’AGCM (2/3)</a:t>
            </a:r>
            <a:br>
              <a:rPr lang="it-IT" dirty="0"/>
            </a:br>
            <a:r>
              <a:rPr lang="it-IT" i="1" dirty="0"/>
              <a:t>Il caso Avis – Spese gestione pratiche amministrative</a:t>
            </a:r>
            <a:endParaRPr lang="en-US" dirty="0"/>
          </a:p>
        </p:txBody>
      </p:sp>
      <p:sp>
        <p:nvSpPr>
          <p:cNvPr id="4" name="Footer Placeholder 3"/>
          <p:cNvSpPr>
            <a:spLocks noGrp="1"/>
          </p:cNvSpPr>
          <p:nvPr>
            <p:ph type="ftr"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000000"/>
              </a:solidFill>
              <a:effectLst/>
              <a:uLnTx/>
              <a:uFillTx/>
              <a:latin typeface="Times New Roman"/>
              <a:ea typeface="+mn-ea"/>
              <a:cs typeface="Times New Roman"/>
            </a:endParaRPr>
          </a:p>
        </p:txBody>
      </p:sp>
      <p:graphicFrame>
        <p:nvGraphicFramePr>
          <p:cNvPr id="3" name="object 3">
            <a:extLst>
              <a:ext uri="{FF2B5EF4-FFF2-40B4-BE49-F238E27FC236}">
                <a16:creationId xmlns:a16="http://schemas.microsoft.com/office/drawing/2014/main" id="{AA5FD480-F97F-7C7E-F2CA-6EE5BF4F1514}"/>
              </a:ext>
            </a:extLst>
          </p:cNvPr>
          <p:cNvGraphicFramePr>
            <a:graphicFrameLocks noGrp="1"/>
          </p:cNvGraphicFramePr>
          <p:nvPr>
            <p:extLst>
              <p:ext uri="{D42A27DB-BD31-4B8C-83A1-F6EECF244321}">
                <p14:modId xmlns:p14="http://schemas.microsoft.com/office/powerpoint/2010/main" val="1549895796"/>
              </p:ext>
            </p:extLst>
          </p:nvPr>
        </p:nvGraphicFramePr>
        <p:xfrm>
          <a:off x="226554" y="1600200"/>
          <a:ext cx="8686800" cy="1172391"/>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898071">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288925" marR="0" lvl="1" indent="-288925"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tab pos="288925" algn="l"/>
                        </a:tabLst>
                        <a:defRPr/>
                      </a:pP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Con il </a:t>
                      </a:r>
                      <a:r>
                        <a:rPr kumimoji="0" lang="it-IT" sz="1200" b="0" i="0" u="none" strike="noStrike" kern="1200" cap="none" spc="0" normalizeH="0" baseline="0" noProof="0" dirty="0" err="1">
                          <a:ln>
                            <a:noFill/>
                          </a:ln>
                          <a:solidFill>
                            <a:prstClr val="black"/>
                          </a:solidFill>
                          <a:effectLst/>
                          <a:uLnTx/>
                          <a:uFillTx/>
                          <a:latin typeface="Times New Roman"/>
                          <a:ea typeface="+mn-ea"/>
                          <a:cs typeface="Times New Roman"/>
                        </a:rPr>
                        <a:t>provv</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 n. 31176 del 18.4.2024, l’AGCM ha comminato a </a:t>
                      </a:r>
                      <a:r>
                        <a:rPr kumimoji="0" lang="it-IT" sz="1200" b="1" i="0" u="none" strike="noStrike" kern="1200" cap="none" spc="0" normalizeH="0" baseline="0" noProof="0" dirty="0">
                          <a:ln>
                            <a:noFill/>
                          </a:ln>
                          <a:solidFill>
                            <a:prstClr val="black"/>
                          </a:solidFill>
                          <a:effectLst/>
                          <a:uLnTx/>
                          <a:uFillTx/>
                          <a:latin typeface="Times New Roman"/>
                          <a:ea typeface="+mn-ea"/>
                          <a:cs typeface="Times New Roman"/>
                        </a:rPr>
                        <a:t>Avis Budget Italia S.p.A. </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a:t>
                      </a:r>
                      <a:r>
                        <a:rPr kumimoji="0" lang="it-IT" sz="12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a:rPr>
                        <a:t>“</a:t>
                      </a:r>
                      <a:r>
                        <a:rPr kumimoji="0" lang="it-IT" sz="1200" b="1"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a:rPr>
                        <a:t>Avis</a:t>
                      </a:r>
                      <a:r>
                        <a:rPr kumimoji="0" lang="it-IT" sz="12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a:rPr>
                        <a:t>”</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 una sanzione pecuniaria pari a € 9 milioni perché avrebbe natura </a:t>
                      </a:r>
                      <a:r>
                        <a:rPr kumimoji="0" lang="it-IT" sz="1200" b="1" i="0" u="none" strike="noStrike" kern="1200" cap="none" spc="0" normalizeH="0" baseline="0" noProof="0" dirty="0">
                          <a:ln>
                            <a:noFill/>
                          </a:ln>
                          <a:solidFill>
                            <a:prstClr val="black"/>
                          </a:solidFill>
                          <a:effectLst/>
                          <a:uLnTx/>
                          <a:uFillTx/>
                          <a:latin typeface="Times New Roman"/>
                          <a:ea typeface="+mn-ea"/>
                          <a:cs typeface="Times New Roman"/>
                        </a:rPr>
                        <a:t>vessatoria </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la previsione di un addebito forfettario a carico del consumatore – parte di un contratto di autonoleggio senza conducente – qualora incorra in una sanzione amministrativa per violazione del Codice della strada o mancato pagamento di pedaggio/parcheggio </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00"/>
                  </a:ext>
                </a:extLst>
              </a:tr>
              <a:tr h="244929">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2" indent="0" algn="l" defTabSz="457200" rtl="0" eaLnBrk="1" fontAlgn="auto" latinLnBrk="0" hangingPunct="1">
                        <a:lnSpc>
                          <a:spcPct val="100000"/>
                        </a:lnSpc>
                        <a:spcBef>
                          <a:spcPts val="0"/>
                        </a:spcBef>
                        <a:spcAft>
                          <a:spcPts val="300"/>
                        </a:spcAft>
                        <a:buClrTx/>
                        <a:buSzTx/>
                        <a:buFont typeface="Times New Roman" panose="02020603050405020304" pitchFamily="18" charset="0"/>
                        <a:buNone/>
                        <a:tabLst/>
                        <a:defRPr/>
                      </a:pPr>
                      <a:endPar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03530660"/>
                  </a:ext>
                </a:extLst>
              </a:tr>
            </a:tbl>
          </a:graphicData>
        </a:graphic>
      </p:graphicFrame>
      <p:graphicFrame>
        <p:nvGraphicFramePr>
          <p:cNvPr id="5" name="object 3">
            <a:extLst>
              <a:ext uri="{FF2B5EF4-FFF2-40B4-BE49-F238E27FC236}">
                <a16:creationId xmlns:a16="http://schemas.microsoft.com/office/drawing/2014/main" id="{3964BD6E-82B4-C7A9-D154-6FB7905FE532}"/>
              </a:ext>
            </a:extLst>
          </p:cNvPr>
          <p:cNvGraphicFramePr>
            <a:graphicFrameLocks noGrp="1"/>
          </p:cNvGraphicFramePr>
          <p:nvPr>
            <p:extLst>
              <p:ext uri="{D42A27DB-BD31-4B8C-83A1-F6EECF244321}">
                <p14:modId xmlns:p14="http://schemas.microsoft.com/office/powerpoint/2010/main" val="2059142309"/>
              </p:ext>
            </p:extLst>
          </p:nvPr>
        </p:nvGraphicFramePr>
        <p:xfrm>
          <a:off x="228847" y="2581167"/>
          <a:ext cx="8686800" cy="109728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642075">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288925" marR="0" lvl="1" indent="-288925"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tab pos="288925" algn="l"/>
                        </a:tabLst>
                        <a:defRPr/>
                      </a:pP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Secondo l’AGCM, alla luce della </a:t>
                      </a:r>
                      <a:r>
                        <a:rPr kumimoji="0" lang="it-IT" sz="1200" b="1" i="0" u="none" strike="noStrike" kern="1200" cap="none" spc="0" normalizeH="0" baseline="0" noProof="0" dirty="0">
                          <a:ln>
                            <a:noFill/>
                          </a:ln>
                          <a:solidFill>
                            <a:prstClr val="black"/>
                          </a:solidFill>
                          <a:effectLst/>
                          <a:uLnTx/>
                          <a:uFillTx/>
                          <a:latin typeface="Times New Roman"/>
                          <a:ea typeface="+mn-ea"/>
                          <a:cs typeface="Times New Roman"/>
                        </a:rPr>
                        <a:t>riforma del Codice della strada del 2021</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 (che ha escluso il vincolo solidale tra imprese di autonoleggio e noleggianti per le infrazioni imputabili a questi ultimi), le voci di costo relative alla gestione delle sanzioni amministrative, richiamate da Avis per giustificare il prelievo forfettario (v. tabella sotto), non sarebbero necessarie, dal momento che l’unico onere a carico delle imprese di autonoleggio è quello di comunicare le generalità del cliente all’Ente accertatore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00"/>
                  </a:ext>
                </a:extLst>
              </a:tr>
              <a:tr h="196125">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2" indent="0" algn="l" defTabSz="457200" rtl="0" eaLnBrk="1" fontAlgn="auto" latinLnBrk="0" hangingPunct="1">
                        <a:lnSpc>
                          <a:spcPct val="100000"/>
                        </a:lnSpc>
                        <a:spcBef>
                          <a:spcPts val="0"/>
                        </a:spcBef>
                        <a:spcAft>
                          <a:spcPts val="300"/>
                        </a:spcAft>
                        <a:buClrTx/>
                        <a:buSzTx/>
                        <a:buFont typeface="Times New Roman" panose="02020603050405020304" pitchFamily="18" charset="0"/>
                        <a:buNone/>
                        <a:tabLst/>
                        <a:defRPr/>
                      </a:pPr>
                      <a:endPar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03530660"/>
                  </a:ext>
                </a:extLst>
              </a:tr>
            </a:tbl>
          </a:graphicData>
        </a:graphic>
      </p:graphicFrame>
      <p:graphicFrame>
        <p:nvGraphicFramePr>
          <p:cNvPr id="10" name="Table 9">
            <a:extLst>
              <a:ext uri="{FF2B5EF4-FFF2-40B4-BE49-F238E27FC236}">
                <a16:creationId xmlns:a16="http://schemas.microsoft.com/office/drawing/2014/main" id="{28B7755B-0944-FB31-51B6-ADC821937858}"/>
              </a:ext>
            </a:extLst>
          </p:cNvPr>
          <p:cNvGraphicFramePr>
            <a:graphicFrameLocks noGrp="1"/>
          </p:cNvGraphicFramePr>
          <p:nvPr>
            <p:extLst>
              <p:ext uri="{D42A27DB-BD31-4B8C-83A1-F6EECF244321}">
                <p14:modId xmlns:p14="http://schemas.microsoft.com/office/powerpoint/2010/main" val="3300334580"/>
              </p:ext>
            </p:extLst>
          </p:nvPr>
        </p:nvGraphicFramePr>
        <p:xfrm>
          <a:off x="609600" y="3463709"/>
          <a:ext cx="8077200" cy="1850449"/>
        </p:xfrm>
        <a:graphic>
          <a:graphicData uri="http://schemas.openxmlformats.org/drawingml/2006/table">
            <a:tbl>
              <a:tblPr firstRow="1" bandRow="1">
                <a:tableStyleId>{073A0DAA-6AF3-43AB-8588-CEC1D06C72B9}</a:tableStyleId>
              </a:tblPr>
              <a:tblGrid>
                <a:gridCol w="8077200">
                  <a:extLst>
                    <a:ext uri="{9D8B030D-6E8A-4147-A177-3AD203B41FA5}">
                      <a16:colId xmlns:a16="http://schemas.microsoft.com/office/drawing/2014/main" val="2422545158"/>
                    </a:ext>
                  </a:extLst>
                </a:gridCol>
              </a:tblGrid>
              <a:tr h="2498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200" b="1" i="0" u="none" strike="noStrike" kern="1200" cap="none" spc="0" normalizeH="0" baseline="0" noProof="0" dirty="0">
                          <a:ln>
                            <a:noFill/>
                          </a:ln>
                          <a:solidFill>
                            <a:schemeClr val="bg1"/>
                          </a:solidFill>
                          <a:effectLst/>
                          <a:uLnTx/>
                          <a:uFillTx/>
                          <a:latin typeface="Times New Roman" panose="02020603050405020304" pitchFamily="18" charset="0"/>
                          <a:ea typeface="SimSun" panose="02010600030101010101" pitchFamily="2" charset="-122"/>
                          <a:cs typeface="Times New Roman" panose="02020603050405020304" pitchFamily="18" charset="0"/>
                        </a:rPr>
                        <a:t>Costi di gestione amministrativa</a:t>
                      </a:r>
                    </a:p>
                  </a:txBody>
                  <a:tcPr>
                    <a:lnL w="12700" cmpd="sng">
                      <a:noFill/>
                    </a:lnL>
                    <a:lnR w="571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3354496878"/>
                  </a:ext>
                </a:extLst>
              </a:tr>
              <a:tr h="1576129">
                <a:tc>
                  <a:txBody>
                    <a:bodyPr/>
                    <a:lstStyle/>
                    <a:p>
                      <a:pPr marL="285750" marR="0" lvl="0" indent="-285750" algn="l" defTabSz="9144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inoltro</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dei</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verbali</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ricevuti</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(in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quanto</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proprietario</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del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veicolo</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al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cliente</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con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informazione</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circa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l’addebito</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forfettario</a:t>
                      </a:r>
                      <a:endPar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comunicazione</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delle</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generalità</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del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cliente</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all’Ente</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accertatore</a:t>
                      </a:r>
                      <a:endPar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addebito</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e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fatturazione</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dell’importo</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forfettario</a:t>
                      </a:r>
                      <a:endPar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coordinamento</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dell’eventuale</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attività</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di </a:t>
                      </a:r>
                      <a:r>
                        <a:rPr kumimoji="0" lang="en-GB" sz="115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Help </a:t>
                      </a:r>
                      <a:r>
                        <a:rPr kumimoji="0" lang="en-GB" sz="1150" b="0" i="1"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Center</a:t>
                      </a:r>
                      <a:endParaRPr kumimoji="0" lang="en-GB" sz="115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gestione</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di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cartelle</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esattoriali</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contenziosi</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azioni</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esecutive</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e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pignoramenti</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riconducibili</a:t>
                      </a:r>
                      <a:r>
                        <a:rPr kumimoji="0" lang="en-GB" sz="115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alle </a:t>
                      </a:r>
                      <a:r>
                        <a:rPr kumimoji="0" lang="en-GB" sz="115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infrazioni</a:t>
                      </a:r>
                      <a:endParaRPr lang="it-IT" sz="1400" kern="1200" dirty="0">
                        <a:latin typeface="Times New Roman" panose="02020603050405020304" pitchFamily="18" charset="0"/>
                        <a:cs typeface="Times New Roman" panose="02020603050405020304" pitchFamily="18" charset="0"/>
                      </a:endParaRPr>
                    </a:p>
                  </a:txBody>
                  <a:tcPr>
                    <a:lnL w="12700" cmpd="sng">
                      <a:noFill/>
                    </a:lnL>
                    <a:lnR w="57150" cap="flat" cmpd="sng" algn="ctr">
                      <a:solidFill>
                        <a:schemeClr val="bg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373582543"/>
                  </a:ext>
                </a:extLst>
              </a:tr>
            </a:tbl>
          </a:graphicData>
        </a:graphic>
      </p:graphicFrame>
      <p:sp>
        <p:nvSpPr>
          <p:cNvPr id="6" name="Rectangle 5">
            <a:extLst>
              <a:ext uri="{FF2B5EF4-FFF2-40B4-BE49-F238E27FC236}">
                <a16:creationId xmlns:a16="http://schemas.microsoft.com/office/drawing/2014/main" id="{C1ABA21D-0CBF-0ECC-7AEA-65AA98FA2427}"/>
              </a:ext>
            </a:extLst>
          </p:cNvPr>
          <p:cNvSpPr/>
          <p:nvPr/>
        </p:nvSpPr>
        <p:spPr>
          <a:xfrm>
            <a:off x="641773" y="5003994"/>
            <a:ext cx="8001000" cy="287673"/>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r>
              <a:rPr lang="it-IT" sz="1200" b="1" dirty="0">
                <a:latin typeface="Times New Roman" panose="02020603050405020304" pitchFamily="18" charset="0"/>
                <a:cs typeface="Times New Roman" panose="02020603050405020304" pitchFamily="18" charset="0"/>
              </a:rPr>
              <a:t>Costi inerenti al rischio finanziario e legale</a:t>
            </a:r>
            <a:endParaRPr lang="en-GB" sz="1200" b="1" dirty="0">
              <a:latin typeface="Times New Roman" panose="02020603050405020304" pitchFamily="18" charset="0"/>
              <a:cs typeface="Times New Roman" panose="02020603050405020304" pitchFamily="18" charset="0"/>
            </a:endParaRPr>
          </a:p>
        </p:txBody>
      </p:sp>
      <p:graphicFrame>
        <p:nvGraphicFramePr>
          <p:cNvPr id="7" name="object 3">
            <a:extLst>
              <a:ext uri="{FF2B5EF4-FFF2-40B4-BE49-F238E27FC236}">
                <a16:creationId xmlns:a16="http://schemas.microsoft.com/office/drawing/2014/main" id="{53179FC9-8193-0327-57B3-1F6DC426FEF7}"/>
              </a:ext>
            </a:extLst>
          </p:cNvPr>
          <p:cNvGraphicFramePr>
            <a:graphicFrameLocks noGrp="1"/>
          </p:cNvGraphicFramePr>
          <p:nvPr>
            <p:extLst>
              <p:ext uri="{D42A27DB-BD31-4B8C-83A1-F6EECF244321}">
                <p14:modId xmlns:p14="http://schemas.microsoft.com/office/powerpoint/2010/main" val="4270337526"/>
              </p:ext>
            </p:extLst>
          </p:nvPr>
        </p:nvGraphicFramePr>
        <p:xfrm>
          <a:off x="291336" y="5309493"/>
          <a:ext cx="8609577" cy="1089660"/>
        </p:xfrm>
        <a:graphic>
          <a:graphicData uri="http://schemas.openxmlformats.org/drawingml/2006/table">
            <a:tbl>
              <a:tblPr firstRow="1" bandRow="1">
                <a:tableStyleId>{2D5ABB26-0587-4C30-8999-92F81FD0307C}</a:tableStyleId>
              </a:tblPr>
              <a:tblGrid>
                <a:gridCol w="45313">
                  <a:extLst>
                    <a:ext uri="{9D8B030D-6E8A-4147-A177-3AD203B41FA5}">
                      <a16:colId xmlns:a16="http://schemas.microsoft.com/office/drawing/2014/main" val="20000"/>
                    </a:ext>
                  </a:extLst>
                </a:gridCol>
                <a:gridCol w="8564264">
                  <a:extLst>
                    <a:ext uri="{9D8B030D-6E8A-4147-A177-3AD203B41FA5}">
                      <a16:colId xmlns:a16="http://schemas.microsoft.com/office/drawing/2014/main" val="20001"/>
                    </a:ext>
                  </a:extLst>
                </a:gridCol>
              </a:tblGrid>
              <a:tr h="538587">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288925" marR="0" lvl="1" indent="-288925" algn="just" defTabSz="914400" rtl="0" eaLnBrk="1" fontAlgn="auto" latinLnBrk="0" hangingPunct="1">
                        <a:lnSpc>
                          <a:spcPct val="100000"/>
                        </a:lnSpc>
                        <a:spcBef>
                          <a:spcPts val="0"/>
                        </a:spcBef>
                        <a:spcAft>
                          <a:spcPts val="0"/>
                        </a:spcAft>
                        <a:buClrTx/>
                        <a:buSzTx/>
                        <a:buFont typeface="Arial" panose="020B0604020202020204" pitchFamily="34" charset="0"/>
                        <a:buChar char="•"/>
                        <a:tabLst>
                          <a:tab pos="288925" algn="l"/>
                        </a:tabLst>
                        <a:defRPr/>
                      </a:pP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La riduzione dell’importo dell’addebito da €40 (+IVA) a €26 (+IVA), deciso da Avis al termine dell’istruttoria, non avrebbe mutato, a parere dell’AGCM, la natura vessatoria della clausola, dato che l’onere di comunicare le generalità del noleggiante all’Ente accertatore: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00"/>
                  </a:ext>
                </a:extLst>
              </a:tr>
              <a:tr h="179529">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2" indent="-171450" algn="l" defTabSz="4572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it-IT" sz="105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rientra nell’attività tipica di gestione dei dati del cliente, connaturata alla prestazione del servizio di autonoleggio</a:t>
                      </a:r>
                      <a:endParaRPr kumimoji="0" lang="it-IT" sz="1050" b="0" i="0" u="none" strike="noStrike" kern="1200" cap="none" spc="0" normalizeH="0" baseline="0" noProof="0" dirty="0">
                        <a:ln>
                          <a:noFill/>
                        </a:ln>
                        <a:solidFill>
                          <a:prstClr val="black"/>
                        </a:solidFill>
                        <a:effectLst/>
                        <a:uLnTx/>
                        <a:uFillTx/>
                        <a:latin typeface="Times New Roman"/>
                        <a:ea typeface="+mn-ea"/>
                        <a:cs typeface="Times New Roman"/>
                      </a:endParaRPr>
                    </a:p>
                    <a:p>
                      <a:pPr marL="171450" marR="0" lvl="2" indent="-171450" algn="l" defTabSz="4572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it-IT" sz="1050" b="0" i="0" u="none" strike="noStrike" kern="1200" cap="none" spc="0" normalizeH="0" baseline="0" noProof="0" dirty="0">
                          <a:ln>
                            <a:noFill/>
                          </a:ln>
                          <a:solidFill>
                            <a:prstClr val="black"/>
                          </a:solidFill>
                          <a:effectLst/>
                          <a:uLnTx/>
                          <a:uFillTx/>
                          <a:latin typeface="Times New Roman"/>
                          <a:ea typeface="+mn-ea"/>
                          <a:cs typeface="Times New Roman"/>
                        </a:rPr>
                        <a:t>si tratta di un adempimento nell’interesse della stessa Avis (il verbale </a:t>
                      </a:r>
                      <a:r>
                        <a:rPr kumimoji="0" lang="it-IT" sz="1050" b="0" i="0" u="none" strike="noStrike" kern="1200" cap="none" spc="0" normalizeH="0" baseline="0" noProof="0" dirty="0" err="1">
                          <a:ln>
                            <a:noFill/>
                          </a:ln>
                          <a:solidFill>
                            <a:prstClr val="black"/>
                          </a:solidFill>
                          <a:effectLst/>
                          <a:uLnTx/>
                          <a:uFillTx/>
                          <a:latin typeface="Times New Roman"/>
                          <a:ea typeface="+mn-ea"/>
                          <a:cs typeface="Times New Roman"/>
                        </a:rPr>
                        <a:t>ri</a:t>
                      </a:r>
                      <a:r>
                        <a:rPr kumimoji="0" lang="it-IT" sz="1050" b="0" i="0" u="none" strike="noStrike" kern="1200" cap="none" spc="0" normalizeH="0" baseline="0" noProof="0" dirty="0">
                          <a:ln>
                            <a:noFill/>
                          </a:ln>
                          <a:solidFill>
                            <a:prstClr val="black"/>
                          </a:solidFill>
                          <a:effectLst/>
                          <a:uLnTx/>
                          <a:uFillTx/>
                          <a:latin typeface="Times New Roman"/>
                          <a:ea typeface="+mn-ea"/>
                          <a:cs typeface="Times New Roman"/>
                        </a:rPr>
                        <a:t>-notificato dall’Ente accertatore al cliente esonera l’impresa da responsabilità)</a:t>
                      </a:r>
                      <a:endParaRPr kumimoji="0" lang="it-IT" sz="105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03530660"/>
                  </a:ext>
                </a:extLst>
              </a:tr>
            </a:tbl>
          </a:graphicData>
        </a:graphic>
      </p:graphicFrame>
    </p:spTree>
    <p:extLst>
      <p:ext uri="{BB962C8B-B14F-4D97-AF65-F5344CB8AC3E}">
        <p14:creationId xmlns:p14="http://schemas.microsoft.com/office/powerpoint/2010/main" val="40703289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Esempi di condotte oggetto di esame dell’AGCM (3/3)</a:t>
            </a:r>
            <a:br>
              <a:rPr lang="it-IT" dirty="0"/>
            </a:br>
            <a:r>
              <a:rPr lang="it-IT" i="1" dirty="0"/>
              <a:t>Il caso TikTok – Cicatrice francese</a:t>
            </a:r>
            <a:endParaRPr lang="en-US" dirty="0"/>
          </a:p>
        </p:txBody>
      </p:sp>
      <p:sp>
        <p:nvSpPr>
          <p:cNvPr id="4" name="Footer Placeholder 3"/>
          <p:cNvSpPr>
            <a:spLocks noGrp="1"/>
          </p:cNvSpPr>
          <p:nvPr>
            <p:ph type="ftr" sz="quarter" idx="12"/>
          </p:nvPr>
        </p:nvSpPr>
        <p:spPr/>
        <p:txBody>
          <a:bodyPr/>
          <a:lstStyle/>
          <a:p>
            <a:endParaRPr lang="en-US" dirty="0"/>
          </a:p>
        </p:txBody>
      </p:sp>
      <p:graphicFrame>
        <p:nvGraphicFramePr>
          <p:cNvPr id="8" name="object 3">
            <a:extLst>
              <a:ext uri="{FF2B5EF4-FFF2-40B4-BE49-F238E27FC236}">
                <a16:creationId xmlns:a16="http://schemas.microsoft.com/office/drawing/2014/main" id="{43EE6A0D-2015-5840-27E7-AA11B55691F5}"/>
              </a:ext>
            </a:extLst>
          </p:cNvPr>
          <p:cNvGraphicFramePr>
            <a:graphicFrameLocks noGrp="1"/>
          </p:cNvGraphicFramePr>
          <p:nvPr>
            <p:extLst>
              <p:ext uri="{D42A27DB-BD31-4B8C-83A1-F6EECF244321}">
                <p14:modId xmlns:p14="http://schemas.microsoft.com/office/powerpoint/2010/main" val="3345735483"/>
              </p:ext>
            </p:extLst>
          </p:nvPr>
        </p:nvGraphicFramePr>
        <p:xfrm>
          <a:off x="225320" y="1524000"/>
          <a:ext cx="8686800" cy="91440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426720">
                <a:tc>
                  <a:txBody>
                    <a:bodyPr/>
                    <a:lstStyle/>
                    <a:p>
                      <a:pPr marL="0" algn="l" rtl="0">
                        <a:lnSpc>
                          <a:spcPct val="100000"/>
                        </a:lnSpc>
                        <a:spcBef>
                          <a:spcPts val="0"/>
                        </a:spcBef>
                      </a:pPr>
                      <a:endParaRPr sz="4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288925" marR="0" lvl="1" indent="-288925"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tab pos="288925" algn="l"/>
                        </a:tabLst>
                        <a:defRPr/>
                      </a:pP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Con il </a:t>
                      </a:r>
                      <a:r>
                        <a:rPr kumimoji="0" lang="it-IT" sz="1200" b="0" i="0" u="none" strike="noStrike" kern="1200" cap="none" spc="0" normalizeH="0" baseline="0" noProof="0" dirty="0" err="1">
                          <a:ln>
                            <a:noFill/>
                          </a:ln>
                          <a:solidFill>
                            <a:prstClr val="black"/>
                          </a:solidFill>
                          <a:effectLst/>
                          <a:uLnTx/>
                          <a:uFillTx/>
                          <a:latin typeface="Times New Roman"/>
                          <a:ea typeface="+mn-ea"/>
                          <a:cs typeface="Times New Roman"/>
                        </a:rPr>
                        <a:t>provv</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 n. 31124 del 14.3.2024, l’AGCM ha comminato ad alcune società del gruppo </a:t>
                      </a:r>
                      <a:r>
                        <a:rPr kumimoji="0" lang="it-IT" sz="1200" b="0" i="0" u="none" strike="noStrike" kern="1200" cap="none" spc="0" normalizeH="0" baseline="0" noProof="0" dirty="0" err="1">
                          <a:ln>
                            <a:noFill/>
                          </a:ln>
                          <a:solidFill>
                            <a:prstClr val="black"/>
                          </a:solidFill>
                          <a:effectLst/>
                          <a:uLnTx/>
                          <a:uFillTx/>
                          <a:latin typeface="Times New Roman"/>
                          <a:ea typeface="+mn-ea"/>
                          <a:cs typeface="Times New Roman"/>
                        </a:rPr>
                        <a:t>Bytedance</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 (TikTok Technology Limited, TikTok </a:t>
                      </a:r>
                      <a:r>
                        <a:rPr kumimoji="0" lang="it-IT" sz="1200" b="0" i="0" u="none" strike="noStrike" kern="1200" cap="none" spc="0" normalizeH="0" baseline="0" noProof="0" dirty="0" err="1">
                          <a:ln>
                            <a:noFill/>
                          </a:ln>
                          <a:solidFill>
                            <a:prstClr val="black"/>
                          </a:solidFill>
                          <a:effectLst/>
                          <a:uLnTx/>
                          <a:uFillTx/>
                          <a:latin typeface="Times New Roman"/>
                          <a:ea typeface="+mn-ea"/>
                          <a:cs typeface="Times New Roman"/>
                        </a:rPr>
                        <a:t>Italy</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 S.r.l., TikTok Information Technologies UK Limited, </a:t>
                      </a:r>
                      <a:r>
                        <a:rPr kumimoji="0" lang="it-IT" sz="12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a:rPr>
                        <a:t>“</a:t>
                      </a:r>
                      <a:r>
                        <a:rPr kumimoji="0" lang="it-IT" sz="1200" b="1"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a:rPr>
                        <a:t>TikTok</a:t>
                      </a:r>
                      <a:r>
                        <a:rPr kumimoji="0" lang="it-IT" sz="1200" b="0" i="0"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a:rPr>
                        <a:t>”</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 una sanzione pecuniaria pari a € 10 milioni per una pratica commerciale scorretta</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D2FA"/>
                    </a:solidFill>
                  </a:tcPr>
                </a:tc>
                <a:extLst>
                  <a:ext uri="{0D108BD9-81ED-4DB2-BD59-A6C34878D82A}">
                    <a16:rowId xmlns:a16="http://schemas.microsoft.com/office/drawing/2014/main" val="10000"/>
                  </a:ext>
                </a:extLst>
              </a:tr>
              <a:tr h="182880">
                <a:tc>
                  <a:txBody>
                    <a:bodyPr/>
                    <a:lstStyle/>
                    <a:p>
                      <a:pPr marL="0" algn="l" rtl="0">
                        <a:lnSpc>
                          <a:spcPct val="100000"/>
                        </a:lnSpc>
                        <a:spcBef>
                          <a:spcPts val="0"/>
                        </a:spcBef>
                      </a:pPr>
                      <a:endParaRPr sz="4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8925" marR="0" lvl="2" indent="0" algn="just" defTabSz="914400" rtl="0" eaLnBrk="1" fontAlgn="auto" latinLnBrk="0" hangingPunct="1">
                        <a:lnSpc>
                          <a:spcPct val="100000"/>
                        </a:lnSpc>
                        <a:spcBef>
                          <a:spcPts val="0"/>
                        </a:spcBef>
                        <a:spcAft>
                          <a:spcPts val="600"/>
                        </a:spcAft>
                        <a:buClrTx/>
                        <a:buSzTx/>
                        <a:buFont typeface="+mj-lt"/>
                        <a:buNone/>
                        <a:tabLst/>
                        <a:defRPr/>
                      </a:pPr>
                      <a:endParaRPr kumimoji="0" lang="it-IT" sz="1200" b="0" i="0" u="none" strike="noStrike" kern="1200" cap="none" spc="0" normalizeH="0" baseline="0" noProof="0" dirty="0">
                        <a:ln>
                          <a:noFill/>
                        </a:ln>
                        <a:solidFill>
                          <a:prstClr val="black"/>
                        </a:solidFill>
                        <a:effectLst/>
                        <a:uLnTx/>
                        <a:uFillTx/>
                        <a:latin typeface="Times New Roman"/>
                        <a:ea typeface="+mn-ea"/>
                        <a:cs typeface="Times New Roman"/>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sp>
        <p:nvSpPr>
          <p:cNvPr id="10" name="Rectangle 9">
            <a:extLst>
              <a:ext uri="{FF2B5EF4-FFF2-40B4-BE49-F238E27FC236}">
                <a16:creationId xmlns:a16="http://schemas.microsoft.com/office/drawing/2014/main" id="{54E47761-3660-7412-D4C1-ABCAD3F7F596}"/>
              </a:ext>
            </a:extLst>
          </p:cNvPr>
          <p:cNvSpPr/>
          <p:nvPr/>
        </p:nvSpPr>
        <p:spPr>
          <a:xfrm>
            <a:off x="228600" y="4564558"/>
            <a:ext cx="8686800" cy="1431161"/>
          </a:xfrm>
          <a:prstGeom prst="rect">
            <a:avLst/>
          </a:prstGeom>
          <a:ln w="12700">
            <a:solidFill>
              <a:schemeClr val="accent6"/>
            </a:solidFill>
            <a:miter lim="800000"/>
          </a:ln>
        </p:spPr>
        <p:txBody>
          <a:bodyPr wrap="square">
            <a:spAutoFit/>
          </a:bodyPr>
          <a:lstStyle/>
          <a:p>
            <a:pPr marL="288925" marR="0" lvl="1" indent="-288925"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tab pos="288925" algn="l"/>
              </a:tabLst>
              <a:defRPr/>
            </a:pP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Tra i profili di interesse del provvedimento si segnalano:</a:t>
            </a:r>
          </a:p>
          <a:p>
            <a:pPr marL="536575" marR="0" lvl="2" indent="-247650" algn="just"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interazione tra le norme nazionali a tutela del consumatore e il </a:t>
            </a:r>
            <a:r>
              <a:rPr kumimoji="0" lang="it-IT" sz="1200" b="0" i="1" u="none" strike="noStrike" kern="1200" cap="none" spc="0" normalizeH="0" baseline="0" noProof="0" dirty="0">
                <a:ln>
                  <a:noFill/>
                </a:ln>
                <a:solidFill>
                  <a:prstClr val="black"/>
                </a:solidFill>
                <a:effectLst/>
                <a:uLnTx/>
                <a:uFillTx/>
                <a:latin typeface="Times New Roman"/>
                <a:ea typeface="+mn-ea"/>
                <a:cs typeface="Times New Roman"/>
              </a:rPr>
              <a:t>Digital Service Act </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(l’ambito di applicazione del Codice del consumo si estende a tutti i servizi digitali. L’art. 2 del DSA fa salva l’applicazione del diritto europeo a tutela dei consumatori)</a:t>
            </a:r>
          </a:p>
          <a:p>
            <a:pPr marL="537210" marR="0" lvl="1" indent="-171450" algn="just" defTabSz="914400" rtl="0" eaLnBrk="1" fontAlgn="auto" latinLnBrk="0" hangingPunct="1">
              <a:lnSpc>
                <a:spcPct val="100000"/>
              </a:lnSpc>
              <a:spcBef>
                <a:spcPts val="0"/>
              </a:spcBef>
              <a:spcAft>
                <a:spcPts val="600"/>
              </a:spcAft>
              <a:buClrTx/>
              <a:buSzTx/>
              <a:buFont typeface="Wingdings" panose="05000000000000000000" pitchFamily="2" charset="2"/>
              <a:buChar char="Ø"/>
              <a:tabLst>
                <a:tab pos="288925" algn="l"/>
              </a:tabLst>
              <a:defRPr/>
            </a:pP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conflitto di competenze tra AGCM e AGCOM (AGCOM ritiene che la fattispecie rientri nelle proprie competenze esclusive, </a:t>
            </a:r>
            <a:r>
              <a:rPr lang="it-IT" sz="1200" dirty="0">
                <a:solidFill>
                  <a:prstClr val="black"/>
                </a:solidFill>
                <a:latin typeface="Times New Roman"/>
                <a:cs typeface="Times New Roman"/>
              </a:rPr>
              <a:t>come</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 ipotesi di violazione diretta del Testo unico dei servizi di media audiovisivi e radiofonici)</a:t>
            </a:r>
          </a:p>
          <a:p>
            <a:pPr marL="537210" marR="0" lvl="1" indent="-17145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tab pos="288925" algn="l"/>
              </a:tabLst>
              <a:defRPr/>
            </a:pPr>
            <a:r>
              <a:rPr lang="it-IT" sz="1200" dirty="0">
                <a:solidFill>
                  <a:prstClr val="black"/>
                </a:solidFill>
                <a:latin typeface="Times New Roman"/>
                <a:cs typeface="Times New Roman"/>
              </a:rPr>
              <a:t>patrimonializzazione</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 dei dati personali (già in Consiglio di Stato, Sez. VI, 29 marzo 2021, n. 2630 – </a:t>
            </a:r>
            <a:r>
              <a:rPr lang="it-IT" sz="1200" i="1" dirty="0">
                <a:solidFill>
                  <a:prstClr val="black"/>
                </a:solidFill>
                <a:latin typeface="Times New Roman"/>
                <a:cs typeface="Times New Roman"/>
              </a:rPr>
              <a:t>sentenza </a:t>
            </a:r>
            <a:r>
              <a:rPr kumimoji="0" lang="it-IT" sz="1200" b="0" i="1" u="none" strike="noStrike" kern="1200" cap="none" spc="0" normalizeH="0" baseline="0" noProof="0" dirty="0">
                <a:ln>
                  <a:noFill/>
                </a:ln>
                <a:solidFill>
                  <a:prstClr val="black"/>
                </a:solidFill>
                <a:effectLst/>
                <a:uLnTx/>
                <a:uFillTx/>
                <a:latin typeface="Times New Roman"/>
                <a:ea typeface="+mn-ea"/>
                <a:cs typeface="Times New Roman"/>
              </a:rPr>
              <a:t>Facebook</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a:t>
            </a:r>
          </a:p>
        </p:txBody>
      </p:sp>
      <p:graphicFrame>
        <p:nvGraphicFramePr>
          <p:cNvPr id="3" name="object 3">
            <a:extLst>
              <a:ext uri="{FF2B5EF4-FFF2-40B4-BE49-F238E27FC236}">
                <a16:creationId xmlns:a16="http://schemas.microsoft.com/office/drawing/2014/main" id="{13C5E3E3-A2D3-997E-0AFD-6E3450454CBB}"/>
              </a:ext>
            </a:extLst>
          </p:cNvPr>
          <p:cNvGraphicFramePr>
            <a:graphicFrameLocks noGrp="1"/>
          </p:cNvGraphicFramePr>
          <p:nvPr>
            <p:extLst>
              <p:ext uri="{D42A27DB-BD31-4B8C-83A1-F6EECF244321}">
                <p14:modId xmlns:p14="http://schemas.microsoft.com/office/powerpoint/2010/main" val="1861860516"/>
              </p:ext>
            </p:extLst>
          </p:nvPr>
        </p:nvGraphicFramePr>
        <p:xfrm>
          <a:off x="223627" y="2209800"/>
          <a:ext cx="8686800" cy="73152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381000">
                <a:tc>
                  <a:txBody>
                    <a:bodyPr/>
                    <a:lstStyle/>
                    <a:p>
                      <a:pPr marL="0" algn="l" rtl="0">
                        <a:lnSpc>
                          <a:spcPct val="100000"/>
                        </a:lnSpc>
                        <a:spcBef>
                          <a:spcPts val="0"/>
                        </a:spcBef>
                      </a:pPr>
                      <a:endParaRPr sz="4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288925" marR="0" lvl="1" indent="-288925"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tab pos="288925" algn="l"/>
                        </a:tabLst>
                        <a:defRPr/>
                      </a:pP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TikTok è ritenuta responsabile della diffusione di contenuti – come quelli relativi alla </a:t>
                      </a:r>
                      <a:r>
                        <a:rPr kumimoji="0" lang="it-IT" sz="1200" b="0" i="1" u="none" strike="noStrike" kern="1200" cap="none" spc="0" normalizeH="0" baseline="0" noProof="0" dirty="0">
                          <a:ln>
                            <a:noFill/>
                          </a:ln>
                          <a:solidFill>
                            <a:prstClr val="black"/>
                          </a:solidFill>
                          <a:effectLst/>
                          <a:uLnTx/>
                          <a:uFillTx/>
                          <a:latin typeface="Times New Roman"/>
                          <a:ea typeface="+mn-ea"/>
                          <a:cs typeface="Times New Roman"/>
                        </a:rPr>
                        <a:t>challenge</a:t>
                      </a: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 “cicatrice francese” – suscettibili di minacciare la sicurezza psico-fisica degli utenti, specialmente se minori e utenti vulnerabili </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D2FA"/>
                    </a:solidFill>
                  </a:tcPr>
                </a:tc>
                <a:extLst>
                  <a:ext uri="{0D108BD9-81ED-4DB2-BD59-A6C34878D82A}">
                    <a16:rowId xmlns:a16="http://schemas.microsoft.com/office/drawing/2014/main" val="10000"/>
                  </a:ext>
                </a:extLst>
              </a:tr>
              <a:tr h="228600">
                <a:tc>
                  <a:txBody>
                    <a:bodyPr/>
                    <a:lstStyle/>
                    <a:p>
                      <a:pPr marL="0" algn="l" rtl="0">
                        <a:lnSpc>
                          <a:spcPct val="100000"/>
                        </a:lnSpc>
                        <a:spcBef>
                          <a:spcPts val="0"/>
                        </a:spcBef>
                      </a:pPr>
                      <a:endParaRPr sz="4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8925" marR="0" lvl="2" indent="0" algn="just" defTabSz="914400" rtl="0" eaLnBrk="1" fontAlgn="auto" latinLnBrk="0" hangingPunct="1">
                        <a:lnSpc>
                          <a:spcPct val="100000"/>
                        </a:lnSpc>
                        <a:spcBef>
                          <a:spcPts val="0"/>
                        </a:spcBef>
                        <a:spcAft>
                          <a:spcPts val="600"/>
                        </a:spcAft>
                        <a:buClrTx/>
                        <a:buSzTx/>
                        <a:buFont typeface="+mj-lt"/>
                        <a:buNone/>
                        <a:tabLst/>
                        <a:defRPr/>
                      </a:pPr>
                      <a:endParaRPr kumimoji="0" lang="it-IT" sz="1200" b="0" i="0" u="none" strike="noStrike" kern="1200" cap="none" spc="0" normalizeH="0" baseline="0" noProof="0" dirty="0">
                        <a:ln>
                          <a:noFill/>
                        </a:ln>
                        <a:solidFill>
                          <a:prstClr val="black"/>
                        </a:solidFill>
                        <a:effectLst/>
                        <a:uLnTx/>
                        <a:uFillTx/>
                        <a:latin typeface="Times New Roman"/>
                        <a:ea typeface="+mn-ea"/>
                        <a:cs typeface="Times New Roman"/>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graphicFrame>
        <p:nvGraphicFramePr>
          <p:cNvPr id="11" name="object 3">
            <a:extLst>
              <a:ext uri="{FF2B5EF4-FFF2-40B4-BE49-F238E27FC236}">
                <a16:creationId xmlns:a16="http://schemas.microsoft.com/office/drawing/2014/main" id="{F2D4863C-A526-15D1-EA6C-C56DB0490FA0}"/>
              </a:ext>
            </a:extLst>
          </p:cNvPr>
          <p:cNvGraphicFramePr>
            <a:graphicFrameLocks noGrp="1"/>
          </p:cNvGraphicFramePr>
          <p:nvPr>
            <p:extLst>
              <p:ext uri="{D42A27DB-BD31-4B8C-83A1-F6EECF244321}">
                <p14:modId xmlns:p14="http://schemas.microsoft.com/office/powerpoint/2010/main" val="2803060930"/>
              </p:ext>
            </p:extLst>
          </p:nvPr>
        </p:nvGraphicFramePr>
        <p:xfrm>
          <a:off x="228600" y="2736427"/>
          <a:ext cx="8686800" cy="1683173"/>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315595">
                <a:tc>
                  <a:txBody>
                    <a:bodyPr/>
                    <a:lstStyle/>
                    <a:p>
                      <a:pPr marL="0" algn="l" rtl="0">
                        <a:lnSpc>
                          <a:spcPct val="100000"/>
                        </a:lnSpc>
                        <a:spcBef>
                          <a:spcPts val="0"/>
                        </a:spcBef>
                      </a:pPr>
                      <a:endParaRPr sz="3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288925" marR="0" lvl="1" indent="-288925"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tab pos="288925" algn="l"/>
                        </a:tabLst>
                        <a:defRPr/>
                      </a:pP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La pratica commerciale (volta ad aumentare il tempo trascorso dall’utente sulla piattaforma) sarebbe consistita ne: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D2FA"/>
                    </a:solidFill>
                  </a:tcPr>
                </a:tc>
                <a:extLst>
                  <a:ext uri="{0D108BD9-81ED-4DB2-BD59-A6C34878D82A}">
                    <a16:rowId xmlns:a16="http://schemas.microsoft.com/office/drawing/2014/main" val="10000"/>
                  </a:ext>
                </a:extLst>
              </a:tr>
              <a:tr h="1367578">
                <a:tc>
                  <a:txBody>
                    <a:bodyPr/>
                    <a:lstStyle/>
                    <a:p>
                      <a:pPr marL="0" algn="l" rtl="0">
                        <a:lnSpc>
                          <a:spcPct val="100000"/>
                        </a:lnSpc>
                        <a:spcBef>
                          <a:spcPts val="0"/>
                        </a:spcBef>
                      </a:pPr>
                      <a:endParaRPr sz="300" dirty="0">
                        <a:solidFill>
                          <a:schemeClr val="tx1"/>
                        </a:solidFill>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537210" marR="0" lvl="1" indent="-17145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tab pos="288925" algn="l"/>
                        </a:tabLst>
                        <a:defRPr/>
                      </a:pP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l’inadeguatezza delle misure di controllo e vigilanza sui contenuti pubblicati dagli utenti</a:t>
                      </a:r>
                    </a:p>
                    <a:p>
                      <a:pPr marL="537210" marR="0" lvl="1" indent="-17145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tab pos="288925" algn="l"/>
                        </a:tabLst>
                        <a:defRPr/>
                      </a:pP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la violazione degli obblighi di diligente applicazione delle proprie linee guida comunicate agli utenti (come rassicurazione circa la sicurezza della piattaforma)</a:t>
                      </a:r>
                    </a:p>
                    <a:p>
                      <a:pPr marL="537210" marR="0" lvl="1" indent="-17145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tab pos="288925" algn="l"/>
                        </a:tabLst>
                        <a:defRPr/>
                      </a:pP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la diffusione di contenuti in grado di minacciare la sicurezza psico-fisica di bambini e adolescenti</a:t>
                      </a:r>
                    </a:p>
                    <a:p>
                      <a:pPr marL="537210" marR="0" lvl="1" indent="-171450" algn="just" defTabSz="914400" rtl="0" eaLnBrk="1" fontAlgn="auto" latinLnBrk="0" hangingPunct="1">
                        <a:lnSpc>
                          <a:spcPct val="100000"/>
                        </a:lnSpc>
                        <a:spcBef>
                          <a:spcPts val="0"/>
                        </a:spcBef>
                        <a:spcAft>
                          <a:spcPts val="600"/>
                        </a:spcAft>
                        <a:buClrTx/>
                        <a:buSzTx/>
                        <a:buFont typeface="Wingdings" panose="05000000000000000000" pitchFamily="2" charset="2"/>
                        <a:buChar char="Ø"/>
                        <a:tabLst>
                          <a:tab pos="288925" algn="l"/>
                        </a:tabLst>
                        <a:defRPr/>
                      </a:pPr>
                      <a:r>
                        <a:rPr kumimoji="0" lang="it-IT" sz="1200" b="0" i="0" u="none" strike="noStrike" kern="1200" cap="none" spc="0" normalizeH="0" baseline="0" noProof="0" dirty="0">
                          <a:ln>
                            <a:noFill/>
                          </a:ln>
                          <a:solidFill>
                            <a:prstClr val="black"/>
                          </a:solidFill>
                          <a:effectLst/>
                          <a:uLnTx/>
                          <a:uFillTx/>
                          <a:latin typeface="Times New Roman"/>
                          <a:ea typeface="+mn-ea"/>
                          <a:cs typeface="Times New Roman"/>
                        </a:rPr>
                        <a:t>l’indebito condizionamento degli utenti attraverso la riproposizione di contenuti in grado di sfruttare la vulnerabilità di alcuni gruppi di consumatori</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spTree>
    <p:extLst>
      <p:ext uri="{BB962C8B-B14F-4D97-AF65-F5344CB8AC3E}">
        <p14:creationId xmlns:p14="http://schemas.microsoft.com/office/powerpoint/2010/main" val="40189203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Principali aree del diritto dei consumatori (2/4)</a:t>
            </a:r>
            <a:endParaRPr lang="en-US" dirty="0"/>
          </a:p>
        </p:txBody>
      </p:sp>
      <p:sp>
        <p:nvSpPr>
          <p:cNvPr id="4" name="Footer Placeholder 3"/>
          <p:cNvSpPr>
            <a:spLocks noGrp="1"/>
          </p:cNvSpPr>
          <p:nvPr>
            <p:ph type="ftr" sz="quarter" idx="12"/>
          </p:nvPr>
        </p:nvSpPr>
        <p:spPr/>
        <p:txBody>
          <a:bodyPr/>
          <a:lstStyle/>
          <a:p>
            <a:endParaRPr lang="en-US" dirty="0"/>
          </a:p>
        </p:txBody>
      </p:sp>
      <p:graphicFrame>
        <p:nvGraphicFramePr>
          <p:cNvPr id="7" name="object 3">
            <a:extLst>
              <a:ext uri="{FF2B5EF4-FFF2-40B4-BE49-F238E27FC236}">
                <a16:creationId xmlns:a16="http://schemas.microsoft.com/office/drawing/2014/main" id="{F5E5886B-80BB-A527-D634-CC22129AF083}"/>
              </a:ext>
            </a:extLst>
          </p:cNvPr>
          <p:cNvGraphicFramePr>
            <a:graphicFrameLocks noGrp="1"/>
          </p:cNvGraphicFramePr>
          <p:nvPr>
            <p:extLst>
              <p:ext uri="{D42A27DB-BD31-4B8C-83A1-F6EECF244321}">
                <p14:modId xmlns:p14="http://schemas.microsoft.com/office/powerpoint/2010/main" val="1632706754"/>
              </p:ext>
            </p:extLst>
          </p:nvPr>
        </p:nvGraphicFramePr>
        <p:xfrm>
          <a:off x="228600" y="1617844"/>
          <a:ext cx="8686800" cy="116586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l" rtl="0">
                        <a:lnSpc>
                          <a:spcPct val="100000"/>
                        </a:lnSpc>
                        <a:spcBef>
                          <a:spcPts val="0"/>
                        </a:spcBef>
                      </a:pPr>
                      <a:r>
                        <a:rPr lang="it-IT" sz="1400" b="1" spc="0" baseline="0" dirty="0">
                          <a:solidFill>
                            <a:schemeClr val="bg1"/>
                          </a:solidFill>
                          <a:latin typeface="Times New Roman"/>
                          <a:cs typeface="Times New Roman"/>
                        </a:rPr>
                        <a:t>Pratiche commerciali scorrette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alt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Vieta qualsiasi </a:t>
                      </a:r>
                      <a:r>
                        <a:rPr kumimoji="0" lang="it-IT" alt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pratica commerciale </a:t>
                      </a:r>
                      <a:r>
                        <a:rPr kumimoji="0" lang="it-IT" alt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contraria alla </a:t>
                      </a:r>
                      <a:r>
                        <a:rPr kumimoji="0" lang="it-IT" alt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diligenza professionale </a:t>
                      </a:r>
                      <a:r>
                        <a:rPr kumimoji="0" lang="it-IT" altLang="en-US" sz="1200" b="1"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e</a:t>
                      </a:r>
                      <a:r>
                        <a:rPr kumimoji="0" lang="it-IT" alt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idonea a falsare il comportamento economico </a:t>
                      </a:r>
                      <a:r>
                        <a:rPr kumimoji="0" lang="it-IT" alt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del </a:t>
                      </a:r>
                      <a:r>
                        <a:rPr kumimoji="0" lang="it-IT" alt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consumatore medio</a:t>
                      </a:r>
                      <a:r>
                        <a:rPr kumimoji="0" lang="it-IT" alt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(art. 20(2) cod. cons.)</a:t>
                      </a:r>
                    </a:p>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alt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Attraverso la normativa sulle PCS, l’AGCM applica anche altre normative a tutela dei consumatori non demandate espressamente alla sua competenza (es. garanzia legale di conformità)</a:t>
                      </a:r>
                      <a:endParaRPr kumimoji="0" lang="it-IT" sz="13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graphicFrame>
        <p:nvGraphicFramePr>
          <p:cNvPr id="8" name="object 3">
            <a:extLst>
              <a:ext uri="{FF2B5EF4-FFF2-40B4-BE49-F238E27FC236}">
                <a16:creationId xmlns:a16="http://schemas.microsoft.com/office/drawing/2014/main" id="{3F8D93F7-27FB-582E-B9CA-A5933240CCA6}"/>
              </a:ext>
            </a:extLst>
          </p:cNvPr>
          <p:cNvGraphicFramePr>
            <a:graphicFrameLocks noGrp="1"/>
          </p:cNvGraphicFramePr>
          <p:nvPr>
            <p:extLst>
              <p:ext uri="{D42A27DB-BD31-4B8C-83A1-F6EECF244321}">
                <p14:modId xmlns:p14="http://schemas.microsoft.com/office/powerpoint/2010/main" val="286694754"/>
              </p:ext>
            </p:extLst>
          </p:nvPr>
        </p:nvGraphicFramePr>
        <p:xfrm>
          <a:off x="228600" y="2890754"/>
          <a:ext cx="8686800" cy="76200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l" rtl="0">
                        <a:lnSpc>
                          <a:spcPct val="100000"/>
                        </a:lnSpc>
                        <a:spcBef>
                          <a:spcPts val="0"/>
                        </a:spcBef>
                      </a:pPr>
                      <a:r>
                        <a:rPr lang="it-IT" sz="1400" b="1" spc="0" baseline="0" dirty="0">
                          <a:solidFill>
                            <a:schemeClr val="bg1"/>
                          </a:solidFill>
                          <a:latin typeface="Times New Roman"/>
                          <a:cs typeface="Times New Roman"/>
                        </a:rPr>
                        <a:t>Pubblicità ingannevole e comparativa</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alt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Tutela le imprese dalla pubblicità ingannevole e dalle conseguenze che ne derivano; stabilisce le condizioni di liceità della pubblicità comparativa</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graphicFrame>
        <p:nvGraphicFramePr>
          <p:cNvPr id="9" name="object 3">
            <a:extLst>
              <a:ext uri="{FF2B5EF4-FFF2-40B4-BE49-F238E27FC236}">
                <a16:creationId xmlns:a16="http://schemas.microsoft.com/office/drawing/2014/main" id="{B5FEF4EB-BA90-9677-37F5-8032AC1AF19A}"/>
              </a:ext>
            </a:extLst>
          </p:cNvPr>
          <p:cNvGraphicFramePr>
            <a:graphicFrameLocks noGrp="1"/>
          </p:cNvGraphicFramePr>
          <p:nvPr>
            <p:extLst>
              <p:ext uri="{D42A27DB-BD31-4B8C-83A1-F6EECF244321}">
                <p14:modId xmlns:p14="http://schemas.microsoft.com/office/powerpoint/2010/main" val="2849103808"/>
              </p:ext>
            </p:extLst>
          </p:nvPr>
        </p:nvGraphicFramePr>
        <p:xfrm>
          <a:off x="228600" y="3759804"/>
          <a:ext cx="8686800" cy="57912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l" rtl="0">
                        <a:lnSpc>
                          <a:spcPct val="100000"/>
                        </a:lnSpc>
                        <a:spcBef>
                          <a:spcPts val="0"/>
                        </a:spcBef>
                      </a:pPr>
                      <a:r>
                        <a:rPr lang="it-IT" sz="1400" b="1" spc="0" baseline="0" dirty="0">
                          <a:solidFill>
                            <a:schemeClr val="bg1"/>
                          </a:solidFill>
                          <a:latin typeface="Times New Roman"/>
                          <a:cs typeface="Times New Roman"/>
                        </a:rPr>
                        <a:t>Diritti dei consumatori</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alt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Regola principalmente i contratti negoziati fuori dai locali commerciali e i contratti a distanza</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graphicFrame>
        <p:nvGraphicFramePr>
          <p:cNvPr id="10" name="object 3">
            <a:extLst>
              <a:ext uri="{FF2B5EF4-FFF2-40B4-BE49-F238E27FC236}">
                <a16:creationId xmlns:a16="http://schemas.microsoft.com/office/drawing/2014/main" id="{BA7FBF81-D213-7C0A-2022-75B6848094CE}"/>
              </a:ext>
            </a:extLst>
          </p:cNvPr>
          <p:cNvGraphicFramePr>
            <a:graphicFrameLocks noGrp="1"/>
          </p:cNvGraphicFramePr>
          <p:nvPr>
            <p:extLst>
              <p:ext uri="{D42A27DB-BD31-4B8C-83A1-F6EECF244321}">
                <p14:modId xmlns:p14="http://schemas.microsoft.com/office/powerpoint/2010/main" val="2897088249"/>
              </p:ext>
            </p:extLst>
          </p:nvPr>
        </p:nvGraphicFramePr>
        <p:xfrm>
          <a:off x="228600" y="4445974"/>
          <a:ext cx="8686800" cy="57912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l" rtl="0">
                        <a:lnSpc>
                          <a:spcPct val="100000"/>
                        </a:lnSpc>
                        <a:spcBef>
                          <a:spcPts val="0"/>
                        </a:spcBef>
                      </a:pPr>
                      <a:r>
                        <a:rPr lang="it-IT" sz="1400" b="1" spc="0" baseline="0" dirty="0">
                          <a:solidFill>
                            <a:schemeClr val="bg1"/>
                          </a:solidFill>
                          <a:latin typeface="Times New Roman"/>
                          <a:cs typeface="Times New Roman"/>
                        </a:rPr>
                        <a:t>Divieto di discriminazione dei consumatori</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alt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Vieta alle imprese di discriminare i consumatori nella fornitura di un servizio</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graphicFrame>
        <p:nvGraphicFramePr>
          <p:cNvPr id="11" name="object 3">
            <a:extLst>
              <a:ext uri="{FF2B5EF4-FFF2-40B4-BE49-F238E27FC236}">
                <a16:creationId xmlns:a16="http://schemas.microsoft.com/office/drawing/2014/main" id="{C7127B41-994F-C363-48B8-2A5A9686909E}"/>
              </a:ext>
            </a:extLst>
          </p:cNvPr>
          <p:cNvGraphicFramePr>
            <a:graphicFrameLocks noGrp="1"/>
          </p:cNvGraphicFramePr>
          <p:nvPr>
            <p:extLst>
              <p:ext uri="{D42A27DB-BD31-4B8C-83A1-F6EECF244321}">
                <p14:modId xmlns:p14="http://schemas.microsoft.com/office/powerpoint/2010/main" val="1837358261"/>
              </p:ext>
            </p:extLst>
          </p:nvPr>
        </p:nvGraphicFramePr>
        <p:xfrm>
          <a:off x="228600" y="5132143"/>
          <a:ext cx="8686800" cy="76200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l" rtl="0">
                        <a:lnSpc>
                          <a:spcPct val="100000"/>
                        </a:lnSpc>
                        <a:spcBef>
                          <a:spcPts val="0"/>
                        </a:spcBef>
                      </a:pPr>
                      <a:r>
                        <a:rPr lang="it-IT" sz="1400" b="1" i="1" spc="0" baseline="0" dirty="0">
                          <a:solidFill>
                            <a:schemeClr val="bg1"/>
                          </a:solidFill>
                          <a:latin typeface="Times New Roman"/>
                          <a:cs typeface="Times New Roman"/>
                        </a:rPr>
                        <a:t>Geo-</a:t>
                      </a:r>
                      <a:r>
                        <a:rPr lang="it-IT" sz="1400" b="1" i="1" spc="0" baseline="0" dirty="0" err="1">
                          <a:solidFill>
                            <a:schemeClr val="bg1"/>
                          </a:solidFill>
                          <a:latin typeface="Times New Roman"/>
                          <a:cs typeface="Times New Roman"/>
                        </a:rPr>
                        <a:t>blocking</a:t>
                      </a:r>
                      <a:endParaRPr lang="it-IT" sz="1400" b="1" i="1" spc="0" baseline="0" dirty="0">
                        <a:solidFill>
                          <a:schemeClr val="bg1"/>
                        </a:solidFill>
                        <a:latin typeface="Times New Roman"/>
                        <a:cs typeface="Times New Roman"/>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2"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alt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Vieta pratiche discriminatorie volte a introdurre barriere geografiche (es. impedire a consumatori </a:t>
                      </a:r>
                      <a:r>
                        <a:rPr kumimoji="0" lang="it-IT" altLang="en-US" sz="12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online</a:t>
                      </a:r>
                      <a:r>
                        <a:rPr kumimoji="0" lang="it-IT" alt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di accedere e acquistare prodotti o servizi su un sito web con sede in un altro Stato Membro)</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spTree>
    <p:extLst>
      <p:ext uri="{BB962C8B-B14F-4D97-AF65-F5344CB8AC3E}">
        <p14:creationId xmlns:p14="http://schemas.microsoft.com/office/powerpoint/2010/main" val="2231074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Principali aree del diritto dei consumatori (3/4)</a:t>
            </a:r>
            <a:endParaRPr lang="en-US" dirty="0"/>
          </a:p>
        </p:txBody>
      </p:sp>
      <p:sp>
        <p:nvSpPr>
          <p:cNvPr id="4" name="Footer Placeholder 3"/>
          <p:cNvSpPr>
            <a:spLocks noGrp="1"/>
          </p:cNvSpPr>
          <p:nvPr>
            <p:ph type="ftr" sz="quarter" idx="12"/>
          </p:nvPr>
        </p:nvSpPr>
        <p:spPr/>
        <p:txBody>
          <a:bodyPr/>
          <a:lstStyle/>
          <a:p>
            <a:endParaRPr lang="en-US" dirty="0"/>
          </a:p>
        </p:txBody>
      </p:sp>
      <p:graphicFrame>
        <p:nvGraphicFramePr>
          <p:cNvPr id="3" name="object 3">
            <a:extLst>
              <a:ext uri="{FF2B5EF4-FFF2-40B4-BE49-F238E27FC236}">
                <a16:creationId xmlns:a16="http://schemas.microsoft.com/office/drawing/2014/main" id="{AB99C5E0-6FCA-5BEB-B8A8-5389396222CF}"/>
              </a:ext>
            </a:extLst>
          </p:cNvPr>
          <p:cNvGraphicFramePr>
            <a:graphicFrameLocks noGrp="1"/>
          </p:cNvGraphicFramePr>
          <p:nvPr>
            <p:extLst>
              <p:ext uri="{D42A27DB-BD31-4B8C-83A1-F6EECF244321}">
                <p14:modId xmlns:p14="http://schemas.microsoft.com/office/powerpoint/2010/main" val="72471197"/>
              </p:ext>
            </p:extLst>
          </p:nvPr>
        </p:nvGraphicFramePr>
        <p:xfrm>
          <a:off x="226554" y="1447800"/>
          <a:ext cx="8686800" cy="256794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l" rtl="0">
                        <a:lnSpc>
                          <a:spcPct val="100000"/>
                        </a:lnSpc>
                        <a:spcBef>
                          <a:spcPts val="0"/>
                        </a:spcBef>
                      </a:pPr>
                      <a:r>
                        <a:rPr lang="it-IT" sz="1600" b="1" spc="0" baseline="0" dirty="0">
                          <a:solidFill>
                            <a:schemeClr val="bg1"/>
                          </a:solidFill>
                          <a:latin typeface="Times New Roman"/>
                          <a:cs typeface="Times New Roman"/>
                        </a:rPr>
                        <a:t>Clausole vessatorie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1" indent="-274320" algn="l" defTabSz="4572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Gli artt. 33 e ss. cod. cons. proteggono i consumatori da clausole e condizioni vessatorie che potrebbero essere incluse in un contratto di adesione per i beni e i servizi che acquistano </a:t>
                      </a:r>
                    </a:p>
                    <a:p>
                      <a:pPr marL="274320" marR="0" lvl="1"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1"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Clausole vessatorie</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clausole che, </a:t>
                      </a:r>
                      <a:r>
                        <a:rPr kumimoji="0" lang="it-IT"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malgrado il requisito della buona fede</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determinano, a danno del consumatore, un </a:t>
                      </a:r>
                      <a:r>
                        <a:rPr kumimoji="0" lang="it-IT"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significativo squilibrio </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dei diritti e degli obblighi delle parti derivanti dal contratto</a:t>
                      </a:r>
                    </a:p>
                    <a:p>
                      <a:pPr marL="457200" marR="0" lvl="2" indent="-182880" algn="l" defTabSz="457200" rtl="0" eaLnBrk="1" fontAlgn="auto" latinLnBrk="0" hangingPunct="1">
                        <a:lnSpc>
                          <a:spcPct val="100000"/>
                        </a:lnSpc>
                        <a:spcBef>
                          <a:spcPts val="0"/>
                        </a:spcBef>
                        <a:spcAft>
                          <a:spcPts val="300"/>
                        </a:spcAft>
                        <a:buClrTx/>
                        <a:buSzTx/>
                        <a:buFont typeface="Arial"/>
                        <a:buChar char="•"/>
                        <a:tabLst/>
                        <a:defRPr/>
                      </a:pP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La valutazione del carattere vessatorio della clausola non attiene alla determinazione dell’oggetto del contratto, né all’adeguatezza del corrispettivo dei beni e dei servizi, purché tali elementi siano individuati in modo chiaro e comprensibile</a:t>
                      </a:r>
                    </a:p>
                    <a:p>
                      <a:pPr marL="457200" marR="0" lvl="2" indent="-182880" algn="l" defTabSz="457200" rtl="0" eaLnBrk="1" fontAlgn="auto" latinLnBrk="0" hangingPunct="1">
                        <a:lnSpc>
                          <a:spcPct val="100000"/>
                        </a:lnSpc>
                        <a:spcBef>
                          <a:spcPts val="0"/>
                        </a:spcBef>
                        <a:spcAft>
                          <a:spcPts val="300"/>
                        </a:spcAft>
                        <a:buClrTx/>
                        <a:buSzTx/>
                        <a:buFont typeface="Arial"/>
                        <a:buChar char="•"/>
                        <a:tabLst/>
                        <a:defRPr/>
                      </a:pP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Non sono vessatorie le clausole o gli elementi di clausola che siano stati oggetto di trattativa individuale</a:t>
                      </a:r>
                    </a:p>
                    <a:p>
                      <a:pPr marL="457200" marR="0" lvl="2" indent="-182880" algn="l" defTabSz="457200" rtl="0" eaLnBrk="1" fontAlgn="auto" latinLnBrk="0" hangingPunct="1">
                        <a:lnSpc>
                          <a:spcPct val="100000"/>
                        </a:lnSpc>
                        <a:spcBef>
                          <a:spcPts val="0"/>
                        </a:spcBef>
                        <a:spcAft>
                          <a:spcPts val="600"/>
                        </a:spcAft>
                        <a:buClrTx/>
                        <a:buSzTx/>
                        <a:buFont typeface="Arial"/>
                        <a:buChar char="•"/>
                        <a:tabLst/>
                        <a:defRPr/>
                      </a:pP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Nel contratto concluso mediante sottoscrizione di moduli o formulari predisposti per disciplinare in maniera uniforme determinati rapporti contrattuali, incombe sul professionista l’onere di provare che le clausole, o gli elementi di clausola, malgrado siano dal medesimo unilateralmente predisposti, siano stati oggetto di specifica trattativa con il consumatore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graphicFrame>
        <p:nvGraphicFramePr>
          <p:cNvPr id="5" name="object 3">
            <a:extLst>
              <a:ext uri="{FF2B5EF4-FFF2-40B4-BE49-F238E27FC236}">
                <a16:creationId xmlns:a16="http://schemas.microsoft.com/office/drawing/2014/main" id="{0AB7D71F-1B14-B0C0-CD20-19ACD146769F}"/>
              </a:ext>
            </a:extLst>
          </p:cNvPr>
          <p:cNvGraphicFramePr>
            <a:graphicFrameLocks noGrp="1"/>
          </p:cNvGraphicFramePr>
          <p:nvPr>
            <p:extLst>
              <p:ext uri="{D42A27DB-BD31-4B8C-83A1-F6EECF244321}">
                <p14:modId xmlns:p14="http://schemas.microsoft.com/office/powerpoint/2010/main" val="1690272862"/>
              </p:ext>
            </p:extLst>
          </p:nvPr>
        </p:nvGraphicFramePr>
        <p:xfrm>
          <a:off x="226554" y="4343400"/>
          <a:ext cx="8686800" cy="106680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algn="l" rtl="0">
                        <a:lnSpc>
                          <a:spcPct val="100000"/>
                        </a:lnSpc>
                        <a:spcBef>
                          <a:spcPts val="0"/>
                        </a:spcBef>
                      </a:pPr>
                      <a:r>
                        <a:rPr lang="it-IT" sz="1600" b="1" spc="0" baseline="0" dirty="0">
                          <a:solidFill>
                            <a:schemeClr val="bg1"/>
                          </a:solidFill>
                          <a:latin typeface="Times New Roman"/>
                          <a:cs typeface="Times New Roman"/>
                        </a:rPr>
                        <a:t>Clausole vessatorie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1"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en-US" sz="1400" b="0" i="1"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Nullità di </a:t>
                      </a:r>
                      <a:r>
                        <a:rPr kumimoji="0" lang="en-US" sz="1400" b="0" i="1" u="sng"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protezione</a:t>
                      </a: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le clausole considerate vessatorie ai sensi degli artt. 33 e 34 sono </a:t>
                      </a:r>
                      <a:r>
                        <a:rPr kumimoji="0" lang="it-IT"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nulle</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mentre il contratto rimane valido per il resto. La nullità opera soltanto a vantaggio del consumatore e può essere rilevata d’ufficio </a:t>
                      </a:r>
                      <a:b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b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dal giudice</a:t>
                      </a: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203530660"/>
                  </a:ext>
                </a:extLst>
              </a:tr>
            </a:tbl>
          </a:graphicData>
        </a:graphic>
      </p:graphicFrame>
    </p:spTree>
    <p:extLst>
      <p:ext uri="{BB962C8B-B14F-4D97-AF65-F5344CB8AC3E}">
        <p14:creationId xmlns:p14="http://schemas.microsoft.com/office/powerpoint/2010/main" val="284319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Principali aree del diritto dei consumatori (4/4)</a:t>
            </a:r>
            <a:endParaRPr lang="en-US" dirty="0"/>
          </a:p>
        </p:txBody>
      </p:sp>
      <p:sp>
        <p:nvSpPr>
          <p:cNvPr id="4" name="Footer Placeholder 3"/>
          <p:cNvSpPr>
            <a:spLocks noGrp="1"/>
          </p:cNvSpPr>
          <p:nvPr>
            <p:ph type="ftr" sz="quarter" idx="12"/>
          </p:nvPr>
        </p:nvSpPr>
        <p:spPr/>
        <p:txBody>
          <a:bodyPr/>
          <a:lstStyle/>
          <a:p>
            <a:endParaRPr lang="en-US" dirty="0"/>
          </a:p>
        </p:txBody>
      </p:sp>
      <p:graphicFrame>
        <p:nvGraphicFramePr>
          <p:cNvPr id="9" name="object 3">
            <a:extLst>
              <a:ext uri="{FF2B5EF4-FFF2-40B4-BE49-F238E27FC236}">
                <a16:creationId xmlns:a16="http://schemas.microsoft.com/office/drawing/2014/main" id="{569E8F3F-D5F6-BA8A-10B0-78FAC74A8716}"/>
              </a:ext>
            </a:extLst>
          </p:cNvPr>
          <p:cNvGraphicFramePr>
            <a:graphicFrameLocks noGrp="1"/>
          </p:cNvGraphicFramePr>
          <p:nvPr>
            <p:extLst>
              <p:ext uri="{D42A27DB-BD31-4B8C-83A1-F6EECF244321}">
                <p14:modId xmlns:p14="http://schemas.microsoft.com/office/powerpoint/2010/main" val="1449281406"/>
              </p:ext>
            </p:extLst>
          </p:nvPr>
        </p:nvGraphicFramePr>
        <p:xfrm>
          <a:off x="228600" y="1617844"/>
          <a:ext cx="8686800" cy="92964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algn="l" rtl="0">
                        <a:lnSpc>
                          <a:spcPct val="100000"/>
                        </a:lnSpc>
                        <a:spcBef>
                          <a:spcPts val="0"/>
                        </a:spcBef>
                      </a:pPr>
                      <a:r>
                        <a:rPr lang="it-IT" sz="1600" b="1" spc="0" baseline="0" dirty="0">
                          <a:solidFill>
                            <a:schemeClr val="bg1"/>
                          </a:solidFill>
                          <a:latin typeface="Times New Roman"/>
                          <a:cs typeface="Times New Roman"/>
                        </a:rPr>
                        <a:t>Clausole vessatorie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3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1" indent="-285750" algn="l" defTabSz="4572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400" b="0" i="1"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Grey list</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clausole si presumono vessatorie fino a prova contraria (art. 33, comma 2, cod. cons.)</a:t>
                      </a:r>
                    </a:p>
                    <a:p>
                      <a:pPr marL="285750" marR="0" lvl="1" indent="-285750" algn="l" defTabSz="4572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400" b="0" i="1"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Black list</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clausole nulle anche se oggetto di trattativa (art. 36, comma 2, cod. cons.)</a:t>
                      </a: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203530660"/>
                  </a:ext>
                </a:extLst>
              </a:tr>
            </a:tbl>
          </a:graphicData>
        </a:graphic>
      </p:graphicFrame>
      <p:graphicFrame>
        <p:nvGraphicFramePr>
          <p:cNvPr id="10" name="Table 9">
            <a:extLst>
              <a:ext uri="{FF2B5EF4-FFF2-40B4-BE49-F238E27FC236}">
                <a16:creationId xmlns:a16="http://schemas.microsoft.com/office/drawing/2014/main" id="{28B7755B-0944-FB31-51B6-ADC821937858}"/>
              </a:ext>
            </a:extLst>
          </p:cNvPr>
          <p:cNvGraphicFramePr>
            <a:graphicFrameLocks noGrp="1"/>
          </p:cNvGraphicFramePr>
          <p:nvPr>
            <p:extLst>
              <p:ext uri="{D42A27DB-BD31-4B8C-83A1-F6EECF244321}">
                <p14:modId xmlns:p14="http://schemas.microsoft.com/office/powerpoint/2010/main" val="2772283633"/>
              </p:ext>
            </p:extLst>
          </p:nvPr>
        </p:nvGraphicFramePr>
        <p:xfrm>
          <a:off x="228600" y="2687457"/>
          <a:ext cx="8688388" cy="3246120"/>
        </p:xfrm>
        <a:graphic>
          <a:graphicData uri="http://schemas.openxmlformats.org/drawingml/2006/table">
            <a:tbl>
              <a:tblPr firstRow="1" bandRow="1">
                <a:tableStyleId>{073A0DAA-6AF3-43AB-8588-CEC1D06C72B9}</a:tableStyleId>
              </a:tblPr>
              <a:tblGrid>
                <a:gridCol w="4344194">
                  <a:extLst>
                    <a:ext uri="{9D8B030D-6E8A-4147-A177-3AD203B41FA5}">
                      <a16:colId xmlns:a16="http://schemas.microsoft.com/office/drawing/2014/main" val="2422545158"/>
                    </a:ext>
                  </a:extLst>
                </a:gridCol>
                <a:gridCol w="4344194">
                  <a:extLst>
                    <a:ext uri="{9D8B030D-6E8A-4147-A177-3AD203B41FA5}">
                      <a16:colId xmlns:a16="http://schemas.microsoft.com/office/drawing/2014/main" val="1009030248"/>
                    </a:ext>
                  </a:extLst>
                </a:gridCol>
              </a:tblGrid>
              <a:tr h="289516">
                <a:tc>
                  <a:txBody>
                    <a:bodyPr/>
                    <a:lstStyle/>
                    <a:p>
                      <a:pPr algn="ctr"/>
                      <a:r>
                        <a:rPr lang="it-IT" sz="1600" dirty="0">
                          <a:latin typeface="Times New Roman" panose="02020603050405020304" pitchFamily="18" charset="0"/>
                          <a:cs typeface="Times New Roman" panose="02020603050405020304" pitchFamily="18" charset="0"/>
                        </a:rPr>
                        <a:t>Esempi di clausole incluse nella Grey List</a:t>
                      </a:r>
                      <a:endParaRPr lang="en-GB" sz="1600" dirty="0">
                        <a:latin typeface="Times New Roman" panose="02020603050405020304" pitchFamily="18" charset="0"/>
                        <a:cs typeface="Times New Roman" panose="02020603050405020304" pitchFamily="18" charset="0"/>
                      </a:endParaRPr>
                    </a:p>
                  </a:txBody>
                  <a:tcPr>
                    <a:lnL w="12700" cmpd="sng">
                      <a:noFill/>
                    </a:lnL>
                    <a:lnR w="571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algn="ctr"/>
                      <a:r>
                        <a:rPr lang="it-IT" sz="1600" dirty="0">
                          <a:latin typeface="Times New Roman" panose="02020603050405020304" pitchFamily="18" charset="0"/>
                          <a:cs typeface="Times New Roman" panose="02020603050405020304" pitchFamily="18" charset="0"/>
                        </a:rPr>
                        <a:t>Clausole incluse nella Black List</a:t>
                      </a:r>
                      <a:endParaRPr lang="en-GB" sz="1600" dirty="0">
                        <a:latin typeface="Times New Roman" panose="02020603050405020304" pitchFamily="18" charset="0"/>
                        <a:cs typeface="Times New Roman" panose="02020603050405020304" pitchFamily="18" charset="0"/>
                      </a:endParaRPr>
                    </a:p>
                  </a:txBody>
                  <a:tcPr>
                    <a:lnL w="57150" cap="flat" cmpd="sng" algn="ctr">
                      <a:solidFill>
                        <a:schemeClr val="bg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3354496878"/>
                  </a:ext>
                </a:extLst>
              </a:tr>
              <a:tr h="530780">
                <a:tc>
                  <a:txBody>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it-IT" sz="1600" kern="1200" dirty="0">
                          <a:latin typeface="Times New Roman" panose="02020603050405020304" pitchFamily="18" charset="0"/>
                          <a:cs typeface="Times New Roman" panose="02020603050405020304" pitchFamily="18" charset="0"/>
                        </a:rPr>
                        <a:t>Clausole che hanno per effetto di:</a:t>
                      </a:r>
                    </a:p>
                    <a:p>
                      <a:pPr marL="285750" marR="0" lvl="0" indent="-285750" algn="l" defTabSz="9144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lang="it-IT" sz="1400" kern="1200" dirty="0">
                          <a:latin typeface="Times New Roman" panose="02020603050405020304" pitchFamily="18" charset="0"/>
                          <a:cs typeface="Times New Roman" panose="02020603050405020304" pitchFamily="18" charset="0"/>
                        </a:rPr>
                        <a:t>imporre al consumatore, in caso di inadempimento o di ritardo nell’adempimento, il pagamento di una somma di denaro a titolo di risarcimento, clausola penale o altro titolo equivalente d’importo manifestamente eccessivo</a:t>
                      </a:r>
                    </a:p>
                    <a:p>
                      <a:pPr marL="285750" marR="0" lvl="0" indent="-285750" algn="l" defTabSz="9144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lang="it-IT" sz="1400" kern="1200" dirty="0">
                          <a:latin typeface="Times New Roman" panose="02020603050405020304" pitchFamily="18" charset="0"/>
                          <a:cs typeface="Times New Roman" panose="02020603050405020304" pitchFamily="18" charset="0"/>
                        </a:rPr>
                        <a:t>riconoscere al solo professionista e non anche al consumatore la facoltà di recedere dal contratto</a:t>
                      </a:r>
                    </a:p>
                    <a:p>
                      <a:pPr marL="285750" marR="0" lvl="0" indent="-285750" algn="l" defTabSz="9144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lang="it-IT" sz="1400" kern="1200" dirty="0">
                          <a:latin typeface="Times New Roman" panose="02020603050405020304" pitchFamily="18" charset="0"/>
                          <a:cs typeface="Times New Roman" panose="02020603050405020304" pitchFamily="18" charset="0"/>
                        </a:rPr>
                        <a:t>consentire al professionista di aumentare il prezzo del bene o del servizio senza che il consumatore possa recedere se il prezzo finale è eccessivamente elevato rispetto a quello originariamente convenuto</a:t>
                      </a:r>
                    </a:p>
                  </a:txBody>
                  <a:tcPr>
                    <a:lnL w="12700" cmpd="sng">
                      <a:noFill/>
                    </a:lnL>
                    <a:lnR w="57150" cap="flat" cmpd="sng" algn="ctr">
                      <a:solidFill>
                        <a:schemeClr val="bg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D7F0FA"/>
                    </a:solidFill>
                  </a:tcPr>
                </a:tc>
                <a:tc>
                  <a:txBody>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it-IT" sz="1600" kern="1200" dirty="0">
                          <a:latin typeface="Times New Roman" panose="02020603050405020304" pitchFamily="18" charset="0"/>
                          <a:cs typeface="Times New Roman" panose="02020603050405020304" pitchFamily="18" charset="0"/>
                        </a:rPr>
                        <a:t>Clausole che hanno per effetto di:</a:t>
                      </a:r>
                    </a:p>
                    <a:p>
                      <a:pPr marL="285750" marR="0" lvl="0" indent="-285750" algn="l" defTabSz="9144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lang="it-IT" sz="1400" kern="1200" dirty="0">
                          <a:latin typeface="Times New Roman" panose="02020603050405020304" pitchFamily="18" charset="0"/>
                          <a:cs typeface="Times New Roman" panose="02020603050405020304" pitchFamily="18" charset="0"/>
                        </a:rPr>
                        <a:t>escludere o limitare la responsabilità del professionista in caso di morte o danno alla persona del consumatore, risultante da un fatto o da un’omissione del professionista</a:t>
                      </a:r>
                    </a:p>
                    <a:p>
                      <a:pPr marL="285750" marR="0" lvl="0" indent="-285750" algn="l" defTabSz="9144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lang="it-IT" sz="1400" b="0" i="0" kern="1200" dirty="0">
                          <a:solidFill>
                            <a:schemeClr val="dk1"/>
                          </a:solidFill>
                          <a:effectLst/>
                          <a:latin typeface="Times New Roman" panose="02020603050405020304" pitchFamily="18" charset="0"/>
                          <a:ea typeface="+mn-ea"/>
                          <a:cs typeface="Times New Roman" panose="02020603050405020304" pitchFamily="18" charset="0"/>
                        </a:rPr>
                        <a:t>escludere o limitare le azioni del consumatore nei confronti del professionista o di un’altra parte in caso di inadempimento totale o parziale o di adempimento inesatto da parte del professionista</a:t>
                      </a:r>
                    </a:p>
                  </a:txBody>
                  <a:tcPr>
                    <a:lnL w="57150" cap="flat" cmpd="sng" algn="ctr">
                      <a:solidFill>
                        <a:schemeClr val="bg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rgbClr val="FAF5BE"/>
                    </a:solidFill>
                  </a:tcPr>
                </a:tc>
                <a:extLst>
                  <a:ext uri="{0D108BD9-81ED-4DB2-BD59-A6C34878D82A}">
                    <a16:rowId xmlns:a16="http://schemas.microsoft.com/office/drawing/2014/main" val="1373582543"/>
                  </a:ext>
                </a:extLst>
              </a:tr>
            </a:tbl>
          </a:graphicData>
        </a:graphic>
      </p:graphicFrame>
    </p:spTree>
    <p:extLst>
      <p:ext uri="{BB962C8B-B14F-4D97-AF65-F5344CB8AC3E}">
        <p14:creationId xmlns:p14="http://schemas.microsoft.com/office/powerpoint/2010/main" val="202873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Focus in materia di PCS </a:t>
            </a:r>
            <a:endParaRPr lang="en-US" dirty="0"/>
          </a:p>
        </p:txBody>
      </p:sp>
      <p:sp>
        <p:nvSpPr>
          <p:cNvPr id="4" name="Footer Placeholder 3"/>
          <p:cNvSpPr>
            <a:spLocks noGrp="1"/>
          </p:cNvSpPr>
          <p:nvPr>
            <p:ph type="ftr" sz="quarter" idx="12"/>
          </p:nvPr>
        </p:nvSpPr>
        <p:spPr/>
        <p:txBody>
          <a:bodyPr/>
          <a:lstStyle/>
          <a:p>
            <a:endParaRPr lang="en-US" dirty="0"/>
          </a:p>
        </p:txBody>
      </p:sp>
      <p:sp>
        <p:nvSpPr>
          <p:cNvPr id="8" name="Rectangle 7">
            <a:extLst>
              <a:ext uri="{FF2B5EF4-FFF2-40B4-BE49-F238E27FC236}">
                <a16:creationId xmlns:a16="http://schemas.microsoft.com/office/drawing/2014/main" id="{096870AF-AE5F-3A87-5D10-351D50B89C0D}"/>
              </a:ext>
            </a:extLst>
          </p:cNvPr>
          <p:cNvSpPr/>
          <p:nvPr/>
        </p:nvSpPr>
        <p:spPr>
          <a:xfrm>
            <a:off x="228600" y="1611313"/>
            <a:ext cx="8686800" cy="830997"/>
          </a:xfrm>
          <a:prstGeom prst="rect">
            <a:avLst/>
          </a:prstGeom>
          <a:ln w="12700">
            <a:solidFill>
              <a:schemeClr val="accent6"/>
            </a:solidFill>
            <a:miter lim="800000"/>
          </a:ln>
        </p:spPr>
        <p:txBody>
          <a:bodyPr wrap="square">
            <a:spAutoFit/>
          </a:bodyPr>
          <a:lstStyle/>
          <a:p>
            <a:r>
              <a:rPr lang="it-IT" sz="1600" dirty="0">
                <a:latin typeface="Times New Roman" panose="02020603050405020304" pitchFamily="18" charset="0"/>
                <a:cs typeface="Times New Roman" panose="02020603050405020304" pitchFamily="18" charset="0"/>
              </a:rPr>
              <a:t>L’</a:t>
            </a:r>
            <a:r>
              <a:rPr lang="it-IT" sz="1600" i="1" dirty="0">
                <a:latin typeface="Times New Roman" panose="02020603050405020304" pitchFamily="18" charset="0"/>
                <a:cs typeface="Times New Roman" panose="02020603050405020304" pitchFamily="18" charset="0"/>
              </a:rPr>
              <a:t>enforcement</a:t>
            </a:r>
            <a:r>
              <a:rPr lang="it-IT" sz="1600" dirty="0">
                <a:latin typeface="Times New Roman" panose="02020603050405020304" pitchFamily="18" charset="0"/>
                <a:cs typeface="Times New Roman" panose="02020603050405020304" pitchFamily="18" charset="0"/>
              </a:rPr>
              <a:t> in materia di PCS rappresenta la principale prerogativa dell’AGCM grazie a: </a:t>
            </a:r>
            <a:br>
              <a:rPr lang="it-IT" sz="1600" dirty="0">
                <a:latin typeface="Times New Roman" panose="02020603050405020304" pitchFamily="18" charset="0"/>
                <a:cs typeface="Times New Roman" panose="02020603050405020304" pitchFamily="18" charset="0"/>
              </a:rPr>
            </a:br>
            <a:r>
              <a:rPr lang="it-IT" sz="1600" dirty="0">
                <a:latin typeface="Times New Roman" panose="02020603050405020304" pitchFamily="18" charset="0"/>
                <a:cs typeface="Times New Roman" panose="02020603050405020304" pitchFamily="18" charset="0"/>
              </a:rPr>
              <a:t>(i) la flessibilità e ampiezza del suo ambito di applicazione; (ii) le severe conseguenze che può comportare per le imprese</a:t>
            </a:r>
          </a:p>
        </p:txBody>
      </p:sp>
      <p:graphicFrame>
        <p:nvGraphicFramePr>
          <p:cNvPr id="9" name="object 3">
            <a:extLst>
              <a:ext uri="{FF2B5EF4-FFF2-40B4-BE49-F238E27FC236}">
                <a16:creationId xmlns:a16="http://schemas.microsoft.com/office/drawing/2014/main" id="{FAECFABF-367F-3DC4-5FDF-BF4598CBAFF0}"/>
              </a:ext>
            </a:extLst>
          </p:cNvPr>
          <p:cNvGraphicFramePr>
            <a:graphicFrameLocks noGrp="1"/>
          </p:cNvGraphicFramePr>
          <p:nvPr>
            <p:extLst>
              <p:ext uri="{D42A27DB-BD31-4B8C-83A1-F6EECF244321}">
                <p14:modId xmlns:p14="http://schemas.microsoft.com/office/powerpoint/2010/main" val="3763685664"/>
              </p:ext>
            </p:extLst>
          </p:nvPr>
        </p:nvGraphicFramePr>
        <p:xfrm>
          <a:off x="228600" y="2587856"/>
          <a:ext cx="8686800" cy="114300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l" rtl="0">
                        <a:lnSpc>
                          <a:spcPct val="100000"/>
                        </a:lnSpc>
                        <a:spcBef>
                          <a:spcPts val="0"/>
                        </a:spcBef>
                      </a:pPr>
                      <a:r>
                        <a:rPr lang="it-IT" sz="1600" spc="0" baseline="0" dirty="0">
                          <a:latin typeface="Times New Roman"/>
                          <a:cs typeface="Times New Roman"/>
                        </a:rPr>
                        <a:t>Recepisce la Direttiva 2005/29/CE, che detta </a:t>
                      </a:r>
                      <a:r>
                        <a:rPr lang="it-IT" sz="1600" b="0" spc="0" baseline="0" dirty="0">
                          <a:latin typeface="Times New Roman"/>
                          <a:cs typeface="Times New Roman"/>
                        </a:rPr>
                        <a:t>un’</a:t>
                      </a:r>
                      <a:r>
                        <a:rPr lang="it-IT" sz="1600" b="1" spc="0" baseline="0" dirty="0">
                          <a:latin typeface="Times New Roman"/>
                          <a:cs typeface="Times New Roman"/>
                        </a:rPr>
                        <a:t>armonizzazione piena </a:t>
                      </a:r>
                      <a:r>
                        <a:rPr lang="it-IT" sz="1600" spc="0" baseline="0" dirty="0">
                          <a:latin typeface="Times New Roman"/>
                          <a:cs typeface="Times New Roman"/>
                        </a:rPr>
                        <a:t>a tutela dei consumatori</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D2FA"/>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indent="-274320" algn="l" defTabSz="685800" rtl="0" eaLnBrk="1" latinLnBrk="0" hangingPunct="1">
                        <a:lnSpc>
                          <a:spcPct val="100000"/>
                        </a:lnSpc>
                        <a:spcBef>
                          <a:spcPts val="0"/>
                        </a:spcBef>
                        <a:spcAft>
                          <a:spcPts val="600"/>
                        </a:spcAft>
                        <a:buFont typeface="Times New Roman" panose="02020603050405020304" pitchFamily="18" charset="0"/>
                        <a:buChar char="—"/>
                      </a:pPr>
                      <a:r>
                        <a:rPr lang="it-IT" sz="1400" kern="1200" dirty="0">
                          <a:solidFill>
                            <a:schemeClr val="tx1"/>
                          </a:solidFill>
                          <a:latin typeface="Times New Roman"/>
                          <a:ea typeface="+mn-ea"/>
                          <a:cs typeface="Times New Roman"/>
                        </a:rPr>
                        <a:t>Le disposizioni nazionali devono garantire un </a:t>
                      </a:r>
                      <a:r>
                        <a:rPr lang="it-IT" sz="1400" b="1" kern="1200" dirty="0">
                          <a:solidFill>
                            <a:schemeClr val="tx1"/>
                          </a:solidFill>
                          <a:latin typeface="Times New Roman"/>
                          <a:ea typeface="+mn-ea"/>
                          <a:cs typeface="Times New Roman"/>
                        </a:rPr>
                        <a:t>livello equivalente di protezione </a:t>
                      </a:r>
                      <a:r>
                        <a:rPr lang="it-IT" sz="1400" kern="1200" dirty="0">
                          <a:solidFill>
                            <a:schemeClr val="tx1"/>
                          </a:solidFill>
                          <a:latin typeface="Times New Roman"/>
                          <a:ea typeface="+mn-ea"/>
                          <a:cs typeface="Times New Roman"/>
                        </a:rPr>
                        <a:t>(gli Stati Membri non possono innalzare o ridurre i livelli di tutela sostanziale dettati nella Direttiva)</a:t>
                      </a:r>
                    </a:p>
                    <a:p>
                      <a:pPr marL="274320" indent="-274320" algn="l" defTabSz="685800" rtl="0" eaLnBrk="1" latinLnBrk="0" hangingPunct="1">
                        <a:lnSpc>
                          <a:spcPct val="100000"/>
                        </a:lnSpc>
                        <a:spcBef>
                          <a:spcPts val="0"/>
                        </a:spcBef>
                        <a:spcAft>
                          <a:spcPts val="600"/>
                        </a:spcAft>
                        <a:buFont typeface="Times New Roman" panose="02020603050405020304" pitchFamily="18" charset="0"/>
                        <a:buChar char="—"/>
                      </a:pPr>
                      <a:r>
                        <a:rPr lang="it-IT" sz="1400" kern="1200" dirty="0">
                          <a:solidFill>
                            <a:schemeClr val="tx1"/>
                          </a:solidFill>
                          <a:latin typeface="Times New Roman"/>
                          <a:ea typeface="+mn-ea"/>
                          <a:cs typeface="Times New Roman"/>
                        </a:rPr>
                        <a:t>La normativa sulle PCS ha portata </a:t>
                      </a:r>
                      <a:r>
                        <a:rPr lang="it-IT" sz="1400" b="1" kern="1200" dirty="0">
                          <a:solidFill>
                            <a:schemeClr val="tx1"/>
                          </a:solidFill>
                          <a:latin typeface="Times New Roman"/>
                          <a:ea typeface="+mn-ea"/>
                          <a:cs typeface="Times New Roman"/>
                        </a:rPr>
                        <a:t>generale</a:t>
                      </a:r>
                      <a:r>
                        <a:rPr lang="it-IT" sz="1400" kern="1200" dirty="0">
                          <a:solidFill>
                            <a:schemeClr val="tx1"/>
                          </a:solidFill>
                          <a:latin typeface="Times New Roman"/>
                          <a:ea typeface="+mn-ea"/>
                          <a:cs typeface="Times New Roman"/>
                        </a:rPr>
                        <a:t> e carattere </a:t>
                      </a:r>
                      <a:r>
                        <a:rPr lang="it-IT" sz="1400" b="1" kern="1200" dirty="0">
                          <a:solidFill>
                            <a:schemeClr val="tx1"/>
                          </a:solidFill>
                          <a:latin typeface="Times New Roman"/>
                          <a:ea typeface="+mn-ea"/>
                          <a:cs typeface="Times New Roman"/>
                        </a:rPr>
                        <a:t>trasversale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graphicFrame>
        <p:nvGraphicFramePr>
          <p:cNvPr id="10" name="object 3">
            <a:extLst>
              <a:ext uri="{FF2B5EF4-FFF2-40B4-BE49-F238E27FC236}">
                <a16:creationId xmlns:a16="http://schemas.microsoft.com/office/drawing/2014/main" id="{D8A5F59A-5F1C-546C-658E-51E511B5BDBA}"/>
              </a:ext>
            </a:extLst>
          </p:cNvPr>
          <p:cNvGraphicFramePr>
            <a:graphicFrameLocks noGrp="1"/>
          </p:cNvGraphicFramePr>
          <p:nvPr>
            <p:extLst>
              <p:ext uri="{D42A27DB-BD31-4B8C-83A1-F6EECF244321}">
                <p14:modId xmlns:p14="http://schemas.microsoft.com/office/powerpoint/2010/main" val="3567405724"/>
              </p:ext>
            </p:extLst>
          </p:nvPr>
        </p:nvGraphicFramePr>
        <p:xfrm>
          <a:off x="228600" y="3876402"/>
          <a:ext cx="8686800" cy="193548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l" rtl="0">
                        <a:lnSpc>
                          <a:spcPct val="100000"/>
                        </a:lnSpc>
                        <a:spcBef>
                          <a:spcPts val="0"/>
                        </a:spcBef>
                      </a:pPr>
                      <a:r>
                        <a:rPr lang="it-IT" sz="1600" spc="0" baseline="0" dirty="0">
                          <a:latin typeface="Times New Roman"/>
                          <a:cs typeface="Times New Roman"/>
                        </a:rPr>
                        <a:t>Il mancato rispetto del divieto di PCS è sanzionato con:</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D2FA"/>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indent="-274320" algn="l" defTabSz="685800" rtl="0" eaLnBrk="1" latinLnBrk="0" hangingPunct="1">
                        <a:lnSpc>
                          <a:spcPct val="100000"/>
                        </a:lnSpc>
                        <a:spcBef>
                          <a:spcPts val="0"/>
                        </a:spcBef>
                        <a:spcAft>
                          <a:spcPts val="600"/>
                        </a:spcAft>
                        <a:buFont typeface="Times New Roman" panose="02020603050405020304" pitchFamily="18" charset="0"/>
                        <a:buChar char="—"/>
                      </a:pPr>
                      <a:r>
                        <a:rPr lang="it-IT" sz="1400" kern="1200" dirty="0">
                          <a:solidFill>
                            <a:schemeClr val="tx1"/>
                          </a:solidFill>
                          <a:latin typeface="Times New Roman"/>
                          <a:ea typeface="+mn-ea"/>
                          <a:cs typeface="Times New Roman"/>
                        </a:rPr>
                        <a:t>sanzioni fino a € 10 milioni per ciascuna PCS o fino al 4% del fatturato annuo in caso di sanzioni inflitte a norma dell’art. 21 del regolamento (UE) 2017/2394 (</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infrazioni diffuse o infrazioni diffuse aventi una dimensione </a:t>
                      </a:r>
                      <a:r>
                        <a:rPr kumimoji="0" lang="it-IT" sz="14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unionale</a:t>
                      </a:r>
                      <a:r>
                        <a:rPr kumimoji="0" lang="it-IT"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endParaRPr lang="it-IT" sz="1400" kern="1200" dirty="0">
                        <a:solidFill>
                          <a:schemeClr val="tx1"/>
                        </a:solidFill>
                        <a:latin typeface="Times New Roman"/>
                        <a:ea typeface="+mn-ea"/>
                        <a:cs typeface="Times New Roman"/>
                      </a:endParaRPr>
                    </a:p>
                    <a:p>
                      <a:pPr marL="274320" indent="-274320" algn="l" defTabSz="685800" rtl="0" eaLnBrk="1" latinLnBrk="0" hangingPunct="1">
                        <a:lnSpc>
                          <a:spcPct val="100000"/>
                        </a:lnSpc>
                        <a:spcBef>
                          <a:spcPts val="0"/>
                        </a:spcBef>
                        <a:spcAft>
                          <a:spcPts val="600"/>
                        </a:spcAft>
                        <a:buFont typeface="Times New Roman" panose="02020603050405020304" pitchFamily="18" charset="0"/>
                        <a:buChar char="—"/>
                      </a:pPr>
                      <a:r>
                        <a:rPr lang="it-IT" sz="1400" kern="1200" dirty="0">
                          <a:solidFill>
                            <a:schemeClr val="tx1"/>
                          </a:solidFill>
                          <a:latin typeface="Times New Roman"/>
                          <a:ea typeface="+mn-ea"/>
                          <a:cs typeface="Times New Roman"/>
                        </a:rPr>
                        <a:t>ordine che vieta la diffusione o continuazione della PCS </a:t>
                      </a:r>
                    </a:p>
                    <a:p>
                      <a:pPr marL="274320" indent="-274320" algn="l" defTabSz="685800" rtl="0" eaLnBrk="1" latinLnBrk="0" hangingPunct="1">
                        <a:lnSpc>
                          <a:spcPct val="100000"/>
                        </a:lnSpc>
                        <a:spcBef>
                          <a:spcPts val="0"/>
                        </a:spcBef>
                        <a:spcAft>
                          <a:spcPts val="600"/>
                        </a:spcAft>
                        <a:buFont typeface="Times New Roman" panose="02020603050405020304" pitchFamily="18" charset="0"/>
                        <a:buChar char="—"/>
                      </a:pPr>
                      <a:r>
                        <a:rPr lang="it-IT" sz="1400" kern="1200" dirty="0">
                          <a:solidFill>
                            <a:schemeClr val="tx1"/>
                          </a:solidFill>
                          <a:latin typeface="Times New Roman"/>
                          <a:ea typeface="+mn-ea"/>
                          <a:cs typeface="Times New Roman"/>
                        </a:rPr>
                        <a:t>pubblicazione del provvedimento o di una dichiarazione rettificativa</a:t>
                      </a:r>
                    </a:p>
                    <a:p>
                      <a:pPr marL="274320" indent="-274320" algn="l" defTabSz="685800" rtl="0" eaLnBrk="1" latinLnBrk="0" hangingPunct="1">
                        <a:lnSpc>
                          <a:spcPct val="100000"/>
                        </a:lnSpc>
                        <a:spcBef>
                          <a:spcPts val="0"/>
                        </a:spcBef>
                        <a:spcAft>
                          <a:spcPts val="600"/>
                        </a:spcAft>
                        <a:buFont typeface="Times New Roman" panose="02020603050405020304" pitchFamily="18" charset="0"/>
                        <a:buChar char="—"/>
                      </a:pPr>
                      <a:r>
                        <a:rPr lang="it-IT" sz="1400" kern="1200" dirty="0">
                          <a:solidFill>
                            <a:schemeClr val="tx1"/>
                          </a:solidFill>
                          <a:latin typeface="Times New Roman"/>
                          <a:ea typeface="+mn-ea"/>
                          <a:cs typeface="Times New Roman"/>
                        </a:rPr>
                        <a:t>richiesta di depositare una relazione di ottemperanza</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spTree>
    <p:extLst>
      <p:ext uri="{BB962C8B-B14F-4D97-AF65-F5344CB8AC3E}">
        <p14:creationId xmlns:p14="http://schemas.microsoft.com/office/powerpoint/2010/main" val="2992228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Ulteriori conseguenze derivanti dalle PCS</a:t>
            </a:r>
            <a:endParaRPr lang="en-US" dirty="0"/>
          </a:p>
        </p:txBody>
      </p:sp>
      <p:sp>
        <p:nvSpPr>
          <p:cNvPr id="4" name="Footer Placeholder 3"/>
          <p:cNvSpPr>
            <a:spLocks noGrp="1"/>
          </p:cNvSpPr>
          <p:nvPr>
            <p:ph type="ftr" sz="quarter" idx="12"/>
          </p:nvPr>
        </p:nvSpPr>
        <p:spPr/>
        <p:txBody>
          <a:bodyPr/>
          <a:lstStyle/>
          <a:p>
            <a:endParaRPr lang="en-US" dirty="0"/>
          </a:p>
        </p:txBody>
      </p:sp>
      <p:graphicFrame>
        <p:nvGraphicFramePr>
          <p:cNvPr id="7" name="object 3">
            <a:extLst>
              <a:ext uri="{FF2B5EF4-FFF2-40B4-BE49-F238E27FC236}">
                <a16:creationId xmlns:a16="http://schemas.microsoft.com/office/drawing/2014/main" id="{F28EE4F8-4178-ECA4-5260-F2FF88D75BAE}"/>
              </a:ext>
            </a:extLst>
          </p:cNvPr>
          <p:cNvGraphicFramePr>
            <a:graphicFrameLocks noGrp="1"/>
          </p:cNvGraphicFramePr>
          <p:nvPr>
            <p:extLst>
              <p:ext uri="{D42A27DB-BD31-4B8C-83A1-F6EECF244321}">
                <p14:modId xmlns:p14="http://schemas.microsoft.com/office/powerpoint/2010/main" val="2097011610"/>
              </p:ext>
            </p:extLst>
          </p:nvPr>
        </p:nvGraphicFramePr>
        <p:xfrm>
          <a:off x="228600" y="1918396"/>
          <a:ext cx="8686800" cy="183642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algn="l" rtl="0">
                        <a:lnSpc>
                          <a:spcPct val="100000"/>
                        </a:lnSpc>
                        <a:spcBef>
                          <a:spcPts val="0"/>
                        </a:spcBef>
                      </a:pPr>
                      <a:r>
                        <a:rPr lang="it-IT" sz="1500" spc="0" baseline="0" dirty="0">
                          <a:latin typeface="Times New Roman"/>
                          <a:cs typeface="Times New Roman"/>
                        </a:rPr>
                        <a:t>Risarcimento danni</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4"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3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Le decisioni dell’AGCM di accertamento di una violazione hanno natura di </a:t>
                      </a:r>
                      <a:r>
                        <a:rPr kumimoji="0" lang="it-IT" sz="13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prova privilegiata </a:t>
                      </a:r>
                      <a:r>
                        <a:rPr kumimoji="0" lang="it-IT" sz="13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(Cass. civ., SS.UU. 15.1.2009, n. 794 e 5.5.2009, n. 10274)</a:t>
                      </a:r>
                    </a:p>
                    <a:p>
                      <a:pPr marL="274320" marR="0" lvl="4"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3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Nota bene</a:t>
                      </a:r>
                      <a:r>
                        <a:rPr kumimoji="0" lang="it-IT" sz="13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ai sensi dell’art. 15 della direttiva n. 2020/1828, la decisione definitiva di un organo giurisdizionale o di un’autorità amministrativa di </a:t>
                      </a:r>
                      <a:r>
                        <a:rPr kumimoji="0" lang="it-IT" sz="13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qualsiasi Stato membro</a:t>
                      </a:r>
                      <a:r>
                        <a:rPr kumimoji="0" lang="it-IT" sz="13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relativa all’esistenza di una violazione a danno degli interessi collettivi dei consumatori può essere usata da tutte le parti come prova nell’ambito di eventuali altre azioni dinanzi ai loro organi giurisdizionali o autorità amministrative nazionali al fine di </a:t>
                      </a:r>
                      <a:r>
                        <a:rPr kumimoji="0" lang="it-IT" sz="13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invocare provvedimenti risarcitori nei confronti dello stesso professionista per la stessa pratica</a:t>
                      </a:r>
                      <a:endParaRPr lang="it-IT" sz="1300" b="1" kern="1200" dirty="0">
                        <a:solidFill>
                          <a:schemeClr val="tx1"/>
                        </a:solidFill>
                        <a:latin typeface="Times New Roman" panose="02020603050405020304" pitchFamily="18" charset="0"/>
                        <a:ea typeface="+mn-ea"/>
                        <a:cs typeface="Times New Roman" panose="02020603050405020304" pitchFamily="18" charset="0"/>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03530660"/>
                  </a:ext>
                </a:extLst>
              </a:tr>
            </a:tbl>
          </a:graphicData>
        </a:graphic>
      </p:graphicFrame>
      <p:graphicFrame>
        <p:nvGraphicFramePr>
          <p:cNvPr id="8" name="object 3">
            <a:extLst>
              <a:ext uri="{FF2B5EF4-FFF2-40B4-BE49-F238E27FC236}">
                <a16:creationId xmlns:a16="http://schemas.microsoft.com/office/drawing/2014/main" id="{F2DB932E-B422-3B39-26BA-66D3D158DBF1}"/>
              </a:ext>
            </a:extLst>
          </p:cNvPr>
          <p:cNvGraphicFramePr>
            <a:graphicFrameLocks noGrp="1"/>
          </p:cNvGraphicFramePr>
          <p:nvPr>
            <p:extLst>
              <p:ext uri="{D42A27DB-BD31-4B8C-83A1-F6EECF244321}">
                <p14:modId xmlns:p14="http://schemas.microsoft.com/office/powerpoint/2010/main" val="2516467625"/>
              </p:ext>
            </p:extLst>
          </p:nvPr>
        </p:nvGraphicFramePr>
        <p:xfrm>
          <a:off x="228600" y="1086644"/>
          <a:ext cx="8686800" cy="32004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algn="l" rtl="0">
                        <a:lnSpc>
                          <a:spcPct val="100000"/>
                        </a:lnSpc>
                        <a:spcBef>
                          <a:spcPts val="0"/>
                        </a:spcBef>
                      </a:pPr>
                      <a:r>
                        <a:rPr lang="it-IT" sz="1500" spc="0" baseline="0" dirty="0">
                          <a:latin typeface="Times New Roman"/>
                          <a:cs typeface="Times New Roman"/>
                        </a:rPr>
                        <a:t>Responsabilità precontrattuale (violazione buona fede nelle trattative e formazione del contratto)</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00"/>
                  </a:ext>
                </a:extLst>
              </a:tr>
            </a:tbl>
          </a:graphicData>
        </a:graphic>
      </p:graphicFrame>
      <p:graphicFrame>
        <p:nvGraphicFramePr>
          <p:cNvPr id="9" name="object 3">
            <a:extLst>
              <a:ext uri="{FF2B5EF4-FFF2-40B4-BE49-F238E27FC236}">
                <a16:creationId xmlns:a16="http://schemas.microsoft.com/office/drawing/2014/main" id="{F42E6A95-1A0C-BF14-7DDF-DB3A6D8365BB}"/>
              </a:ext>
            </a:extLst>
          </p:cNvPr>
          <p:cNvGraphicFramePr>
            <a:graphicFrameLocks noGrp="1"/>
          </p:cNvGraphicFramePr>
          <p:nvPr>
            <p:extLst>
              <p:ext uri="{D42A27DB-BD31-4B8C-83A1-F6EECF244321}">
                <p14:modId xmlns:p14="http://schemas.microsoft.com/office/powerpoint/2010/main" val="2045176638"/>
              </p:ext>
            </p:extLst>
          </p:nvPr>
        </p:nvGraphicFramePr>
        <p:xfrm>
          <a:off x="228600" y="1502520"/>
          <a:ext cx="8686800" cy="32004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algn="l" rtl="0">
                        <a:lnSpc>
                          <a:spcPct val="100000"/>
                        </a:lnSpc>
                        <a:spcBef>
                          <a:spcPts val="0"/>
                        </a:spcBef>
                      </a:pPr>
                      <a:r>
                        <a:rPr lang="it-IT" sz="1500" spc="0" baseline="0" dirty="0">
                          <a:latin typeface="Times New Roman"/>
                          <a:cs typeface="Times New Roman"/>
                        </a:rPr>
                        <a:t>Annullamento dei contratti (errore, violenza o dolo)</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00"/>
                  </a:ext>
                </a:extLst>
              </a:tr>
            </a:tbl>
          </a:graphicData>
        </a:graphic>
      </p:graphicFrame>
      <p:graphicFrame>
        <p:nvGraphicFramePr>
          <p:cNvPr id="10" name="object 3">
            <a:extLst>
              <a:ext uri="{FF2B5EF4-FFF2-40B4-BE49-F238E27FC236}">
                <a16:creationId xmlns:a16="http://schemas.microsoft.com/office/drawing/2014/main" id="{573D9DE0-6BA8-1428-CEA7-4DEDDCDE70D5}"/>
              </a:ext>
            </a:extLst>
          </p:cNvPr>
          <p:cNvGraphicFramePr>
            <a:graphicFrameLocks noGrp="1"/>
          </p:cNvGraphicFramePr>
          <p:nvPr>
            <p:extLst>
              <p:ext uri="{D42A27DB-BD31-4B8C-83A1-F6EECF244321}">
                <p14:modId xmlns:p14="http://schemas.microsoft.com/office/powerpoint/2010/main" val="409192140"/>
              </p:ext>
            </p:extLst>
          </p:nvPr>
        </p:nvGraphicFramePr>
        <p:xfrm>
          <a:off x="228600" y="3850652"/>
          <a:ext cx="8686800" cy="60960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algn="l" rtl="0">
                        <a:lnSpc>
                          <a:spcPct val="100000"/>
                        </a:lnSpc>
                        <a:spcBef>
                          <a:spcPts val="0"/>
                        </a:spcBef>
                      </a:pPr>
                      <a:r>
                        <a:rPr lang="en-US" sz="1500" i="1" spc="0" baseline="0" dirty="0">
                          <a:latin typeface="Times New Roman"/>
                          <a:cs typeface="Times New Roman"/>
                        </a:rPr>
                        <a:t>Class Action </a:t>
                      </a:r>
                      <a:r>
                        <a:rPr lang="en-US" sz="1500" spc="0" baseline="0" dirty="0">
                          <a:latin typeface="Times New Roman"/>
                          <a:cs typeface="Times New Roman"/>
                        </a:rPr>
                        <a:t>(</a:t>
                      </a:r>
                      <a:r>
                        <a:rPr lang="en-US" sz="1500" spc="0" baseline="0" dirty="0" err="1">
                          <a:latin typeface="Times New Roman"/>
                          <a:cs typeface="Times New Roman"/>
                        </a:rPr>
                        <a:t>artt</a:t>
                      </a:r>
                      <a:r>
                        <a:rPr lang="en-US" sz="1500" spc="0" baseline="0" dirty="0">
                          <a:latin typeface="Times New Roman"/>
                          <a:cs typeface="Times New Roman"/>
                        </a:rPr>
                        <a:t>. 840-</a:t>
                      </a:r>
                      <a:r>
                        <a:rPr lang="en-US" sz="1500" i="1" spc="0" baseline="0" dirty="0">
                          <a:latin typeface="Times New Roman"/>
                          <a:cs typeface="Times New Roman"/>
                        </a:rPr>
                        <a:t>bis</a:t>
                      </a:r>
                      <a:r>
                        <a:rPr lang="en-US" sz="1500" spc="0" baseline="0" dirty="0">
                          <a:latin typeface="Times New Roman"/>
                          <a:cs typeface="Times New Roman"/>
                        </a:rPr>
                        <a:t> e ss., </a:t>
                      </a:r>
                      <a:r>
                        <a:rPr lang="en-US" sz="1500" spc="0" baseline="0" dirty="0" err="1">
                          <a:latin typeface="Times New Roman"/>
                          <a:cs typeface="Times New Roman"/>
                        </a:rPr>
                        <a:t>c.p.c.</a:t>
                      </a:r>
                      <a:r>
                        <a:rPr lang="en-US" sz="1500" spc="0" baseline="0" dirty="0">
                          <a:latin typeface="Times New Roman"/>
                          <a:cs typeface="Times New Roman"/>
                        </a:rPr>
                        <a:t>)</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4" indent="-274320" algn="l" defTabSz="4572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3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Azione attraverso la quale è possibile ottenere la tutela dei diritti individuali omogenei di una classe</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03530660"/>
                  </a:ext>
                </a:extLst>
              </a:tr>
            </a:tbl>
          </a:graphicData>
        </a:graphic>
      </p:graphicFrame>
      <p:graphicFrame>
        <p:nvGraphicFramePr>
          <p:cNvPr id="11" name="object 3">
            <a:extLst>
              <a:ext uri="{FF2B5EF4-FFF2-40B4-BE49-F238E27FC236}">
                <a16:creationId xmlns:a16="http://schemas.microsoft.com/office/drawing/2014/main" id="{3316A621-EF60-8781-9FDD-099131F9838B}"/>
              </a:ext>
            </a:extLst>
          </p:cNvPr>
          <p:cNvGraphicFramePr>
            <a:graphicFrameLocks noGrp="1"/>
          </p:cNvGraphicFramePr>
          <p:nvPr>
            <p:extLst>
              <p:ext uri="{D42A27DB-BD31-4B8C-83A1-F6EECF244321}">
                <p14:modId xmlns:p14="http://schemas.microsoft.com/office/powerpoint/2010/main" val="4053649834"/>
              </p:ext>
            </p:extLst>
          </p:nvPr>
        </p:nvGraphicFramePr>
        <p:xfrm>
          <a:off x="228600" y="4556088"/>
          <a:ext cx="8686800" cy="80772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algn="l" rtl="0">
                        <a:lnSpc>
                          <a:spcPct val="100000"/>
                        </a:lnSpc>
                        <a:spcBef>
                          <a:spcPts val="0"/>
                        </a:spcBef>
                      </a:pPr>
                      <a:r>
                        <a:rPr lang="it-IT" sz="1500" spc="0" baseline="0" dirty="0">
                          <a:latin typeface="Times New Roman"/>
                          <a:cs typeface="Times New Roman"/>
                        </a:rPr>
                        <a:t>Azione rappresentativa e provvedimenti inibitori (Direttiva n. 2020/1828)</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4" indent="-274320" algn="l" defTabSz="4572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3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Azione per la tutela degli interessi collettivi dei consumatori intentata da un </a:t>
                      </a:r>
                      <a:r>
                        <a:rPr kumimoji="0" lang="it-IT" sz="13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ente legittimato</a:t>
                      </a:r>
                      <a:r>
                        <a:rPr kumimoji="0" lang="it-IT" sz="13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in quanto parte ricorrente per conto dei consumatori e finalizzata a ottenere un provvedimento inibitorio o un provvedimento risarcitorio o entrambi</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03530660"/>
                  </a:ext>
                </a:extLst>
              </a:tr>
            </a:tbl>
          </a:graphicData>
        </a:graphic>
      </p:graphicFrame>
      <p:graphicFrame>
        <p:nvGraphicFramePr>
          <p:cNvPr id="12" name="object 3">
            <a:extLst>
              <a:ext uri="{FF2B5EF4-FFF2-40B4-BE49-F238E27FC236}">
                <a16:creationId xmlns:a16="http://schemas.microsoft.com/office/drawing/2014/main" id="{9C7081E9-8AD3-109C-CC56-BC9A8127643A}"/>
              </a:ext>
            </a:extLst>
          </p:cNvPr>
          <p:cNvGraphicFramePr>
            <a:graphicFrameLocks noGrp="1"/>
          </p:cNvGraphicFramePr>
          <p:nvPr>
            <p:extLst>
              <p:ext uri="{D42A27DB-BD31-4B8C-83A1-F6EECF244321}">
                <p14:modId xmlns:p14="http://schemas.microsoft.com/office/powerpoint/2010/main" val="2642420975"/>
              </p:ext>
            </p:extLst>
          </p:nvPr>
        </p:nvGraphicFramePr>
        <p:xfrm>
          <a:off x="228600" y="5459644"/>
          <a:ext cx="8686800" cy="32004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algn="l" rtl="0">
                        <a:lnSpc>
                          <a:spcPct val="100000"/>
                        </a:lnSpc>
                        <a:spcBef>
                          <a:spcPts val="0"/>
                        </a:spcBef>
                      </a:pPr>
                      <a:r>
                        <a:rPr lang="it-IT" sz="1500" spc="0" baseline="0" dirty="0">
                          <a:latin typeface="Times New Roman"/>
                          <a:cs typeface="Times New Roman"/>
                        </a:rPr>
                        <a:t>Azioni inibitorie e/o risarcitorie per concorrenza sleale (artt. 2598 e ss. cod. civ.)</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00"/>
                  </a:ext>
                </a:extLst>
              </a:tr>
            </a:tbl>
          </a:graphicData>
        </a:graphic>
      </p:graphicFrame>
      <p:graphicFrame>
        <p:nvGraphicFramePr>
          <p:cNvPr id="13" name="object 3">
            <a:extLst>
              <a:ext uri="{FF2B5EF4-FFF2-40B4-BE49-F238E27FC236}">
                <a16:creationId xmlns:a16="http://schemas.microsoft.com/office/drawing/2014/main" id="{95E9DFDD-9269-48D6-9314-B373C44A4444}"/>
              </a:ext>
            </a:extLst>
          </p:cNvPr>
          <p:cNvGraphicFramePr>
            <a:graphicFrameLocks noGrp="1"/>
          </p:cNvGraphicFramePr>
          <p:nvPr>
            <p:extLst>
              <p:ext uri="{D42A27DB-BD31-4B8C-83A1-F6EECF244321}">
                <p14:modId xmlns:p14="http://schemas.microsoft.com/office/powerpoint/2010/main" val="3007722184"/>
              </p:ext>
            </p:extLst>
          </p:nvPr>
        </p:nvGraphicFramePr>
        <p:xfrm>
          <a:off x="228600" y="5875519"/>
          <a:ext cx="8686800" cy="32004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algn="l" rtl="0">
                        <a:lnSpc>
                          <a:spcPct val="100000"/>
                        </a:lnSpc>
                        <a:spcBef>
                          <a:spcPts val="0"/>
                        </a:spcBef>
                      </a:pPr>
                      <a:r>
                        <a:rPr lang="it-IT" sz="1500" spc="0" baseline="0" dirty="0">
                          <a:latin typeface="Times New Roman"/>
                          <a:cs typeface="Times New Roman"/>
                        </a:rPr>
                        <a:t>Danni di immagine e reputazionali</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290909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Inasprimento delle sanzioni e rafforzamento dei poteri </a:t>
            </a:r>
            <a:br>
              <a:rPr lang="it-IT" dirty="0"/>
            </a:br>
            <a:r>
              <a:rPr lang="it-IT" dirty="0"/>
              <a:t>di </a:t>
            </a:r>
            <a:r>
              <a:rPr lang="it-IT" i="1" dirty="0"/>
              <a:t>enforcement </a:t>
            </a:r>
            <a:endParaRPr lang="en-US" i="1" dirty="0"/>
          </a:p>
        </p:txBody>
      </p:sp>
      <p:sp>
        <p:nvSpPr>
          <p:cNvPr id="4" name="Footer Placeholder 3"/>
          <p:cNvSpPr>
            <a:spLocks noGrp="1"/>
          </p:cNvSpPr>
          <p:nvPr>
            <p:ph type="ftr" sz="quarter" idx="12"/>
          </p:nvPr>
        </p:nvSpPr>
        <p:spPr/>
        <p:txBody>
          <a:bodyPr/>
          <a:lstStyle/>
          <a:p>
            <a:endParaRPr lang="en-US" dirty="0"/>
          </a:p>
        </p:txBody>
      </p:sp>
      <p:graphicFrame>
        <p:nvGraphicFramePr>
          <p:cNvPr id="10" name="object 3">
            <a:extLst>
              <a:ext uri="{FF2B5EF4-FFF2-40B4-BE49-F238E27FC236}">
                <a16:creationId xmlns:a16="http://schemas.microsoft.com/office/drawing/2014/main" id="{66767559-12FC-9051-94DA-BD70E134B9F3}"/>
              </a:ext>
            </a:extLst>
          </p:cNvPr>
          <p:cNvGraphicFramePr>
            <a:graphicFrameLocks noGrp="1"/>
          </p:cNvGraphicFramePr>
          <p:nvPr>
            <p:extLst>
              <p:ext uri="{D42A27DB-BD31-4B8C-83A1-F6EECF244321}">
                <p14:modId xmlns:p14="http://schemas.microsoft.com/office/powerpoint/2010/main" val="3446222559"/>
              </p:ext>
            </p:extLst>
          </p:nvPr>
        </p:nvGraphicFramePr>
        <p:xfrm>
          <a:off x="194356" y="4297091"/>
          <a:ext cx="8686800" cy="184404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l" rtl="0">
                        <a:lnSpc>
                          <a:spcPct val="100000"/>
                        </a:lnSpc>
                        <a:spcBef>
                          <a:spcPts val="0"/>
                        </a:spcBef>
                      </a:pPr>
                      <a:r>
                        <a:rPr lang="it-IT" sz="1600" b="1" spc="0" baseline="0" dirty="0">
                          <a:solidFill>
                            <a:schemeClr val="bg1"/>
                          </a:solidFill>
                          <a:latin typeface="Times New Roman"/>
                          <a:cs typeface="Times New Roman"/>
                        </a:rPr>
                        <a:t>Direttiva Omnibus</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1"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Direttiva n. 2019/2161 (recepita in Italia con il d.lgs.</a:t>
                      </a:r>
                      <a:r>
                        <a:rPr lang="it-IT" sz="1400" b="1" dirty="0">
                          <a:effectLst/>
                          <a:latin typeface="Times New Roman" panose="02020603050405020304" pitchFamily="18" charset="0"/>
                          <a:ea typeface="Times New Roman" panose="02020603050405020304" pitchFamily="18" charset="0"/>
                        </a:rPr>
                        <a:t> n. 26/2023</a:t>
                      </a:r>
                      <a:r>
                        <a:rPr kumimoji="0" lang="it-IT"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mira a garantire un’effettiva applicazione del diritto dei consumatori nell’Unione europea:</a:t>
                      </a:r>
                    </a:p>
                    <a:p>
                      <a:pPr marL="457200" marR="0" lvl="2" indent="-182880" algn="l" defTabSz="457200" rtl="0" eaLnBrk="1" fontAlgn="auto" latinLnBrk="0" hangingPunct="1">
                        <a:lnSpc>
                          <a:spcPct val="100000"/>
                        </a:lnSpc>
                        <a:spcBef>
                          <a:spcPts val="0"/>
                        </a:spcBef>
                        <a:spcAft>
                          <a:spcPts val="300"/>
                        </a:spcAft>
                        <a:buClrTx/>
                        <a:buSzTx/>
                        <a:buFont typeface="Arial"/>
                        <a:buChar char="•"/>
                        <a:tabLst/>
                        <a:defRPr/>
                      </a:pPr>
                      <a:r>
                        <a:rPr lang="it-IT" sz="1200" kern="1200" dirty="0">
                          <a:solidFill>
                            <a:schemeClr val="tx1"/>
                          </a:solidFill>
                          <a:latin typeface="Times New Roman"/>
                          <a:ea typeface="+mn-ea"/>
                          <a:cs typeface="Times New Roman"/>
                        </a:rPr>
                        <a:t>fino a € 10 milioni per ciascuna PCS o fino al 4% del fatturato annuo in caso di sanzioni inflitte a norma dell’art. 21 del Regolamento CPC (</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infrazioni diffuse o infrazioni diffuse aventi una dimensione </a:t>
                      </a:r>
                      <a:r>
                        <a:rPr kumimoji="0" lang="it-IT" sz="12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unionale</a:t>
                      </a:r>
                      <a:r>
                        <a:rPr kumimoji="0" lang="it-IT" sz="1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it-IT" sz="12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Allineamento del regime sanzionatorio anche in caso di clausole vessatorie</a:t>
                      </a:r>
                    </a:p>
                    <a:p>
                      <a:pPr marL="457200" marR="0" lvl="2" indent="-182880" algn="l" defTabSz="457200" rtl="0" eaLnBrk="1" fontAlgn="auto" latinLnBrk="0" hangingPunct="1">
                        <a:lnSpc>
                          <a:spcPct val="100000"/>
                        </a:lnSpc>
                        <a:spcBef>
                          <a:spcPts val="0"/>
                        </a:spcBef>
                        <a:spcAft>
                          <a:spcPts val="300"/>
                        </a:spcAft>
                        <a:buClrTx/>
                        <a:buSzTx/>
                        <a:buFont typeface="Arial"/>
                        <a:buChar char="•"/>
                        <a:tabLst/>
                        <a:defRPr/>
                      </a:pP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 consumatori lesi da PCS hanno accesso a rimedi proporzionati ed effettivi, compresi il </a:t>
                      </a:r>
                      <a:r>
                        <a:rPr kumimoji="0" lang="it-IT" sz="12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risarcimento del danno subito</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dal consumatore e, se pertinente, la </a:t>
                      </a:r>
                      <a:r>
                        <a:rPr kumimoji="0" lang="it-IT" sz="12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riduzione del prezzo</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o la </a:t>
                      </a:r>
                      <a:r>
                        <a:rPr kumimoji="0" lang="it-IT" sz="12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risoluzione del contratto</a:t>
                      </a:r>
                      <a:endPar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F0FA"/>
                    </a:solidFill>
                  </a:tcPr>
                </a:tc>
                <a:extLst>
                  <a:ext uri="{0D108BD9-81ED-4DB2-BD59-A6C34878D82A}">
                    <a16:rowId xmlns:a16="http://schemas.microsoft.com/office/drawing/2014/main" val="1203530660"/>
                  </a:ext>
                </a:extLst>
              </a:tr>
            </a:tbl>
          </a:graphicData>
        </a:graphic>
      </p:graphicFrame>
      <p:graphicFrame>
        <p:nvGraphicFramePr>
          <p:cNvPr id="11" name="object 3">
            <a:extLst>
              <a:ext uri="{FF2B5EF4-FFF2-40B4-BE49-F238E27FC236}">
                <a16:creationId xmlns:a16="http://schemas.microsoft.com/office/drawing/2014/main" id="{6D417DA2-A9DE-1E91-E305-238106B765A7}"/>
              </a:ext>
            </a:extLst>
          </p:cNvPr>
          <p:cNvGraphicFramePr>
            <a:graphicFrameLocks noGrp="1"/>
          </p:cNvGraphicFramePr>
          <p:nvPr>
            <p:extLst>
              <p:ext uri="{D42A27DB-BD31-4B8C-83A1-F6EECF244321}">
                <p14:modId xmlns:p14="http://schemas.microsoft.com/office/powerpoint/2010/main" val="1848375666"/>
              </p:ext>
            </p:extLst>
          </p:nvPr>
        </p:nvGraphicFramePr>
        <p:xfrm>
          <a:off x="194356" y="1752600"/>
          <a:ext cx="8686800" cy="2346960"/>
        </p:xfrm>
        <a:graphic>
          <a:graphicData uri="http://schemas.openxmlformats.org/drawingml/2006/table">
            <a:tbl>
              <a:tblPr firstRow="1" bandRow="1">
                <a:tableStyleId>{2D5ABB26-0587-4C30-8999-92F81FD0307C}</a:tableStyleId>
              </a:tblPr>
              <a:tblGrid>
                <a:gridCol w="45720">
                  <a:extLst>
                    <a:ext uri="{9D8B030D-6E8A-4147-A177-3AD203B41FA5}">
                      <a16:colId xmlns:a16="http://schemas.microsoft.com/office/drawing/2014/main" val="20000"/>
                    </a:ext>
                  </a:extLst>
                </a:gridCol>
                <a:gridCol w="8641080">
                  <a:extLst>
                    <a:ext uri="{9D8B030D-6E8A-4147-A177-3AD203B41FA5}">
                      <a16:colId xmlns:a16="http://schemas.microsoft.com/office/drawing/2014/main" val="20001"/>
                    </a:ext>
                  </a:extLst>
                </a:gridCol>
              </a:tblGrid>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algn="l" rtl="0">
                        <a:lnSpc>
                          <a:spcPct val="100000"/>
                        </a:lnSpc>
                        <a:spcBef>
                          <a:spcPts val="0"/>
                        </a:spcBef>
                      </a:pPr>
                      <a:r>
                        <a:rPr lang="it-IT" sz="1600" b="1" spc="0" baseline="0" dirty="0">
                          <a:solidFill>
                            <a:schemeClr val="bg1"/>
                          </a:solidFill>
                          <a:latin typeface="Times New Roman"/>
                          <a:cs typeface="Times New Roman"/>
                        </a:rPr>
                        <a:t>Regolamento CPC</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274320">
                <a:tc>
                  <a:txBody>
                    <a:bodyPr/>
                    <a:lstStyle/>
                    <a:p>
                      <a:pPr marL="0" algn="l" rtl="0">
                        <a:lnSpc>
                          <a:spcPct val="100000"/>
                        </a:lnSpc>
                        <a:spcBef>
                          <a:spcPts val="0"/>
                        </a:spcBef>
                      </a:pPr>
                      <a:endParaRPr sz="400" dirty="0">
                        <a:latin typeface="Times New Roman"/>
                        <a:cs typeface="Times New Roman"/>
                      </a:endParaRPr>
                    </a:p>
                  </a:txBody>
                  <a:tcPr marL="0" marR="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74320" marR="0" lvl="1" indent="-274320" algn="l" defTabSz="457200" rtl="0" eaLnBrk="1" fontAlgn="auto" latinLnBrk="0" hangingPunct="1">
                        <a:lnSpc>
                          <a:spcPct val="100000"/>
                        </a:lnSpc>
                        <a:spcBef>
                          <a:spcPts val="0"/>
                        </a:spcBef>
                        <a:spcAft>
                          <a:spcPts val="6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Il Regolamento CPC </a:t>
                      </a:r>
                      <a:r>
                        <a:rPr kumimoji="0" lang="it-IT"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 2017/2394 -</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in vigore dal 17.1.2020) </a:t>
                      </a:r>
                      <a:r>
                        <a:rPr kumimoji="0" lang="it-IT" sz="14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rafforza i poteri</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e </a:t>
                      </a:r>
                      <a:r>
                        <a:rPr kumimoji="0" lang="it-IT" sz="14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facilita la cooperazione</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tra le autorità nazionali responsabili dell’esecuzione delle normative a tutela dei consumatori a livello transfrontaliero</a:t>
                      </a:r>
                    </a:p>
                    <a:p>
                      <a:pPr marL="274320" marR="0" lvl="1" indent="-274320" algn="l" defTabSz="457200" rtl="0" eaLnBrk="1" fontAlgn="auto" latinLnBrk="0" hangingPunct="1">
                        <a:lnSpc>
                          <a:spcPct val="100000"/>
                        </a:lnSpc>
                        <a:spcBef>
                          <a:spcPts val="0"/>
                        </a:spcBef>
                        <a:spcAft>
                          <a:spcPts val="300"/>
                        </a:spcAft>
                        <a:buClrTx/>
                        <a:buSzTx/>
                        <a:buFont typeface="Times New Roman" panose="02020603050405020304" pitchFamily="18" charset="0"/>
                        <a:buChar char="—"/>
                        <a:tabLst/>
                        <a:defRPr/>
                      </a:pP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Garantisce che tutte le autorità competenti abbiano </a:t>
                      </a:r>
                      <a:r>
                        <a:rPr kumimoji="0" lang="it-IT" sz="1400" b="0" i="0" u="sng"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poteri di indagine e di esecuzione minimi</a:t>
                      </a:r>
                      <a:r>
                        <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e introduce meccanismi di cooperazione:</a:t>
                      </a:r>
                    </a:p>
                    <a:p>
                      <a:pPr marL="457200" marR="0" lvl="2" indent="-18288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disporre misure provvisorie cautelari, imporre ai prestatori di servizi di </a:t>
                      </a:r>
                      <a:r>
                        <a:rPr kumimoji="0" lang="it-IT" sz="12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hosting </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di rimuovere, disabilitare o limitare l’accesso </a:t>
                      </a:r>
                      <a:b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b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 un’interfaccia </a:t>
                      </a:r>
                      <a:r>
                        <a:rPr kumimoji="0" lang="it-IT" sz="12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online</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effettuare le necessarie ispezioni </a:t>
                      </a:r>
                      <a:r>
                        <a:rPr kumimoji="0" lang="it-IT" sz="12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in loco</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acquistare beni o servizi effettuando acquisti campione, </a:t>
                      </a:r>
                      <a:b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b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ove necessario in forma anonima, ecc.</a:t>
                      </a:r>
                    </a:p>
                    <a:p>
                      <a:pPr marL="457200" marR="0" lvl="2" indent="-18288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scambio di informazioni, richieste di assistenza reciproca, azioni coordinate in caso di </a:t>
                      </a:r>
                      <a:r>
                        <a:rPr kumimoji="0" lang="it-IT" sz="1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infrazioni diffuse o infrazioni diffuse aventi una dimensione </a:t>
                      </a:r>
                      <a:r>
                        <a:rPr kumimoji="0" lang="it-IT" sz="1200" b="1"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unionale</a:t>
                      </a:r>
                      <a:r>
                        <a:rPr kumimoji="0" lang="it-IT"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it-IT" sz="1200" b="0" i="1"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sweep</a:t>
                      </a:r>
                      <a:endParaRPr kumimoji="0" lang="it-IT"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AF5BE"/>
                    </a:solidFill>
                  </a:tcPr>
                </a:tc>
                <a:extLst>
                  <a:ext uri="{0D108BD9-81ED-4DB2-BD59-A6C34878D82A}">
                    <a16:rowId xmlns:a16="http://schemas.microsoft.com/office/drawing/2014/main" val="1203530660"/>
                  </a:ext>
                </a:extLst>
              </a:tr>
            </a:tbl>
          </a:graphicData>
        </a:graphic>
      </p:graphicFrame>
    </p:spTree>
    <p:extLst>
      <p:ext uri="{BB962C8B-B14F-4D97-AF65-F5344CB8AC3E}">
        <p14:creationId xmlns:p14="http://schemas.microsoft.com/office/powerpoint/2010/main" val="661228463"/>
      </p:ext>
    </p:extLst>
  </p:cSld>
  <p:clrMapOvr>
    <a:masterClrMapping/>
  </p:clrMapOvr>
</p:sld>
</file>

<file path=ppt/theme/theme1.xml><?xml version="1.0" encoding="utf-8"?>
<a:theme xmlns:a="http://schemas.openxmlformats.org/drawingml/2006/main" name="CG Standard">
  <a:themeElements>
    <a:clrScheme name="CG - 2">
      <a:dk1>
        <a:sysClr val="windowText" lastClr="000000"/>
      </a:dk1>
      <a:lt1>
        <a:sysClr val="window" lastClr="FFFFFF"/>
      </a:lt1>
      <a:dk2>
        <a:srgbClr val="000000"/>
      </a:dk2>
      <a:lt2>
        <a:srgbClr val="FFFFFF"/>
      </a:lt2>
      <a:accent1>
        <a:srgbClr val="96D2FA"/>
      </a:accent1>
      <a:accent2>
        <a:srgbClr val="FF9A9B"/>
      </a:accent2>
      <a:accent3>
        <a:srgbClr val="FAE678"/>
      </a:accent3>
      <a:accent4>
        <a:srgbClr val="B4B4B4"/>
      </a:accent4>
      <a:accent5>
        <a:srgbClr val="D7F0FA"/>
      </a:accent5>
      <a:accent6>
        <a:srgbClr val="32D700"/>
      </a:accent6>
      <a:hlink>
        <a:srgbClr val="000000"/>
      </a:hlink>
      <a:folHlink>
        <a:srgbClr val="828282"/>
      </a:folHlink>
    </a:clrScheme>
    <a:fontScheme name="CG Font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G Standard v15.potx" id="{5C76259F-9963-49B9-A6CC-84ECBED9EF15}" vid="{17CD4EC2-609E-4DBE-B9AC-C46B9E36821A}"/>
    </a:ext>
  </a:extLst>
</a:theme>
</file>

<file path=ppt/theme/theme2.xml><?xml version="1.0" encoding="utf-8"?>
<a:theme xmlns:a="http://schemas.openxmlformats.org/drawingml/2006/main" name="CG Body - Standard">
  <a:themeElements>
    <a:clrScheme name="Custom 1">
      <a:dk1>
        <a:sysClr val="windowText" lastClr="000000"/>
      </a:dk1>
      <a:lt1>
        <a:srgbClr val="FFFFFF"/>
      </a:lt1>
      <a:dk2>
        <a:srgbClr val="000000"/>
      </a:dk2>
      <a:lt2>
        <a:srgbClr val="FFFFFF"/>
      </a:lt2>
      <a:accent1>
        <a:srgbClr val="68ABFF"/>
      </a:accent1>
      <a:accent2>
        <a:srgbClr val="FF6361"/>
      </a:accent2>
      <a:accent3>
        <a:srgbClr val="FCC300"/>
      </a:accent3>
      <a:accent4>
        <a:srgbClr val="828282"/>
      </a:accent4>
      <a:accent5>
        <a:srgbClr val="D7F0FA"/>
      </a:accent5>
      <a:accent6>
        <a:srgbClr val="32D700"/>
      </a:accent6>
      <a:hlink>
        <a:srgbClr val="0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G Standard v15.potx" id="{5C76259F-9963-49B9-A6CC-84ECBED9EF15}" vid="{2F10F405-3F54-4C3B-9D5B-963FF75C9AD8}"/>
    </a:ext>
  </a:extLst>
</a:theme>
</file>

<file path=ppt/theme/theme3.xml><?xml version="1.0" encoding="utf-8"?>
<a:theme xmlns:a="http://schemas.openxmlformats.org/drawingml/2006/main" name="1_CG Body - Standard">
  <a:themeElements>
    <a:clrScheme name="Custom 1">
      <a:dk1>
        <a:sysClr val="windowText" lastClr="000000"/>
      </a:dk1>
      <a:lt1>
        <a:srgbClr val="FFFFFF"/>
      </a:lt1>
      <a:dk2>
        <a:srgbClr val="000000"/>
      </a:dk2>
      <a:lt2>
        <a:srgbClr val="FFFFFF"/>
      </a:lt2>
      <a:accent1>
        <a:srgbClr val="68ABFF"/>
      </a:accent1>
      <a:accent2>
        <a:srgbClr val="FF6361"/>
      </a:accent2>
      <a:accent3>
        <a:srgbClr val="FCC300"/>
      </a:accent3>
      <a:accent4>
        <a:srgbClr val="828282"/>
      </a:accent4>
      <a:accent5>
        <a:srgbClr val="D7F0FA"/>
      </a:accent5>
      <a:accent6>
        <a:srgbClr val="32D700"/>
      </a:accent6>
      <a:hlink>
        <a:srgbClr val="0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G Standard.potx" id="{CF4E3C21-0CE2-42FA-BDDA-D79AB68E11C5}" vid="{677CB97D-3AFC-432C-8FE9-B0511B5E8027}"/>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CG Standard v15</Template>
  <TotalTime>588</TotalTime>
  <Words>8182</Words>
  <Application>Microsoft Office PowerPoint</Application>
  <PresentationFormat>On-screen Show (4:3)</PresentationFormat>
  <Paragraphs>356</Paragraphs>
  <Slides>39</Slides>
  <Notes>3</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39</vt:i4>
      </vt:variant>
    </vt:vector>
  </HeadingPairs>
  <TitlesOfParts>
    <vt:vector size="49" baseType="lpstr">
      <vt:lpstr>Lucida Grande</vt:lpstr>
      <vt:lpstr>Arial</vt:lpstr>
      <vt:lpstr>Franklin Gothic Book</vt:lpstr>
      <vt:lpstr>Times</vt:lpstr>
      <vt:lpstr>Times New Roman</vt:lpstr>
      <vt:lpstr>Wingdings</vt:lpstr>
      <vt:lpstr>Wingdings 2</vt:lpstr>
      <vt:lpstr>CG Standard</vt:lpstr>
      <vt:lpstr>CG Body - Standard</vt:lpstr>
      <vt:lpstr>1_CG Body - Standard</vt:lpstr>
      <vt:lpstr>Il diritto europeo dei consumatori Il ruolo dell’Autorità Garante della Concorrenza e del Mercato</vt:lpstr>
      <vt:lpstr>Premessa</vt:lpstr>
      <vt:lpstr>Principali aree del diritto dei consumatori (1/4) </vt:lpstr>
      <vt:lpstr>Principali aree del diritto dei consumatori (2/4)</vt:lpstr>
      <vt:lpstr>Principali aree del diritto dei consumatori (3/4)</vt:lpstr>
      <vt:lpstr>Principali aree del diritto dei consumatori (4/4)</vt:lpstr>
      <vt:lpstr>Focus in materia di PCS </vt:lpstr>
      <vt:lpstr>Ulteriori conseguenze derivanti dalle PCS</vt:lpstr>
      <vt:lpstr>Inasprimento delle sanzioni e rafforzamento dei poteri  di enforcement </vt:lpstr>
      <vt:lpstr>Direttiva Omnibus Modifiche a norme sostanziali del codice del consumo </vt:lpstr>
      <vt:lpstr>Modifiche al codice del consumo Sanzioni amministrative pecuniarie in caso di PCS (art. 27)</vt:lpstr>
      <vt:lpstr>Modifiche al codice del consumo Tutela amministrativa contro le clausole vessatorie (art. 37-bis)</vt:lpstr>
      <vt:lpstr>Modifiche al codice del consumo Tutela amministrativa contro le clausole vessatorie (art. 37-bis)</vt:lpstr>
      <vt:lpstr>Altri poteri dell’AGCM in caso di clausole vessatorie</vt:lpstr>
      <vt:lpstr>La disciplina in materia di PCS</vt:lpstr>
      <vt:lpstr>Il professionista (1/2)</vt:lpstr>
      <vt:lpstr>Il professionista (2/2)</vt:lpstr>
      <vt:lpstr>I consumatori e il consumatore medio</vt:lpstr>
      <vt:lpstr>La nozione di pratica commerciale (1/2)</vt:lpstr>
      <vt:lpstr>La nozione di pratica commerciale (2/2)</vt:lpstr>
      <vt:lpstr>Black list delle pratiche commerciali</vt:lpstr>
      <vt:lpstr>Le pratiche ingannevoli (1/2)</vt:lpstr>
      <vt:lpstr>Le pratiche ingannevoli (2/2)</vt:lpstr>
      <vt:lpstr>Le pratiche aggressive (1/3)</vt:lpstr>
      <vt:lpstr>Le pratiche aggressive (2/3)</vt:lpstr>
      <vt:lpstr>Le pratiche aggressive (3/3)</vt:lpstr>
      <vt:lpstr>Il rafforzamento di una pratica aggressiva mediante una pratica ingannevole</vt:lpstr>
      <vt:lpstr>La clausola generale – le norme di diligenza professionale (1/3)</vt:lpstr>
      <vt:lpstr>La clausola generale – le norme di diligenza professionale (2/3)</vt:lpstr>
      <vt:lpstr>La clausola generale – le norme di diligenza professionale (3/3)</vt:lpstr>
      <vt:lpstr>Il procedimento in materia di PCS (1/3)</vt:lpstr>
      <vt:lpstr>Il procedimento in materia di PCS (2/3)</vt:lpstr>
      <vt:lpstr>Il procedimento in materia di PCS (3/3)</vt:lpstr>
      <vt:lpstr>La competenza dell’AGCM rispetto alle Autorità di settore</vt:lpstr>
      <vt:lpstr>La rilevanza delle decisioni AGCM nei giudizi civili</vt:lpstr>
      <vt:lpstr>Esempi di condotte oggetto di esame dell’AGCM (1/3) Il caso SKY – Pacchetti Calcio Serie A</vt:lpstr>
      <vt:lpstr>Esempi di condotte oggetto di esame dell’AGCM (2/3) Il caso Avis – Spese gestione pratiche amministrative</vt:lpstr>
      <vt:lpstr>Esempi di condotte oggetto di esame dell’AGCM (3/3) Il caso TikTok – Cicatrice francese</vt:lpstr>
      <vt:lpstr>PowerPoint Presentation</vt:lpstr>
    </vt:vector>
  </TitlesOfParts>
  <Company>CGSH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CGSH</dc:creator>
  <cp:lastModifiedBy>CGSH</cp:lastModifiedBy>
  <cp:revision>26</cp:revision>
  <cp:lastPrinted>2016-04-04T12:43:03Z</cp:lastPrinted>
  <dcterms:created xsi:type="dcterms:W3CDTF">2024-05-22T16:31:03Z</dcterms:created>
  <dcterms:modified xsi:type="dcterms:W3CDTF">2024-05-29T10:01:56Z</dcterms:modified>
</cp:coreProperties>
</file>