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 id="2147483709" r:id="rId2"/>
  </p:sldMasterIdLst>
  <p:notesMasterIdLst>
    <p:notesMasterId r:id="rId43"/>
  </p:notesMasterIdLst>
  <p:handoutMasterIdLst>
    <p:handoutMasterId r:id="rId44"/>
  </p:handoutMasterIdLst>
  <p:sldIdLst>
    <p:sldId id="461" r:id="rId3"/>
    <p:sldId id="541" r:id="rId4"/>
    <p:sldId id="538" r:id="rId5"/>
    <p:sldId id="397" r:id="rId6"/>
    <p:sldId id="482" r:id="rId7"/>
    <p:sldId id="484" r:id="rId8"/>
    <p:sldId id="485" r:id="rId9"/>
    <p:sldId id="542" r:id="rId10"/>
    <p:sldId id="493" r:id="rId11"/>
    <p:sldId id="544" r:id="rId12"/>
    <p:sldId id="543" r:id="rId13"/>
    <p:sldId id="545" r:id="rId14"/>
    <p:sldId id="487" r:id="rId15"/>
    <p:sldId id="491" r:id="rId16"/>
    <p:sldId id="489" r:id="rId17"/>
    <p:sldId id="497" r:id="rId18"/>
    <p:sldId id="495" r:id="rId19"/>
    <p:sldId id="500" r:id="rId20"/>
    <p:sldId id="496" r:id="rId21"/>
    <p:sldId id="486" r:id="rId22"/>
    <p:sldId id="498" r:id="rId23"/>
    <p:sldId id="488" r:id="rId24"/>
    <p:sldId id="522" r:id="rId25"/>
    <p:sldId id="523" r:id="rId26"/>
    <p:sldId id="524" r:id="rId27"/>
    <p:sldId id="532" r:id="rId28"/>
    <p:sldId id="534" r:id="rId29"/>
    <p:sldId id="526" r:id="rId30"/>
    <p:sldId id="499" r:id="rId31"/>
    <p:sldId id="473" r:id="rId32"/>
    <p:sldId id="503" r:id="rId33"/>
    <p:sldId id="504" r:id="rId34"/>
    <p:sldId id="505" r:id="rId35"/>
    <p:sldId id="535" r:id="rId36"/>
    <p:sldId id="537" r:id="rId37"/>
    <p:sldId id="506" r:id="rId38"/>
    <p:sldId id="507" r:id="rId39"/>
    <p:sldId id="508" r:id="rId40"/>
    <p:sldId id="474" r:id="rId41"/>
    <p:sldId id="377"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5812" userDrawn="1">
          <p15:clr>
            <a:srgbClr val="A4A3A4"/>
          </p15:clr>
        </p15:guide>
        <p15:guide id="2" pos="2208" userDrawn="1">
          <p15:clr>
            <a:srgbClr val="A4A3A4"/>
          </p15:clr>
        </p15:guide>
        <p15:guide id="3" pos="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GSH" initials="CGSH" lastIdx="11" clrIdx="0">
    <p:extLst>
      <p:ext uri="{19B8F6BF-5375-455C-9EA6-DF929625EA0E}">
        <p15:presenceInfo xmlns:p15="http://schemas.microsoft.com/office/powerpoint/2012/main" userId="CGS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FAF5BE"/>
    <a:srgbClr val="FAE678"/>
    <a:srgbClr val="D7F0FA"/>
    <a:srgbClr val="E6E6E6"/>
    <a:srgbClr val="B4B4B4"/>
    <a:srgbClr val="FF9A9B"/>
    <a:srgbClr val="96D2FA"/>
    <a:srgbClr val="FFE1D7"/>
    <a:srgbClr val="32D70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82" autoAdjust="0"/>
    <p:restoredTop sz="86410" autoAdjust="0"/>
  </p:normalViewPr>
  <p:slideViewPr>
    <p:cSldViewPr>
      <p:cViewPr varScale="1">
        <p:scale>
          <a:sx n="79" d="100"/>
          <a:sy n="79" d="100"/>
        </p:scale>
        <p:origin x="3636" y="6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9" d="100"/>
          <a:sy n="69" d="100"/>
        </p:scale>
        <p:origin x="5240" y="40"/>
      </p:cViewPr>
      <p:guideLst>
        <p:guide orient="horz" pos="5812"/>
        <p:guide pos="2208"/>
        <p:guide pos="6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505200" cy="464820"/>
          </a:xfrm>
          <a:prstGeom prst="rect">
            <a:avLst/>
          </a:prstGeom>
        </p:spPr>
        <p:txBody>
          <a:bodyPr vert="horz" lIns="220343" tIns="46581" rIns="220343" bIns="46581" rtlCol="0"/>
          <a:lstStyle>
            <a:lvl1pPr algn="l">
              <a:defRPr sz="1200"/>
            </a:lvl1pPr>
          </a:lstStyle>
          <a:p>
            <a:endParaRPr lang="en-US" sz="800" dirty="0">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quarter" idx="1"/>
          </p:nvPr>
        </p:nvSpPr>
        <p:spPr>
          <a:xfrm>
            <a:off x="3505200" y="3"/>
            <a:ext cx="3503578" cy="464820"/>
          </a:xfrm>
          <a:prstGeom prst="rect">
            <a:avLst/>
          </a:prstGeom>
        </p:spPr>
        <p:txBody>
          <a:bodyPr vert="horz" lIns="220343" tIns="46581" rIns="220343" bIns="46581" rtlCol="0"/>
          <a:lstStyle>
            <a:lvl1pPr algn="r">
              <a:defRPr sz="1200"/>
            </a:lvl1pPr>
          </a:lstStyle>
          <a:p>
            <a:endParaRPr lang="en-US" sz="8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2"/>
          </p:nvPr>
        </p:nvSpPr>
        <p:spPr>
          <a:xfrm>
            <a:off x="1113444" y="8829967"/>
            <a:ext cx="4779724" cy="464820"/>
          </a:xfrm>
          <a:prstGeom prst="rect">
            <a:avLst/>
          </a:prstGeom>
          <a:noFill/>
        </p:spPr>
        <p:txBody>
          <a:bodyPr vert="horz" lIns="176274" tIns="46581" rIns="176274" bIns="46581" rtlCol="0" anchor="b"/>
          <a:lstStyle>
            <a:lvl1pPr algn="l">
              <a:defRPr sz="1200"/>
            </a:lvl1pPr>
          </a:lstStyle>
          <a:p>
            <a:pPr algn="ctr"/>
            <a:endParaRPr lang="en-US" sz="8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3"/>
          </p:nvPr>
        </p:nvSpPr>
        <p:spPr>
          <a:xfrm>
            <a:off x="6046442" y="8829967"/>
            <a:ext cx="962335" cy="464820"/>
          </a:xfrm>
          <a:prstGeom prst="rect">
            <a:avLst/>
          </a:prstGeom>
        </p:spPr>
        <p:txBody>
          <a:bodyPr vert="horz" lIns="0" tIns="46581" rIns="220343" bIns="46581" rtlCol="0" anchor="b"/>
          <a:lstStyle>
            <a:lvl1pPr algn="r">
              <a:defRPr sz="1200"/>
            </a:lvl1pPr>
          </a:lstStyle>
          <a:p>
            <a:fld id="{E6A5136A-AFBC-474D-9802-5E3B087CBA10}" type="slidenum">
              <a:rPr lang="en-US" sz="800">
                <a:latin typeface="Times New Roman" panose="02020603050405020304" pitchFamily="18" charset="0"/>
                <a:cs typeface="Times New Roman" panose="02020603050405020304" pitchFamily="18" charset="0"/>
              </a:rPr>
              <a:pPr/>
              <a:t>‹#›</a:t>
            </a:fld>
            <a:endParaRPr lang="en-US" sz="8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603" y="9154739"/>
            <a:ext cx="936884" cy="107249"/>
          </a:xfrm>
          <a:prstGeom prst="rect">
            <a:avLst/>
          </a:prstGeom>
        </p:spPr>
      </p:pic>
    </p:spTree>
    <p:extLst>
      <p:ext uri="{BB962C8B-B14F-4D97-AF65-F5344CB8AC3E}">
        <p14:creationId xmlns:p14="http://schemas.microsoft.com/office/powerpoint/2010/main" val="33575847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505200" cy="464820"/>
          </a:xfrm>
          <a:prstGeom prst="rect">
            <a:avLst/>
          </a:prstGeom>
        </p:spPr>
        <p:txBody>
          <a:bodyPr vert="horz" lIns="220343" tIns="46581" rIns="220343" bIns="46581" rtlCol="0"/>
          <a:lstStyle>
            <a:lvl1pPr algn="l">
              <a:defRPr sz="800">
                <a:latin typeface="Times New Roman" panose="02020603050405020304" pitchFamily="18" charset="0"/>
                <a:cs typeface="Times New Roman" panose="02020603050405020304" pitchFamily="18" charset="0"/>
              </a:defRPr>
            </a:lvl1pPr>
          </a:lstStyle>
          <a:p>
            <a:endParaRPr lang="en-US" dirty="0"/>
          </a:p>
        </p:txBody>
      </p:sp>
      <p:sp>
        <p:nvSpPr>
          <p:cNvPr id="3" name="Date Placeholder 2"/>
          <p:cNvSpPr>
            <a:spLocks noGrp="1"/>
          </p:cNvSpPr>
          <p:nvPr>
            <p:ph type="dt" idx="1"/>
          </p:nvPr>
        </p:nvSpPr>
        <p:spPr>
          <a:xfrm>
            <a:off x="3505200" y="3"/>
            <a:ext cx="3503578" cy="464820"/>
          </a:xfrm>
          <a:prstGeom prst="rect">
            <a:avLst/>
          </a:prstGeom>
        </p:spPr>
        <p:txBody>
          <a:bodyPr vert="horz" lIns="220343" tIns="46581" rIns="220343" bIns="46581" rtlCol="0"/>
          <a:lstStyle>
            <a:lvl1pPr algn="r">
              <a:defRPr sz="800">
                <a:latin typeface="Times New Roman" panose="02020603050405020304" pitchFamily="18" charset="0"/>
                <a:cs typeface="Times New Roman" panose="02020603050405020304" pitchFamily="18" charset="0"/>
              </a:defRPr>
            </a:lvl1pPr>
          </a:lstStyle>
          <a:p>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63" tIns="46581" rIns="93163" bIns="46581"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0" tIns="46581" rIns="0" bIns="46581"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359148" y="8829967"/>
            <a:ext cx="4276023" cy="464820"/>
          </a:xfrm>
          <a:prstGeom prst="rect">
            <a:avLst/>
          </a:prstGeom>
        </p:spPr>
        <p:txBody>
          <a:bodyPr vert="horz" lIns="176274" tIns="46581" rIns="176274" bIns="46581" rtlCol="0" anchor="b"/>
          <a:lstStyle>
            <a:lvl1pPr algn="ctr">
              <a:defRPr sz="800">
                <a:latin typeface="Times New Roman" panose="02020603050405020304" pitchFamily="18" charset="0"/>
                <a:cs typeface="Times New Roman" panose="02020603050405020304" pitchFamily="18" charset="0"/>
              </a:defRPr>
            </a:lvl1pPr>
          </a:lstStyle>
          <a:p>
            <a:endParaRPr lang="en-US" dirty="0"/>
          </a:p>
        </p:txBody>
      </p:sp>
      <p:sp>
        <p:nvSpPr>
          <p:cNvPr id="7" name="Slide Number Placeholder 6"/>
          <p:cNvSpPr>
            <a:spLocks noGrp="1"/>
          </p:cNvSpPr>
          <p:nvPr>
            <p:ph type="sldNum" sz="quarter" idx="5"/>
          </p:nvPr>
        </p:nvSpPr>
        <p:spPr>
          <a:xfrm>
            <a:off x="5783554" y="8829967"/>
            <a:ext cx="1225223" cy="464820"/>
          </a:xfrm>
          <a:prstGeom prst="rect">
            <a:avLst/>
          </a:prstGeom>
        </p:spPr>
        <p:txBody>
          <a:bodyPr vert="horz" lIns="220343" tIns="46581" rIns="220343" bIns="46581" rtlCol="0" anchor="b"/>
          <a:lstStyle>
            <a:lvl1pPr algn="r">
              <a:defRPr sz="800">
                <a:latin typeface="Times New Roman" panose="02020603050405020304" pitchFamily="18" charset="0"/>
                <a:cs typeface="Times New Roman" panose="02020603050405020304" pitchFamily="18" charset="0"/>
              </a:defRPr>
            </a:lvl1pPr>
          </a:lstStyle>
          <a:p>
            <a:fld id="{711ACD76-FBD0-4E82-B683-A42D303657F7}" type="slidenum">
              <a:rPr lang="en-US" smtClean="0"/>
              <a:pPr/>
              <a:t>‹#›</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077" y="9137037"/>
            <a:ext cx="1185929" cy="135757"/>
          </a:xfrm>
          <a:prstGeom prst="rect">
            <a:avLst/>
          </a:prstGeom>
        </p:spPr>
      </p:pic>
    </p:spTree>
    <p:extLst>
      <p:ext uri="{BB962C8B-B14F-4D97-AF65-F5344CB8AC3E}">
        <p14:creationId xmlns:p14="http://schemas.microsoft.com/office/powerpoint/2010/main" val="21380023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Bef>
        <a:spcPts val="1200"/>
      </a:spcBef>
      <a:spcAft>
        <a:spcPts val="600"/>
      </a:spcAft>
      <a:defRPr sz="1200" kern="1200">
        <a:solidFill>
          <a:schemeClr val="tx1"/>
        </a:solidFill>
        <a:latin typeface="Times New Roman" panose="02020603050405020304" pitchFamily="18" charset="0"/>
        <a:ea typeface="+mn-ea"/>
        <a:cs typeface="Times New Roman" panose="02020603050405020304" pitchFamily="18" charset="0"/>
      </a:defRPr>
    </a:lvl1pPr>
    <a:lvl2pPr marL="169863" indent="-169863" algn="l" defTabSz="914400" rtl="0" eaLnBrk="1" latinLnBrk="0" hangingPunct="1">
      <a:spcAft>
        <a:spcPts val="600"/>
      </a:spcAft>
      <a:buFont typeface="Times New Roman" panose="02020603050405020304" pitchFamily="18" charset="0"/>
      <a:buChar char="─"/>
      <a:defRPr sz="1200" b="0" kern="1200">
        <a:solidFill>
          <a:schemeClr val="tx1"/>
        </a:solidFill>
        <a:latin typeface="Times New Roman" panose="02020603050405020304" pitchFamily="18" charset="0"/>
        <a:ea typeface="+mn-ea"/>
        <a:cs typeface="Times New Roman" panose="02020603050405020304" pitchFamily="18" charset="0"/>
      </a:defRPr>
    </a:lvl2pPr>
    <a:lvl3pPr marL="287338" indent="-117475" algn="l" defTabSz="914400" rtl="0" eaLnBrk="1" latinLnBrk="0" hangingPunct="1">
      <a:spcAft>
        <a:spcPts val="600"/>
      </a:spcAft>
      <a:buFont typeface="Arial" panose="020B0604020202020204" pitchFamily="34" charset="0"/>
      <a:buChar char="•"/>
      <a:defRPr sz="1200" kern="1200">
        <a:solidFill>
          <a:schemeClr val="tx1"/>
        </a:solidFill>
        <a:latin typeface="Times New Roman" panose="02020603050405020304" pitchFamily="18" charset="0"/>
        <a:ea typeface="+mn-ea"/>
        <a:cs typeface="Times New Roman" panose="02020603050405020304" pitchFamily="18" charset="0"/>
      </a:defRPr>
    </a:lvl3pPr>
    <a:lvl4pPr marL="403225" indent="-115888" algn="l" defTabSz="914400" rtl="0" eaLnBrk="1" latinLnBrk="0" hangingPunct="1">
      <a:spcAft>
        <a:spcPts val="600"/>
      </a:spcAft>
      <a:buFont typeface="Arial" panose="020B0604020202020204" pitchFamily="34" charset="0"/>
      <a:buChar char="•"/>
      <a:defRPr sz="1200" kern="1200">
        <a:solidFill>
          <a:schemeClr val="tx1"/>
        </a:solidFill>
        <a:latin typeface="Times New Roman" panose="02020603050405020304" pitchFamily="18" charset="0"/>
        <a:ea typeface="+mn-ea"/>
        <a:cs typeface="Times New Roman" panose="02020603050405020304" pitchFamily="18" charset="0"/>
      </a:defRPr>
    </a:lvl4pPr>
    <a:lvl5pPr marL="511175" indent="-107950" algn="l" defTabSz="914400" rtl="0" eaLnBrk="1" latinLnBrk="0" hangingPunct="1">
      <a:spcAft>
        <a:spcPts val="600"/>
      </a:spcAft>
      <a:buFont typeface="Arial" panose="020B0604020202020204" pitchFamily="34" charset="0"/>
      <a:buChar char="•"/>
      <a:defRPr sz="12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8700" y="303213"/>
            <a:ext cx="2414588" cy="1811337"/>
          </a:xfrm>
        </p:spPr>
      </p:sp>
      <p:sp>
        <p:nvSpPr>
          <p:cNvPr id="3" name="Notes Placeholder 2"/>
          <p:cNvSpPr>
            <a:spLocks noGrp="1"/>
          </p:cNvSpPr>
          <p:nvPr>
            <p:ph type="body" idx="1"/>
          </p:nvPr>
        </p:nvSpPr>
        <p:spPr>
          <a:xfrm>
            <a:off x="701040" y="2295240"/>
            <a:ext cx="5608320" cy="6702369"/>
          </a:xfrm>
        </p:spPr>
        <p:txBody>
          <a:bodyPr/>
          <a:lstStyle/>
          <a:p>
            <a:endParaRPr lang="en-US" dirty="0"/>
          </a:p>
        </p:txBody>
      </p:sp>
      <p:sp>
        <p:nvSpPr>
          <p:cNvPr id="4" name="Slide Number Placeholder 3"/>
          <p:cNvSpPr>
            <a:spLocks noGrp="1"/>
          </p:cNvSpPr>
          <p:nvPr>
            <p:ph type="sldNum" sz="quarter" idx="10"/>
          </p:nvPr>
        </p:nvSpPr>
        <p:spPr/>
        <p:txBody>
          <a:bodyPr/>
          <a:lstStyle/>
          <a:p>
            <a:pPr defTabSz="898120">
              <a:defRPr/>
            </a:pPr>
            <a:fld id="{711ACD76-FBD0-4E82-B683-A42D303657F7}" type="slidenum">
              <a:rPr lang="en-US">
                <a:solidFill>
                  <a:prstClr val="black"/>
                </a:solidFill>
              </a:rPr>
              <a:pPr defTabSz="898120">
                <a:defRPr/>
              </a:pPr>
              <a:t>1</a:t>
            </a:fld>
            <a:endParaRPr lang="en-US" dirty="0">
              <a:solidFill>
                <a:prstClr val="black"/>
              </a:solidFill>
            </a:endParaRPr>
          </a:p>
        </p:txBody>
      </p:sp>
    </p:spTree>
    <p:extLst>
      <p:ext uri="{BB962C8B-B14F-4D97-AF65-F5344CB8AC3E}">
        <p14:creationId xmlns:p14="http://schemas.microsoft.com/office/powerpoint/2010/main" val="177068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8700" y="298450"/>
            <a:ext cx="2413000" cy="1811338"/>
          </a:xfrm>
        </p:spPr>
      </p:sp>
      <p:sp>
        <p:nvSpPr>
          <p:cNvPr id="3" name="Notes Placeholder 2"/>
          <p:cNvSpPr>
            <a:spLocks noGrp="1"/>
          </p:cNvSpPr>
          <p:nvPr>
            <p:ph type="body" idx="1"/>
          </p:nvPr>
        </p:nvSpPr>
        <p:spPr>
          <a:xfrm>
            <a:off x="701040" y="2295241"/>
            <a:ext cx="5608320" cy="6303932"/>
          </a:xfrm>
        </p:spPr>
        <p:txBody>
          <a:bodyPr>
            <a:normAutofit/>
          </a:bodyPr>
          <a:lstStyle/>
          <a:p>
            <a:endParaRPr lang="en-GB" sz="1100" dirty="0"/>
          </a:p>
        </p:txBody>
      </p:sp>
      <p:sp>
        <p:nvSpPr>
          <p:cNvPr id="4" name="Slide Number Placeholder 3"/>
          <p:cNvSpPr>
            <a:spLocks noGrp="1"/>
          </p:cNvSpPr>
          <p:nvPr>
            <p:ph type="sldNum" sz="quarter" idx="5"/>
          </p:nvPr>
        </p:nvSpPr>
        <p:spPr/>
        <p:txBody>
          <a:bodyPr/>
          <a:lstStyle/>
          <a:p>
            <a:fld id="{711ACD76-FBD0-4E82-B683-A42D303657F7}" type="slidenum">
              <a:rPr lang="en-US" smtClean="0"/>
              <a:pPr/>
              <a:t>10</a:t>
            </a:fld>
            <a:endParaRPr lang="en-US" dirty="0"/>
          </a:p>
        </p:txBody>
      </p:sp>
    </p:spTree>
    <p:extLst>
      <p:ext uri="{BB962C8B-B14F-4D97-AF65-F5344CB8AC3E}">
        <p14:creationId xmlns:p14="http://schemas.microsoft.com/office/powerpoint/2010/main" val="3393497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8700" y="298450"/>
            <a:ext cx="2413000" cy="1811338"/>
          </a:xfrm>
        </p:spPr>
      </p:sp>
      <p:sp>
        <p:nvSpPr>
          <p:cNvPr id="3" name="Notes Placeholder 2"/>
          <p:cNvSpPr>
            <a:spLocks noGrp="1"/>
          </p:cNvSpPr>
          <p:nvPr>
            <p:ph type="body" idx="1"/>
          </p:nvPr>
        </p:nvSpPr>
        <p:spPr>
          <a:xfrm>
            <a:off x="701040" y="2295241"/>
            <a:ext cx="5608320" cy="6303932"/>
          </a:xfrm>
        </p:spPr>
        <p:txBody>
          <a:bodyPr>
            <a:normAutofit/>
          </a:bodyPr>
          <a:lstStyle/>
          <a:p>
            <a:endParaRPr lang="en-GB" sz="1100" dirty="0"/>
          </a:p>
        </p:txBody>
      </p:sp>
      <p:sp>
        <p:nvSpPr>
          <p:cNvPr id="4" name="Slide Number Placeholder 3"/>
          <p:cNvSpPr>
            <a:spLocks noGrp="1"/>
          </p:cNvSpPr>
          <p:nvPr>
            <p:ph type="sldNum" sz="quarter" idx="5"/>
          </p:nvPr>
        </p:nvSpPr>
        <p:spPr/>
        <p:txBody>
          <a:bodyPr/>
          <a:lstStyle/>
          <a:p>
            <a:fld id="{711ACD76-FBD0-4E82-B683-A42D303657F7}" type="slidenum">
              <a:rPr lang="en-US" smtClean="0"/>
              <a:pPr/>
              <a:t>11</a:t>
            </a:fld>
            <a:endParaRPr lang="en-US" dirty="0"/>
          </a:p>
        </p:txBody>
      </p:sp>
    </p:spTree>
    <p:extLst>
      <p:ext uri="{BB962C8B-B14F-4D97-AF65-F5344CB8AC3E}">
        <p14:creationId xmlns:p14="http://schemas.microsoft.com/office/powerpoint/2010/main" val="2281323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8700" y="298450"/>
            <a:ext cx="2413000" cy="1811338"/>
          </a:xfrm>
        </p:spPr>
      </p:sp>
      <p:sp>
        <p:nvSpPr>
          <p:cNvPr id="3" name="Notes Placeholder 2"/>
          <p:cNvSpPr>
            <a:spLocks noGrp="1"/>
          </p:cNvSpPr>
          <p:nvPr>
            <p:ph type="body" idx="1"/>
          </p:nvPr>
        </p:nvSpPr>
        <p:spPr>
          <a:xfrm>
            <a:off x="701040" y="2295241"/>
            <a:ext cx="5608320" cy="6303932"/>
          </a:xfrm>
        </p:spPr>
        <p:txBody>
          <a:bodyPr>
            <a:normAutofit/>
          </a:bodyPr>
          <a:lstStyle/>
          <a:p>
            <a:endParaRPr lang="en-GB" sz="1100" dirty="0"/>
          </a:p>
        </p:txBody>
      </p:sp>
      <p:sp>
        <p:nvSpPr>
          <p:cNvPr id="4" name="Slide Number Placeholder 3"/>
          <p:cNvSpPr>
            <a:spLocks noGrp="1"/>
          </p:cNvSpPr>
          <p:nvPr>
            <p:ph type="sldNum" sz="quarter" idx="5"/>
          </p:nvPr>
        </p:nvSpPr>
        <p:spPr/>
        <p:txBody>
          <a:bodyPr/>
          <a:lstStyle/>
          <a:p>
            <a:fld id="{711ACD76-FBD0-4E82-B683-A42D303657F7}" type="slidenum">
              <a:rPr lang="en-US" smtClean="0"/>
              <a:pPr/>
              <a:t>12</a:t>
            </a:fld>
            <a:endParaRPr lang="en-US" dirty="0"/>
          </a:p>
        </p:txBody>
      </p:sp>
    </p:spTree>
    <p:extLst>
      <p:ext uri="{BB962C8B-B14F-4D97-AF65-F5344CB8AC3E}">
        <p14:creationId xmlns:p14="http://schemas.microsoft.com/office/powerpoint/2010/main" val="1245863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8700" y="298450"/>
            <a:ext cx="2413000" cy="1811338"/>
          </a:xfrm>
        </p:spPr>
      </p:sp>
      <p:sp>
        <p:nvSpPr>
          <p:cNvPr id="3" name="Notes Placeholder 2"/>
          <p:cNvSpPr>
            <a:spLocks noGrp="1"/>
          </p:cNvSpPr>
          <p:nvPr>
            <p:ph type="body" idx="1"/>
          </p:nvPr>
        </p:nvSpPr>
        <p:spPr>
          <a:xfrm>
            <a:off x="701040" y="2295241"/>
            <a:ext cx="5608320" cy="6702492"/>
          </a:xfrm>
        </p:spPr>
        <p:txBody>
          <a:bodyPr>
            <a:normAutofit/>
          </a:bodyPr>
          <a:lstStyle/>
          <a:p>
            <a:endParaRPr lang="en-GB" dirty="0">
              <a:solidFill>
                <a:srgbClr val="000000"/>
              </a:solidFill>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5375335A-E23B-488A-B303-2E3821AB392D}" type="slidenum">
              <a:rPr lang="en-GB" smtClean="0"/>
              <a:t>13</a:t>
            </a:fld>
            <a:endParaRPr lang="en-GB"/>
          </a:p>
        </p:txBody>
      </p:sp>
    </p:spTree>
    <p:extLst>
      <p:ext uri="{BB962C8B-B14F-4D97-AF65-F5344CB8AC3E}">
        <p14:creationId xmlns:p14="http://schemas.microsoft.com/office/powerpoint/2010/main" val="2921214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8700" y="298450"/>
            <a:ext cx="2413000" cy="1811338"/>
          </a:xfrm>
        </p:spPr>
      </p:sp>
      <p:sp>
        <p:nvSpPr>
          <p:cNvPr id="3" name="Notes Placeholder 2"/>
          <p:cNvSpPr>
            <a:spLocks noGrp="1"/>
          </p:cNvSpPr>
          <p:nvPr>
            <p:ph type="body" idx="1"/>
          </p:nvPr>
        </p:nvSpPr>
        <p:spPr>
          <a:xfrm>
            <a:off x="701040" y="2295240"/>
            <a:ext cx="5608320" cy="6534728"/>
          </a:xfrm>
        </p:spPr>
        <p:txBody>
          <a:bodyPr>
            <a:noAutofit/>
          </a:bodyPr>
          <a:lstStyle/>
          <a:p>
            <a:pPr defTabSz="898120">
              <a:spcBef>
                <a:spcPts val="0"/>
              </a:spcBef>
              <a:spcAft>
                <a:spcPts val="0"/>
              </a:spcAft>
              <a:defRPr/>
            </a:pPr>
            <a:endParaRPr lang="fr-FR" sz="1000" dirty="0">
              <a:solidFill>
                <a:srgbClr val="000000"/>
              </a:solidFill>
              <a:ea typeface="SimSun" panose="02010600030101010101" pitchFamily="2" charset="-122"/>
            </a:endParaRPr>
          </a:p>
        </p:txBody>
      </p:sp>
      <p:sp>
        <p:nvSpPr>
          <p:cNvPr id="4" name="Slide Number Placeholder 3"/>
          <p:cNvSpPr>
            <a:spLocks noGrp="1"/>
          </p:cNvSpPr>
          <p:nvPr>
            <p:ph type="sldNum" sz="quarter" idx="5"/>
          </p:nvPr>
        </p:nvSpPr>
        <p:spPr/>
        <p:txBody>
          <a:bodyPr/>
          <a:lstStyle/>
          <a:p>
            <a:fld id="{5375335A-E23B-488A-B303-2E3821AB392D}" type="slidenum">
              <a:rPr lang="en-GB" smtClean="0"/>
              <a:t>14</a:t>
            </a:fld>
            <a:endParaRPr lang="en-GB"/>
          </a:p>
        </p:txBody>
      </p:sp>
    </p:spTree>
    <p:extLst>
      <p:ext uri="{BB962C8B-B14F-4D97-AF65-F5344CB8AC3E}">
        <p14:creationId xmlns:p14="http://schemas.microsoft.com/office/powerpoint/2010/main" val="1197464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7113" y="298450"/>
            <a:ext cx="2414587" cy="1811338"/>
          </a:xfrm>
        </p:spPr>
      </p:sp>
      <p:sp>
        <p:nvSpPr>
          <p:cNvPr id="3" name="Notes Placeholder 2"/>
          <p:cNvSpPr>
            <a:spLocks noGrp="1"/>
          </p:cNvSpPr>
          <p:nvPr>
            <p:ph type="body" idx="1"/>
          </p:nvPr>
        </p:nvSpPr>
        <p:spPr>
          <a:xfrm>
            <a:off x="701040" y="2295240"/>
            <a:ext cx="5608320" cy="6631067"/>
          </a:xfrm>
        </p:spPr>
        <p:txBody>
          <a:bodyPr>
            <a:normAutofit/>
          </a:bodyPr>
          <a:lstStyle/>
          <a:p>
            <a:pPr defTabSz="881374">
              <a:spcBef>
                <a:spcPts val="1157"/>
              </a:spcBef>
              <a:spcAft>
                <a:spcPts val="578"/>
              </a:spcAft>
              <a:defRPr/>
            </a:pPr>
            <a:endParaRPr lang="it-IT" sz="1400" dirty="0">
              <a:solidFill>
                <a:srgbClr val="000000"/>
              </a:solidFill>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5375335A-E23B-488A-B303-2E3821AB392D}" type="slidenum">
              <a:rPr lang="en-GB" smtClean="0"/>
              <a:t>15</a:t>
            </a:fld>
            <a:endParaRPr lang="en-GB"/>
          </a:p>
        </p:txBody>
      </p:sp>
    </p:spTree>
    <p:extLst>
      <p:ext uri="{BB962C8B-B14F-4D97-AF65-F5344CB8AC3E}">
        <p14:creationId xmlns:p14="http://schemas.microsoft.com/office/powerpoint/2010/main" val="2359895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7113" y="298450"/>
            <a:ext cx="2414587" cy="1811338"/>
          </a:xfrm>
        </p:spPr>
      </p:sp>
      <p:sp>
        <p:nvSpPr>
          <p:cNvPr id="3" name="Notes Placeholder 2"/>
          <p:cNvSpPr>
            <a:spLocks noGrp="1"/>
          </p:cNvSpPr>
          <p:nvPr>
            <p:ph type="body" idx="1"/>
          </p:nvPr>
        </p:nvSpPr>
        <p:spPr>
          <a:xfrm>
            <a:off x="701040" y="2295240"/>
            <a:ext cx="5608320" cy="6570551"/>
          </a:xfrm>
        </p:spPr>
        <p:txBody>
          <a:bodyPr>
            <a:normAutofit/>
          </a:bodyPr>
          <a:lstStyle/>
          <a:p>
            <a:endParaRPr lang="en-GB" dirty="0"/>
          </a:p>
        </p:txBody>
      </p:sp>
      <p:sp>
        <p:nvSpPr>
          <p:cNvPr id="4" name="Slide Number Placeholder 3"/>
          <p:cNvSpPr>
            <a:spLocks noGrp="1"/>
          </p:cNvSpPr>
          <p:nvPr>
            <p:ph type="sldNum" sz="quarter" idx="5"/>
          </p:nvPr>
        </p:nvSpPr>
        <p:spPr/>
        <p:txBody>
          <a:bodyPr/>
          <a:lstStyle/>
          <a:p>
            <a:fld id="{5375335A-E23B-488A-B303-2E3821AB392D}" type="slidenum">
              <a:rPr lang="en-GB" smtClean="0"/>
              <a:t>16</a:t>
            </a:fld>
            <a:endParaRPr lang="en-GB"/>
          </a:p>
        </p:txBody>
      </p:sp>
    </p:spTree>
    <p:extLst>
      <p:ext uri="{BB962C8B-B14F-4D97-AF65-F5344CB8AC3E}">
        <p14:creationId xmlns:p14="http://schemas.microsoft.com/office/powerpoint/2010/main" val="4282579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8700" y="312738"/>
            <a:ext cx="2413000" cy="1811337"/>
          </a:xfrm>
        </p:spPr>
      </p:sp>
      <p:sp>
        <p:nvSpPr>
          <p:cNvPr id="3" name="Notes Placeholder 2"/>
          <p:cNvSpPr>
            <a:spLocks noGrp="1"/>
          </p:cNvSpPr>
          <p:nvPr>
            <p:ph type="body" idx="1"/>
          </p:nvPr>
        </p:nvSpPr>
        <p:spPr>
          <a:xfrm>
            <a:off x="701040" y="2366542"/>
            <a:ext cx="5608320" cy="6617202"/>
          </a:xfrm>
        </p:spPr>
        <p:txBody>
          <a:bodyPr>
            <a:normAutofit/>
          </a:bodyPr>
          <a:lstStyle/>
          <a:p>
            <a:endParaRPr lang="it-IT" b="0" i="0" dirty="0">
              <a:solidFill>
                <a:srgbClr val="000000"/>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5375335A-E23B-488A-B303-2E3821AB392D}" type="slidenum">
              <a:rPr lang="en-GB" smtClean="0"/>
              <a:t>17</a:t>
            </a:fld>
            <a:endParaRPr lang="en-GB"/>
          </a:p>
        </p:txBody>
      </p:sp>
    </p:spTree>
    <p:extLst>
      <p:ext uri="{BB962C8B-B14F-4D97-AF65-F5344CB8AC3E}">
        <p14:creationId xmlns:p14="http://schemas.microsoft.com/office/powerpoint/2010/main" val="2365609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8700" y="298450"/>
            <a:ext cx="2413000" cy="1811338"/>
          </a:xfrm>
        </p:spPr>
      </p:sp>
      <p:sp>
        <p:nvSpPr>
          <p:cNvPr id="3" name="Notes Placeholder 2"/>
          <p:cNvSpPr>
            <a:spLocks noGrp="1"/>
          </p:cNvSpPr>
          <p:nvPr>
            <p:ph type="body" idx="1"/>
          </p:nvPr>
        </p:nvSpPr>
        <p:spPr>
          <a:xfrm>
            <a:off x="701040" y="2295241"/>
            <a:ext cx="5608320" cy="6594253"/>
          </a:xfrm>
        </p:spPr>
        <p:txBody>
          <a:bodyPr>
            <a:normAutofit/>
          </a:bodyPr>
          <a:lstStyle/>
          <a:p>
            <a:endParaRPr lang="it-IT" noProof="0" dirty="0"/>
          </a:p>
        </p:txBody>
      </p:sp>
      <p:sp>
        <p:nvSpPr>
          <p:cNvPr id="4" name="Slide Number Placeholder 3"/>
          <p:cNvSpPr>
            <a:spLocks noGrp="1"/>
          </p:cNvSpPr>
          <p:nvPr>
            <p:ph type="sldNum" sz="quarter" idx="5"/>
          </p:nvPr>
        </p:nvSpPr>
        <p:spPr/>
        <p:txBody>
          <a:bodyPr/>
          <a:lstStyle/>
          <a:p>
            <a:fld id="{5375335A-E23B-488A-B303-2E3821AB392D}" type="slidenum">
              <a:rPr lang="en-GB" smtClean="0"/>
              <a:t>18</a:t>
            </a:fld>
            <a:endParaRPr lang="en-GB"/>
          </a:p>
        </p:txBody>
      </p:sp>
    </p:spTree>
    <p:extLst>
      <p:ext uri="{BB962C8B-B14F-4D97-AF65-F5344CB8AC3E}">
        <p14:creationId xmlns:p14="http://schemas.microsoft.com/office/powerpoint/2010/main" val="3698253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8700" y="298450"/>
            <a:ext cx="2413000" cy="1811338"/>
          </a:xfrm>
        </p:spPr>
      </p:sp>
      <p:sp>
        <p:nvSpPr>
          <p:cNvPr id="3" name="Notes Placeholder 2"/>
          <p:cNvSpPr>
            <a:spLocks noGrp="1"/>
          </p:cNvSpPr>
          <p:nvPr>
            <p:ph type="body" idx="1"/>
          </p:nvPr>
        </p:nvSpPr>
        <p:spPr>
          <a:xfrm>
            <a:off x="701040" y="2295241"/>
            <a:ext cx="5608320" cy="6782754"/>
          </a:xfrm>
        </p:spPr>
        <p:txBody>
          <a:bodyPr>
            <a:normAutofit/>
          </a:bodyPr>
          <a:lstStyle/>
          <a:p>
            <a:pPr marL="0" lvl="1" indent="0" algn="just">
              <a:spcBef>
                <a:spcPts val="589"/>
              </a:spcBef>
              <a:spcAft>
                <a:spcPts val="589"/>
              </a:spcAft>
              <a:buNone/>
            </a:pPr>
            <a:endParaRPr lang="it-IT" sz="1400" dirty="0"/>
          </a:p>
        </p:txBody>
      </p:sp>
      <p:sp>
        <p:nvSpPr>
          <p:cNvPr id="4" name="Slide Number Placeholder 3"/>
          <p:cNvSpPr>
            <a:spLocks noGrp="1"/>
          </p:cNvSpPr>
          <p:nvPr>
            <p:ph type="sldNum" sz="quarter" idx="5"/>
          </p:nvPr>
        </p:nvSpPr>
        <p:spPr/>
        <p:txBody>
          <a:bodyPr/>
          <a:lstStyle/>
          <a:p>
            <a:fld id="{5375335A-E23B-488A-B303-2E3821AB392D}" type="slidenum">
              <a:rPr lang="en-GB" smtClean="0"/>
              <a:t>19</a:t>
            </a:fld>
            <a:endParaRPr lang="en-GB"/>
          </a:p>
        </p:txBody>
      </p:sp>
    </p:spTree>
    <p:extLst>
      <p:ext uri="{BB962C8B-B14F-4D97-AF65-F5344CB8AC3E}">
        <p14:creationId xmlns:p14="http://schemas.microsoft.com/office/powerpoint/2010/main" val="38628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8700" y="298450"/>
            <a:ext cx="2413000" cy="1811338"/>
          </a:xfrm>
        </p:spPr>
      </p:sp>
      <p:sp>
        <p:nvSpPr>
          <p:cNvPr id="3" name="Notes Placeholder 2"/>
          <p:cNvSpPr>
            <a:spLocks noGrp="1"/>
          </p:cNvSpPr>
          <p:nvPr>
            <p:ph type="body" idx="1"/>
          </p:nvPr>
        </p:nvSpPr>
        <p:spPr>
          <a:xfrm>
            <a:off x="701040" y="2295240"/>
            <a:ext cx="5608320" cy="6702369"/>
          </a:xfrm>
        </p:spPr>
        <p:txBody>
          <a:bodyPr>
            <a:normAutofit/>
          </a:bodyPr>
          <a:lstStyle/>
          <a:p>
            <a:endParaRPr lang="en-GB" dirty="0"/>
          </a:p>
        </p:txBody>
      </p:sp>
      <p:sp>
        <p:nvSpPr>
          <p:cNvPr id="4" name="Slide Number Placeholder 3"/>
          <p:cNvSpPr>
            <a:spLocks noGrp="1"/>
          </p:cNvSpPr>
          <p:nvPr>
            <p:ph type="sldNum" sz="quarter" idx="5"/>
          </p:nvPr>
        </p:nvSpPr>
        <p:spPr/>
        <p:txBody>
          <a:bodyPr/>
          <a:lstStyle/>
          <a:p>
            <a:pPr defTabSz="881374">
              <a:defRPr/>
            </a:pPr>
            <a:fld id="{711ACD76-FBD0-4E82-B683-A42D303657F7}" type="slidenum">
              <a:rPr lang="en-US">
                <a:solidFill>
                  <a:prstClr val="black"/>
                </a:solidFill>
              </a:rPr>
              <a:pPr defTabSz="881374">
                <a:defRPr/>
              </a:pPr>
              <a:t>2</a:t>
            </a:fld>
            <a:endParaRPr lang="en-US" dirty="0">
              <a:solidFill>
                <a:prstClr val="black"/>
              </a:solidFill>
            </a:endParaRPr>
          </a:p>
        </p:txBody>
      </p:sp>
    </p:spTree>
    <p:extLst>
      <p:ext uri="{BB962C8B-B14F-4D97-AF65-F5344CB8AC3E}">
        <p14:creationId xmlns:p14="http://schemas.microsoft.com/office/powerpoint/2010/main" val="4009661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8700" y="312738"/>
            <a:ext cx="2414588" cy="1811337"/>
          </a:xfrm>
        </p:spPr>
      </p:sp>
      <p:sp>
        <p:nvSpPr>
          <p:cNvPr id="3" name="Notes Placeholder 2"/>
          <p:cNvSpPr>
            <a:spLocks noGrp="1"/>
          </p:cNvSpPr>
          <p:nvPr>
            <p:ph type="body" idx="1"/>
          </p:nvPr>
        </p:nvSpPr>
        <p:spPr>
          <a:xfrm>
            <a:off x="701040" y="2366542"/>
            <a:ext cx="5608320" cy="6617203"/>
          </a:xfrm>
        </p:spPr>
        <p:txBody>
          <a:bodyPr>
            <a:normAutofit/>
          </a:bodyPr>
          <a:lstStyle/>
          <a:p>
            <a:pPr defTabSz="898120">
              <a:defRPr/>
            </a:pPr>
            <a:endParaRPr lang="en-GB" sz="1100" dirty="0"/>
          </a:p>
        </p:txBody>
      </p:sp>
      <p:sp>
        <p:nvSpPr>
          <p:cNvPr id="4" name="Slide Number Placeholder 3"/>
          <p:cNvSpPr>
            <a:spLocks noGrp="1"/>
          </p:cNvSpPr>
          <p:nvPr>
            <p:ph type="sldNum" sz="quarter" idx="5"/>
          </p:nvPr>
        </p:nvSpPr>
        <p:spPr/>
        <p:txBody>
          <a:bodyPr/>
          <a:lstStyle/>
          <a:p>
            <a:fld id="{5375335A-E23B-488A-B303-2E3821AB392D}" type="slidenum">
              <a:rPr lang="en-GB" smtClean="0"/>
              <a:t>20</a:t>
            </a:fld>
            <a:endParaRPr lang="en-GB"/>
          </a:p>
        </p:txBody>
      </p:sp>
    </p:spTree>
    <p:extLst>
      <p:ext uri="{BB962C8B-B14F-4D97-AF65-F5344CB8AC3E}">
        <p14:creationId xmlns:p14="http://schemas.microsoft.com/office/powerpoint/2010/main" val="954369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8700" y="298450"/>
            <a:ext cx="2413000" cy="1811338"/>
          </a:xfrm>
        </p:spPr>
      </p:sp>
      <p:sp>
        <p:nvSpPr>
          <p:cNvPr id="3" name="Notes Placeholder 2"/>
          <p:cNvSpPr>
            <a:spLocks noGrp="1"/>
          </p:cNvSpPr>
          <p:nvPr>
            <p:ph type="body" idx="1"/>
          </p:nvPr>
        </p:nvSpPr>
        <p:spPr>
          <a:xfrm>
            <a:off x="701040" y="2295240"/>
            <a:ext cx="5608320" cy="6534728"/>
          </a:xfrm>
        </p:spPr>
        <p:txBody>
          <a:bodyPr>
            <a:noAutofit/>
          </a:bodyPr>
          <a:lstStyle/>
          <a:p>
            <a:pPr defTabSz="898120">
              <a:spcAft>
                <a:spcPts val="0"/>
              </a:spcAft>
              <a:defRPr/>
            </a:pPr>
            <a:endParaRPr lang="en-US" sz="1000" dirty="0">
              <a:latin typeface="Deja Vu Serif"/>
            </a:endParaRPr>
          </a:p>
        </p:txBody>
      </p:sp>
      <p:sp>
        <p:nvSpPr>
          <p:cNvPr id="4" name="Slide Number Placeholder 3"/>
          <p:cNvSpPr>
            <a:spLocks noGrp="1"/>
          </p:cNvSpPr>
          <p:nvPr>
            <p:ph type="sldNum" sz="quarter" idx="5"/>
          </p:nvPr>
        </p:nvSpPr>
        <p:spPr/>
        <p:txBody>
          <a:bodyPr/>
          <a:lstStyle/>
          <a:p>
            <a:fld id="{5375335A-E23B-488A-B303-2E3821AB392D}" type="slidenum">
              <a:rPr lang="en-GB" smtClean="0"/>
              <a:t>21</a:t>
            </a:fld>
            <a:endParaRPr lang="en-GB"/>
          </a:p>
        </p:txBody>
      </p:sp>
    </p:spTree>
    <p:extLst>
      <p:ext uri="{BB962C8B-B14F-4D97-AF65-F5344CB8AC3E}">
        <p14:creationId xmlns:p14="http://schemas.microsoft.com/office/powerpoint/2010/main" val="9030586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8700" y="298450"/>
            <a:ext cx="2413000" cy="1811338"/>
          </a:xfrm>
        </p:spPr>
      </p:sp>
      <p:sp>
        <p:nvSpPr>
          <p:cNvPr id="3" name="Notes Placeholder 2"/>
          <p:cNvSpPr>
            <a:spLocks noGrp="1"/>
          </p:cNvSpPr>
          <p:nvPr>
            <p:ph type="body" idx="1"/>
          </p:nvPr>
        </p:nvSpPr>
        <p:spPr>
          <a:xfrm>
            <a:off x="701040" y="2295241"/>
            <a:ext cx="5608320" cy="6782756"/>
          </a:xfrm>
        </p:spPr>
        <p:txBody>
          <a:bodyPr>
            <a:normAutofit/>
          </a:bodyPr>
          <a:lstStyle/>
          <a:p>
            <a:pPr>
              <a:spcBef>
                <a:spcPts val="0"/>
              </a:spcBef>
              <a:spcAft>
                <a:spcPts val="0"/>
              </a:spcAft>
            </a:pPr>
            <a:endParaRPr lang="it-IT" sz="1100" dirty="0"/>
          </a:p>
        </p:txBody>
      </p:sp>
      <p:sp>
        <p:nvSpPr>
          <p:cNvPr id="4" name="Slide Number Placeholder 3"/>
          <p:cNvSpPr>
            <a:spLocks noGrp="1"/>
          </p:cNvSpPr>
          <p:nvPr>
            <p:ph type="sldNum" sz="quarter" idx="5"/>
          </p:nvPr>
        </p:nvSpPr>
        <p:spPr/>
        <p:txBody>
          <a:bodyPr/>
          <a:lstStyle/>
          <a:p>
            <a:fld id="{5375335A-E23B-488A-B303-2E3821AB392D}" type="slidenum">
              <a:rPr lang="en-GB" smtClean="0"/>
              <a:t>22</a:t>
            </a:fld>
            <a:endParaRPr lang="en-GB"/>
          </a:p>
        </p:txBody>
      </p:sp>
    </p:spTree>
    <p:extLst>
      <p:ext uri="{BB962C8B-B14F-4D97-AF65-F5344CB8AC3E}">
        <p14:creationId xmlns:p14="http://schemas.microsoft.com/office/powerpoint/2010/main" val="1492153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8700" y="325438"/>
            <a:ext cx="2413000" cy="1811337"/>
          </a:xfrm>
        </p:spPr>
      </p:sp>
      <p:sp>
        <p:nvSpPr>
          <p:cNvPr id="3" name="Notes Placeholder 2"/>
          <p:cNvSpPr>
            <a:spLocks noGrp="1"/>
          </p:cNvSpPr>
          <p:nvPr>
            <p:ph type="body" idx="1"/>
          </p:nvPr>
        </p:nvSpPr>
        <p:spPr>
          <a:xfrm>
            <a:off x="701040" y="2366542"/>
            <a:ext cx="5608320" cy="6232629"/>
          </a:xfrm>
        </p:spPr>
        <p:txBody>
          <a:bodyPr/>
          <a:lstStyle/>
          <a:p>
            <a:endParaRPr lang="en-GB" dirty="0"/>
          </a:p>
        </p:txBody>
      </p:sp>
      <p:sp>
        <p:nvSpPr>
          <p:cNvPr id="4" name="Slide Number Placeholder 3"/>
          <p:cNvSpPr>
            <a:spLocks noGrp="1"/>
          </p:cNvSpPr>
          <p:nvPr>
            <p:ph type="sldNum" sz="quarter" idx="5"/>
          </p:nvPr>
        </p:nvSpPr>
        <p:spPr/>
        <p:txBody>
          <a:bodyPr/>
          <a:lstStyle/>
          <a:p>
            <a:fld id="{711ACD76-FBD0-4E82-B683-A42D303657F7}" type="slidenum">
              <a:rPr lang="en-US" smtClean="0"/>
              <a:pPr/>
              <a:t>23</a:t>
            </a:fld>
            <a:endParaRPr lang="en-US" dirty="0"/>
          </a:p>
        </p:txBody>
      </p:sp>
    </p:spTree>
    <p:extLst>
      <p:ext uri="{BB962C8B-B14F-4D97-AF65-F5344CB8AC3E}">
        <p14:creationId xmlns:p14="http://schemas.microsoft.com/office/powerpoint/2010/main" val="36793743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8700" y="298450"/>
            <a:ext cx="2413000" cy="1811338"/>
          </a:xfrm>
        </p:spPr>
      </p:sp>
      <p:sp>
        <p:nvSpPr>
          <p:cNvPr id="3" name="Notes Placeholder 2"/>
          <p:cNvSpPr>
            <a:spLocks noGrp="1"/>
          </p:cNvSpPr>
          <p:nvPr>
            <p:ph type="body" idx="1"/>
          </p:nvPr>
        </p:nvSpPr>
        <p:spPr>
          <a:xfrm>
            <a:off x="701040" y="2295240"/>
            <a:ext cx="5608320" cy="6782756"/>
          </a:xfrm>
        </p:spPr>
        <p:txBody>
          <a:bodyPr>
            <a:normAutofit/>
          </a:bodyPr>
          <a:lstStyle/>
          <a:p>
            <a:endParaRPr lang="en-GB" dirty="0"/>
          </a:p>
        </p:txBody>
      </p:sp>
      <p:sp>
        <p:nvSpPr>
          <p:cNvPr id="4" name="Slide Number Placeholder 3"/>
          <p:cNvSpPr>
            <a:spLocks noGrp="1"/>
          </p:cNvSpPr>
          <p:nvPr>
            <p:ph type="sldNum" sz="quarter" idx="10"/>
          </p:nvPr>
        </p:nvSpPr>
        <p:spPr/>
        <p:txBody>
          <a:bodyPr/>
          <a:lstStyle/>
          <a:p>
            <a:pPr defTabSz="881374">
              <a:defRPr/>
            </a:pPr>
            <a:fld id="{711ACD76-FBD0-4E82-B683-A42D303657F7}" type="slidenum">
              <a:rPr lang="en-US">
                <a:solidFill>
                  <a:prstClr val="black"/>
                </a:solidFill>
              </a:rPr>
              <a:pPr defTabSz="881374">
                <a:defRPr/>
              </a:pPr>
              <a:t>24</a:t>
            </a:fld>
            <a:endParaRPr lang="en-US" dirty="0">
              <a:solidFill>
                <a:prstClr val="black"/>
              </a:solidFill>
            </a:endParaRPr>
          </a:p>
        </p:txBody>
      </p:sp>
    </p:spTree>
    <p:extLst>
      <p:ext uri="{BB962C8B-B14F-4D97-AF65-F5344CB8AC3E}">
        <p14:creationId xmlns:p14="http://schemas.microsoft.com/office/powerpoint/2010/main" val="2810247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8700" y="266700"/>
            <a:ext cx="2413000" cy="1811338"/>
          </a:xfrm>
        </p:spPr>
      </p:sp>
      <p:sp>
        <p:nvSpPr>
          <p:cNvPr id="3" name="Notes Placeholder 2"/>
          <p:cNvSpPr>
            <a:spLocks noGrp="1"/>
          </p:cNvSpPr>
          <p:nvPr>
            <p:ph type="body" idx="1"/>
          </p:nvPr>
        </p:nvSpPr>
        <p:spPr>
          <a:xfrm>
            <a:off x="701040" y="2295241"/>
            <a:ext cx="5608320" cy="6782755"/>
          </a:xfrm>
        </p:spPr>
        <p:txBody>
          <a:bodyPr>
            <a:normAutofit/>
          </a:bodyPr>
          <a:lstStyle/>
          <a:p>
            <a:pPr marL="165257" indent="-165257">
              <a:buFontTx/>
              <a:buChar char="-"/>
            </a:pPr>
            <a:endParaRPr lang="it-IT" b="0" i="0" dirty="0">
              <a:solidFill>
                <a:srgbClr val="000000"/>
              </a:solidFill>
              <a:effectLst/>
              <a:latin typeface="Open Sans" panose="020B0606030504020204" pitchFamily="34" charset="0"/>
            </a:endParaRPr>
          </a:p>
        </p:txBody>
      </p:sp>
      <p:sp>
        <p:nvSpPr>
          <p:cNvPr id="4" name="Slide Number Placeholder 3"/>
          <p:cNvSpPr>
            <a:spLocks noGrp="1"/>
          </p:cNvSpPr>
          <p:nvPr>
            <p:ph type="sldNum" sz="quarter" idx="10"/>
          </p:nvPr>
        </p:nvSpPr>
        <p:spPr/>
        <p:txBody>
          <a:bodyPr/>
          <a:lstStyle/>
          <a:p>
            <a:pPr defTabSz="881374">
              <a:defRPr/>
            </a:pPr>
            <a:fld id="{711ACD76-FBD0-4E82-B683-A42D303657F7}" type="slidenum">
              <a:rPr lang="en-US">
                <a:solidFill>
                  <a:prstClr val="black"/>
                </a:solidFill>
              </a:rPr>
              <a:pPr defTabSz="881374">
                <a:defRPr/>
              </a:pPr>
              <a:t>25</a:t>
            </a:fld>
            <a:endParaRPr lang="en-US" dirty="0">
              <a:solidFill>
                <a:prstClr val="black"/>
              </a:solidFill>
            </a:endParaRPr>
          </a:p>
        </p:txBody>
      </p:sp>
    </p:spTree>
    <p:extLst>
      <p:ext uri="{BB962C8B-B14F-4D97-AF65-F5344CB8AC3E}">
        <p14:creationId xmlns:p14="http://schemas.microsoft.com/office/powerpoint/2010/main" val="42746603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8700" y="269875"/>
            <a:ext cx="2413000" cy="1811338"/>
          </a:xfrm>
        </p:spPr>
      </p:sp>
      <p:sp>
        <p:nvSpPr>
          <p:cNvPr id="3" name="Notes Placeholder 2"/>
          <p:cNvSpPr>
            <a:spLocks noGrp="1"/>
          </p:cNvSpPr>
          <p:nvPr>
            <p:ph type="body" idx="1"/>
          </p:nvPr>
        </p:nvSpPr>
        <p:spPr>
          <a:xfrm>
            <a:off x="701040" y="2295241"/>
            <a:ext cx="5608320" cy="6782140"/>
          </a:xfrm>
        </p:spPr>
        <p:txBody>
          <a:bodyPr>
            <a:normAutofit/>
          </a:bodyPr>
          <a:lstStyle/>
          <a:p>
            <a:pPr algn="just" defTabSz="881374">
              <a:spcBef>
                <a:spcPts val="0"/>
              </a:spcBef>
              <a:spcAft>
                <a:spcPts val="0"/>
              </a:spcAft>
              <a:defRPr/>
            </a:pPr>
            <a:endParaRPr lang="it-IT" sz="1100" dirty="0">
              <a:solidFill>
                <a:srgbClr val="000000"/>
              </a:solidFill>
              <a:latin typeface="Open Sans" panose="020B0606030504020204" pitchFamily="34" charset="0"/>
            </a:endParaRPr>
          </a:p>
        </p:txBody>
      </p:sp>
      <p:sp>
        <p:nvSpPr>
          <p:cNvPr id="4" name="Slide Number Placeholder 3"/>
          <p:cNvSpPr>
            <a:spLocks noGrp="1"/>
          </p:cNvSpPr>
          <p:nvPr>
            <p:ph type="sldNum" sz="quarter" idx="10"/>
          </p:nvPr>
        </p:nvSpPr>
        <p:spPr/>
        <p:txBody>
          <a:bodyPr/>
          <a:lstStyle/>
          <a:p>
            <a:pPr defTabSz="881374">
              <a:defRPr/>
            </a:pPr>
            <a:fld id="{711ACD76-FBD0-4E82-B683-A42D303657F7}" type="slidenum">
              <a:rPr lang="en-US">
                <a:solidFill>
                  <a:prstClr val="black"/>
                </a:solidFill>
              </a:rPr>
              <a:pPr defTabSz="881374">
                <a:defRPr/>
              </a:pPr>
              <a:t>26</a:t>
            </a:fld>
            <a:endParaRPr lang="en-US" dirty="0">
              <a:solidFill>
                <a:prstClr val="black"/>
              </a:solidFill>
            </a:endParaRPr>
          </a:p>
        </p:txBody>
      </p:sp>
    </p:spTree>
    <p:extLst>
      <p:ext uri="{BB962C8B-B14F-4D97-AF65-F5344CB8AC3E}">
        <p14:creationId xmlns:p14="http://schemas.microsoft.com/office/powerpoint/2010/main" val="13380549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8700" y="336550"/>
            <a:ext cx="2413000" cy="1811338"/>
          </a:xfrm>
        </p:spPr>
      </p:sp>
      <p:sp>
        <p:nvSpPr>
          <p:cNvPr id="3" name="Notes Placeholder 2"/>
          <p:cNvSpPr>
            <a:spLocks noGrp="1"/>
          </p:cNvSpPr>
          <p:nvPr>
            <p:ph type="body" idx="1"/>
          </p:nvPr>
        </p:nvSpPr>
        <p:spPr>
          <a:xfrm>
            <a:off x="701040" y="2366543"/>
            <a:ext cx="5608320" cy="6617203"/>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881374">
              <a:defRPr/>
            </a:pPr>
            <a:fld id="{711ACD76-FBD0-4E82-B683-A42D303657F7}" type="slidenum">
              <a:rPr lang="en-US">
                <a:solidFill>
                  <a:prstClr val="black"/>
                </a:solidFill>
              </a:rPr>
              <a:pPr defTabSz="881374">
                <a:defRPr/>
              </a:pPr>
              <a:t>27</a:t>
            </a:fld>
            <a:endParaRPr lang="en-US" dirty="0">
              <a:solidFill>
                <a:prstClr val="black"/>
              </a:solidFill>
            </a:endParaRPr>
          </a:p>
        </p:txBody>
      </p:sp>
    </p:spTree>
    <p:extLst>
      <p:ext uri="{BB962C8B-B14F-4D97-AF65-F5344CB8AC3E}">
        <p14:creationId xmlns:p14="http://schemas.microsoft.com/office/powerpoint/2010/main" val="15537417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8700" y="333375"/>
            <a:ext cx="2413000" cy="1811338"/>
          </a:xfrm>
        </p:spPr>
      </p:sp>
      <p:sp>
        <p:nvSpPr>
          <p:cNvPr id="3" name="Notes Placeholder 2"/>
          <p:cNvSpPr>
            <a:spLocks noGrp="1"/>
          </p:cNvSpPr>
          <p:nvPr>
            <p:ph type="body" idx="1"/>
          </p:nvPr>
        </p:nvSpPr>
        <p:spPr>
          <a:xfrm>
            <a:off x="701040" y="2295240"/>
            <a:ext cx="5608320" cy="6688505"/>
          </a:xfrm>
        </p:spPr>
        <p:txBody>
          <a:bodyPr>
            <a:normAutofit/>
          </a:bodyPr>
          <a:lstStyle/>
          <a:p>
            <a:pPr marL="0" lvl="2" indent="0" defTabSz="661031">
              <a:spcAft>
                <a:spcPts val="434"/>
              </a:spcAft>
              <a:buNone/>
            </a:pPr>
            <a:endParaRPr lang="en-US" sz="1100" dirty="0">
              <a:solidFill>
                <a:prstClr val="black"/>
              </a:solidFill>
              <a:latin typeface="Times New Roman"/>
              <a:cs typeface="Times New Roman"/>
            </a:endParaRPr>
          </a:p>
        </p:txBody>
      </p:sp>
      <p:sp>
        <p:nvSpPr>
          <p:cNvPr id="4" name="Slide Number Placeholder 3"/>
          <p:cNvSpPr>
            <a:spLocks noGrp="1"/>
          </p:cNvSpPr>
          <p:nvPr>
            <p:ph type="sldNum" sz="quarter" idx="10"/>
          </p:nvPr>
        </p:nvSpPr>
        <p:spPr/>
        <p:txBody>
          <a:bodyPr/>
          <a:lstStyle/>
          <a:p>
            <a:pPr defTabSz="881374">
              <a:defRPr/>
            </a:pPr>
            <a:fld id="{711ACD76-FBD0-4E82-B683-A42D303657F7}" type="slidenum">
              <a:rPr lang="en-US">
                <a:solidFill>
                  <a:prstClr val="black"/>
                </a:solidFill>
              </a:rPr>
              <a:pPr defTabSz="881374">
                <a:defRPr/>
              </a:pPr>
              <a:t>28</a:t>
            </a:fld>
            <a:endParaRPr lang="en-US" dirty="0">
              <a:solidFill>
                <a:prstClr val="black"/>
              </a:solidFill>
            </a:endParaRPr>
          </a:p>
        </p:txBody>
      </p:sp>
    </p:spTree>
    <p:extLst>
      <p:ext uri="{BB962C8B-B14F-4D97-AF65-F5344CB8AC3E}">
        <p14:creationId xmlns:p14="http://schemas.microsoft.com/office/powerpoint/2010/main" val="40788128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8700" y="298450"/>
            <a:ext cx="2414588" cy="1811338"/>
          </a:xfrm>
        </p:spPr>
      </p:sp>
      <p:sp>
        <p:nvSpPr>
          <p:cNvPr id="3" name="Notes Placeholder 2"/>
          <p:cNvSpPr>
            <a:spLocks noGrp="1"/>
          </p:cNvSpPr>
          <p:nvPr>
            <p:ph type="body" idx="1"/>
          </p:nvPr>
        </p:nvSpPr>
        <p:spPr>
          <a:xfrm>
            <a:off x="701040" y="2366542"/>
            <a:ext cx="5608320" cy="6232629"/>
          </a:xfrm>
        </p:spPr>
        <p:txBody>
          <a:bodyPr/>
          <a:lstStyle/>
          <a:p>
            <a:endParaRPr lang="en-GB" dirty="0"/>
          </a:p>
        </p:txBody>
      </p:sp>
      <p:sp>
        <p:nvSpPr>
          <p:cNvPr id="4" name="Slide Number Placeholder 3"/>
          <p:cNvSpPr>
            <a:spLocks noGrp="1"/>
          </p:cNvSpPr>
          <p:nvPr>
            <p:ph type="sldNum" sz="quarter" idx="5"/>
          </p:nvPr>
        </p:nvSpPr>
        <p:spPr/>
        <p:txBody>
          <a:bodyPr/>
          <a:lstStyle/>
          <a:p>
            <a:fld id="{5375335A-E23B-488A-B303-2E3821AB392D}" type="slidenum">
              <a:rPr lang="en-GB" smtClean="0"/>
              <a:t>29</a:t>
            </a:fld>
            <a:endParaRPr lang="en-GB"/>
          </a:p>
        </p:txBody>
      </p:sp>
    </p:spTree>
    <p:extLst>
      <p:ext uri="{BB962C8B-B14F-4D97-AF65-F5344CB8AC3E}">
        <p14:creationId xmlns:p14="http://schemas.microsoft.com/office/powerpoint/2010/main" val="2690802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7113" y="298450"/>
            <a:ext cx="2414587" cy="1811338"/>
          </a:xfrm>
        </p:spPr>
      </p:sp>
      <p:sp>
        <p:nvSpPr>
          <p:cNvPr id="3" name="Notes Placeholder 2"/>
          <p:cNvSpPr>
            <a:spLocks noGrp="1"/>
          </p:cNvSpPr>
          <p:nvPr>
            <p:ph type="body" idx="1"/>
          </p:nvPr>
        </p:nvSpPr>
        <p:spPr>
          <a:xfrm>
            <a:off x="701040" y="2295240"/>
            <a:ext cx="5608320" cy="6303931"/>
          </a:xfrm>
        </p:spPr>
        <p:txBody>
          <a:bodyPr/>
          <a:lstStyle/>
          <a:p>
            <a:endParaRPr lang="en-GB" dirty="0"/>
          </a:p>
        </p:txBody>
      </p:sp>
      <p:sp>
        <p:nvSpPr>
          <p:cNvPr id="4" name="Slide Number Placeholder 3"/>
          <p:cNvSpPr>
            <a:spLocks noGrp="1"/>
          </p:cNvSpPr>
          <p:nvPr>
            <p:ph type="sldNum" sz="quarter" idx="5"/>
          </p:nvPr>
        </p:nvSpPr>
        <p:spPr/>
        <p:txBody>
          <a:bodyPr/>
          <a:lstStyle/>
          <a:p>
            <a:fld id="{5375335A-E23B-488A-B303-2E3821AB392D}" type="slidenum">
              <a:rPr lang="en-GB" smtClean="0"/>
              <a:t>3</a:t>
            </a:fld>
            <a:endParaRPr lang="en-GB"/>
          </a:p>
        </p:txBody>
      </p:sp>
    </p:spTree>
    <p:extLst>
      <p:ext uri="{BB962C8B-B14F-4D97-AF65-F5344CB8AC3E}">
        <p14:creationId xmlns:p14="http://schemas.microsoft.com/office/powerpoint/2010/main" val="39657833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8700" y="298450"/>
            <a:ext cx="2413000" cy="1811338"/>
          </a:xfrm>
        </p:spPr>
      </p:sp>
      <p:sp>
        <p:nvSpPr>
          <p:cNvPr id="3" name="Notes Placeholder 2"/>
          <p:cNvSpPr>
            <a:spLocks noGrp="1"/>
          </p:cNvSpPr>
          <p:nvPr>
            <p:ph type="body" idx="1"/>
          </p:nvPr>
        </p:nvSpPr>
        <p:spPr>
          <a:xfrm>
            <a:off x="701040" y="2295241"/>
            <a:ext cx="5608320" cy="6782754"/>
          </a:xfrm>
        </p:spPr>
        <p:txBody>
          <a:bodyPr>
            <a:normAutofit/>
          </a:bodyPr>
          <a:lstStyle/>
          <a:p>
            <a:endParaRPr lang="en-GB" dirty="0"/>
          </a:p>
        </p:txBody>
      </p:sp>
      <p:sp>
        <p:nvSpPr>
          <p:cNvPr id="4" name="Slide Number Placeholder 3"/>
          <p:cNvSpPr>
            <a:spLocks noGrp="1"/>
          </p:cNvSpPr>
          <p:nvPr>
            <p:ph type="sldNum" sz="quarter" idx="10"/>
          </p:nvPr>
        </p:nvSpPr>
        <p:spPr/>
        <p:txBody>
          <a:bodyPr/>
          <a:lstStyle/>
          <a:p>
            <a:pPr defTabSz="898120">
              <a:defRPr/>
            </a:pPr>
            <a:fld id="{711ACD76-FBD0-4E82-B683-A42D303657F7}" type="slidenum">
              <a:rPr lang="en-US">
                <a:solidFill>
                  <a:prstClr val="black"/>
                </a:solidFill>
              </a:rPr>
              <a:pPr defTabSz="898120">
                <a:defRPr/>
              </a:pPr>
              <a:t>30</a:t>
            </a:fld>
            <a:endParaRPr lang="en-US" dirty="0">
              <a:solidFill>
                <a:prstClr val="black"/>
              </a:solidFill>
            </a:endParaRPr>
          </a:p>
        </p:txBody>
      </p:sp>
    </p:spTree>
    <p:extLst>
      <p:ext uri="{BB962C8B-B14F-4D97-AF65-F5344CB8AC3E}">
        <p14:creationId xmlns:p14="http://schemas.microsoft.com/office/powerpoint/2010/main" val="4747914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8700" y="298450"/>
            <a:ext cx="2413000" cy="1811338"/>
          </a:xfrm>
        </p:spPr>
      </p:sp>
      <p:sp>
        <p:nvSpPr>
          <p:cNvPr id="3" name="Notes Placeholder 2"/>
          <p:cNvSpPr>
            <a:spLocks noGrp="1"/>
          </p:cNvSpPr>
          <p:nvPr>
            <p:ph type="body" idx="1"/>
          </p:nvPr>
        </p:nvSpPr>
        <p:spPr>
          <a:xfrm>
            <a:off x="701040" y="2223939"/>
            <a:ext cx="5608320" cy="6854057"/>
          </a:xfrm>
        </p:spPr>
        <p:txBody>
          <a:bodyPr>
            <a:noAutofit/>
          </a:bodyPr>
          <a:lstStyle/>
          <a:p>
            <a:pPr algn="just" defTabSz="673586">
              <a:spcBef>
                <a:spcPts val="0"/>
              </a:spcBef>
              <a:spcAft>
                <a:spcPts val="0"/>
              </a:spcAft>
              <a:defRPr/>
            </a:pPr>
            <a:endParaRPr lang="it-IT" sz="800" dirty="0">
              <a:solidFill>
                <a:prstClr val="black"/>
              </a:solidFill>
            </a:endParaRPr>
          </a:p>
        </p:txBody>
      </p:sp>
      <p:sp>
        <p:nvSpPr>
          <p:cNvPr id="4" name="Slide Number Placeholder 3"/>
          <p:cNvSpPr>
            <a:spLocks noGrp="1"/>
          </p:cNvSpPr>
          <p:nvPr>
            <p:ph type="sldNum" sz="quarter" idx="5"/>
          </p:nvPr>
        </p:nvSpPr>
        <p:spPr/>
        <p:txBody>
          <a:bodyPr/>
          <a:lstStyle/>
          <a:p>
            <a:fld id="{5375335A-E23B-488A-B303-2E3821AB392D}" type="slidenum">
              <a:rPr lang="en-GB" smtClean="0"/>
              <a:t>31</a:t>
            </a:fld>
            <a:endParaRPr lang="en-GB"/>
          </a:p>
        </p:txBody>
      </p:sp>
    </p:spTree>
    <p:extLst>
      <p:ext uri="{BB962C8B-B14F-4D97-AF65-F5344CB8AC3E}">
        <p14:creationId xmlns:p14="http://schemas.microsoft.com/office/powerpoint/2010/main" val="36114315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8700" y="312738"/>
            <a:ext cx="2413000" cy="1811337"/>
          </a:xfrm>
        </p:spPr>
      </p:sp>
      <p:sp>
        <p:nvSpPr>
          <p:cNvPr id="3" name="Notes Placeholder 2"/>
          <p:cNvSpPr>
            <a:spLocks noGrp="1"/>
          </p:cNvSpPr>
          <p:nvPr>
            <p:ph type="body" idx="1"/>
          </p:nvPr>
        </p:nvSpPr>
        <p:spPr>
          <a:xfrm>
            <a:off x="701040" y="2295240"/>
            <a:ext cx="5608320" cy="6688506"/>
          </a:xfrm>
        </p:spPr>
        <p:txBody>
          <a:bodyPr>
            <a:normAutofit/>
          </a:bodyPr>
          <a:lstStyle/>
          <a:p>
            <a:pPr algn="just" defTabSz="673586">
              <a:spcAft>
                <a:spcPts val="295"/>
              </a:spcAft>
              <a:defRPr/>
            </a:pPr>
            <a:endParaRPr lang="en-GB" dirty="0"/>
          </a:p>
        </p:txBody>
      </p:sp>
      <p:sp>
        <p:nvSpPr>
          <p:cNvPr id="4" name="Slide Number Placeholder 3"/>
          <p:cNvSpPr>
            <a:spLocks noGrp="1"/>
          </p:cNvSpPr>
          <p:nvPr>
            <p:ph type="sldNum" sz="quarter" idx="5"/>
          </p:nvPr>
        </p:nvSpPr>
        <p:spPr/>
        <p:txBody>
          <a:bodyPr/>
          <a:lstStyle/>
          <a:p>
            <a:fld id="{5375335A-E23B-488A-B303-2E3821AB392D}" type="slidenum">
              <a:rPr lang="en-GB" smtClean="0"/>
              <a:t>32</a:t>
            </a:fld>
            <a:endParaRPr lang="en-GB"/>
          </a:p>
        </p:txBody>
      </p:sp>
    </p:spTree>
    <p:extLst>
      <p:ext uri="{BB962C8B-B14F-4D97-AF65-F5344CB8AC3E}">
        <p14:creationId xmlns:p14="http://schemas.microsoft.com/office/powerpoint/2010/main" val="459148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8700" y="298450"/>
            <a:ext cx="2413000" cy="1811338"/>
          </a:xfrm>
        </p:spPr>
      </p:sp>
      <p:sp>
        <p:nvSpPr>
          <p:cNvPr id="3" name="Notes Placeholder 2"/>
          <p:cNvSpPr>
            <a:spLocks noGrp="1"/>
          </p:cNvSpPr>
          <p:nvPr>
            <p:ph type="body" idx="1"/>
          </p:nvPr>
        </p:nvSpPr>
        <p:spPr>
          <a:xfrm>
            <a:off x="701040" y="2295240"/>
            <a:ext cx="5608320" cy="6782755"/>
          </a:xfrm>
        </p:spPr>
        <p:txBody>
          <a:bodyPr>
            <a:normAutofit/>
          </a:bodyPr>
          <a:lstStyle/>
          <a:p>
            <a:pPr marL="353634" indent="-336171" algn="just">
              <a:spcAft>
                <a:spcPts val="1179"/>
              </a:spcAft>
            </a:pPr>
            <a:endParaRPr lang="it-IT" b="0" i="0" dirty="0">
              <a:solidFill>
                <a:srgbClr val="000000"/>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5375335A-E23B-488A-B303-2E3821AB392D}" type="slidenum">
              <a:rPr lang="en-GB" smtClean="0"/>
              <a:t>33</a:t>
            </a:fld>
            <a:endParaRPr lang="en-GB"/>
          </a:p>
        </p:txBody>
      </p:sp>
    </p:spTree>
    <p:extLst>
      <p:ext uri="{BB962C8B-B14F-4D97-AF65-F5344CB8AC3E}">
        <p14:creationId xmlns:p14="http://schemas.microsoft.com/office/powerpoint/2010/main" val="25819122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8700" y="312738"/>
            <a:ext cx="2414588" cy="1811337"/>
          </a:xfrm>
        </p:spPr>
      </p:sp>
      <p:sp>
        <p:nvSpPr>
          <p:cNvPr id="3" name="Notes Placeholder 2"/>
          <p:cNvSpPr>
            <a:spLocks noGrp="1"/>
          </p:cNvSpPr>
          <p:nvPr>
            <p:ph type="body" idx="1"/>
          </p:nvPr>
        </p:nvSpPr>
        <p:spPr>
          <a:xfrm>
            <a:off x="701040" y="2295240"/>
            <a:ext cx="5608320" cy="6688505"/>
          </a:xfrm>
        </p:spPr>
        <p:txBody>
          <a:bodyPr>
            <a:normAutofit/>
          </a:bodyPr>
          <a:lstStyle/>
          <a:p>
            <a:pPr marL="353634" indent="-336171" algn="just">
              <a:spcAft>
                <a:spcPts val="1179"/>
              </a:spcAft>
            </a:pPr>
            <a:endParaRPr lang="it-IT" b="0" i="0" dirty="0">
              <a:solidFill>
                <a:srgbClr val="000000"/>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5375335A-E23B-488A-B303-2E3821AB392D}" type="slidenum">
              <a:rPr lang="en-GB" smtClean="0"/>
              <a:t>34</a:t>
            </a:fld>
            <a:endParaRPr lang="en-GB"/>
          </a:p>
        </p:txBody>
      </p:sp>
    </p:spTree>
    <p:extLst>
      <p:ext uri="{BB962C8B-B14F-4D97-AF65-F5344CB8AC3E}">
        <p14:creationId xmlns:p14="http://schemas.microsoft.com/office/powerpoint/2010/main" val="41335845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8700" y="312738"/>
            <a:ext cx="2413000" cy="1811337"/>
          </a:xfrm>
        </p:spPr>
      </p:sp>
      <p:sp>
        <p:nvSpPr>
          <p:cNvPr id="3" name="Notes Placeholder 2"/>
          <p:cNvSpPr>
            <a:spLocks noGrp="1"/>
          </p:cNvSpPr>
          <p:nvPr>
            <p:ph type="body" idx="1"/>
          </p:nvPr>
        </p:nvSpPr>
        <p:spPr>
          <a:xfrm>
            <a:off x="701040" y="2295240"/>
            <a:ext cx="5608320" cy="6688504"/>
          </a:xfrm>
        </p:spPr>
        <p:txBody>
          <a:bodyPr>
            <a:normAutofit/>
          </a:bodyPr>
          <a:lstStyle/>
          <a:p>
            <a:endParaRPr lang="en-GB" dirty="0"/>
          </a:p>
        </p:txBody>
      </p:sp>
      <p:sp>
        <p:nvSpPr>
          <p:cNvPr id="4" name="Slide Number Placeholder 3"/>
          <p:cNvSpPr>
            <a:spLocks noGrp="1"/>
          </p:cNvSpPr>
          <p:nvPr>
            <p:ph type="sldNum" sz="quarter" idx="5"/>
          </p:nvPr>
        </p:nvSpPr>
        <p:spPr/>
        <p:txBody>
          <a:bodyPr/>
          <a:lstStyle/>
          <a:p>
            <a:fld id="{5375335A-E23B-488A-B303-2E3821AB392D}" type="slidenum">
              <a:rPr lang="en-GB" smtClean="0"/>
              <a:t>35</a:t>
            </a:fld>
            <a:endParaRPr lang="en-GB"/>
          </a:p>
        </p:txBody>
      </p:sp>
    </p:spTree>
    <p:extLst>
      <p:ext uri="{BB962C8B-B14F-4D97-AF65-F5344CB8AC3E}">
        <p14:creationId xmlns:p14="http://schemas.microsoft.com/office/powerpoint/2010/main" val="4711067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8700" y="312738"/>
            <a:ext cx="2413000" cy="1811337"/>
          </a:xfrm>
        </p:spPr>
      </p:sp>
      <p:sp>
        <p:nvSpPr>
          <p:cNvPr id="3" name="Notes Placeholder 2"/>
          <p:cNvSpPr>
            <a:spLocks noGrp="1"/>
          </p:cNvSpPr>
          <p:nvPr>
            <p:ph type="body" idx="1"/>
          </p:nvPr>
        </p:nvSpPr>
        <p:spPr>
          <a:xfrm>
            <a:off x="701040" y="2295240"/>
            <a:ext cx="5608320" cy="6688506"/>
          </a:xfrm>
        </p:spPr>
        <p:txBody>
          <a:bodyPr>
            <a:normAutofit/>
          </a:bodyPr>
          <a:lstStyle/>
          <a:p>
            <a:pPr algn="just" defTabSz="673586">
              <a:spcBef>
                <a:spcPts val="0"/>
              </a:spcBef>
              <a:spcAft>
                <a:spcPts val="0"/>
              </a:spcAft>
              <a:defRPr/>
            </a:pPr>
            <a:endParaRPr lang="it-IT" sz="1100" dirty="0">
              <a:solidFill>
                <a:prstClr val="black"/>
              </a:solidFill>
            </a:endParaRPr>
          </a:p>
        </p:txBody>
      </p:sp>
      <p:sp>
        <p:nvSpPr>
          <p:cNvPr id="4" name="Slide Number Placeholder 3"/>
          <p:cNvSpPr>
            <a:spLocks noGrp="1"/>
          </p:cNvSpPr>
          <p:nvPr>
            <p:ph type="sldNum" sz="quarter" idx="5"/>
          </p:nvPr>
        </p:nvSpPr>
        <p:spPr/>
        <p:txBody>
          <a:bodyPr/>
          <a:lstStyle/>
          <a:p>
            <a:fld id="{5375335A-E23B-488A-B303-2E3821AB392D}" type="slidenum">
              <a:rPr lang="en-GB" smtClean="0"/>
              <a:t>36</a:t>
            </a:fld>
            <a:endParaRPr lang="en-GB"/>
          </a:p>
        </p:txBody>
      </p:sp>
    </p:spTree>
    <p:extLst>
      <p:ext uri="{BB962C8B-B14F-4D97-AF65-F5344CB8AC3E}">
        <p14:creationId xmlns:p14="http://schemas.microsoft.com/office/powerpoint/2010/main" val="33556184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8700" y="298450"/>
            <a:ext cx="2413000" cy="1811338"/>
          </a:xfrm>
        </p:spPr>
      </p:sp>
      <p:sp>
        <p:nvSpPr>
          <p:cNvPr id="3" name="Notes Placeholder 2"/>
          <p:cNvSpPr>
            <a:spLocks noGrp="1"/>
          </p:cNvSpPr>
          <p:nvPr>
            <p:ph type="body" idx="1"/>
          </p:nvPr>
        </p:nvSpPr>
        <p:spPr>
          <a:xfrm>
            <a:off x="701040" y="2295240"/>
            <a:ext cx="5608320" cy="6303931"/>
          </a:xfrm>
        </p:spPr>
        <p:txBody>
          <a:bodyPr/>
          <a:lstStyle/>
          <a:p>
            <a:endParaRPr lang="en-GB" dirty="0"/>
          </a:p>
        </p:txBody>
      </p:sp>
      <p:sp>
        <p:nvSpPr>
          <p:cNvPr id="4" name="Slide Number Placeholder 3"/>
          <p:cNvSpPr>
            <a:spLocks noGrp="1"/>
          </p:cNvSpPr>
          <p:nvPr>
            <p:ph type="sldNum" sz="quarter" idx="5"/>
          </p:nvPr>
        </p:nvSpPr>
        <p:spPr/>
        <p:txBody>
          <a:bodyPr/>
          <a:lstStyle/>
          <a:p>
            <a:fld id="{5375335A-E23B-488A-B303-2E3821AB392D}" type="slidenum">
              <a:rPr lang="en-GB" smtClean="0"/>
              <a:t>37</a:t>
            </a:fld>
            <a:endParaRPr lang="en-GB"/>
          </a:p>
        </p:txBody>
      </p:sp>
    </p:spTree>
    <p:extLst>
      <p:ext uri="{BB962C8B-B14F-4D97-AF65-F5344CB8AC3E}">
        <p14:creationId xmlns:p14="http://schemas.microsoft.com/office/powerpoint/2010/main" val="5325028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8700" y="298450"/>
            <a:ext cx="2413000" cy="1811338"/>
          </a:xfrm>
        </p:spPr>
      </p:sp>
      <p:sp>
        <p:nvSpPr>
          <p:cNvPr id="3" name="Notes Placeholder 2"/>
          <p:cNvSpPr>
            <a:spLocks noGrp="1"/>
          </p:cNvSpPr>
          <p:nvPr>
            <p:ph type="body" idx="1"/>
          </p:nvPr>
        </p:nvSpPr>
        <p:spPr>
          <a:xfrm>
            <a:off x="701040" y="2295241"/>
            <a:ext cx="5608320" cy="6303932"/>
          </a:xfrm>
        </p:spPr>
        <p:txBody>
          <a:bodyPr>
            <a:normAutofit/>
          </a:bodyPr>
          <a:lstStyle/>
          <a:p>
            <a:endParaRPr lang="en-GB" sz="1100" dirty="0"/>
          </a:p>
        </p:txBody>
      </p:sp>
      <p:sp>
        <p:nvSpPr>
          <p:cNvPr id="4" name="Slide Number Placeholder 3"/>
          <p:cNvSpPr>
            <a:spLocks noGrp="1"/>
          </p:cNvSpPr>
          <p:nvPr>
            <p:ph type="sldNum" sz="quarter" idx="10"/>
          </p:nvPr>
        </p:nvSpPr>
        <p:spPr/>
        <p:txBody>
          <a:bodyPr/>
          <a:lstStyle/>
          <a:p>
            <a:pPr defTabSz="898120">
              <a:defRPr/>
            </a:pPr>
            <a:fld id="{711ACD76-FBD0-4E82-B683-A42D303657F7}" type="slidenum">
              <a:rPr lang="en-US">
                <a:solidFill>
                  <a:prstClr val="black"/>
                </a:solidFill>
              </a:rPr>
              <a:pPr defTabSz="898120">
                <a:defRPr/>
              </a:pPr>
              <a:t>38</a:t>
            </a:fld>
            <a:endParaRPr lang="en-US" dirty="0">
              <a:solidFill>
                <a:prstClr val="black"/>
              </a:solidFill>
            </a:endParaRPr>
          </a:p>
        </p:txBody>
      </p:sp>
    </p:spTree>
    <p:extLst>
      <p:ext uri="{BB962C8B-B14F-4D97-AF65-F5344CB8AC3E}">
        <p14:creationId xmlns:p14="http://schemas.microsoft.com/office/powerpoint/2010/main" val="2974938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8700" y="312738"/>
            <a:ext cx="2413000" cy="1811337"/>
          </a:xfrm>
        </p:spPr>
      </p:sp>
      <p:sp>
        <p:nvSpPr>
          <p:cNvPr id="3" name="Notes Placeholder 2"/>
          <p:cNvSpPr>
            <a:spLocks noGrp="1"/>
          </p:cNvSpPr>
          <p:nvPr>
            <p:ph type="body" idx="1"/>
          </p:nvPr>
        </p:nvSpPr>
        <p:spPr>
          <a:xfrm>
            <a:off x="701040" y="2295240"/>
            <a:ext cx="5608320" cy="6688506"/>
          </a:xfrm>
        </p:spPr>
        <p:txBody>
          <a:bodyPr>
            <a:normAutofit/>
          </a:bodyPr>
          <a:lstStyle/>
          <a:p>
            <a:endParaRPr lang="en-GB" dirty="0"/>
          </a:p>
        </p:txBody>
      </p:sp>
      <p:sp>
        <p:nvSpPr>
          <p:cNvPr id="4" name="Slide Number Placeholder 3"/>
          <p:cNvSpPr>
            <a:spLocks noGrp="1"/>
          </p:cNvSpPr>
          <p:nvPr>
            <p:ph type="sldNum" sz="quarter" idx="5"/>
          </p:nvPr>
        </p:nvSpPr>
        <p:spPr/>
        <p:txBody>
          <a:bodyPr/>
          <a:lstStyle/>
          <a:p>
            <a:fld id="{5375335A-E23B-488A-B303-2E3821AB392D}" type="slidenum">
              <a:rPr lang="en-GB" smtClean="0"/>
              <a:t>39</a:t>
            </a:fld>
            <a:endParaRPr lang="en-GB"/>
          </a:p>
        </p:txBody>
      </p:sp>
    </p:spTree>
    <p:extLst>
      <p:ext uri="{BB962C8B-B14F-4D97-AF65-F5344CB8AC3E}">
        <p14:creationId xmlns:p14="http://schemas.microsoft.com/office/powerpoint/2010/main" val="1454007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8700" y="298450"/>
            <a:ext cx="2413000" cy="1811338"/>
          </a:xfrm>
        </p:spPr>
      </p:sp>
      <p:sp>
        <p:nvSpPr>
          <p:cNvPr id="3" name="Notes Placeholder 2"/>
          <p:cNvSpPr>
            <a:spLocks noGrp="1"/>
          </p:cNvSpPr>
          <p:nvPr>
            <p:ph type="body" idx="1"/>
          </p:nvPr>
        </p:nvSpPr>
        <p:spPr>
          <a:xfrm>
            <a:off x="701040" y="2295240"/>
            <a:ext cx="5608320" cy="6303933"/>
          </a:xfrm>
        </p:spPr>
        <p:txBody>
          <a:bodyPr>
            <a:normAutofit/>
          </a:bodyPr>
          <a:lstStyle/>
          <a:p>
            <a:endParaRPr lang="en-GB" dirty="0"/>
          </a:p>
        </p:txBody>
      </p:sp>
      <p:sp>
        <p:nvSpPr>
          <p:cNvPr id="4" name="Slide Number Placeholder 3"/>
          <p:cNvSpPr>
            <a:spLocks noGrp="1"/>
          </p:cNvSpPr>
          <p:nvPr>
            <p:ph type="sldNum" sz="quarter" idx="5"/>
          </p:nvPr>
        </p:nvSpPr>
        <p:spPr/>
        <p:txBody>
          <a:bodyPr/>
          <a:lstStyle/>
          <a:p>
            <a:pPr defTabSz="881374">
              <a:defRPr/>
            </a:pPr>
            <a:fld id="{711ACD76-FBD0-4E82-B683-A42D303657F7}" type="slidenum">
              <a:rPr lang="en-US">
                <a:solidFill>
                  <a:prstClr val="black"/>
                </a:solidFill>
              </a:rPr>
              <a:pPr defTabSz="881374">
                <a:defRPr/>
              </a:pPr>
              <a:t>4</a:t>
            </a:fld>
            <a:endParaRPr lang="en-US" dirty="0">
              <a:solidFill>
                <a:prstClr val="black"/>
              </a:solidFill>
            </a:endParaRPr>
          </a:p>
        </p:txBody>
      </p:sp>
    </p:spTree>
    <p:extLst>
      <p:ext uri="{BB962C8B-B14F-4D97-AF65-F5344CB8AC3E}">
        <p14:creationId xmlns:p14="http://schemas.microsoft.com/office/powerpoint/2010/main" val="42353914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8700" y="298450"/>
            <a:ext cx="2414588" cy="1811338"/>
          </a:xfrm>
        </p:spPr>
      </p:sp>
      <p:sp>
        <p:nvSpPr>
          <p:cNvPr id="3" name="Notes Placeholder 2"/>
          <p:cNvSpPr>
            <a:spLocks noGrp="1"/>
          </p:cNvSpPr>
          <p:nvPr>
            <p:ph type="body" idx="1"/>
          </p:nvPr>
        </p:nvSpPr>
        <p:spPr>
          <a:xfrm>
            <a:off x="701040" y="2437844"/>
            <a:ext cx="5608320" cy="6161327"/>
          </a:xfrm>
        </p:spPr>
        <p:txBody>
          <a:bodyPr/>
          <a:lstStyle/>
          <a:p>
            <a:endParaRPr lang="en-GB" dirty="0"/>
          </a:p>
        </p:txBody>
      </p:sp>
      <p:sp>
        <p:nvSpPr>
          <p:cNvPr id="4" name="Slide Number Placeholder 3"/>
          <p:cNvSpPr>
            <a:spLocks noGrp="1"/>
          </p:cNvSpPr>
          <p:nvPr>
            <p:ph type="sldNum" sz="quarter" idx="10"/>
          </p:nvPr>
        </p:nvSpPr>
        <p:spPr/>
        <p:txBody>
          <a:bodyPr/>
          <a:lstStyle/>
          <a:p>
            <a:fld id="{711ACD76-FBD0-4E82-B683-A42D303657F7}" type="slidenum">
              <a:rPr lang="en-US" smtClean="0"/>
              <a:pPr/>
              <a:t>40</a:t>
            </a:fld>
            <a:endParaRPr lang="en-US" dirty="0"/>
          </a:p>
        </p:txBody>
      </p:sp>
    </p:spTree>
    <p:extLst>
      <p:ext uri="{BB962C8B-B14F-4D97-AF65-F5344CB8AC3E}">
        <p14:creationId xmlns:p14="http://schemas.microsoft.com/office/powerpoint/2010/main" val="3045079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8700" y="298450"/>
            <a:ext cx="2413000" cy="1811338"/>
          </a:xfrm>
        </p:spPr>
      </p:sp>
      <p:sp>
        <p:nvSpPr>
          <p:cNvPr id="3" name="Notes Placeholder 2"/>
          <p:cNvSpPr>
            <a:spLocks noGrp="1"/>
          </p:cNvSpPr>
          <p:nvPr>
            <p:ph type="body" idx="1"/>
          </p:nvPr>
        </p:nvSpPr>
        <p:spPr>
          <a:xfrm>
            <a:off x="701040" y="2295240"/>
            <a:ext cx="5608320" cy="6303932"/>
          </a:xfrm>
        </p:spPr>
        <p:txBody>
          <a:bodyPr>
            <a:normAutofit/>
          </a:bodyPr>
          <a:lstStyle/>
          <a:p>
            <a:pPr defTabSz="881374">
              <a:spcBef>
                <a:spcPts val="1157"/>
              </a:spcBef>
              <a:spcAft>
                <a:spcPts val="578"/>
              </a:spcAft>
              <a:defRPr/>
            </a:pPr>
            <a:endParaRPr lang="it-IT" sz="1100" dirty="0"/>
          </a:p>
        </p:txBody>
      </p:sp>
      <p:sp>
        <p:nvSpPr>
          <p:cNvPr id="4" name="Slide Number Placeholder 3"/>
          <p:cNvSpPr>
            <a:spLocks noGrp="1"/>
          </p:cNvSpPr>
          <p:nvPr>
            <p:ph type="sldNum" sz="quarter" idx="5"/>
          </p:nvPr>
        </p:nvSpPr>
        <p:spPr/>
        <p:txBody>
          <a:bodyPr/>
          <a:lstStyle/>
          <a:p>
            <a:pPr defTabSz="881374">
              <a:defRPr/>
            </a:pPr>
            <a:fld id="{711ACD76-FBD0-4E82-B683-A42D303657F7}" type="slidenum">
              <a:rPr lang="en-US">
                <a:solidFill>
                  <a:prstClr val="black"/>
                </a:solidFill>
              </a:rPr>
              <a:pPr defTabSz="881374">
                <a:defRPr/>
              </a:pPr>
              <a:t>5</a:t>
            </a:fld>
            <a:endParaRPr lang="en-US" dirty="0">
              <a:solidFill>
                <a:prstClr val="black"/>
              </a:solidFill>
            </a:endParaRPr>
          </a:p>
        </p:txBody>
      </p:sp>
    </p:spTree>
    <p:extLst>
      <p:ext uri="{BB962C8B-B14F-4D97-AF65-F5344CB8AC3E}">
        <p14:creationId xmlns:p14="http://schemas.microsoft.com/office/powerpoint/2010/main" val="3005041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8700" y="298450"/>
            <a:ext cx="2413000" cy="1811338"/>
          </a:xfrm>
        </p:spPr>
      </p:sp>
      <p:sp>
        <p:nvSpPr>
          <p:cNvPr id="3" name="Notes Placeholder 2"/>
          <p:cNvSpPr>
            <a:spLocks noGrp="1"/>
          </p:cNvSpPr>
          <p:nvPr>
            <p:ph type="body" idx="1"/>
          </p:nvPr>
        </p:nvSpPr>
        <p:spPr>
          <a:xfrm>
            <a:off x="701040" y="2295240"/>
            <a:ext cx="5608320" cy="6303933"/>
          </a:xfrm>
        </p:spPr>
        <p:txBody>
          <a:bodyPr>
            <a:normAutofit/>
          </a:bodyPr>
          <a:lstStyle/>
          <a:p>
            <a:endParaRPr lang="en-GB" dirty="0"/>
          </a:p>
        </p:txBody>
      </p:sp>
      <p:sp>
        <p:nvSpPr>
          <p:cNvPr id="4" name="Slide Number Placeholder 3"/>
          <p:cNvSpPr>
            <a:spLocks noGrp="1"/>
          </p:cNvSpPr>
          <p:nvPr>
            <p:ph type="sldNum" sz="quarter" idx="5"/>
          </p:nvPr>
        </p:nvSpPr>
        <p:spPr/>
        <p:txBody>
          <a:bodyPr/>
          <a:lstStyle/>
          <a:p>
            <a:pPr defTabSz="881374">
              <a:defRPr/>
            </a:pPr>
            <a:fld id="{711ACD76-FBD0-4E82-B683-A42D303657F7}" type="slidenum">
              <a:rPr lang="en-US">
                <a:solidFill>
                  <a:prstClr val="black"/>
                </a:solidFill>
              </a:rPr>
              <a:pPr defTabSz="881374">
                <a:defRPr/>
              </a:pPr>
              <a:t>6</a:t>
            </a:fld>
            <a:endParaRPr lang="en-US" dirty="0">
              <a:solidFill>
                <a:prstClr val="black"/>
              </a:solidFill>
            </a:endParaRPr>
          </a:p>
        </p:txBody>
      </p:sp>
    </p:spTree>
    <p:extLst>
      <p:ext uri="{BB962C8B-B14F-4D97-AF65-F5344CB8AC3E}">
        <p14:creationId xmlns:p14="http://schemas.microsoft.com/office/powerpoint/2010/main" val="3656396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8700" y="298450"/>
            <a:ext cx="2413000" cy="1811338"/>
          </a:xfrm>
        </p:spPr>
      </p:sp>
      <p:sp>
        <p:nvSpPr>
          <p:cNvPr id="3" name="Notes Placeholder 2"/>
          <p:cNvSpPr>
            <a:spLocks noGrp="1"/>
          </p:cNvSpPr>
          <p:nvPr>
            <p:ph type="body" idx="1"/>
          </p:nvPr>
        </p:nvSpPr>
        <p:spPr>
          <a:xfrm>
            <a:off x="701040" y="2295240"/>
            <a:ext cx="5608320" cy="6303931"/>
          </a:xfrm>
        </p:spPr>
        <p:txBody>
          <a:bodyPr>
            <a:normAutofit/>
          </a:bodyPr>
          <a:lstStyle/>
          <a:p>
            <a:pPr marL="0" lvl="2" indent="0" algn="just" defTabSz="881374">
              <a:spcAft>
                <a:spcPts val="434"/>
              </a:spcAft>
              <a:buNone/>
              <a:defRPr/>
            </a:pPr>
            <a:endParaRPr lang="en-GB" sz="1100" dirty="0"/>
          </a:p>
        </p:txBody>
      </p:sp>
      <p:sp>
        <p:nvSpPr>
          <p:cNvPr id="4" name="Slide Number Placeholder 3"/>
          <p:cNvSpPr>
            <a:spLocks noGrp="1"/>
          </p:cNvSpPr>
          <p:nvPr>
            <p:ph type="sldNum" sz="quarter" idx="5"/>
          </p:nvPr>
        </p:nvSpPr>
        <p:spPr/>
        <p:txBody>
          <a:bodyPr/>
          <a:lstStyle/>
          <a:p>
            <a:pPr defTabSz="881374">
              <a:defRPr/>
            </a:pPr>
            <a:fld id="{5375335A-E23B-488A-B303-2E3821AB392D}" type="slidenum">
              <a:rPr lang="en-GB">
                <a:solidFill>
                  <a:prstClr val="black"/>
                </a:solidFill>
              </a:rPr>
              <a:pPr defTabSz="881374">
                <a:defRPr/>
              </a:pPr>
              <a:t>7</a:t>
            </a:fld>
            <a:endParaRPr lang="en-GB">
              <a:solidFill>
                <a:prstClr val="black"/>
              </a:solidFill>
            </a:endParaRPr>
          </a:p>
        </p:txBody>
      </p:sp>
    </p:spTree>
    <p:extLst>
      <p:ext uri="{BB962C8B-B14F-4D97-AF65-F5344CB8AC3E}">
        <p14:creationId xmlns:p14="http://schemas.microsoft.com/office/powerpoint/2010/main" val="3708335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8700" y="298450"/>
            <a:ext cx="2414588" cy="1811338"/>
          </a:xfrm>
        </p:spPr>
      </p:sp>
      <p:sp>
        <p:nvSpPr>
          <p:cNvPr id="3" name="Notes Placeholder 2"/>
          <p:cNvSpPr>
            <a:spLocks noGrp="1"/>
          </p:cNvSpPr>
          <p:nvPr>
            <p:ph type="body" idx="1"/>
          </p:nvPr>
        </p:nvSpPr>
        <p:spPr>
          <a:xfrm>
            <a:off x="701040" y="2366542"/>
            <a:ext cx="5608320" cy="6232629"/>
          </a:xfrm>
        </p:spPr>
        <p:txBody>
          <a:bodyPr/>
          <a:lstStyle/>
          <a:p>
            <a:endParaRPr lang="en-GB" dirty="0"/>
          </a:p>
        </p:txBody>
      </p:sp>
      <p:sp>
        <p:nvSpPr>
          <p:cNvPr id="4" name="Slide Number Placeholder 3"/>
          <p:cNvSpPr>
            <a:spLocks noGrp="1"/>
          </p:cNvSpPr>
          <p:nvPr>
            <p:ph type="sldNum" sz="quarter" idx="5"/>
          </p:nvPr>
        </p:nvSpPr>
        <p:spPr/>
        <p:txBody>
          <a:bodyPr/>
          <a:lstStyle/>
          <a:p>
            <a:fld id="{5375335A-E23B-488A-B303-2E3821AB392D}" type="slidenum">
              <a:rPr lang="en-GB" smtClean="0"/>
              <a:t>8</a:t>
            </a:fld>
            <a:endParaRPr lang="en-GB"/>
          </a:p>
        </p:txBody>
      </p:sp>
    </p:spTree>
    <p:extLst>
      <p:ext uri="{BB962C8B-B14F-4D97-AF65-F5344CB8AC3E}">
        <p14:creationId xmlns:p14="http://schemas.microsoft.com/office/powerpoint/2010/main" val="1723381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8700" y="298450"/>
            <a:ext cx="2413000" cy="1811338"/>
          </a:xfrm>
        </p:spPr>
      </p:sp>
      <p:sp>
        <p:nvSpPr>
          <p:cNvPr id="3" name="Notes Placeholder 2"/>
          <p:cNvSpPr>
            <a:spLocks noGrp="1"/>
          </p:cNvSpPr>
          <p:nvPr>
            <p:ph type="body" idx="1"/>
          </p:nvPr>
        </p:nvSpPr>
        <p:spPr>
          <a:xfrm>
            <a:off x="701040" y="2295241"/>
            <a:ext cx="5608320" cy="6303932"/>
          </a:xfrm>
        </p:spPr>
        <p:txBody>
          <a:bodyPr>
            <a:normAutofit/>
          </a:bodyPr>
          <a:lstStyle/>
          <a:p>
            <a:endParaRPr lang="en-GB" sz="1100" dirty="0"/>
          </a:p>
        </p:txBody>
      </p:sp>
      <p:sp>
        <p:nvSpPr>
          <p:cNvPr id="4" name="Slide Number Placeholder 3"/>
          <p:cNvSpPr>
            <a:spLocks noGrp="1"/>
          </p:cNvSpPr>
          <p:nvPr>
            <p:ph type="sldNum" sz="quarter" idx="5"/>
          </p:nvPr>
        </p:nvSpPr>
        <p:spPr/>
        <p:txBody>
          <a:bodyPr/>
          <a:lstStyle/>
          <a:p>
            <a:fld id="{711ACD76-FBD0-4E82-B683-A42D303657F7}" type="slidenum">
              <a:rPr lang="en-US" smtClean="0"/>
              <a:pPr/>
              <a:t>9</a:t>
            </a:fld>
            <a:endParaRPr lang="en-US" dirty="0"/>
          </a:p>
        </p:txBody>
      </p:sp>
    </p:spTree>
    <p:extLst>
      <p:ext uri="{BB962C8B-B14F-4D97-AF65-F5344CB8AC3E}">
        <p14:creationId xmlns:p14="http://schemas.microsoft.com/office/powerpoint/2010/main" val="32343064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G Cover Slide 1 ">
    <p:spTree>
      <p:nvGrpSpPr>
        <p:cNvPr id="1" name=""/>
        <p:cNvGrpSpPr/>
        <p:nvPr/>
      </p:nvGrpSpPr>
      <p:grpSpPr>
        <a:xfrm>
          <a:off x="0" y="0"/>
          <a:ext cx="0" cy="0"/>
          <a:chOff x="0" y="0"/>
          <a:chExt cx="0" cy="0"/>
        </a:xfrm>
      </p:grpSpPr>
      <p:sp>
        <p:nvSpPr>
          <p:cNvPr id="30" name="Rectangle 29"/>
          <p:cNvSpPr/>
          <p:nvPr userDrawn="1"/>
        </p:nvSpPr>
        <p:spPr>
          <a:xfrm>
            <a:off x="228600" y="4343400"/>
            <a:ext cx="8685213" cy="2286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CG_logo_master_BLK-01.png"/>
          <p:cNvPicPr>
            <a:picLocks noChangeAspect="1"/>
          </p:cNvPicPr>
          <p:nvPr userDrawn="1"/>
        </p:nvPicPr>
        <p:blipFill>
          <a:blip r:embed="rId2"/>
          <a:srcRect l="16482" t="38236" r="16217" b="37432"/>
          <a:stretch>
            <a:fillRect/>
          </a:stretch>
        </p:blipFill>
        <p:spPr>
          <a:xfrm>
            <a:off x="176586" y="470370"/>
            <a:ext cx="2057400" cy="293914"/>
          </a:xfrm>
          <a:prstGeom prst="rect">
            <a:avLst/>
          </a:prstGeom>
        </p:spPr>
      </p:pic>
      <p:sp>
        <p:nvSpPr>
          <p:cNvPr id="3" name="Title 2"/>
          <p:cNvSpPr>
            <a:spLocks noGrp="1"/>
          </p:cNvSpPr>
          <p:nvPr userDrawn="1">
            <p:ph type="title"/>
          </p:nvPr>
        </p:nvSpPr>
        <p:spPr>
          <a:xfrm>
            <a:off x="231775" y="1612272"/>
            <a:ext cx="8682038" cy="2242448"/>
          </a:xfrm>
          <a:prstGeom prst="rect">
            <a:avLst/>
          </a:prstGeom>
        </p:spPr>
        <p:txBody>
          <a:bodyPr lIns="0" tIns="0" rIns="0" bIns="0" anchor="ctr" anchorCtr="0"/>
          <a:lstStyle>
            <a:lvl1pPr algn="l">
              <a:lnSpc>
                <a:spcPct val="100000"/>
              </a:lnSpc>
              <a:defRPr sz="3600" b="0"/>
            </a:lvl1pPr>
          </a:lstStyle>
          <a:p>
            <a:r>
              <a:rPr lang="en-US"/>
              <a:t>Click to edit Master title style</a:t>
            </a:r>
            <a:endParaRPr lang="en-US" dirty="0"/>
          </a:p>
        </p:txBody>
      </p:sp>
      <p:pic>
        <p:nvPicPr>
          <p:cNvPr id="13" name="Picture 12" descr="CG_logo_monogram_BLK_PPT-01.png"/>
          <p:cNvPicPr>
            <a:picLocks noChangeAspect="1"/>
          </p:cNvPicPr>
          <p:nvPr userDrawn="1"/>
        </p:nvPicPr>
        <p:blipFill>
          <a:blip r:embed="rId3"/>
          <a:stretch>
            <a:fillRect/>
          </a:stretch>
        </p:blipFill>
        <p:spPr>
          <a:xfrm>
            <a:off x="8320999" y="6019800"/>
            <a:ext cx="391886" cy="457200"/>
          </a:xfrm>
          <a:prstGeom prst="rect">
            <a:avLst/>
          </a:prstGeom>
        </p:spPr>
      </p:pic>
      <p:sp>
        <p:nvSpPr>
          <p:cNvPr id="19" name="TextBox 18"/>
          <p:cNvSpPr txBox="1"/>
          <p:nvPr userDrawn="1"/>
        </p:nvSpPr>
        <p:spPr>
          <a:xfrm>
            <a:off x="420688" y="6248400"/>
            <a:ext cx="2514600" cy="188912"/>
          </a:xfrm>
          <a:prstGeom prst="rect">
            <a:avLst/>
          </a:prstGeom>
          <a:noFill/>
        </p:spPr>
        <p:txBody>
          <a:bodyPr wrap="none" lIns="0" tIns="0" rIns="0" bIns="0" rtlCol="0" anchor="b" anchorCtr="0">
            <a:noAutofit/>
          </a:bodyPr>
          <a:lstStyle/>
          <a:p>
            <a:r>
              <a:rPr lang="en-US" sz="1000" b="0" dirty="0" err="1"/>
              <a:t>clearygottlieb.com</a:t>
            </a:r>
            <a:endParaRPr lang="en-US" sz="1000" b="0" dirty="0"/>
          </a:p>
        </p:txBody>
      </p:sp>
      <p:cxnSp>
        <p:nvCxnSpPr>
          <p:cNvPr id="18" name="Straight Connector 17"/>
          <p:cNvCxnSpPr/>
          <p:nvPr userDrawn="1"/>
        </p:nvCxnSpPr>
        <p:spPr>
          <a:xfrm>
            <a:off x="228600" y="4323341"/>
            <a:ext cx="8686800" cy="1588"/>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2" name="Rectangle 77"/>
          <p:cNvSpPr>
            <a:spLocks noGrp="1" noChangeArrowheads="1"/>
          </p:cNvSpPr>
          <p:nvPr>
            <p:ph type="subTitle" sz="quarter" idx="1"/>
          </p:nvPr>
        </p:nvSpPr>
        <p:spPr>
          <a:xfrm>
            <a:off x="420688" y="4571999"/>
            <a:ext cx="8292923" cy="1374775"/>
          </a:xfrm>
          <a:prstGeom prst="rect">
            <a:avLst/>
          </a:prstGeom>
        </p:spPr>
        <p:txBody>
          <a:bodyPr lIns="0" tIns="0" rIns="0" bIns="0"/>
          <a:lstStyle>
            <a:lvl1pPr marL="0" indent="0" algn="l">
              <a:spcBef>
                <a:spcPct val="25000"/>
              </a:spcBef>
              <a:buFont typeface="Wingdings 2" pitchFamily="18" charset="2"/>
              <a:buNone/>
              <a:defRPr sz="1800">
                <a:solidFill>
                  <a:srgbClr val="000000"/>
                </a:solidFill>
                <a:latin typeface="Times New Roman"/>
                <a:cs typeface="Times New Roman"/>
              </a:defRPr>
            </a:lvl1pPr>
          </a:lstStyle>
          <a:p>
            <a:r>
              <a:rPr lang="en-US"/>
              <a:t>Click to edit Master subtitle style</a:t>
            </a:r>
            <a:endParaRPr 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44" userDrawn="1">
          <p15:clr>
            <a:srgbClr val="FBAE40"/>
          </p15:clr>
        </p15:guide>
        <p15:guide id="4" pos="5616" userDrawn="1">
          <p15:clr>
            <a:srgbClr val="FBAE40"/>
          </p15:clr>
        </p15:guide>
        <p15:guide id="5" orient="horz" pos="432" userDrawn="1">
          <p15:clr>
            <a:srgbClr val="FBAE40"/>
          </p15:clr>
        </p15:guide>
        <p15:guide id="6" orient="horz" pos="4176" userDrawn="1">
          <p15:clr>
            <a:srgbClr val="FBAE40"/>
          </p15:clr>
        </p15:guide>
        <p15:guide id="7" orient="horz" pos="273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G One Left Two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228600" y="1619250"/>
            <a:ext cx="4251960" cy="4553712"/>
          </a:xfrm>
        </p:spPr>
        <p:txBody>
          <a:bodyPr rIns="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661853" y="1619250"/>
            <a:ext cx="4251960" cy="2194560"/>
          </a:xfrm>
        </p:spPr>
        <p:txBody>
          <a:bodyPr lIns="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4657725" y="3977634"/>
            <a:ext cx="4251960" cy="2194560"/>
          </a:xfrm>
        </p:spPr>
        <p:txBody>
          <a:bodyPr lIns="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4"/>
          </p:nvPr>
        </p:nvSpPr>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G Two Left One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4657725" y="1619250"/>
            <a:ext cx="4251960" cy="4553712"/>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228600"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28600"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4"/>
          </p:nvPr>
        </p:nvSpPr>
        <p:spPr/>
        <p:txBody>
          <a:bodyPr/>
          <a:lstStyle/>
          <a:p>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G Two Top One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31140"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28599" y="3977634"/>
            <a:ext cx="8685213"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657725"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15"/>
          </p:nvPr>
        </p:nvSpPr>
        <p:spPr/>
        <p:txBody>
          <a:body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G One Top One Top HigHlight One Bottom">
    <p:spTree>
      <p:nvGrpSpPr>
        <p:cNvPr id="1" name=""/>
        <p:cNvGrpSpPr/>
        <p:nvPr/>
      </p:nvGrpSpPr>
      <p:grpSpPr>
        <a:xfrm>
          <a:off x="0" y="0"/>
          <a:ext cx="0" cy="0"/>
          <a:chOff x="0" y="0"/>
          <a:chExt cx="0" cy="0"/>
        </a:xfrm>
      </p:grpSpPr>
      <p:sp>
        <p:nvSpPr>
          <p:cNvPr id="7" name="Content Placeholder 9"/>
          <p:cNvSpPr>
            <a:spLocks noGrp="1"/>
          </p:cNvSpPr>
          <p:nvPr>
            <p:ph sz="quarter" idx="12" hasCustomPrompt="1"/>
          </p:nvPr>
        </p:nvSpPr>
        <p:spPr>
          <a:xfrm>
            <a:off x="4657725" y="1619250"/>
            <a:ext cx="4256088" cy="2194560"/>
          </a:xfrm>
          <a:solidFill>
            <a:srgbClr val="D7F0FA"/>
          </a:solidFill>
        </p:spPr>
        <p:txBody>
          <a:bodyPr lIns="182880" tIns="137160" rIns="182880" bIns="137160">
            <a:noAutofit/>
          </a:bodyPr>
          <a:lstStyle>
            <a:lvl1pPr>
              <a:spcBef>
                <a:spcPts val="600"/>
              </a:spcBef>
              <a:defRPr sz="800" b="1" cap="all" spc="100">
                <a:ln w="0" cmpd="sng">
                  <a:noFill/>
                </a:ln>
                <a:latin typeface="Arial"/>
                <a:cs typeface="Arial"/>
              </a:defRPr>
            </a:lvl1pPr>
            <a:lvl2pPr marL="0" indent="0">
              <a:spcAft>
                <a:spcPts val="200"/>
              </a:spcAft>
              <a:buNone/>
              <a:defRPr sz="1000" b="1">
                <a:latin typeface="Arial"/>
                <a:cs typeface="Arial"/>
              </a:defRPr>
            </a:lvl2pPr>
            <a:lvl3pPr marL="0" indent="0">
              <a:spcAft>
                <a:spcPts val="20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31140"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28599" y="3977634"/>
            <a:ext cx="8685213"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4"/>
          </p:nvPr>
        </p:nvSpPr>
        <p:spPr/>
        <p:txBody>
          <a:bodyPr/>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G One Top Two Bottom">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228599" y="1619250"/>
            <a:ext cx="8685213"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31140"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657725"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1891622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G Two Top Two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28600"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661853"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28600"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657725"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5"/>
          </p:nvPr>
        </p:nvSpPr>
        <p:spPr/>
        <p:txBody>
          <a:bodyPr/>
          <a:lstStyle/>
          <a:p>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G One Top One Highlight Two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28600"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28600"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657725"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5"/>
          </p:nvPr>
        </p:nvSpPr>
        <p:spPr/>
        <p:txBody>
          <a:bodyPr/>
          <a:lstStyle/>
          <a:p>
            <a:endParaRPr lang="en-US" dirty="0"/>
          </a:p>
        </p:txBody>
      </p:sp>
      <p:sp>
        <p:nvSpPr>
          <p:cNvPr id="10" name="Content Placeholder 9"/>
          <p:cNvSpPr>
            <a:spLocks noGrp="1"/>
          </p:cNvSpPr>
          <p:nvPr>
            <p:ph sz="quarter" idx="12" hasCustomPrompt="1"/>
          </p:nvPr>
        </p:nvSpPr>
        <p:spPr>
          <a:xfrm>
            <a:off x="4657725" y="1619250"/>
            <a:ext cx="4256088" cy="2194560"/>
          </a:xfrm>
          <a:solidFill>
            <a:srgbClr val="D7F0FA"/>
          </a:solidFill>
        </p:spPr>
        <p:txBody>
          <a:bodyPr lIns="182880" tIns="137160" rIns="182880" bIns="137160">
            <a:noAutofit/>
          </a:bodyPr>
          <a:lstStyle>
            <a:lvl1pPr>
              <a:spcBef>
                <a:spcPts val="600"/>
              </a:spcBef>
              <a:defRPr sz="800" b="1" cap="all" spc="100">
                <a:ln w="0" cmpd="sng">
                  <a:noFill/>
                </a:ln>
                <a:latin typeface="Arial"/>
                <a:cs typeface="Arial"/>
              </a:defRPr>
            </a:lvl1pPr>
            <a:lvl2pPr marL="0" indent="0">
              <a:spcAft>
                <a:spcPts val="200"/>
              </a:spcAft>
              <a:buNone/>
              <a:defRPr sz="1000" b="1">
                <a:latin typeface="Arial"/>
                <a:cs typeface="Arial"/>
              </a:defRPr>
            </a:lvl2pPr>
            <a:lvl3pPr marL="0" indent="0">
              <a:spcAft>
                <a:spcPts val="20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1242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G Three Acros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0"/>
            <a:ext cx="2784475" cy="4553712"/>
          </a:xfrm>
        </p:spPr>
        <p:txBody>
          <a:bodyPr rIns="182880">
            <a:noAutofit/>
          </a:bodyPr>
          <a:lstStyle>
            <a:lvl1pPr>
              <a:defRPr sz="1200"/>
            </a:lvl1pPr>
            <a:lvl2pPr marL="230188" indent="-230188">
              <a:tabLst>
                <a:tab pos="230188" algn="l"/>
              </a:tabLst>
              <a:defRPr sz="1200"/>
            </a:lvl2pPr>
            <a:lvl3pPr marL="342900" indent="-112713">
              <a:defRPr sz="1100"/>
            </a:lvl3pPr>
            <a:lvl4pPr marL="460375" indent="-117475">
              <a:defRPr sz="1050"/>
            </a:lvl4pPr>
            <a:lvl5pPr marL="571500" indent="-111125">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3176366" y="1619249"/>
            <a:ext cx="2788920" cy="4553712"/>
          </a:xfrm>
        </p:spPr>
        <p:txBody>
          <a:bodyPr>
            <a:noAutofit/>
          </a:bodyPr>
          <a:lstStyle>
            <a:lvl1pPr>
              <a:defRPr sz="1200"/>
            </a:lvl1pPr>
            <a:lvl2pPr marL="230188" indent="-230188">
              <a:tabLst>
                <a:tab pos="230188" algn="l"/>
              </a:tabLst>
              <a:defRPr sz="1200"/>
            </a:lvl2pPr>
            <a:lvl3pPr marL="342900" indent="-112713">
              <a:defRPr sz="1100"/>
            </a:lvl3pPr>
            <a:lvl4pPr marL="460375" indent="-117475">
              <a:defRPr sz="1050"/>
            </a:lvl4pPr>
            <a:lvl5pPr marL="571500" indent="-111125">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3"/>
          </p:nvPr>
        </p:nvSpPr>
        <p:spPr>
          <a:xfrm>
            <a:off x="6124893" y="1619250"/>
            <a:ext cx="2788920" cy="4551363"/>
          </a:xfrm>
        </p:spPr>
        <p:txBody>
          <a:bodyPr>
            <a:noAutofit/>
          </a:bodyPr>
          <a:lstStyle>
            <a:lvl1pPr>
              <a:defRPr sz="1200"/>
            </a:lvl1pPr>
            <a:lvl2pPr marL="230188" indent="-230188">
              <a:tabLst>
                <a:tab pos="230188" algn="l"/>
              </a:tabLst>
              <a:defRPr sz="1200"/>
            </a:lvl2pPr>
            <a:lvl3pPr marL="342900" indent="-112713">
              <a:defRPr sz="1100"/>
            </a:lvl3pPr>
            <a:lvl4pPr marL="460375" indent="-117475">
              <a:defRPr sz="1050"/>
            </a:lvl4pPr>
            <a:lvl5pPr marL="571500" indent="-111125">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p:cNvSpPr>
            <a:spLocks noGrp="1"/>
          </p:cNvSpPr>
          <p:nvPr>
            <p:ph type="ftr" sz="quarter" idx="14"/>
          </p:nvPr>
        </p:nvSpPr>
        <p:spPr/>
        <p:txBody>
          <a:bodyPr/>
          <a:lstStyle/>
          <a:p>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G Two Across with Highl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0"/>
            <a:ext cx="2784475" cy="4553712"/>
          </a:xfrm>
        </p:spPr>
        <p:txBody>
          <a:bodyPr rIns="182880">
            <a:noAutofit/>
          </a:bodyPr>
          <a:lstStyle>
            <a:lvl1pPr>
              <a:defRPr sz="1200"/>
            </a:lvl1pPr>
            <a:lvl2pPr>
              <a:defRPr sz="1200"/>
            </a:lvl2pPr>
            <a:lvl3pPr>
              <a:defRPr sz="11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3176366" y="1619249"/>
            <a:ext cx="2788920" cy="4553712"/>
          </a:xfrm>
        </p:spPr>
        <p:txBody>
          <a:bodyPr>
            <a:noAutofit/>
          </a:bodyPr>
          <a:lstStyle>
            <a:lvl1pPr>
              <a:defRPr sz="1200"/>
            </a:lvl1pPr>
            <a:lvl2pPr>
              <a:defRPr sz="1200"/>
            </a:lvl2pPr>
            <a:lvl3pPr>
              <a:defRPr sz="11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9"/>
          <p:cNvSpPr>
            <a:spLocks noGrp="1"/>
          </p:cNvSpPr>
          <p:nvPr>
            <p:ph sz="quarter" idx="13" hasCustomPrompt="1"/>
          </p:nvPr>
        </p:nvSpPr>
        <p:spPr>
          <a:xfrm>
            <a:off x="6124893" y="1619250"/>
            <a:ext cx="2788920" cy="1261884"/>
          </a:xfrm>
          <a:solidFill>
            <a:srgbClr val="D7F0FA"/>
          </a:solidFill>
        </p:spPr>
        <p:txBody>
          <a:bodyPr lIns="182880" tIns="137160" rIns="182880" bIns="137160">
            <a:spAutoFit/>
          </a:bodyPr>
          <a:lstStyle>
            <a:lvl1pPr>
              <a:spcBef>
                <a:spcPts val="600"/>
              </a:spcBef>
              <a:defRPr sz="700" b="1" cap="all" spc="100">
                <a:ln w="0" cmpd="sng">
                  <a:noFill/>
                </a:ln>
                <a:latin typeface="Arial"/>
                <a:cs typeface="Arial"/>
              </a:defRPr>
            </a:lvl1pPr>
            <a:lvl2pPr marL="0" indent="0">
              <a:spcBef>
                <a:spcPts val="200"/>
              </a:spcBef>
              <a:spcAft>
                <a:spcPts val="0"/>
              </a:spcAft>
              <a:buNone/>
              <a:defRPr sz="1000" b="1">
                <a:latin typeface="Arial"/>
                <a:cs typeface="Arial"/>
              </a:defRPr>
            </a:lvl2pPr>
            <a:lvl3pPr marL="0" indent="0">
              <a:spcBef>
                <a:spcPts val="200"/>
              </a:spcBef>
              <a:spcAft>
                <a:spcPts val="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p:cNvSpPr>
            <a:spLocks noGrp="1"/>
          </p:cNvSpPr>
          <p:nvPr>
            <p:ph type="ftr" sz="quarter" idx="14"/>
          </p:nvPr>
        </p:nvSpPr>
        <p:spPr/>
        <p:txBody>
          <a:bodyPr/>
          <a:lstStyle/>
          <a:p>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G Four Acros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0"/>
            <a:ext cx="2039112" cy="4553712"/>
          </a:xfrm>
        </p:spPr>
        <p:txBody>
          <a:bodyPr rIns="182880">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2442147" y="1619249"/>
            <a:ext cx="2039112" cy="4553712"/>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3"/>
          </p:nvPr>
        </p:nvSpPr>
        <p:spPr>
          <a:xfrm>
            <a:off x="4655694"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684213" indent="-111125">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5"/>
          <p:cNvSpPr>
            <a:spLocks noGrp="1"/>
          </p:cNvSpPr>
          <p:nvPr>
            <p:ph sz="quarter" idx="14"/>
          </p:nvPr>
        </p:nvSpPr>
        <p:spPr>
          <a:xfrm>
            <a:off x="6869241"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684213" indent="-111125">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p:cNvSpPr>
            <a:spLocks noGrp="1"/>
          </p:cNvSpPr>
          <p:nvPr>
            <p:ph type="ftr" sz="quarter" idx="15"/>
          </p:nvPr>
        </p:nvSpPr>
        <p:spPr/>
        <p:txBody>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G Back Cover">
    <p:spTree>
      <p:nvGrpSpPr>
        <p:cNvPr id="1" name=""/>
        <p:cNvGrpSpPr/>
        <p:nvPr/>
      </p:nvGrpSpPr>
      <p:grpSpPr>
        <a:xfrm>
          <a:off x="0" y="0"/>
          <a:ext cx="0" cy="0"/>
          <a:chOff x="0" y="0"/>
          <a:chExt cx="0" cy="0"/>
        </a:xfrm>
      </p:grpSpPr>
      <p:pic>
        <p:nvPicPr>
          <p:cNvPr id="9" name="Picture 8" descr="CG_logo_seal_WH.png"/>
          <p:cNvPicPr>
            <a:picLocks noChangeAspect="1"/>
          </p:cNvPicPr>
          <p:nvPr userDrawn="1"/>
        </p:nvPicPr>
        <p:blipFill>
          <a:blip r:embed="rId2">
            <a:lum bright="-100000"/>
          </a:blip>
          <a:stretch>
            <a:fillRect/>
          </a:stretch>
        </p:blipFill>
        <p:spPr>
          <a:xfrm>
            <a:off x="3753652" y="2627606"/>
            <a:ext cx="1600202" cy="1600200"/>
          </a:xfrm>
          <a:prstGeom prst="rect">
            <a:avLst/>
          </a:prstGeom>
          <a:effectLst/>
        </p:spPr>
      </p:pic>
      <p:sp>
        <p:nvSpPr>
          <p:cNvPr id="3" name="TextBox 2"/>
          <p:cNvSpPr txBox="1"/>
          <p:nvPr userDrawn="1"/>
        </p:nvSpPr>
        <p:spPr>
          <a:xfrm>
            <a:off x="228601" y="6140450"/>
            <a:ext cx="8685212" cy="457200"/>
          </a:xfrm>
          <a:prstGeom prst="rect">
            <a:avLst/>
          </a:prstGeom>
          <a:noFill/>
        </p:spPr>
        <p:txBody>
          <a:bodyPr wrap="square" lIns="0" tIns="0" rIns="0" bIns="0" rtlCol="0" anchor="b" anchorCtr="0">
            <a:noAutofit/>
          </a:bodyPr>
          <a:lstStyle/>
          <a:p>
            <a:pPr algn="ctr">
              <a:spcAft>
                <a:spcPts val="300"/>
              </a:spcAft>
            </a:pPr>
            <a:r>
              <a:rPr lang="en-US" sz="600" b="0" dirty="0">
                <a:latin typeface="Arial" panose="020B0604020202020204" pitchFamily="34" charset="0"/>
                <a:cs typeface="Arial" panose="020B0604020202020204" pitchFamily="34" charset="0"/>
              </a:rPr>
              <a:t>©</a:t>
            </a:r>
            <a:r>
              <a:rPr lang="en-US" sz="600" b="0" baseline="0" dirty="0">
                <a:latin typeface="Arial" panose="020B0604020202020204" pitchFamily="34" charset="0"/>
                <a:cs typeface="Arial" panose="020B0604020202020204" pitchFamily="34" charset="0"/>
              </a:rPr>
              <a:t> </a:t>
            </a:r>
            <a:r>
              <a:rPr lang="en-US" sz="600" b="0" dirty="0">
                <a:latin typeface="Arial" panose="020B0604020202020204" pitchFamily="34" charset="0"/>
                <a:cs typeface="Arial" panose="020B0604020202020204" pitchFamily="34" charset="0"/>
              </a:rPr>
              <a:t>2023 Cleary Gottlieb</a:t>
            </a:r>
            <a:r>
              <a:rPr lang="en-US" sz="600" b="0" baseline="0" dirty="0">
                <a:latin typeface="Arial" panose="020B0604020202020204" pitchFamily="34" charset="0"/>
                <a:cs typeface="Arial" panose="020B0604020202020204" pitchFamily="34" charset="0"/>
              </a:rPr>
              <a:t> Steen &amp; Hamilton LLP. All rights reserved. </a:t>
            </a:r>
          </a:p>
          <a:p>
            <a:pPr algn="ctr">
              <a:spcAft>
                <a:spcPts val="300"/>
              </a:spcAft>
            </a:pPr>
            <a:r>
              <a:rPr lang="en-US" sz="600" baseline="0" dirty="0">
                <a:latin typeface="Arial" charset="0"/>
                <a:ea typeface="Arial" charset="0"/>
                <a:cs typeface="Arial" charset="0"/>
              </a:rPr>
              <a:t>Throughout this presentation, “Cleary Gottlieb”, “Cleary” and the “firm” refer to Cleary Gottlieb Steen &amp; Hamilton LLP </a:t>
            </a:r>
            <a:br>
              <a:rPr lang="en-US" sz="600" baseline="0" dirty="0">
                <a:latin typeface="Arial" charset="0"/>
                <a:ea typeface="Arial" charset="0"/>
                <a:cs typeface="Arial" charset="0"/>
              </a:rPr>
            </a:br>
            <a:r>
              <a:rPr lang="en-US" sz="600" baseline="0" dirty="0">
                <a:latin typeface="Arial" panose="020B0604020202020204" pitchFamily="34" charset="0"/>
                <a:cs typeface="Arial" panose="020B0604020202020204" pitchFamily="34" charset="0"/>
              </a:rPr>
              <a:t>and its affiliated entities in certain jurisdictions, and the term “offices” includes offices of those affiliated entities.</a:t>
            </a:r>
            <a:endParaRPr lang="en-US" sz="600" dirty="0">
              <a:latin typeface="Arial" panose="020B0604020202020204" pitchFamily="34" charset="0"/>
              <a:cs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G Three Across One Highight">
    <p:spTree>
      <p:nvGrpSpPr>
        <p:cNvPr id="1" name=""/>
        <p:cNvGrpSpPr/>
        <p:nvPr/>
      </p:nvGrpSpPr>
      <p:grpSpPr>
        <a:xfrm>
          <a:off x="0" y="0"/>
          <a:ext cx="0" cy="0"/>
          <a:chOff x="0" y="0"/>
          <a:chExt cx="0" cy="0"/>
        </a:xfrm>
      </p:grpSpPr>
      <p:sp>
        <p:nvSpPr>
          <p:cNvPr id="11" name="Content Placeholder 9"/>
          <p:cNvSpPr>
            <a:spLocks noGrp="1"/>
          </p:cNvSpPr>
          <p:nvPr>
            <p:ph sz="quarter" idx="16" hasCustomPrompt="1"/>
          </p:nvPr>
        </p:nvSpPr>
        <p:spPr>
          <a:xfrm>
            <a:off x="6873875" y="1619250"/>
            <a:ext cx="2039938" cy="1369606"/>
          </a:xfrm>
          <a:solidFill>
            <a:srgbClr val="D7F0FA"/>
          </a:solidFill>
        </p:spPr>
        <p:txBody>
          <a:bodyPr lIns="182880" tIns="137160" rIns="182880" bIns="137160">
            <a:spAutoFit/>
          </a:bodyPr>
          <a:lstStyle>
            <a:lvl1pPr>
              <a:spcBef>
                <a:spcPts val="600"/>
              </a:spcBef>
              <a:defRPr sz="700" b="1" cap="all" spc="100">
                <a:ln w="0" cmpd="sng">
                  <a:noFill/>
                </a:ln>
                <a:latin typeface="Arial"/>
                <a:cs typeface="Arial"/>
              </a:defRPr>
            </a:lvl1pPr>
            <a:lvl2pPr marL="0" indent="0">
              <a:spcBef>
                <a:spcPts val="200"/>
              </a:spcBef>
              <a:spcAft>
                <a:spcPts val="0"/>
              </a:spcAft>
              <a:buNone/>
              <a:defRPr sz="1000" b="1">
                <a:latin typeface="Arial"/>
                <a:cs typeface="Arial"/>
              </a:defRPr>
            </a:lvl2pPr>
            <a:lvl3pPr marL="0" indent="0">
              <a:spcBef>
                <a:spcPts val="200"/>
              </a:spcBef>
              <a:spcAft>
                <a:spcPts val="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0"/>
            <a:ext cx="2039112" cy="4553712"/>
          </a:xfrm>
        </p:spPr>
        <p:txBody>
          <a:bodyPr rIns="182880">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2442147" y="1619249"/>
            <a:ext cx="2039112" cy="4553712"/>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3"/>
          </p:nvPr>
        </p:nvSpPr>
        <p:spPr>
          <a:xfrm>
            <a:off x="4655694"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684213" indent="-111125">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1503881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G Four Across - Group">
    <p:spTree>
      <p:nvGrpSpPr>
        <p:cNvPr id="1" name=""/>
        <p:cNvGrpSpPr/>
        <p:nvPr/>
      </p:nvGrpSpPr>
      <p:grpSpPr>
        <a:xfrm>
          <a:off x="0" y="0"/>
          <a:ext cx="0" cy="0"/>
          <a:chOff x="0" y="0"/>
          <a:chExt cx="0" cy="0"/>
        </a:xfrm>
      </p:grpSpPr>
      <p:sp>
        <p:nvSpPr>
          <p:cNvPr id="10" name="Rectangle 9"/>
          <p:cNvSpPr/>
          <p:nvPr userDrawn="1"/>
        </p:nvSpPr>
        <p:spPr>
          <a:xfrm>
            <a:off x="228600" y="1600200"/>
            <a:ext cx="8685213" cy="4572000"/>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428692" y="1770888"/>
            <a:ext cx="1947672" cy="4219713"/>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82880" tIns="137160" rIns="182880" bIns="137160">
            <a:noAutofit/>
          </a:bodyPr>
          <a:lstStyle>
            <a:lvl1pPr>
              <a:defRPr sz="1050"/>
            </a:lvl1pPr>
            <a:lvl2pPr marL="230188" indent="-230188">
              <a:tabLst>
                <a:tab pos="231775" algn="l"/>
              </a:tabLst>
              <a:defRPr sz="1050"/>
            </a:lvl2pPr>
            <a:lvl3pPr marL="344488" indent="-112713">
              <a:defRPr sz="1000"/>
            </a:lvl3pPr>
            <a:lvl4pPr marL="457200" indent="-112713">
              <a:defRPr sz="900"/>
            </a:lvl4pPr>
            <a:lvl5pPr marL="569913" indent="-112713">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2542202" y="1770887"/>
            <a:ext cx="1947672" cy="4219713"/>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82880" tIns="137160" rIns="182880" bIns="137160">
            <a:noAutofit/>
          </a:bodyPr>
          <a:lstStyle>
            <a:lvl1pPr>
              <a:defRPr sz="1050"/>
            </a:lvl1pPr>
            <a:lvl2pPr marL="231775" indent="-231775">
              <a:tabLst>
                <a:tab pos="231775" algn="l"/>
              </a:tabLst>
              <a:defRPr sz="1050"/>
            </a:lvl2pPr>
            <a:lvl3pPr marL="344488" indent="-112713">
              <a:defRPr sz="1000"/>
            </a:lvl3pPr>
            <a:lvl4pPr marL="457200" indent="-112713">
              <a:defRPr sz="900"/>
            </a:lvl4pPr>
            <a:lvl5pPr marL="569913" indent="-112713">
              <a:tabLst/>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3"/>
          </p:nvPr>
        </p:nvSpPr>
        <p:spPr>
          <a:xfrm>
            <a:off x="4655712" y="1770889"/>
            <a:ext cx="1947672" cy="4217536"/>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82880" tIns="137160" rIns="182880" bIns="137160">
            <a:noAutofit/>
          </a:bodyPr>
          <a:lstStyle>
            <a:lvl1pPr>
              <a:defRPr sz="1050"/>
            </a:lvl1pPr>
            <a:lvl2pPr marL="231775" indent="-231775">
              <a:tabLst/>
              <a:defRPr sz="1050"/>
            </a:lvl2pPr>
            <a:lvl3pPr marL="344488" indent="-112713">
              <a:defRPr sz="1000"/>
            </a:lvl3pPr>
            <a:lvl4pPr marL="457200" indent="-112713">
              <a:defRPr sz="900"/>
            </a:lvl4pPr>
            <a:lvl5pPr marL="569913" indent="-112713">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5"/>
          <p:cNvSpPr>
            <a:spLocks noGrp="1"/>
          </p:cNvSpPr>
          <p:nvPr>
            <p:ph sz="quarter" idx="14"/>
          </p:nvPr>
        </p:nvSpPr>
        <p:spPr>
          <a:xfrm>
            <a:off x="6769223" y="1770889"/>
            <a:ext cx="1947672" cy="4217536"/>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82880" tIns="137160" rIns="182880" bIns="137160">
            <a:noAutofit/>
          </a:bodyPr>
          <a:lstStyle>
            <a:lvl1pPr>
              <a:defRPr sz="1050"/>
            </a:lvl1pPr>
            <a:lvl2pPr marL="231775" indent="-231775">
              <a:tabLst>
                <a:tab pos="231775" algn="l"/>
              </a:tabLst>
              <a:defRPr sz="1050"/>
            </a:lvl2pPr>
            <a:lvl3pPr marL="344488" indent="-112713">
              <a:defRPr sz="1000"/>
            </a:lvl3pPr>
            <a:lvl4pPr marL="457200" indent="-112713">
              <a:defRPr sz="900"/>
            </a:lvl4pPr>
            <a:lvl5pPr marL="569913" indent="-112713">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p:cNvSpPr>
            <a:spLocks noGrp="1"/>
          </p:cNvSpPr>
          <p:nvPr>
            <p:ph type="ftr" sz="quarter" idx="15"/>
          </p:nvPr>
        </p:nvSpPr>
        <p:spPr/>
        <p:txBody>
          <a:bodyPr/>
          <a:lstStyle/>
          <a:p>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G One Large Left Two Small Righ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0"/>
            <a:ext cx="4254500" cy="4553712"/>
          </a:xfrm>
        </p:spPr>
        <p:txBody>
          <a:bodyPr rIns="182880">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3"/>
          </p:nvPr>
        </p:nvSpPr>
        <p:spPr>
          <a:xfrm>
            <a:off x="4655694"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tabLst/>
              <a:defRPr sz="1050"/>
            </a:lvl4pPr>
            <a:lvl5pPr marL="684213" indent="-111125">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5"/>
          <p:cNvSpPr>
            <a:spLocks noGrp="1"/>
          </p:cNvSpPr>
          <p:nvPr>
            <p:ph sz="quarter" idx="14"/>
          </p:nvPr>
        </p:nvSpPr>
        <p:spPr>
          <a:xfrm>
            <a:off x="6869241"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15"/>
          </p:nvPr>
        </p:nvSpPr>
        <p:spPr/>
        <p:txBody>
          <a:bodyPr/>
          <a:lstStyle/>
          <a:p>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G Two Small Left One Large Righ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4657725" y="1619250"/>
            <a:ext cx="4254500" cy="4553712"/>
          </a:xfrm>
        </p:spPr>
        <p:txBody>
          <a:bodyPr rIns="182880">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3"/>
          </p:nvPr>
        </p:nvSpPr>
        <p:spPr>
          <a:xfrm>
            <a:off x="228600"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684213" indent="-111125">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5"/>
          <p:cNvSpPr>
            <a:spLocks noGrp="1"/>
          </p:cNvSpPr>
          <p:nvPr>
            <p:ph sz="quarter" idx="14"/>
          </p:nvPr>
        </p:nvSpPr>
        <p:spPr>
          <a:xfrm>
            <a:off x="2442147"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15"/>
          </p:nvPr>
        </p:nvSpPr>
        <p:spPr/>
        <p:txBody>
          <a:bodyPr/>
          <a:lstStyle/>
          <a:p>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G Full Page Small Col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0"/>
            <a:ext cx="6474060" cy="4553712"/>
          </a:xfrm>
        </p:spPr>
        <p:txBody>
          <a:bodyPr r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5"/>
          <p:cNvSpPr>
            <a:spLocks noGrp="1"/>
          </p:cNvSpPr>
          <p:nvPr>
            <p:ph sz="quarter" idx="14"/>
          </p:nvPr>
        </p:nvSpPr>
        <p:spPr>
          <a:xfrm>
            <a:off x="6873875" y="1619250"/>
            <a:ext cx="2039938"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5"/>
          </p:nvPr>
        </p:nvSpPr>
        <p:spPr/>
        <p:txBody>
          <a:bodyPr/>
          <a:lstStyle/>
          <a:p>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G Full Page Small Col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439753" y="1619250"/>
            <a:ext cx="6474060" cy="4553712"/>
          </a:xfrm>
        </p:spPr>
        <p:txBody>
          <a:bodyPr r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5"/>
          <p:cNvSpPr>
            <a:spLocks noGrp="1"/>
          </p:cNvSpPr>
          <p:nvPr>
            <p:ph sz="quarter" idx="14"/>
          </p:nvPr>
        </p:nvSpPr>
        <p:spPr>
          <a:xfrm>
            <a:off x="228600" y="1619250"/>
            <a:ext cx="2039938"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5"/>
          </p:nvPr>
        </p:nvSpPr>
        <p:spPr/>
        <p:txBody>
          <a:bodyPr/>
          <a:lstStyle/>
          <a:p>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G Full Page with Highligh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0"/>
            <a:ext cx="6477000" cy="4553712"/>
          </a:xfrm>
        </p:spPr>
        <p:txBody>
          <a:bodyPr rIns="18288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2" hasCustomPrompt="1"/>
          </p:nvPr>
        </p:nvSpPr>
        <p:spPr>
          <a:xfrm>
            <a:off x="6873875" y="1619250"/>
            <a:ext cx="2039938" cy="1369606"/>
          </a:xfrm>
          <a:solidFill>
            <a:srgbClr val="D7F0FA"/>
          </a:solidFill>
        </p:spPr>
        <p:txBody>
          <a:bodyPr lIns="182880" tIns="137160" rIns="182880" bIns="137160">
            <a:spAutoFit/>
          </a:bodyPr>
          <a:lstStyle>
            <a:lvl1pPr>
              <a:spcBef>
                <a:spcPts val="600"/>
              </a:spcBef>
              <a:defRPr sz="700" b="1" cap="all" spc="100">
                <a:ln w="0" cmpd="sng">
                  <a:noFill/>
                </a:ln>
                <a:latin typeface="Arial"/>
                <a:cs typeface="Arial"/>
              </a:defRPr>
            </a:lvl1pPr>
            <a:lvl2pPr marL="0" indent="0">
              <a:spcBef>
                <a:spcPts val="200"/>
              </a:spcBef>
              <a:spcAft>
                <a:spcPts val="0"/>
              </a:spcAft>
              <a:buNone/>
              <a:defRPr sz="1000" b="1">
                <a:latin typeface="Arial"/>
                <a:cs typeface="Arial"/>
              </a:defRPr>
            </a:lvl2pPr>
            <a:lvl3pPr marL="0" indent="0">
              <a:spcBef>
                <a:spcPts val="200"/>
              </a:spcBef>
              <a:spcAft>
                <a:spcPts val="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3"/>
          </p:nvPr>
        </p:nvSpPr>
        <p:spPr/>
        <p:txBody>
          <a:bodyPr/>
          <a:lstStyle/>
          <a:p>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G Full Page with Highlight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436813" y="1619250"/>
            <a:ext cx="6477000" cy="4553712"/>
          </a:xfrm>
        </p:spPr>
        <p:txBody>
          <a:bodyPr rIns="18288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2" hasCustomPrompt="1"/>
          </p:nvPr>
        </p:nvSpPr>
        <p:spPr>
          <a:xfrm>
            <a:off x="228600" y="1619250"/>
            <a:ext cx="2039938" cy="1369606"/>
          </a:xfrm>
          <a:solidFill>
            <a:srgbClr val="D7F0FA"/>
          </a:solidFill>
        </p:spPr>
        <p:txBody>
          <a:bodyPr lIns="182880" tIns="137160" rIns="182880" bIns="137160">
            <a:spAutoFit/>
          </a:bodyPr>
          <a:lstStyle>
            <a:lvl1pPr>
              <a:spcBef>
                <a:spcPts val="600"/>
              </a:spcBef>
              <a:defRPr sz="700" b="1" cap="all" spc="100">
                <a:ln w="0" cmpd="sng">
                  <a:noFill/>
                </a:ln>
                <a:latin typeface="Arial"/>
                <a:cs typeface="Arial"/>
              </a:defRPr>
            </a:lvl1pPr>
            <a:lvl2pPr marL="0" indent="0">
              <a:spcBef>
                <a:spcPts val="200"/>
              </a:spcBef>
              <a:spcAft>
                <a:spcPts val="0"/>
              </a:spcAft>
              <a:buNone/>
              <a:defRPr sz="1000" b="1">
                <a:latin typeface="Arial"/>
                <a:cs typeface="Arial"/>
              </a:defRPr>
            </a:lvl2pPr>
            <a:lvl3pPr marL="0" indent="0">
              <a:spcBef>
                <a:spcPts val="200"/>
              </a:spcBef>
              <a:spcAft>
                <a:spcPts val="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3"/>
          </p:nvPr>
        </p:nvSpPr>
        <p:spPr/>
        <p:txBody>
          <a:bodyPr/>
          <a:lstStyle/>
          <a:p>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G Bio Slide 1">
    <p:spTree>
      <p:nvGrpSpPr>
        <p:cNvPr id="1" name=""/>
        <p:cNvGrpSpPr/>
        <p:nvPr/>
      </p:nvGrpSpPr>
      <p:grpSpPr>
        <a:xfrm>
          <a:off x="0" y="0"/>
          <a:ext cx="0" cy="0"/>
          <a:chOff x="0" y="0"/>
          <a:chExt cx="0" cy="0"/>
        </a:xfrm>
      </p:grpSpPr>
      <p:sp>
        <p:nvSpPr>
          <p:cNvPr id="27" name="Rectangle 26"/>
          <p:cNvSpPr/>
          <p:nvPr userDrawn="1"/>
        </p:nvSpPr>
        <p:spPr bwMode="white">
          <a:xfrm>
            <a:off x="118529" y="245534"/>
            <a:ext cx="8915400" cy="381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11"/>
          <p:cNvSpPr>
            <a:spLocks noGrp="1"/>
          </p:cNvSpPr>
          <p:nvPr>
            <p:ph type="body" sz="quarter" idx="14"/>
          </p:nvPr>
        </p:nvSpPr>
        <p:spPr>
          <a:xfrm>
            <a:off x="228598" y="429130"/>
            <a:ext cx="8686800" cy="1828800"/>
          </a:xfrm>
          <a:solidFill>
            <a:srgbClr val="E6E6E6"/>
          </a:solidFill>
        </p:spPr>
        <p:txBody>
          <a:bodyPr lIns="2926080" tIns="182880" rIns="182880" bIns="45720">
            <a:noAutofit/>
          </a:bodyPr>
          <a:lstStyle>
            <a:lvl1pPr>
              <a:lnSpc>
                <a:spcPct val="100000"/>
              </a:lnSpc>
              <a:spcAft>
                <a:spcPts val="0"/>
              </a:spcAft>
              <a:defRPr sz="2600" b="1"/>
            </a:lvl1pPr>
            <a:lvl2pPr marL="0" indent="0">
              <a:lnSpc>
                <a:spcPct val="100000"/>
              </a:lnSpc>
              <a:spcBef>
                <a:spcPts val="200"/>
              </a:spcBef>
              <a:spcAft>
                <a:spcPts val="0"/>
              </a:spcAft>
              <a:buNone/>
              <a:tabLst/>
              <a:defRPr sz="1400" b="1" i="0">
                <a:latin typeface="Times New Roman"/>
                <a:cs typeface="Times New Roman"/>
              </a:defRPr>
            </a:lvl2pPr>
            <a:lvl3pPr marL="0" indent="0">
              <a:spcAft>
                <a:spcPts val="0"/>
              </a:spcAft>
              <a:buNone/>
              <a:defRPr sz="3200">
                <a:latin typeface="Franklin Gothic Book"/>
                <a:cs typeface="Franklin Gothic Book"/>
              </a:defRPr>
            </a:lvl3pPr>
            <a:lvl4pPr marL="0" indent="0">
              <a:spcAft>
                <a:spcPts val="0"/>
              </a:spcAft>
              <a:buNone/>
              <a:defRPr sz="3200">
                <a:latin typeface="Franklin Gothic Book"/>
                <a:cs typeface="Franklin Gothic Book"/>
              </a:defRPr>
            </a:lvl4pPr>
            <a:lvl5pPr>
              <a:defRPr sz="3200"/>
            </a:lvl5pPr>
          </a:lstStyle>
          <a:p>
            <a:pPr lvl="0"/>
            <a:r>
              <a:rPr lang="en-US" dirty="0"/>
              <a:t>Click to edit Master text styles</a:t>
            </a:r>
          </a:p>
          <a:p>
            <a:pPr lvl="1"/>
            <a:r>
              <a:rPr lang="en-US" dirty="0"/>
              <a:t>Second level</a:t>
            </a:r>
          </a:p>
        </p:txBody>
      </p:sp>
      <p:sp>
        <p:nvSpPr>
          <p:cNvPr id="18" name="Picture Placeholder 17"/>
          <p:cNvSpPr>
            <a:spLocks noGrp="1" noChangeAspect="1"/>
          </p:cNvSpPr>
          <p:nvPr>
            <p:ph type="pic" sz="quarter" idx="15"/>
          </p:nvPr>
        </p:nvSpPr>
        <p:spPr>
          <a:xfrm>
            <a:off x="806047" y="467928"/>
            <a:ext cx="1792224" cy="1792224"/>
          </a:xfrm>
        </p:spPr>
        <p:txBody>
          <a:bodyPr>
            <a:noAutofit/>
          </a:bodyPr>
          <a:lstStyle/>
          <a:p>
            <a:endParaRPr lang="en-US" dirty="0"/>
          </a:p>
        </p:txBody>
      </p:sp>
      <p:sp>
        <p:nvSpPr>
          <p:cNvPr id="8" name="Text Placeholder 7"/>
          <p:cNvSpPr>
            <a:spLocks noGrp="1"/>
          </p:cNvSpPr>
          <p:nvPr>
            <p:ph type="body" sz="quarter" idx="12" hasCustomPrompt="1"/>
          </p:nvPr>
        </p:nvSpPr>
        <p:spPr>
          <a:xfrm>
            <a:off x="228601" y="2458169"/>
            <a:ext cx="2773798" cy="2272581"/>
          </a:xfrm>
        </p:spPr>
        <p:txBody>
          <a:bodyPr>
            <a:noAutofit/>
          </a:bodyPr>
          <a:lstStyle>
            <a:lvl1pPr>
              <a:spcBef>
                <a:spcPts val="0"/>
              </a:spcBef>
              <a:defRPr sz="700" b="1" i="0" cap="all">
                <a:latin typeface="Arial"/>
                <a:cs typeface="Arial"/>
              </a:defRPr>
            </a:lvl1pPr>
            <a:lvl2pPr marL="0" indent="0">
              <a:spcBef>
                <a:spcPts val="0"/>
              </a:spcBef>
              <a:buNone/>
              <a:tabLst>
                <a:tab pos="174625" algn="l"/>
              </a:tabLst>
              <a:defRPr sz="1200">
                <a:latin typeface="Times New Roman"/>
                <a:cs typeface="Times New Roman"/>
              </a:defRPr>
            </a:lvl2pPr>
            <a:lvl3pPr marL="0" indent="-228600">
              <a:buFont typeface="Lucida Grande"/>
              <a:buChar char="—"/>
              <a:defRPr sz="1200">
                <a:latin typeface="Times New Roman"/>
                <a:cs typeface="Times New Roman"/>
              </a:defRPr>
            </a:lvl3pPr>
            <a:lvl4pPr marL="411480" indent="-182880">
              <a:defRPr sz="1000">
                <a:latin typeface="Times New Roman"/>
                <a:cs typeface="Times New Roman"/>
              </a:defRPr>
            </a:lvl4pPr>
            <a:lvl5pPr marL="594360" indent="-182880">
              <a:defRPr sz="1000">
                <a:latin typeface="Times New Roman"/>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9"/>
          <p:cNvSpPr>
            <a:spLocks noGrp="1"/>
          </p:cNvSpPr>
          <p:nvPr>
            <p:ph sz="quarter" idx="114" hasCustomPrompt="1"/>
          </p:nvPr>
        </p:nvSpPr>
        <p:spPr>
          <a:xfrm>
            <a:off x="228600" y="4876800"/>
            <a:ext cx="2768600" cy="1295400"/>
          </a:xfrm>
          <a:solidFill>
            <a:schemeClr val="accent5"/>
          </a:solidFill>
        </p:spPr>
        <p:txBody>
          <a:bodyPr lIns="182880" tIns="137160" rIns="182880" bIns="137160" anchor="ctr" anchorCtr="0">
            <a:spAutoFit/>
          </a:bodyPr>
          <a:lstStyle>
            <a:lvl1pPr>
              <a:spcBef>
                <a:spcPts val="600"/>
              </a:spcBef>
              <a:defRPr sz="700" b="1" cap="all" spc="100">
                <a:ln w="0" cmpd="sng">
                  <a:noFill/>
                </a:ln>
                <a:latin typeface="Arial"/>
                <a:cs typeface="Arial"/>
              </a:defRPr>
            </a:lvl1pPr>
            <a:lvl2pPr marL="0" indent="0">
              <a:spcBef>
                <a:spcPts val="200"/>
              </a:spcBef>
              <a:spcAft>
                <a:spcPts val="0"/>
              </a:spcAft>
              <a:buNone/>
              <a:defRPr sz="1000" b="1">
                <a:latin typeface="Arial"/>
                <a:cs typeface="Arial"/>
              </a:defRPr>
            </a:lvl2pPr>
            <a:lvl3pPr marL="0" indent="0">
              <a:spcBef>
                <a:spcPts val="200"/>
              </a:spcBef>
              <a:spcAft>
                <a:spcPts val="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7"/>
          <p:cNvSpPr>
            <a:spLocks noGrp="1"/>
          </p:cNvSpPr>
          <p:nvPr>
            <p:ph type="body" sz="quarter" idx="115" hasCustomPrompt="1"/>
          </p:nvPr>
        </p:nvSpPr>
        <p:spPr>
          <a:xfrm>
            <a:off x="3177977" y="2461812"/>
            <a:ext cx="5735836" cy="174721"/>
          </a:xfrm>
        </p:spPr>
        <p:txBody>
          <a:bodyPr>
            <a:noAutofit/>
          </a:bodyPr>
          <a:lstStyle>
            <a:lvl1pPr>
              <a:spcBef>
                <a:spcPts val="0"/>
              </a:spcBef>
              <a:defRPr sz="700" b="1" i="0" cap="all">
                <a:latin typeface="Arial"/>
                <a:cs typeface="Arial"/>
              </a:defRPr>
            </a:lvl1pPr>
            <a:lvl2pPr marL="0" indent="0">
              <a:spcBef>
                <a:spcPts val="0"/>
              </a:spcBef>
              <a:buNone/>
              <a:tabLst>
                <a:tab pos="174625" algn="l"/>
              </a:tabLst>
              <a:defRPr sz="1200">
                <a:latin typeface="Times New Roman"/>
                <a:cs typeface="Times New Roman"/>
              </a:defRPr>
            </a:lvl2pPr>
            <a:lvl3pPr marL="0" indent="-182880">
              <a:buFont typeface="Lucida Grande"/>
              <a:buChar char="—"/>
              <a:defRPr sz="1200">
                <a:latin typeface="Times New Roman"/>
                <a:cs typeface="Times New Roman"/>
              </a:defRPr>
            </a:lvl3pPr>
            <a:lvl4pPr marL="320040" indent="-137160">
              <a:defRPr sz="1200">
                <a:latin typeface="Times New Roman"/>
                <a:cs typeface="Times New Roman"/>
              </a:defRPr>
            </a:lvl4pPr>
            <a:lvl5pPr marL="515938" indent="-117475">
              <a:defRPr sz="1200">
                <a:latin typeface="Times New Roman"/>
                <a:cs typeface="Times New Roman"/>
              </a:defRPr>
            </a:lvl5pPr>
          </a:lstStyle>
          <a:p>
            <a:pPr lvl="0"/>
            <a:r>
              <a:rPr lang="en-US" dirty="0"/>
              <a:t>CLICK TO EDIT MASTER TEXT STYLES</a:t>
            </a:r>
          </a:p>
        </p:txBody>
      </p:sp>
      <p:sp>
        <p:nvSpPr>
          <p:cNvPr id="23" name="Text Placeholder 22"/>
          <p:cNvSpPr>
            <a:spLocks noGrp="1"/>
          </p:cNvSpPr>
          <p:nvPr>
            <p:ph type="body" sz="quarter" idx="117"/>
          </p:nvPr>
        </p:nvSpPr>
        <p:spPr>
          <a:xfrm>
            <a:off x="3175886" y="1417342"/>
            <a:ext cx="1631064" cy="847494"/>
          </a:xfrm>
        </p:spPr>
        <p:txBody>
          <a:bodyPr tIns="0" numCol="1" spcCol="182880">
            <a:noAutofit/>
          </a:bodyPr>
          <a:lstStyle>
            <a:lvl1pPr>
              <a:spcBef>
                <a:spcPts val="0"/>
              </a:spcBef>
              <a:spcAft>
                <a:spcPts val="300"/>
              </a:spcAft>
              <a:defRPr sz="700" b="1" cap="all">
                <a:latin typeface="Arial"/>
                <a:cs typeface="Arial"/>
              </a:defRPr>
            </a:lvl1pPr>
            <a:lvl2pPr marL="0" indent="0">
              <a:spcBef>
                <a:spcPts val="0"/>
              </a:spcBef>
              <a:spcAft>
                <a:spcPts val="0"/>
              </a:spcAft>
              <a:buNone/>
              <a:defRPr sz="900"/>
            </a:lvl2pPr>
            <a:lvl3pPr marL="182880" indent="-182880">
              <a:spcBef>
                <a:spcPts val="0"/>
              </a:spcBef>
              <a:spcAft>
                <a:spcPts val="0"/>
              </a:spcAft>
              <a:buFont typeface="Lucida Grande"/>
              <a:buChar char="—"/>
              <a:defRPr sz="900"/>
            </a:lvl3pPr>
            <a:lvl4pPr marL="320040" indent="-137160">
              <a:spcBef>
                <a:spcPts val="0"/>
              </a:spcBef>
              <a:spcAft>
                <a:spcPts val="0"/>
              </a:spcAft>
              <a:defRPr sz="900"/>
            </a:lvl4pPr>
            <a:lvl5pPr marL="457200" indent="-137160">
              <a:spcBef>
                <a:spcPts val="0"/>
              </a:spcBef>
              <a:spcAft>
                <a:spcPts val="0"/>
              </a:spcAft>
              <a:defRPr sz="900"/>
            </a:lvl5pPr>
          </a:lstStyle>
          <a:p>
            <a:pPr lvl="0"/>
            <a:r>
              <a:rPr lang="en-US" dirty="0"/>
              <a:t>Click to edit Master text styles</a:t>
            </a:r>
          </a:p>
          <a:p>
            <a:pPr lvl="1"/>
            <a:r>
              <a:rPr lang="en-US" dirty="0"/>
              <a:t>Second level</a:t>
            </a:r>
          </a:p>
          <a:p>
            <a:pPr lvl="2"/>
            <a:r>
              <a:rPr lang="en-US" dirty="0"/>
              <a:t>Third level </a:t>
            </a:r>
          </a:p>
          <a:p>
            <a:pPr lvl="3"/>
            <a:r>
              <a:rPr lang="en-US" dirty="0"/>
              <a:t>Fourth level</a:t>
            </a:r>
          </a:p>
          <a:p>
            <a:pPr lvl="4"/>
            <a:r>
              <a:rPr lang="en-US" dirty="0"/>
              <a:t>Fifth level</a:t>
            </a:r>
          </a:p>
        </p:txBody>
      </p:sp>
      <p:sp>
        <p:nvSpPr>
          <p:cNvPr id="25" name="Text Placeholder 24"/>
          <p:cNvSpPr>
            <a:spLocks noGrp="1"/>
          </p:cNvSpPr>
          <p:nvPr>
            <p:ph type="body" sz="quarter" idx="118"/>
          </p:nvPr>
        </p:nvSpPr>
        <p:spPr>
          <a:xfrm>
            <a:off x="3177977" y="2636534"/>
            <a:ext cx="5735836" cy="3549860"/>
          </a:xfrm>
        </p:spPr>
        <p:txBody>
          <a:bodyPr numCol="2" spcCol="182880">
            <a:noAutofit/>
          </a:bodyPr>
          <a:lstStyle>
            <a:lvl1pPr>
              <a:defRPr sz="1000"/>
            </a:lvl1pPr>
            <a:lvl2pPr marL="182880" indent="-182880">
              <a:defRPr sz="1000"/>
            </a:lvl2pPr>
            <a:lvl3pPr marL="320040" indent="-137160">
              <a:defRPr sz="1000"/>
            </a:lvl3pPr>
            <a:lvl4pPr marL="457200" indent="-137160">
              <a:defRPr sz="1000"/>
            </a:lvl4pPr>
            <a:lvl5pPr marL="594360" indent="-13716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p:cNvSpPr>
            <a:spLocks noGrp="1"/>
          </p:cNvSpPr>
          <p:nvPr>
            <p:ph type="ftr" sz="quarter" idx="119"/>
          </p:nvPr>
        </p:nvSpPr>
        <p:spPr/>
        <p:txBody>
          <a:bodyPr/>
          <a:lstStyle/>
          <a:p>
            <a:endParaRPr lang="en-US" dirty="0"/>
          </a:p>
        </p:txBody>
      </p:sp>
      <p:sp>
        <p:nvSpPr>
          <p:cNvPr id="22" name="Text Placeholder 22"/>
          <p:cNvSpPr>
            <a:spLocks noGrp="1"/>
          </p:cNvSpPr>
          <p:nvPr>
            <p:ph type="body" sz="quarter" idx="120"/>
          </p:nvPr>
        </p:nvSpPr>
        <p:spPr>
          <a:xfrm>
            <a:off x="4953000" y="1421575"/>
            <a:ext cx="3835400" cy="847494"/>
          </a:xfrm>
        </p:spPr>
        <p:txBody>
          <a:bodyPr tIns="0" numCol="1" spcCol="182880">
            <a:noAutofit/>
          </a:bodyPr>
          <a:lstStyle>
            <a:lvl1pPr>
              <a:spcBef>
                <a:spcPts val="0"/>
              </a:spcBef>
              <a:spcAft>
                <a:spcPts val="300"/>
              </a:spcAft>
              <a:defRPr sz="700" b="1" cap="all">
                <a:latin typeface="Arial"/>
                <a:cs typeface="Arial"/>
              </a:defRPr>
            </a:lvl1pPr>
            <a:lvl2pPr marL="0" indent="0">
              <a:spcBef>
                <a:spcPts val="0"/>
              </a:spcBef>
              <a:spcAft>
                <a:spcPts val="0"/>
              </a:spcAft>
              <a:buNone/>
              <a:defRPr sz="900"/>
            </a:lvl2pPr>
            <a:lvl3pPr marL="182880" indent="-182880">
              <a:spcBef>
                <a:spcPts val="0"/>
              </a:spcBef>
              <a:spcAft>
                <a:spcPts val="0"/>
              </a:spcAft>
              <a:buFont typeface="Lucida Grande"/>
              <a:buChar char="—"/>
              <a:defRPr sz="900"/>
            </a:lvl3pPr>
            <a:lvl4pPr marL="320040" indent="-137160">
              <a:spcBef>
                <a:spcPts val="0"/>
              </a:spcBef>
              <a:spcAft>
                <a:spcPts val="0"/>
              </a:spcAft>
              <a:defRPr sz="900"/>
            </a:lvl4pPr>
            <a:lvl5pPr marL="457200" indent="-137160">
              <a:spcBef>
                <a:spcPts val="0"/>
              </a:spcBef>
              <a:spcAft>
                <a:spcPts val="0"/>
              </a:spcAft>
              <a:defRPr sz="900"/>
            </a:lvl5pPr>
          </a:lstStyle>
          <a:p>
            <a:pPr lvl="0"/>
            <a:r>
              <a:rPr lang="en-US" dirty="0"/>
              <a:t>Click to edit Master text styles</a:t>
            </a:r>
          </a:p>
          <a:p>
            <a:pPr lvl="1"/>
            <a:r>
              <a:rPr lang="en-US" dirty="0"/>
              <a:t>Second level</a:t>
            </a:r>
          </a:p>
          <a:p>
            <a:pPr lvl="2"/>
            <a:r>
              <a:rPr lang="en-US" dirty="0"/>
              <a:t>Third level </a:t>
            </a:r>
          </a:p>
          <a:p>
            <a:pPr lvl="3"/>
            <a:r>
              <a:rPr lang="en-US" dirty="0"/>
              <a:t>Fourth level</a:t>
            </a:r>
          </a:p>
          <a:p>
            <a:pPr lvl="4"/>
            <a:r>
              <a:rPr lang="en-US" dirty="0"/>
              <a:t>Fifth level</a:t>
            </a:r>
          </a:p>
        </p:txBody>
      </p:sp>
      <p:cxnSp>
        <p:nvCxnSpPr>
          <p:cNvPr id="26" name="Straight Connector 25"/>
          <p:cNvCxnSpPr/>
          <p:nvPr userDrawn="1"/>
        </p:nvCxnSpPr>
        <p:spPr>
          <a:xfrm>
            <a:off x="228599" y="2269069"/>
            <a:ext cx="8686800" cy="1588"/>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G Text with Team of Six">
    <p:spTree>
      <p:nvGrpSpPr>
        <p:cNvPr id="1" name=""/>
        <p:cNvGrpSpPr/>
        <p:nvPr/>
      </p:nvGrpSpPr>
      <p:grpSpPr>
        <a:xfrm>
          <a:off x="0" y="0"/>
          <a:ext cx="0" cy="0"/>
          <a:chOff x="0" y="0"/>
          <a:chExt cx="0" cy="0"/>
        </a:xfrm>
      </p:grpSpPr>
      <p:sp>
        <p:nvSpPr>
          <p:cNvPr id="21" name="Rectangle 20"/>
          <p:cNvSpPr/>
          <p:nvPr userDrawn="1"/>
        </p:nvSpPr>
        <p:spPr>
          <a:xfrm>
            <a:off x="4657725" y="1600200"/>
            <a:ext cx="4256088" cy="457199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0"/>
            <a:ext cx="4254500" cy="4553712"/>
          </a:xfrm>
        </p:spPr>
        <p:txBody>
          <a:bodyPr r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17"/>
          <p:cNvSpPr>
            <a:spLocks noGrp="1"/>
          </p:cNvSpPr>
          <p:nvPr>
            <p:ph type="pic" sz="quarter" idx="15"/>
          </p:nvPr>
        </p:nvSpPr>
        <p:spPr>
          <a:xfrm>
            <a:off x="7602935" y="2065881"/>
            <a:ext cx="1143000" cy="1143000"/>
          </a:xfrm>
        </p:spPr>
        <p:txBody>
          <a:bodyPr/>
          <a:lstStyle/>
          <a:p>
            <a:endParaRPr lang="en-US" dirty="0"/>
          </a:p>
        </p:txBody>
      </p:sp>
      <p:sp>
        <p:nvSpPr>
          <p:cNvPr id="7" name="Picture Placeholder 17"/>
          <p:cNvSpPr>
            <a:spLocks noGrp="1"/>
          </p:cNvSpPr>
          <p:nvPr>
            <p:ph type="pic" sz="quarter" idx="16"/>
          </p:nvPr>
        </p:nvSpPr>
        <p:spPr>
          <a:xfrm>
            <a:off x="6214068" y="2065881"/>
            <a:ext cx="1143000" cy="1143000"/>
          </a:xfrm>
        </p:spPr>
        <p:txBody>
          <a:bodyPr/>
          <a:lstStyle/>
          <a:p>
            <a:endParaRPr lang="en-US" dirty="0"/>
          </a:p>
        </p:txBody>
      </p:sp>
      <p:sp>
        <p:nvSpPr>
          <p:cNvPr id="9" name="Picture Placeholder 17"/>
          <p:cNvSpPr>
            <a:spLocks noGrp="1"/>
          </p:cNvSpPr>
          <p:nvPr>
            <p:ph type="pic" sz="quarter" idx="17"/>
          </p:nvPr>
        </p:nvSpPr>
        <p:spPr>
          <a:xfrm>
            <a:off x="4825200" y="2065881"/>
            <a:ext cx="1143000" cy="1143000"/>
          </a:xfrm>
        </p:spPr>
        <p:txBody>
          <a:bodyPr/>
          <a:lstStyle/>
          <a:p>
            <a:endParaRPr lang="en-US" dirty="0"/>
          </a:p>
        </p:txBody>
      </p:sp>
      <p:sp>
        <p:nvSpPr>
          <p:cNvPr id="15" name="Text Placeholder 14"/>
          <p:cNvSpPr>
            <a:spLocks noGrp="1"/>
          </p:cNvSpPr>
          <p:nvPr>
            <p:ph type="body" sz="quarter" idx="21"/>
          </p:nvPr>
        </p:nvSpPr>
        <p:spPr>
          <a:xfrm>
            <a:off x="4825200"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17" name="Text Placeholder 14"/>
          <p:cNvSpPr>
            <a:spLocks noGrp="1"/>
          </p:cNvSpPr>
          <p:nvPr>
            <p:ph type="body" sz="quarter" idx="116"/>
          </p:nvPr>
        </p:nvSpPr>
        <p:spPr>
          <a:xfrm>
            <a:off x="6214068"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18" name="Text Placeholder 14"/>
          <p:cNvSpPr>
            <a:spLocks noGrp="1"/>
          </p:cNvSpPr>
          <p:nvPr>
            <p:ph type="body" sz="quarter" idx="117"/>
          </p:nvPr>
        </p:nvSpPr>
        <p:spPr>
          <a:xfrm>
            <a:off x="7602935"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20" name="Text Placeholder 7"/>
          <p:cNvSpPr>
            <a:spLocks noGrp="1"/>
          </p:cNvSpPr>
          <p:nvPr>
            <p:ph type="body" sz="quarter" idx="118" hasCustomPrompt="1"/>
          </p:nvPr>
        </p:nvSpPr>
        <p:spPr>
          <a:xfrm>
            <a:off x="4657725" y="1619250"/>
            <a:ext cx="4256088" cy="241506"/>
          </a:xfrm>
          <a:solidFill>
            <a:srgbClr val="000000"/>
          </a:solidFill>
        </p:spPr>
        <p:txBody>
          <a:bodyPr wrap="square" lIns="91440" tIns="0" rIns="91440" bIns="0" anchor="ctr" anchorCtr="0">
            <a:noAutofit/>
          </a:bodyPr>
          <a:lstStyle>
            <a:lvl1pPr algn="ctr">
              <a:spcBef>
                <a:spcPts val="0"/>
              </a:spcBef>
              <a:defRPr sz="900" b="1" i="0" cap="all">
                <a:solidFill>
                  <a:srgbClr val="E6E6E6"/>
                </a:solidFill>
                <a:latin typeface="Arial"/>
                <a:cs typeface="Arial"/>
              </a:defRPr>
            </a:lvl1pPr>
            <a:lvl2pPr marL="0" indent="0">
              <a:spcBef>
                <a:spcPts val="0"/>
              </a:spcBef>
              <a:buNone/>
              <a:tabLst>
                <a:tab pos="174625" algn="l"/>
              </a:tabLst>
              <a:defRPr sz="1200">
                <a:latin typeface="Times New Roman"/>
                <a:cs typeface="Times New Roman"/>
              </a:defRPr>
            </a:lvl2pPr>
            <a:lvl3pPr marL="0" indent="-182880">
              <a:buFont typeface="Lucida Grande"/>
              <a:buChar char="—"/>
              <a:defRPr sz="1200">
                <a:latin typeface="Times New Roman"/>
                <a:cs typeface="Times New Roman"/>
              </a:defRPr>
            </a:lvl3pPr>
            <a:lvl4pPr marL="320040" indent="-137160">
              <a:defRPr sz="1200">
                <a:latin typeface="Times New Roman"/>
                <a:cs typeface="Times New Roman"/>
              </a:defRPr>
            </a:lvl4pPr>
            <a:lvl5pPr marL="515938" indent="-117475">
              <a:defRPr sz="1200">
                <a:latin typeface="Times New Roman"/>
                <a:cs typeface="Times New Roman"/>
              </a:defRPr>
            </a:lvl5pPr>
          </a:lstStyle>
          <a:p>
            <a:pPr lvl="0"/>
            <a:r>
              <a:rPr lang="en-US" dirty="0"/>
              <a:t>CLICK TO EDIT MASTER TEXT STYLES</a:t>
            </a:r>
          </a:p>
        </p:txBody>
      </p:sp>
      <p:sp>
        <p:nvSpPr>
          <p:cNvPr id="28" name="Picture Placeholder 17"/>
          <p:cNvSpPr>
            <a:spLocks noGrp="1"/>
          </p:cNvSpPr>
          <p:nvPr>
            <p:ph type="pic" sz="quarter" idx="119"/>
          </p:nvPr>
        </p:nvSpPr>
        <p:spPr>
          <a:xfrm>
            <a:off x="7602935" y="4021462"/>
            <a:ext cx="1143000" cy="1143000"/>
          </a:xfrm>
        </p:spPr>
        <p:txBody>
          <a:bodyPr/>
          <a:lstStyle/>
          <a:p>
            <a:endParaRPr lang="en-US" dirty="0"/>
          </a:p>
        </p:txBody>
      </p:sp>
      <p:sp>
        <p:nvSpPr>
          <p:cNvPr id="29" name="Picture Placeholder 17"/>
          <p:cNvSpPr>
            <a:spLocks noGrp="1"/>
          </p:cNvSpPr>
          <p:nvPr>
            <p:ph type="pic" sz="quarter" idx="120"/>
          </p:nvPr>
        </p:nvSpPr>
        <p:spPr>
          <a:xfrm>
            <a:off x="6214068" y="4021462"/>
            <a:ext cx="1143000" cy="1143000"/>
          </a:xfrm>
        </p:spPr>
        <p:txBody>
          <a:bodyPr/>
          <a:lstStyle/>
          <a:p>
            <a:endParaRPr lang="en-US" dirty="0"/>
          </a:p>
        </p:txBody>
      </p:sp>
      <p:sp>
        <p:nvSpPr>
          <p:cNvPr id="30" name="Picture Placeholder 17"/>
          <p:cNvSpPr>
            <a:spLocks noGrp="1"/>
          </p:cNvSpPr>
          <p:nvPr>
            <p:ph type="pic" sz="quarter" idx="121"/>
          </p:nvPr>
        </p:nvSpPr>
        <p:spPr>
          <a:xfrm>
            <a:off x="4825200" y="4021462"/>
            <a:ext cx="1143000" cy="1143000"/>
          </a:xfrm>
        </p:spPr>
        <p:txBody>
          <a:bodyPr/>
          <a:lstStyle/>
          <a:p>
            <a:endParaRPr lang="en-US" dirty="0"/>
          </a:p>
        </p:txBody>
      </p:sp>
      <p:sp>
        <p:nvSpPr>
          <p:cNvPr id="31" name="Text Placeholder 14"/>
          <p:cNvSpPr>
            <a:spLocks noGrp="1"/>
          </p:cNvSpPr>
          <p:nvPr>
            <p:ph type="body" sz="quarter" idx="122"/>
          </p:nvPr>
        </p:nvSpPr>
        <p:spPr>
          <a:xfrm>
            <a:off x="4825200"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32" name="Text Placeholder 14"/>
          <p:cNvSpPr>
            <a:spLocks noGrp="1"/>
          </p:cNvSpPr>
          <p:nvPr>
            <p:ph type="body" sz="quarter" idx="123"/>
          </p:nvPr>
        </p:nvSpPr>
        <p:spPr>
          <a:xfrm>
            <a:off x="6214068"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33" name="Text Placeholder 14"/>
          <p:cNvSpPr>
            <a:spLocks noGrp="1"/>
          </p:cNvSpPr>
          <p:nvPr>
            <p:ph type="body" sz="quarter" idx="124"/>
          </p:nvPr>
        </p:nvSpPr>
        <p:spPr>
          <a:xfrm>
            <a:off x="7602935"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19" name="Footer Placeholder 18"/>
          <p:cNvSpPr>
            <a:spLocks noGrp="1"/>
          </p:cNvSpPr>
          <p:nvPr>
            <p:ph type="ftr" sz="quarter" idx="125"/>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G Section 1">
    <p:spTree>
      <p:nvGrpSpPr>
        <p:cNvPr id="1" name=""/>
        <p:cNvGrpSpPr/>
        <p:nvPr/>
      </p:nvGrpSpPr>
      <p:grpSpPr>
        <a:xfrm>
          <a:off x="0" y="0"/>
          <a:ext cx="0" cy="0"/>
          <a:chOff x="0" y="0"/>
          <a:chExt cx="0" cy="0"/>
        </a:xfrm>
      </p:grpSpPr>
      <p:sp>
        <p:nvSpPr>
          <p:cNvPr id="5" name="Rectangle 4"/>
          <p:cNvSpPr/>
          <p:nvPr userDrawn="1"/>
        </p:nvSpPr>
        <p:spPr>
          <a:xfrm>
            <a:off x="228600" y="475488"/>
            <a:ext cx="8685213" cy="5933250"/>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2" name="Title 1"/>
          <p:cNvSpPr>
            <a:spLocks noGrp="1"/>
          </p:cNvSpPr>
          <p:nvPr>
            <p:ph type="title"/>
          </p:nvPr>
        </p:nvSpPr>
        <p:spPr>
          <a:xfrm>
            <a:off x="228600" y="685798"/>
            <a:ext cx="8685213" cy="5715001"/>
          </a:xfrm>
        </p:spPr>
        <p:txBody>
          <a:bodyPr lIns="182880" tIns="0" rIns="182880" bIns="731520" anchor="ctr" anchorCtr="0">
            <a:noAutofit/>
          </a:bodyPr>
          <a:lstStyle>
            <a:lvl1pPr>
              <a:defRPr sz="3600"/>
            </a:lvl1pPr>
          </a:lstStyle>
          <a:p>
            <a:r>
              <a:rPr lang="en-US" dirty="0"/>
              <a:t>Click to edit Master title style</a:t>
            </a:r>
          </a:p>
        </p:txBody>
      </p:sp>
      <p:sp>
        <p:nvSpPr>
          <p:cNvPr id="6" name="Footer Placeholder 5"/>
          <p:cNvSpPr>
            <a:spLocks noGrp="1"/>
          </p:cNvSpPr>
          <p:nvPr>
            <p:ph type="ftr" sz="quarter" idx="10"/>
          </p:nvPr>
        </p:nvSpPr>
        <p:spPr/>
        <p:txBody>
          <a:bodyPr/>
          <a:lstStyle/>
          <a:p>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G with Twelve Contacts">
    <p:spTree>
      <p:nvGrpSpPr>
        <p:cNvPr id="1" name=""/>
        <p:cNvGrpSpPr/>
        <p:nvPr/>
      </p:nvGrpSpPr>
      <p:grpSpPr>
        <a:xfrm>
          <a:off x="0" y="0"/>
          <a:ext cx="0" cy="0"/>
          <a:chOff x="0" y="0"/>
          <a:chExt cx="0" cy="0"/>
        </a:xfrm>
      </p:grpSpPr>
      <p:sp>
        <p:nvSpPr>
          <p:cNvPr id="21" name="Rectangle 20"/>
          <p:cNvSpPr/>
          <p:nvPr userDrawn="1"/>
        </p:nvSpPr>
        <p:spPr>
          <a:xfrm>
            <a:off x="228600" y="1600200"/>
            <a:ext cx="8686800" cy="457199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Click to edit Master title style</a:t>
            </a:r>
          </a:p>
        </p:txBody>
      </p:sp>
      <p:sp>
        <p:nvSpPr>
          <p:cNvPr id="6" name="Picture Placeholder 17"/>
          <p:cNvSpPr>
            <a:spLocks noGrp="1"/>
          </p:cNvSpPr>
          <p:nvPr>
            <p:ph type="pic" sz="quarter" idx="15"/>
          </p:nvPr>
        </p:nvSpPr>
        <p:spPr>
          <a:xfrm>
            <a:off x="7589487" y="2065881"/>
            <a:ext cx="1143000" cy="1143000"/>
          </a:xfrm>
        </p:spPr>
        <p:txBody>
          <a:bodyPr/>
          <a:lstStyle/>
          <a:p>
            <a:endParaRPr lang="en-US" dirty="0"/>
          </a:p>
        </p:txBody>
      </p:sp>
      <p:sp>
        <p:nvSpPr>
          <p:cNvPr id="7" name="Picture Placeholder 17"/>
          <p:cNvSpPr>
            <a:spLocks noGrp="1"/>
          </p:cNvSpPr>
          <p:nvPr>
            <p:ph type="pic" sz="quarter" idx="16"/>
          </p:nvPr>
        </p:nvSpPr>
        <p:spPr>
          <a:xfrm>
            <a:off x="6153893" y="2065881"/>
            <a:ext cx="1143000" cy="1143000"/>
          </a:xfrm>
        </p:spPr>
        <p:txBody>
          <a:bodyPr/>
          <a:lstStyle/>
          <a:p>
            <a:endParaRPr lang="en-US" dirty="0"/>
          </a:p>
        </p:txBody>
      </p:sp>
      <p:sp>
        <p:nvSpPr>
          <p:cNvPr id="9" name="Picture Placeholder 17"/>
          <p:cNvSpPr>
            <a:spLocks noGrp="1"/>
          </p:cNvSpPr>
          <p:nvPr>
            <p:ph type="pic" sz="quarter" idx="17"/>
          </p:nvPr>
        </p:nvSpPr>
        <p:spPr>
          <a:xfrm>
            <a:off x="4718298" y="2065881"/>
            <a:ext cx="1143000" cy="1143000"/>
          </a:xfrm>
        </p:spPr>
        <p:txBody>
          <a:bodyPr/>
          <a:lstStyle/>
          <a:p>
            <a:endParaRPr lang="en-US" dirty="0"/>
          </a:p>
        </p:txBody>
      </p:sp>
      <p:sp>
        <p:nvSpPr>
          <p:cNvPr id="15" name="Text Placeholder 14"/>
          <p:cNvSpPr>
            <a:spLocks noGrp="1"/>
          </p:cNvSpPr>
          <p:nvPr>
            <p:ph type="body" sz="quarter" idx="21"/>
          </p:nvPr>
        </p:nvSpPr>
        <p:spPr>
          <a:xfrm>
            <a:off x="4718298"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17" name="Text Placeholder 14"/>
          <p:cNvSpPr>
            <a:spLocks noGrp="1"/>
          </p:cNvSpPr>
          <p:nvPr>
            <p:ph type="body" sz="quarter" idx="116"/>
          </p:nvPr>
        </p:nvSpPr>
        <p:spPr>
          <a:xfrm>
            <a:off x="6153893"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18" name="Text Placeholder 14"/>
          <p:cNvSpPr>
            <a:spLocks noGrp="1"/>
          </p:cNvSpPr>
          <p:nvPr>
            <p:ph type="body" sz="quarter" idx="117"/>
          </p:nvPr>
        </p:nvSpPr>
        <p:spPr>
          <a:xfrm>
            <a:off x="7589487"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20" name="Text Placeholder 7"/>
          <p:cNvSpPr>
            <a:spLocks noGrp="1"/>
          </p:cNvSpPr>
          <p:nvPr>
            <p:ph type="body" sz="quarter" idx="118" hasCustomPrompt="1"/>
          </p:nvPr>
        </p:nvSpPr>
        <p:spPr>
          <a:xfrm>
            <a:off x="228600" y="1619918"/>
            <a:ext cx="8686800" cy="241506"/>
          </a:xfrm>
          <a:solidFill>
            <a:srgbClr val="000000"/>
          </a:solidFill>
        </p:spPr>
        <p:txBody>
          <a:bodyPr wrap="square" lIns="91440" tIns="0" rIns="91440" bIns="0" anchor="ctr" anchorCtr="0">
            <a:noAutofit/>
          </a:bodyPr>
          <a:lstStyle>
            <a:lvl1pPr algn="ctr">
              <a:spcBef>
                <a:spcPts val="0"/>
              </a:spcBef>
              <a:defRPr sz="900" b="1" i="0" cap="all">
                <a:solidFill>
                  <a:srgbClr val="E6E6E6"/>
                </a:solidFill>
                <a:latin typeface="Arial"/>
                <a:cs typeface="Arial"/>
              </a:defRPr>
            </a:lvl1pPr>
            <a:lvl2pPr marL="0" indent="0">
              <a:spcBef>
                <a:spcPts val="0"/>
              </a:spcBef>
              <a:buNone/>
              <a:tabLst>
                <a:tab pos="174625" algn="l"/>
              </a:tabLst>
              <a:defRPr sz="1200">
                <a:latin typeface="Times New Roman"/>
                <a:cs typeface="Times New Roman"/>
              </a:defRPr>
            </a:lvl2pPr>
            <a:lvl3pPr marL="0" indent="-182880">
              <a:buFont typeface="Lucida Grande"/>
              <a:buChar char="—"/>
              <a:defRPr sz="1200">
                <a:latin typeface="Times New Roman"/>
                <a:cs typeface="Times New Roman"/>
              </a:defRPr>
            </a:lvl3pPr>
            <a:lvl4pPr marL="320040" indent="-137160">
              <a:defRPr sz="1200">
                <a:latin typeface="Times New Roman"/>
                <a:cs typeface="Times New Roman"/>
              </a:defRPr>
            </a:lvl4pPr>
            <a:lvl5pPr marL="515938" indent="-117475">
              <a:defRPr sz="1200">
                <a:latin typeface="Times New Roman"/>
                <a:cs typeface="Times New Roman"/>
              </a:defRPr>
            </a:lvl5pPr>
          </a:lstStyle>
          <a:p>
            <a:pPr lvl="0"/>
            <a:r>
              <a:rPr lang="en-US" dirty="0"/>
              <a:t>CLICK TO EDIT MASTER TEXT STYLES</a:t>
            </a:r>
          </a:p>
        </p:txBody>
      </p:sp>
      <p:sp>
        <p:nvSpPr>
          <p:cNvPr id="28" name="Picture Placeholder 17"/>
          <p:cNvSpPr>
            <a:spLocks noGrp="1"/>
          </p:cNvSpPr>
          <p:nvPr>
            <p:ph type="pic" sz="quarter" idx="119"/>
          </p:nvPr>
        </p:nvSpPr>
        <p:spPr>
          <a:xfrm>
            <a:off x="7589487" y="4021462"/>
            <a:ext cx="1143000" cy="1143000"/>
          </a:xfrm>
        </p:spPr>
        <p:txBody>
          <a:bodyPr/>
          <a:lstStyle/>
          <a:p>
            <a:endParaRPr lang="en-US" dirty="0"/>
          </a:p>
        </p:txBody>
      </p:sp>
      <p:sp>
        <p:nvSpPr>
          <p:cNvPr id="29" name="Picture Placeholder 17"/>
          <p:cNvSpPr>
            <a:spLocks noGrp="1"/>
          </p:cNvSpPr>
          <p:nvPr>
            <p:ph type="pic" sz="quarter" idx="120"/>
          </p:nvPr>
        </p:nvSpPr>
        <p:spPr>
          <a:xfrm>
            <a:off x="6153893" y="4021462"/>
            <a:ext cx="1143000" cy="1143000"/>
          </a:xfrm>
        </p:spPr>
        <p:txBody>
          <a:bodyPr/>
          <a:lstStyle/>
          <a:p>
            <a:endParaRPr lang="en-US" dirty="0"/>
          </a:p>
        </p:txBody>
      </p:sp>
      <p:sp>
        <p:nvSpPr>
          <p:cNvPr id="30" name="Picture Placeholder 17"/>
          <p:cNvSpPr>
            <a:spLocks noGrp="1"/>
          </p:cNvSpPr>
          <p:nvPr>
            <p:ph type="pic" sz="quarter" idx="121"/>
          </p:nvPr>
        </p:nvSpPr>
        <p:spPr>
          <a:xfrm>
            <a:off x="4718298" y="4021462"/>
            <a:ext cx="1143000" cy="1143000"/>
          </a:xfrm>
        </p:spPr>
        <p:txBody>
          <a:bodyPr/>
          <a:lstStyle/>
          <a:p>
            <a:endParaRPr lang="en-US" dirty="0"/>
          </a:p>
        </p:txBody>
      </p:sp>
      <p:sp>
        <p:nvSpPr>
          <p:cNvPr id="31" name="Text Placeholder 14"/>
          <p:cNvSpPr>
            <a:spLocks noGrp="1"/>
          </p:cNvSpPr>
          <p:nvPr>
            <p:ph type="body" sz="quarter" idx="122"/>
          </p:nvPr>
        </p:nvSpPr>
        <p:spPr>
          <a:xfrm>
            <a:off x="4718298"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32" name="Text Placeholder 14"/>
          <p:cNvSpPr>
            <a:spLocks noGrp="1"/>
          </p:cNvSpPr>
          <p:nvPr>
            <p:ph type="body" sz="quarter" idx="123"/>
          </p:nvPr>
        </p:nvSpPr>
        <p:spPr>
          <a:xfrm>
            <a:off x="6153893"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33" name="Text Placeholder 14"/>
          <p:cNvSpPr>
            <a:spLocks noGrp="1"/>
          </p:cNvSpPr>
          <p:nvPr>
            <p:ph type="body" sz="quarter" idx="124"/>
          </p:nvPr>
        </p:nvSpPr>
        <p:spPr>
          <a:xfrm>
            <a:off x="7589487"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19" name="Footer Placeholder 18"/>
          <p:cNvSpPr>
            <a:spLocks noGrp="1"/>
          </p:cNvSpPr>
          <p:nvPr>
            <p:ph type="ftr" sz="quarter" idx="125"/>
          </p:nvPr>
        </p:nvSpPr>
        <p:spPr/>
        <p:txBody>
          <a:bodyPr/>
          <a:lstStyle/>
          <a:p>
            <a:endParaRPr lang="en-US" dirty="0"/>
          </a:p>
        </p:txBody>
      </p:sp>
      <p:sp>
        <p:nvSpPr>
          <p:cNvPr id="22" name="Picture Placeholder 17"/>
          <p:cNvSpPr>
            <a:spLocks noGrp="1"/>
          </p:cNvSpPr>
          <p:nvPr>
            <p:ph type="pic" sz="quarter" idx="126"/>
          </p:nvPr>
        </p:nvSpPr>
        <p:spPr>
          <a:xfrm>
            <a:off x="3282703" y="2065881"/>
            <a:ext cx="1143000" cy="1143000"/>
          </a:xfrm>
        </p:spPr>
        <p:txBody>
          <a:bodyPr/>
          <a:lstStyle/>
          <a:p>
            <a:endParaRPr lang="en-US" dirty="0"/>
          </a:p>
        </p:txBody>
      </p:sp>
      <p:sp>
        <p:nvSpPr>
          <p:cNvPr id="23" name="Picture Placeholder 17"/>
          <p:cNvSpPr>
            <a:spLocks noGrp="1"/>
          </p:cNvSpPr>
          <p:nvPr>
            <p:ph type="pic" sz="quarter" idx="127"/>
          </p:nvPr>
        </p:nvSpPr>
        <p:spPr>
          <a:xfrm>
            <a:off x="1847108" y="2065881"/>
            <a:ext cx="1143000" cy="1143000"/>
          </a:xfrm>
        </p:spPr>
        <p:txBody>
          <a:bodyPr/>
          <a:lstStyle/>
          <a:p>
            <a:endParaRPr lang="en-US" dirty="0"/>
          </a:p>
        </p:txBody>
      </p:sp>
      <p:sp>
        <p:nvSpPr>
          <p:cNvPr id="24" name="Picture Placeholder 17"/>
          <p:cNvSpPr>
            <a:spLocks noGrp="1"/>
          </p:cNvSpPr>
          <p:nvPr>
            <p:ph type="pic" sz="quarter" idx="128"/>
          </p:nvPr>
        </p:nvSpPr>
        <p:spPr>
          <a:xfrm>
            <a:off x="411513" y="2065881"/>
            <a:ext cx="1143000" cy="1143000"/>
          </a:xfrm>
        </p:spPr>
        <p:txBody>
          <a:bodyPr/>
          <a:lstStyle/>
          <a:p>
            <a:endParaRPr lang="en-US" dirty="0"/>
          </a:p>
        </p:txBody>
      </p:sp>
      <p:sp>
        <p:nvSpPr>
          <p:cNvPr id="25" name="Text Placeholder 14"/>
          <p:cNvSpPr>
            <a:spLocks noGrp="1"/>
          </p:cNvSpPr>
          <p:nvPr>
            <p:ph type="body" sz="quarter" idx="129"/>
          </p:nvPr>
        </p:nvSpPr>
        <p:spPr>
          <a:xfrm>
            <a:off x="411513"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26" name="Text Placeholder 14"/>
          <p:cNvSpPr>
            <a:spLocks noGrp="1"/>
          </p:cNvSpPr>
          <p:nvPr>
            <p:ph type="body" sz="quarter" idx="130"/>
          </p:nvPr>
        </p:nvSpPr>
        <p:spPr>
          <a:xfrm>
            <a:off x="1847108"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27" name="Text Placeholder 14"/>
          <p:cNvSpPr>
            <a:spLocks noGrp="1"/>
          </p:cNvSpPr>
          <p:nvPr>
            <p:ph type="body" sz="quarter" idx="131"/>
          </p:nvPr>
        </p:nvSpPr>
        <p:spPr>
          <a:xfrm>
            <a:off x="3282703"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34" name="Picture Placeholder 17"/>
          <p:cNvSpPr>
            <a:spLocks noGrp="1"/>
          </p:cNvSpPr>
          <p:nvPr>
            <p:ph type="pic" sz="quarter" idx="132"/>
          </p:nvPr>
        </p:nvSpPr>
        <p:spPr>
          <a:xfrm>
            <a:off x="3282703" y="4021462"/>
            <a:ext cx="1143000" cy="1143000"/>
          </a:xfrm>
        </p:spPr>
        <p:txBody>
          <a:bodyPr/>
          <a:lstStyle/>
          <a:p>
            <a:endParaRPr lang="en-US" dirty="0"/>
          </a:p>
        </p:txBody>
      </p:sp>
      <p:sp>
        <p:nvSpPr>
          <p:cNvPr id="35" name="Picture Placeholder 17"/>
          <p:cNvSpPr>
            <a:spLocks noGrp="1"/>
          </p:cNvSpPr>
          <p:nvPr>
            <p:ph type="pic" sz="quarter" idx="133"/>
          </p:nvPr>
        </p:nvSpPr>
        <p:spPr>
          <a:xfrm>
            <a:off x="1847108" y="4021462"/>
            <a:ext cx="1143000" cy="1143000"/>
          </a:xfrm>
        </p:spPr>
        <p:txBody>
          <a:bodyPr/>
          <a:lstStyle/>
          <a:p>
            <a:endParaRPr lang="en-US" dirty="0"/>
          </a:p>
        </p:txBody>
      </p:sp>
      <p:sp>
        <p:nvSpPr>
          <p:cNvPr id="36" name="Picture Placeholder 17"/>
          <p:cNvSpPr>
            <a:spLocks noGrp="1"/>
          </p:cNvSpPr>
          <p:nvPr>
            <p:ph type="pic" sz="quarter" idx="134"/>
          </p:nvPr>
        </p:nvSpPr>
        <p:spPr>
          <a:xfrm>
            <a:off x="411513" y="4021462"/>
            <a:ext cx="1143000" cy="1143000"/>
          </a:xfrm>
        </p:spPr>
        <p:txBody>
          <a:bodyPr/>
          <a:lstStyle/>
          <a:p>
            <a:endParaRPr lang="en-US" dirty="0"/>
          </a:p>
        </p:txBody>
      </p:sp>
      <p:sp>
        <p:nvSpPr>
          <p:cNvPr id="37" name="Text Placeholder 14"/>
          <p:cNvSpPr>
            <a:spLocks noGrp="1"/>
          </p:cNvSpPr>
          <p:nvPr>
            <p:ph type="body" sz="quarter" idx="135"/>
          </p:nvPr>
        </p:nvSpPr>
        <p:spPr>
          <a:xfrm>
            <a:off x="411513"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38" name="Text Placeholder 14"/>
          <p:cNvSpPr>
            <a:spLocks noGrp="1"/>
          </p:cNvSpPr>
          <p:nvPr>
            <p:ph type="body" sz="quarter" idx="136"/>
          </p:nvPr>
        </p:nvSpPr>
        <p:spPr>
          <a:xfrm>
            <a:off x="1847108"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39" name="Text Placeholder 14"/>
          <p:cNvSpPr>
            <a:spLocks noGrp="1"/>
          </p:cNvSpPr>
          <p:nvPr>
            <p:ph type="body" sz="quarter" idx="137"/>
          </p:nvPr>
        </p:nvSpPr>
        <p:spPr>
          <a:xfrm>
            <a:off x="3282703"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253766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G Three Contacts with Bio">
    <p:spTree>
      <p:nvGrpSpPr>
        <p:cNvPr id="1" name=""/>
        <p:cNvGrpSpPr/>
        <p:nvPr/>
      </p:nvGrpSpPr>
      <p:grpSpPr>
        <a:xfrm>
          <a:off x="0" y="0"/>
          <a:ext cx="0" cy="0"/>
          <a:chOff x="0" y="0"/>
          <a:chExt cx="0" cy="0"/>
        </a:xfrm>
      </p:grpSpPr>
      <p:sp>
        <p:nvSpPr>
          <p:cNvPr id="16" name="Rectangle 15"/>
          <p:cNvSpPr/>
          <p:nvPr userDrawn="1"/>
        </p:nvSpPr>
        <p:spPr>
          <a:xfrm>
            <a:off x="228600" y="1611312"/>
            <a:ext cx="2796309" cy="4560857"/>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 Placeholder 23"/>
          <p:cNvSpPr>
            <a:spLocks noGrp="1"/>
          </p:cNvSpPr>
          <p:nvPr>
            <p:ph type="body" sz="quarter" idx="126"/>
          </p:nvPr>
        </p:nvSpPr>
        <p:spPr>
          <a:xfrm>
            <a:off x="228600" y="2902981"/>
            <a:ext cx="2788920" cy="3269189"/>
          </a:xfrm>
          <a:noFill/>
        </p:spPr>
        <p:txBody>
          <a:bodyPr lIns="182880" tIns="18288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9" name="Text Placeholder 48"/>
          <p:cNvSpPr>
            <a:spLocks noGrp="1"/>
          </p:cNvSpPr>
          <p:nvPr>
            <p:ph type="body" sz="quarter" idx="134"/>
          </p:nvPr>
        </p:nvSpPr>
        <p:spPr>
          <a:xfrm>
            <a:off x="228600" y="1611313"/>
            <a:ext cx="1600200" cy="1262404"/>
          </a:xfrm>
        </p:spPr>
        <p:txBody>
          <a:bodyPr lIns="182880" tIns="18288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dirty="0"/>
              <a:t>Click to edit Master text styles</a:t>
            </a:r>
          </a:p>
          <a:p>
            <a:pPr lvl="1"/>
            <a:r>
              <a:rPr lang="en-US" dirty="0"/>
              <a:t>Second level</a:t>
            </a:r>
          </a:p>
          <a:p>
            <a:pPr lvl="2"/>
            <a:r>
              <a:rPr lang="en-US" dirty="0"/>
              <a:t>Third level</a:t>
            </a:r>
          </a:p>
        </p:txBody>
      </p:sp>
      <p:sp>
        <p:nvSpPr>
          <p:cNvPr id="9" name="Picture Placeholder 17"/>
          <p:cNvSpPr>
            <a:spLocks noGrp="1"/>
          </p:cNvSpPr>
          <p:nvPr>
            <p:ph type="pic" sz="quarter" idx="17"/>
          </p:nvPr>
        </p:nvSpPr>
        <p:spPr>
          <a:xfrm>
            <a:off x="1664694" y="1749212"/>
            <a:ext cx="1143000" cy="1143000"/>
          </a:xfrm>
          <a:noFill/>
        </p:spPr>
        <p:txBody>
          <a:bodyPr/>
          <a:lstStyle/>
          <a:p>
            <a:endParaRPr lang="en-US" dirty="0"/>
          </a:p>
        </p:txBody>
      </p:sp>
      <p:sp>
        <p:nvSpPr>
          <p:cNvPr id="20" name="Rectangle 19"/>
          <p:cNvSpPr/>
          <p:nvPr userDrawn="1"/>
        </p:nvSpPr>
        <p:spPr>
          <a:xfrm>
            <a:off x="3171135" y="1611312"/>
            <a:ext cx="2796309" cy="4560857"/>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 Placeholder 23"/>
          <p:cNvSpPr>
            <a:spLocks noGrp="1"/>
          </p:cNvSpPr>
          <p:nvPr>
            <p:ph type="body" sz="quarter" idx="137"/>
          </p:nvPr>
        </p:nvSpPr>
        <p:spPr>
          <a:xfrm>
            <a:off x="3171135" y="2902981"/>
            <a:ext cx="2788920" cy="3269189"/>
          </a:xfrm>
          <a:noFill/>
        </p:spPr>
        <p:txBody>
          <a:bodyPr lIns="182880" tIns="18288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48"/>
          <p:cNvSpPr>
            <a:spLocks noGrp="1"/>
          </p:cNvSpPr>
          <p:nvPr>
            <p:ph type="body" sz="quarter" idx="138"/>
          </p:nvPr>
        </p:nvSpPr>
        <p:spPr>
          <a:xfrm>
            <a:off x="3171135" y="1611313"/>
            <a:ext cx="1600200" cy="1262404"/>
          </a:xfrm>
        </p:spPr>
        <p:txBody>
          <a:bodyPr lIns="182880" tIns="18288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dirty="0"/>
              <a:t>Click to edit Master text styles</a:t>
            </a:r>
          </a:p>
          <a:p>
            <a:pPr lvl="1"/>
            <a:r>
              <a:rPr lang="en-US" dirty="0"/>
              <a:t>Second level</a:t>
            </a:r>
          </a:p>
          <a:p>
            <a:pPr lvl="2"/>
            <a:r>
              <a:rPr lang="en-US" dirty="0"/>
              <a:t>Third level</a:t>
            </a:r>
          </a:p>
        </p:txBody>
      </p:sp>
      <p:sp>
        <p:nvSpPr>
          <p:cNvPr id="23" name="Picture Placeholder 17"/>
          <p:cNvSpPr>
            <a:spLocks noGrp="1"/>
          </p:cNvSpPr>
          <p:nvPr>
            <p:ph type="pic" sz="quarter" idx="139"/>
          </p:nvPr>
        </p:nvSpPr>
        <p:spPr>
          <a:xfrm>
            <a:off x="4607229" y="1749212"/>
            <a:ext cx="1143000" cy="1143000"/>
          </a:xfrm>
          <a:noFill/>
        </p:spPr>
        <p:txBody>
          <a:bodyPr/>
          <a:lstStyle/>
          <a:p>
            <a:endParaRPr lang="en-US" dirty="0"/>
          </a:p>
        </p:txBody>
      </p:sp>
      <p:sp>
        <p:nvSpPr>
          <p:cNvPr id="26" name="Rectangle 25"/>
          <p:cNvSpPr/>
          <p:nvPr userDrawn="1"/>
        </p:nvSpPr>
        <p:spPr>
          <a:xfrm>
            <a:off x="6115749" y="1611312"/>
            <a:ext cx="2796309" cy="4560857"/>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 Placeholder 23"/>
          <p:cNvSpPr>
            <a:spLocks noGrp="1"/>
          </p:cNvSpPr>
          <p:nvPr>
            <p:ph type="body" sz="quarter" idx="140"/>
          </p:nvPr>
        </p:nvSpPr>
        <p:spPr>
          <a:xfrm>
            <a:off x="6115749" y="2902981"/>
            <a:ext cx="2788920" cy="3269189"/>
          </a:xfrm>
          <a:noFill/>
        </p:spPr>
        <p:txBody>
          <a:bodyPr lIns="182880" tIns="18288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48"/>
          <p:cNvSpPr>
            <a:spLocks noGrp="1"/>
          </p:cNvSpPr>
          <p:nvPr>
            <p:ph type="body" sz="quarter" idx="141"/>
          </p:nvPr>
        </p:nvSpPr>
        <p:spPr>
          <a:xfrm>
            <a:off x="6115749" y="1611313"/>
            <a:ext cx="1600200" cy="1262404"/>
          </a:xfrm>
        </p:spPr>
        <p:txBody>
          <a:bodyPr lIns="182880" tIns="18288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dirty="0"/>
              <a:t>Click to edit Master text styles</a:t>
            </a:r>
          </a:p>
          <a:p>
            <a:pPr lvl="1"/>
            <a:r>
              <a:rPr lang="en-US" dirty="0"/>
              <a:t>Second level</a:t>
            </a:r>
          </a:p>
          <a:p>
            <a:pPr lvl="2"/>
            <a:r>
              <a:rPr lang="en-US" dirty="0"/>
              <a:t>Third level</a:t>
            </a:r>
          </a:p>
        </p:txBody>
      </p:sp>
      <p:sp>
        <p:nvSpPr>
          <p:cNvPr id="29" name="Picture Placeholder 17"/>
          <p:cNvSpPr>
            <a:spLocks noGrp="1"/>
          </p:cNvSpPr>
          <p:nvPr>
            <p:ph type="pic" sz="quarter" idx="142"/>
          </p:nvPr>
        </p:nvSpPr>
        <p:spPr>
          <a:xfrm>
            <a:off x="7554938" y="1749212"/>
            <a:ext cx="1143000" cy="1143000"/>
          </a:xfrm>
          <a:noFill/>
        </p:spPr>
        <p:txBody>
          <a:bodyPr/>
          <a:lstStyle/>
          <a:p>
            <a:endParaRPr lang="en-US" dirty="0"/>
          </a:p>
        </p:txBody>
      </p:sp>
      <p:sp>
        <p:nvSpPr>
          <p:cNvPr id="31" name="Footer Placeholder 30"/>
          <p:cNvSpPr>
            <a:spLocks noGrp="1"/>
          </p:cNvSpPr>
          <p:nvPr>
            <p:ph type="ftr" sz="quarter" idx="143"/>
          </p:nvPr>
        </p:nvSpPr>
        <p:spPr/>
        <p:txBody>
          <a:bodyPr/>
          <a:lstStyle/>
          <a:p>
            <a:endParaRPr lang="en-US" dirty="0"/>
          </a:p>
        </p:txBody>
      </p:sp>
      <p:cxnSp>
        <p:nvCxnSpPr>
          <p:cNvPr id="32" name="Straight Connector 31"/>
          <p:cNvCxnSpPr/>
          <p:nvPr userDrawn="1"/>
        </p:nvCxnSpPr>
        <p:spPr>
          <a:xfrm>
            <a:off x="228600" y="2898180"/>
            <a:ext cx="279806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3171135" y="2898180"/>
            <a:ext cx="279806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6115749" y="2898180"/>
            <a:ext cx="279806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G Four Contacts with Bio">
    <p:spTree>
      <p:nvGrpSpPr>
        <p:cNvPr id="1" name=""/>
        <p:cNvGrpSpPr/>
        <p:nvPr/>
      </p:nvGrpSpPr>
      <p:grpSpPr>
        <a:xfrm>
          <a:off x="0" y="0"/>
          <a:ext cx="0" cy="0"/>
          <a:chOff x="0" y="0"/>
          <a:chExt cx="0" cy="0"/>
        </a:xfrm>
      </p:grpSpPr>
      <p:sp>
        <p:nvSpPr>
          <p:cNvPr id="16" name="Rectangle 15"/>
          <p:cNvSpPr/>
          <p:nvPr userDrawn="1"/>
        </p:nvSpPr>
        <p:spPr>
          <a:xfrm>
            <a:off x="228600" y="1611312"/>
            <a:ext cx="2039112" cy="4560857"/>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 Placeholder 23"/>
          <p:cNvSpPr>
            <a:spLocks noGrp="1"/>
          </p:cNvSpPr>
          <p:nvPr>
            <p:ph type="body" sz="quarter" idx="126"/>
          </p:nvPr>
        </p:nvSpPr>
        <p:spPr>
          <a:xfrm>
            <a:off x="228600" y="3794757"/>
            <a:ext cx="2039112" cy="2377414"/>
          </a:xfrm>
          <a:noFill/>
        </p:spPr>
        <p:txBody>
          <a:bodyPr lIns="182880" tIns="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9" name="Text Placeholder 48"/>
          <p:cNvSpPr>
            <a:spLocks noGrp="1"/>
          </p:cNvSpPr>
          <p:nvPr>
            <p:ph type="body" sz="quarter" idx="134"/>
          </p:nvPr>
        </p:nvSpPr>
        <p:spPr>
          <a:xfrm>
            <a:off x="228600" y="2880367"/>
            <a:ext cx="2039112" cy="914390"/>
          </a:xfrm>
        </p:spPr>
        <p:txBody>
          <a:bodyPr lIns="182880" tIns="9144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dirty="0"/>
              <a:t>Click to edit Master text styles</a:t>
            </a:r>
          </a:p>
          <a:p>
            <a:pPr lvl="1"/>
            <a:r>
              <a:rPr lang="en-US" dirty="0"/>
              <a:t>Second level</a:t>
            </a:r>
          </a:p>
          <a:p>
            <a:pPr lvl="2"/>
            <a:r>
              <a:rPr lang="en-US" dirty="0"/>
              <a:t>Third level</a:t>
            </a:r>
          </a:p>
        </p:txBody>
      </p:sp>
      <p:sp>
        <p:nvSpPr>
          <p:cNvPr id="9" name="Picture Placeholder 17"/>
          <p:cNvSpPr>
            <a:spLocks noGrp="1" noChangeAspect="1"/>
          </p:cNvSpPr>
          <p:nvPr>
            <p:ph type="pic" sz="quarter" idx="17"/>
          </p:nvPr>
        </p:nvSpPr>
        <p:spPr>
          <a:xfrm>
            <a:off x="640123" y="1691646"/>
            <a:ext cx="1188720" cy="1188720"/>
          </a:xfrm>
          <a:noFill/>
        </p:spPr>
        <p:txBody>
          <a:bodyPr/>
          <a:lstStyle/>
          <a:p>
            <a:endParaRPr lang="en-US" dirty="0"/>
          </a:p>
        </p:txBody>
      </p:sp>
      <p:sp>
        <p:nvSpPr>
          <p:cNvPr id="31" name="Footer Placeholder 30"/>
          <p:cNvSpPr>
            <a:spLocks noGrp="1"/>
          </p:cNvSpPr>
          <p:nvPr>
            <p:ph type="ftr" sz="quarter" idx="143"/>
          </p:nvPr>
        </p:nvSpPr>
        <p:spPr/>
        <p:txBody>
          <a:bodyPr/>
          <a:lstStyle/>
          <a:p>
            <a:endParaRPr lang="en-US" dirty="0"/>
          </a:p>
        </p:txBody>
      </p:sp>
      <p:cxnSp>
        <p:nvCxnSpPr>
          <p:cNvPr id="32" name="Straight Connector 31"/>
          <p:cNvCxnSpPr/>
          <p:nvPr userDrawn="1"/>
        </p:nvCxnSpPr>
        <p:spPr>
          <a:xfrm>
            <a:off x="228600"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userDrawn="1"/>
        </p:nvSpPr>
        <p:spPr>
          <a:xfrm>
            <a:off x="2443967" y="1611312"/>
            <a:ext cx="2039112" cy="4560857"/>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23"/>
          <p:cNvSpPr>
            <a:spLocks noGrp="1"/>
          </p:cNvSpPr>
          <p:nvPr>
            <p:ph type="body" sz="quarter" idx="144"/>
          </p:nvPr>
        </p:nvSpPr>
        <p:spPr>
          <a:xfrm>
            <a:off x="2457328" y="3794757"/>
            <a:ext cx="2039112" cy="2377414"/>
          </a:xfrm>
          <a:noFill/>
        </p:spPr>
        <p:txBody>
          <a:bodyPr lIns="182880" tIns="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48"/>
          <p:cNvSpPr>
            <a:spLocks noGrp="1"/>
          </p:cNvSpPr>
          <p:nvPr>
            <p:ph type="body" sz="quarter" idx="145"/>
          </p:nvPr>
        </p:nvSpPr>
        <p:spPr>
          <a:xfrm>
            <a:off x="2443967" y="2880367"/>
            <a:ext cx="2039112" cy="914390"/>
          </a:xfrm>
        </p:spPr>
        <p:txBody>
          <a:bodyPr lIns="182880" tIns="9144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dirty="0"/>
              <a:t>Click to edit Master text styles</a:t>
            </a:r>
          </a:p>
          <a:p>
            <a:pPr lvl="1"/>
            <a:r>
              <a:rPr lang="en-US" dirty="0"/>
              <a:t>Second level</a:t>
            </a:r>
          </a:p>
          <a:p>
            <a:pPr lvl="2"/>
            <a:r>
              <a:rPr lang="en-US" dirty="0"/>
              <a:t>Third level</a:t>
            </a:r>
          </a:p>
        </p:txBody>
      </p:sp>
      <p:sp>
        <p:nvSpPr>
          <p:cNvPr id="35" name="Picture Placeholder 17"/>
          <p:cNvSpPr>
            <a:spLocks noGrp="1" noChangeAspect="1"/>
          </p:cNvSpPr>
          <p:nvPr>
            <p:ph type="pic" sz="quarter" idx="146"/>
          </p:nvPr>
        </p:nvSpPr>
        <p:spPr>
          <a:xfrm>
            <a:off x="2865149" y="1691646"/>
            <a:ext cx="1188720" cy="1188720"/>
          </a:xfrm>
          <a:noFill/>
        </p:spPr>
        <p:txBody>
          <a:bodyPr/>
          <a:lstStyle/>
          <a:p>
            <a:endParaRPr lang="en-US" dirty="0"/>
          </a:p>
        </p:txBody>
      </p:sp>
      <p:cxnSp>
        <p:nvCxnSpPr>
          <p:cNvPr id="36" name="Straight Connector 35"/>
          <p:cNvCxnSpPr/>
          <p:nvPr userDrawn="1"/>
        </p:nvCxnSpPr>
        <p:spPr>
          <a:xfrm>
            <a:off x="2443967"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p:cNvSpPr/>
          <p:nvPr userDrawn="1"/>
        </p:nvSpPr>
        <p:spPr>
          <a:xfrm>
            <a:off x="4659334" y="1611312"/>
            <a:ext cx="2039112" cy="4560857"/>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 Placeholder 23"/>
          <p:cNvSpPr>
            <a:spLocks noGrp="1"/>
          </p:cNvSpPr>
          <p:nvPr>
            <p:ph type="body" sz="quarter" idx="147"/>
          </p:nvPr>
        </p:nvSpPr>
        <p:spPr>
          <a:xfrm>
            <a:off x="4659941" y="3794757"/>
            <a:ext cx="2039112" cy="2377414"/>
          </a:xfrm>
          <a:noFill/>
        </p:spPr>
        <p:txBody>
          <a:bodyPr lIns="182880" tIns="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 Placeholder 48"/>
          <p:cNvSpPr>
            <a:spLocks noGrp="1"/>
          </p:cNvSpPr>
          <p:nvPr>
            <p:ph type="body" sz="quarter" idx="148"/>
          </p:nvPr>
        </p:nvSpPr>
        <p:spPr>
          <a:xfrm>
            <a:off x="4659334" y="2880367"/>
            <a:ext cx="2039112" cy="914390"/>
          </a:xfrm>
        </p:spPr>
        <p:txBody>
          <a:bodyPr lIns="182880" tIns="9144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dirty="0"/>
              <a:t>Click to edit Master text styles</a:t>
            </a:r>
          </a:p>
          <a:p>
            <a:pPr lvl="1"/>
            <a:r>
              <a:rPr lang="en-US" dirty="0"/>
              <a:t>Second level</a:t>
            </a:r>
          </a:p>
          <a:p>
            <a:pPr lvl="2"/>
            <a:r>
              <a:rPr lang="en-US" dirty="0"/>
              <a:t>Third level</a:t>
            </a:r>
          </a:p>
        </p:txBody>
      </p:sp>
      <p:sp>
        <p:nvSpPr>
          <p:cNvPr id="40" name="Picture Placeholder 17"/>
          <p:cNvSpPr>
            <a:spLocks noGrp="1" noChangeAspect="1"/>
          </p:cNvSpPr>
          <p:nvPr>
            <p:ph type="pic" sz="quarter" idx="149"/>
          </p:nvPr>
        </p:nvSpPr>
        <p:spPr>
          <a:xfrm>
            <a:off x="5090175" y="1691646"/>
            <a:ext cx="1188720" cy="1188720"/>
          </a:xfrm>
          <a:noFill/>
        </p:spPr>
        <p:txBody>
          <a:bodyPr/>
          <a:lstStyle/>
          <a:p>
            <a:endParaRPr lang="en-US" dirty="0"/>
          </a:p>
        </p:txBody>
      </p:sp>
      <p:cxnSp>
        <p:nvCxnSpPr>
          <p:cNvPr id="41" name="Straight Connector 40"/>
          <p:cNvCxnSpPr/>
          <p:nvPr userDrawn="1"/>
        </p:nvCxnSpPr>
        <p:spPr>
          <a:xfrm>
            <a:off x="4659334"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p:cNvSpPr/>
          <p:nvPr userDrawn="1"/>
        </p:nvSpPr>
        <p:spPr>
          <a:xfrm>
            <a:off x="6874701" y="1611312"/>
            <a:ext cx="2039112" cy="4560857"/>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 Placeholder 23"/>
          <p:cNvSpPr>
            <a:spLocks noGrp="1"/>
          </p:cNvSpPr>
          <p:nvPr>
            <p:ph type="body" sz="quarter" idx="150"/>
          </p:nvPr>
        </p:nvSpPr>
        <p:spPr>
          <a:xfrm>
            <a:off x="6874701" y="3794757"/>
            <a:ext cx="2039112" cy="2377414"/>
          </a:xfrm>
          <a:noFill/>
        </p:spPr>
        <p:txBody>
          <a:bodyPr lIns="182880" tIns="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4" name="Text Placeholder 48"/>
          <p:cNvSpPr>
            <a:spLocks noGrp="1"/>
          </p:cNvSpPr>
          <p:nvPr>
            <p:ph type="body" sz="quarter" idx="151"/>
          </p:nvPr>
        </p:nvSpPr>
        <p:spPr>
          <a:xfrm>
            <a:off x="6874701" y="2880367"/>
            <a:ext cx="2039112" cy="914390"/>
          </a:xfrm>
        </p:spPr>
        <p:txBody>
          <a:bodyPr lIns="182880" tIns="9144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dirty="0"/>
              <a:t>Click to edit Master text styles</a:t>
            </a:r>
          </a:p>
          <a:p>
            <a:pPr lvl="1"/>
            <a:r>
              <a:rPr lang="en-US" dirty="0"/>
              <a:t>Second level</a:t>
            </a:r>
          </a:p>
          <a:p>
            <a:pPr lvl="2"/>
            <a:r>
              <a:rPr lang="en-US" dirty="0"/>
              <a:t>Third level</a:t>
            </a:r>
          </a:p>
        </p:txBody>
      </p:sp>
      <p:sp>
        <p:nvSpPr>
          <p:cNvPr id="45" name="Picture Placeholder 17"/>
          <p:cNvSpPr>
            <a:spLocks noGrp="1" noChangeAspect="1"/>
          </p:cNvSpPr>
          <p:nvPr>
            <p:ph type="pic" sz="quarter" idx="152"/>
          </p:nvPr>
        </p:nvSpPr>
        <p:spPr>
          <a:xfrm>
            <a:off x="7315200" y="1691646"/>
            <a:ext cx="1188720" cy="1188720"/>
          </a:xfrm>
          <a:noFill/>
        </p:spPr>
        <p:txBody>
          <a:bodyPr/>
          <a:lstStyle/>
          <a:p>
            <a:endParaRPr lang="en-US" dirty="0"/>
          </a:p>
        </p:txBody>
      </p:sp>
      <p:cxnSp>
        <p:nvCxnSpPr>
          <p:cNvPr id="46" name="Straight Connector 45"/>
          <p:cNvCxnSpPr/>
          <p:nvPr userDrawn="1"/>
        </p:nvCxnSpPr>
        <p:spPr>
          <a:xfrm>
            <a:off x="6874701"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60826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G Eight Tombstones">
    <p:spTree>
      <p:nvGrpSpPr>
        <p:cNvPr id="1" name=""/>
        <p:cNvGrpSpPr/>
        <p:nvPr/>
      </p:nvGrpSpPr>
      <p:grpSpPr>
        <a:xfrm>
          <a:off x="0" y="0"/>
          <a:ext cx="0" cy="0"/>
          <a:chOff x="0" y="0"/>
          <a:chExt cx="0" cy="0"/>
        </a:xfrm>
      </p:grpSpPr>
      <p:sp>
        <p:nvSpPr>
          <p:cNvPr id="12" name="Rectangle 11"/>
          <p:cNvSpPr/>
          <p:nvPr userDrawn="1"/>
        </p:nvSpPr>
        <p:spPr>
          <a:xfrm>
            <a:off x="228600" y="1611312"/>
            <a:ext cx="8685213" cy="4560887"/>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Click to edit Master title style</a:t>
            </a:r>
          </a:p>
        </p:txBody>
      </p:sp>
      <p:sp>
        <p:nvSpPr>
          <p:cNvPr id="4" name="Text Placeholder 21"/>
          <p:cNvSpPr>
            <a:spLocks noGrp="1"/>
          </p:cNvSpPr>
          <p:nvPr>
            <p:ph type="body" sz="quarter" idx="101"/>
          </p:nvPr>
        </p:nvSpPr>
        <p:spPr>
          <a:xfrm>
            <a:off x="453142" y="17526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9144">
              <a:lnSpc>
                <a:spcPct val="100000"/>
              </a:lnSpc>
              <a:spcBef>
                <a:spcPts val="0"/>
              </a:spcBef>
              <a:spcAft>
                <a:spcPts val="300"/>
              </a:spcAft>
              <a:buFont typeface="Arial" panose="020B0604020202020204" pitchFamily="34" charset="0"/>
              <a:buChar char="​"/>
              <a:defRPr sz="1100" b="1" i="0">
                <a:solidFill>
                  <a:schemeClr val="tx1"/>
                </a:solidFill>
                <a:latin typeface="Arial"/>
                <a:cs typeface="Arial"/>
              </a:defRPr>
            </a:lvl1pPr>
            <a:lvl2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1"/>
          <p:cNvSpPr>
            <a:spLocks noGrp="1"/>
          </p:cNvSpPr>
          <p:nvPr>
            <p:ph type="body" sz="quarter" idx="102"/>
          </p:nvPr>
        </p:nvSpPr>
        <p:spPr>
          <a:xfrm>
            <a:off x="2565528" y="17526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9144">
              <a:lnSpc>
                <a:spcPct val="100000"/>
              </a:lnSpc>
              <a:spcBef>
                <a:spcPts val="0"/>
              </a:spcBef>
              <a:spcAft>
                <a:spcPts val="300"/>
              </a:spcAft>
              <a:buFont typeface="Arial" panose="020B0604020202020204" pitchFamily="34" charset="0"/>
              <a:buChar char="​"/>
              <a:defRPr sz="1100" b="1" i="0">
                <a:solidFill>
                  <a:schemeClr val="tx1"/>
                </a:solidFill>
                <a:latin typeface="Arial"/>
                <a:cs typeface="Arial"/>
              </a:defRPr>
            </a:lvl1pPr>
            <a:lvl2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1"/>
          <p:cNvSpPr>
            <a:spLocks noGrp="1"/>
          </p:cNvSpPr>
          <p:nvPr>
            <p:ph type="body" sz="quarter" idx="103"/>
          </p:nvPr>
        </p:nvSpPr>
        <p:spPr>
          <a:xfrm>
            <a:off x="4677914" y="17526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9144">
              <a:lnSpc>
                <a:spcPct val="100000"/>
              </a:lnSpc>
              <a:spcBef>
                <a:spcPts val="0"/>
              </a:spcBef>
              <a:spcAft>
                <a:spcPts val="300"/>
              </a:spcAft>
              <a:buFont typeface="Arial" panose="020B0604020202020204" pitchFamily="34" charset="0"/>
              <a:buChar char="​"/>
              <a:defRPr sz="1100" b="1" i="0">
                <a:solidFill>
                  <a:schemeClr val="tx1"/>
                </a:solidFill>
                <a:latin typeface="Arial"/>
                <a:cs typeface="Arial"/>
              </a:defRPr>
            </a:lvl1pPr>
            <a:lvl2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4"/>
          </p:nvPr>
        </p:nvSpPr>
        <p:spPr>
          <a:xfrm>
            <a:off x="6790301" y="17526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9144">
              <a:lnSpc>
                <a:spcPct val="100000"/>
              </a:lnSpc>
              <a:spcBef>
                <a:spcPts val="0"/>
              </a:spcBef>
              <a:spcAft>
                <a:spcPts val="300"/>
              </a:spcAft>
              <a:buFont typeface="Arial" panose="020B0604020202020204" pitchFamily="34" charset="0"/>
              <a:buChar char="​"/>
              <a:defRPr sz="1100" b="1" i="0">
                <a:solidFill>
                  <a:schemeClr val="tx1"/>
                </a:solidFill>
                <a:latin typeface="Arial"/>
                <a:cs typeface="Arial"/>
              </a:defRPr>
            </a:lvl1pPr>
            <a:lvl2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1"/>
          <p:cNvSpPr>
            <a:spLocks noGrp="1"/>
          </p:cNvSpPr>
          <p:nvPr>
            <p:ph type="body" sz="quarter" idx="105"/>
          </p:nvPr>
        </p:nvSpPr>
        <p:spPr>
          <a:xfrm>
            <a:off x="453142" y="39624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9144">
              <a:lnSpc>
                <a:spcPct val="100000"/>
              </a:lnSpc>
              <a:spcBef>
                <a:spcPts val="0"/>
              </a:spcBef>
              <a:spcAft>
                <a:spcPts val="300"/>
              </a:spcAft>
              <a:buFont typeface="Arial" panose="020B0604020202020204" pitchFamily="34" charset="0"/>
              <a:buChar char="​"/>
              <a:defRPr sz="1100" b="1" i="0">
                <a:solidFill>
                  <a:schemeClr val="tx1"/>
                </a:solidFill>
                <a:latin typeface="Arial"/>
                <a:cs typeface="Arial"/>
              </a:defRPr>
            </a:lvl1pPr>
            <a:lvl2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1"/>
          <p:cNvSpPr>
            <a:spLocks noGrp="1"/>
          </p:cNvSpPr>
          <p:nvPr>
            <p:ph type="body" sz="quarter" idx="106"/>
          </p:nvPr>
        </p:nvSpPr>
        <p:spPr>
          <a:xfrm>
            <a:off x="2565148" y="39624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9144">
              <a:lnSpc>
                <a:spcPct val="100000"/>
              </a:lnSpc>
              <a:spcBef>
                <a:spcPts val="0"/>
              </a:spcBef>
              <a:spcAft>
                <a:spcPts val="300"/>
              </a:spcAft>
              <a:buFont typeface="Arial" panose="020B0604020202020204" pitchFamily="34" charset="0"/>
              <a:buChar char="​"/>
              <a:defRPr sz="1100" b="1" i="0">
                <a:solidFill>
                  <a:schemeClr val="tx1"/>
                </a:solidFill>
                <a:latin typeface="Arial"/>
                <a:cs typeface="Arial"/>
              </a:defRPr>
            </a:lvl1pPr>
            <a:lvl2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1"/>
          <p:cNvSpPr>
            <a:spLocks noGrp="1"/>
          </p:cNvSpPr>
          <p:nvPr>
            <p:ph type="body" sz="quarter" idx="107"/>
          </p:nvPr>
        </p:nvSpPr>
        <p:spPr>
          <a:xfrm>
            <a:off x="4677154" y="39624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9144">
              <a:lnSpc>
                <a:spcPct val="100000"/>
              </a:lnSpc>
              <a:spcBef>
                <a:spcPts val="0"/>
              </a:spcBef>
              <a:spcAft>
                <a:spcPts val="300"/>
              </a:spcAft>
              <a:buFont typeface="Arial" panose="020B0604020202020204" pitchFamily="34" charset="0"/>
              <a:buChar char="​"/>
              <a:defRPr sz="1100" b="1" i="0">
                <a:solidFill>
                  <a:schemeClr val="tx1"/>
                </a:solidFill>
                <a:latin typeface="Arial"/>
                <a:cs typeface="Arial"/>
              </a:defRPr>
            </a:lvl1pPr>
            <a:lvl2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1"/>
          <p:cNvSpPr>
            <a:spLocks noGrp="1"/>
          </p:cNvSpPr>
          <p:nvPr>
            <p:ph type="body" sz="quarter" idx="108"/>
          </p:nvPr>
        </p:nvSpPr>
        <p:spPr>
          <a:xfrm>
            <a:off x="6789160" y="39624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9144">
              <a:lnSpc>
                <a:spcPct val="100000"/>
              </a:lnSpc>
              <a:spcBef>
                <a:spcPts val="0"/>
              </a:spcBef>
              <a:spcAft>
                <a:spcPts val="300"/>
              </a:spcAft>
              <a:buFont typeface="Arial" panose="020B0604020202020204" pitchFamily="34" charset="0"/>
              <a:buChar char="​"/>
              <a:defRPr sz="1100" b="1" i="0">
                <a:solidFill>
                  <a:schemeClr val="tx1"/>
                </a:solidFill>
                <a:latin typeface="Arial"/>
                <a:cs typeface="Arial"/>
              </a:defRPr>
            </a:lvl1pPr>
            <a:lvl2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12"/>
          <p:cNvSpPr>
            <a:spLocks noGrp="1"/>
          </p:cNvSpPr>
          <p:nvPr>
            <p:ph type="ftr" sz="quarter" idx="109"/>
          </p:nvPr>
        </p:nvSpPr>
        <p:spPr/>
        <p:txBody>
          <a:bodyPr/>
          <a:lstStyle/>
          <a:p>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G Twelve Tombstones">
    <p:spTree>
      <p:nvGrpSpPr>
        <p:cNvPr id="1" name=""/>
        <p:cNvGrpSpPr/>
        <p:nvPr/>
      </p:nvGrpSpPr>
      <p:grpSpPr>
        <a:xfrm>
          <a:off x="0" y="0"/>
          <a:ext cx="0" cy="0"/>
          <a:chOff x="0" y="0"/>
          <a:chExt cx="0" cy="0"/>
        </a:xfrm>
      </p:grpSpPr>
      <p:sp>
        <p:nvSpPr>
          <p:cNvPr id="16" name="Rectangle 15"/>
          <p:cNvSpPr/>
          <p:nvPr userDrawn="1"/>
        </p:nvSpPr>
        <p:spPr>
          <a:xfrm>
            <a:off x="228600" y="1611312"/>
            <a:ext cx="8685213" cy="456088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4" name="Text Placeholder 21"/>
          <p:cNvSpPr>
            <a:spLocks noGrp="1"/>
          </p:cNvSpPr>
          <p:nvPr>
            <p:ph type="body" sz="quarter" idx="101"/>
          </p:nvPr>
        </p:nvSpPr>
        <p:spPr>
          <a:xfrm>
            <a:off x="411866" y="1804232"/>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9144">
              <a:lnSpc>
                <a:spcPct val="100000"/>
              </a:lnSpc>
              <a:spcBef>
                <a:spcPts val="0"/>
              </a:spcBef>
              <a:spcAft>
                <a:spcPts val="300"/>
              </a:spcAft>
              <a:buFont typeface="Arial" panose="020B0604020202020204" pitchFamily="34" charset="0"/>
              <a:buChar char="​"/>
              <a:defRPr sz="1000" b="1" i="0">
                <a:solidFill>
                  <a:schemeClr val="tx1"/>
                </a:solidFill>
                <a:latin typeface="Arial"/>
                <a:cs typeface="Arial"/>
              </a:defRPr>
            </a:lvl1pPr>
            <a:lvl2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1" u="none" strike="noStrike" kern="1200" cap="none" spc="0" normalizeH="0" baseline="0" noProof="0" dirty="0" smtClean="0">
                <a:ln>
                  <a:noFill/>
                </a:ln>
                <a:solidFill>
                  <a:schemeClr val="tx1"/>
                </a:solidFill>
                <a:effectLst/>
                <a:uLnTx/>
                <a:uFillTx/>
                <a:latin typeface="Arial"/>
                <a:ea typeface="+mn-ea"/>
                <a:cs typeface="Arial"/>
              </a:defRPr>
            </a:lvl3pPr>
            <a:lvl4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1"/>
          <p:cNvSpPr>
            <a:spLocks noGrp="1"/>
          </p:cNvSpPr>
          <p:nvPr>
            <p:ph type="body" sz="quarter" idx="102"/>
          </p:nvPr>
        </p:nvSpPr>
        <p:spPr>
          <a:xfrm>
            <a:off x="2538011" y="1804232"/>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9144">
              <a:lnSpc>
                <a:spcPct val="100000"/>
              </a:lnSpc>
              <a:spcBef>
                <a:spcPts val="0"/>
              </a:spcBef>
              <a:spcAft>
                <a:spcPts val="300"/>
              </a:spcAft>
              <a:buFont typeface="Arial" panose="020B0604020202020204" pitchFamily="34" charset="0"/>
              <a:buChar char="​"/>
              <a:defRPr sz="1000" b="1" i="0">
                <a:solidFill>
                  <a:schemeClr val="tx1"/>
                </a:solidFill>
                <a:latin typeface="Arial"/>
                <a:cs typeface="Arial"/>
              </a:defRPr>
            </a:lvl1pPr>
            <a:lvl2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1" u="none" strike="noStrike" kern="1200" cap="none" spc="0" normalizeH="0" baseline="0" noProof="0" dirty="0" smtClean="0">
                <a:ln>
                  <a:noFill/>
                </a:ln>
                <a:solidFill>
                  <a:schemeClr val="tx1"/>
                </a:solidFill>
                <a:effectLst/>
                <a:uLnTx/>
                <a:uFillTx/>
                <a:latin typeface="Arial"/>
                <a:ea typeface="+mn-ea"/>
                <a:cs typeface="Arial"/>
              </a:defRPr>
            </a:lvl3pPr>
            <a:lvl4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1"/>
          <p:cNvSpPr>
            <a:spLocks noGrp="1"/>
          </p:cNvSpPr>
          <p:nvPr>
            <p:ph type="body" sz="quarter" idx="103"/>
          </p:nvPr>
        </p:nvSpPr>
        <p:spPr>
          <a:xfrm>
            <a:off x="4664156" y="1804232"/>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9144">
              <a:lnSpc>
                <a:spcPct val="100000"/>
              </a:lnSpc>
              <a:spcBef>
                <a:spcPts val="0"/>
              </a:spcBef>
              <a:spcAft>
                <a:spcPts val="300"/>
              </a:spcAft>
              <a:buFont typeface="Arial" panose="020B0604020202020204" pitchFamily="34" charset="0"/>
              <a:buChar char="​"/>
              <a:defRPr sz="1000" b="1" i="0">
                <a:solidFill>
                  <a:schemeClr val="tx1"/>
                </a:solidFill>
                <a:latin typeface="Arial"/>
                <a:cs typeface="Arial"/>
              </a:defRPr>
            </a:lvl1pPr>
            <a:lvl2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1" u="none" strike="noStrike" kern="1200" cap="none" spc="0" normalizeH="0" baseline="0" noProof="0" dirty="0" smtClean="0">
                <a:ln>
                  <a:noFill/>
                </a:ln>
                <a:solidFill>
                  <a:schemeClr val="tx1"/>
                </a:solidFill>
                <a:effectLst/>
                <a:uLnTx/>
                <a:uFillTx/>
                <a:latin typeface="Arial"/>
                <a:ea typeface="+mn-ea"/>
                <a:cs typeface="Arial"/>
              </a:defRPr>
            </a:lvl3pPr>
            <a:lvl4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4"/>
          </p:nvPr>
        </p:nvSpPr>
        <p:spPr>
          <a:xfrm>
            <a:off x="6790302" y="1804232"/>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9144">
              <a:lnSpc>
                <a:spcPct val="100000"/>
              </a:lnSpc>
              <a:spcBef>
                <a:spcPts val="0"/>
              </a:spcBef>
              <a:spcAft>
                <a:spcPts val="300"/>
              </a:spcAft>
              <a:buFont typeface="Arial" panose="020B0604020202020204" pitchFamily="34" charset="0"/>
              <a:buChar char="​"/>
              <a:defRPr sz="1000" b="1" i="0">
                <a:solidFill>
                  <a:schemeClr val="tx1"/>
                </a:solidFill>
                <a:latin typeface="Arial"/>
                <a:cs typeface="Arial"/>
              </a:defRPr>
            </a:lvl1pPr>
            <a:lvl2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1" u="none" strike="noStrike" kern="1200" cap="none" spc="0" normalizeH="0" baseline="0" noProof="0" dirty="0" smtClean="0">
                <a:ln>
                  <a:noFill/>
                </a:ln>
                <a:solidFill>
                  <a:schemeClr val="tx1"/>
                </a:solidFill>
                <a:effectLst/>
                <a:uLnTx/>
                <a:uFillTx/>
                <a:latin typeface="Arial"/>
                <a:ea typeface="+mn-ea"/>
                <a:cs typeface="Arial"/>
              </a:defRPr>
            </a:lvl3pPr>
            <a:lvl4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1"/>
          <p:cNvSpPr>
            <a:spLocks noGrp="1"/>
          </p:cNvSpPr>
          <p:nvPr>
            <p:ph type="body" sz="quarter" idx="105"/>
          </p:nvPr>
        </p:nvSpPr>
        <p:spPr>
          <a:xfrm>
            <a:off x="411866" y="3235815"/>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9144">
              <a:lnSpc>
                <a:spcPct val="100000"/>
              </a:lnSpc>
              <a:spcBef>
                <a:spcPts val="0"/>
              </a:spcBef>
              <a:spcAft>
                <a:spcPts val="300"/>
              </a:spcAft>
              <a:buFont typeface="Arial" panose="020B0604020202020204" pitchFamily="34" charset="0"/>
              <a:buChar char="​"/>
              <a:defRPr sz="1000" b="1" i="0">
                <a:solidFill>
                  <a:schemeClr val="tx1"/>
                </a:solidFill>
                <a:latin typeface="Arial"/>
                <a:cs typeface="Arial"/>
              </a:defRPr>
            </a:lvl1pPr>
            <a:lvl2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1" u="none" strike="noStrike" kern="1200" cap="none" spc="0" normalizeH="0" baseline="0" noProof="0" dirty="0" smtClean="0">
                <a:ln>
                  <a:noFill/>
                </a:ln>
                <a:solidFill>
                  <a:schemeClr val="tx1"/>
                </a:solidFill>
                <a:effectLst/>
                <a:uLnTx/>
                <a:uFillTx/>
                <a:latin typeface="Arial"/>
                <a:ea typeface="+mn-ea"/>
                <a:cs typeface="Arial"/>
              </a:defRPr>
            </a:lvl3pPr>
            <a:lvl4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1"/>
          <p:cNvSpPr>
            <a:spLocks noGrp="1"/>
          </p:cNvSpPr>
          <p:nvPr>
            <p:ph type="body" sz="quarter" idx="106"/>
          </p:nvPr>
        </p:nvSpPr>
        <p:spPr>
          <a:xfrm>
            <a:off x="2537631" y="4666257"/>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9144">
              <a:lnSpc>
                <a:spcPct val="100000"/>
              </a:lnSpc>
              <a:spcBef>
                <a:spcPts val="0"/>
              </a:spcBef>
              <a:spcAft>
                <a:spcPts val="300"/>
              </a:spcAft>
              <a:buFont typeface="Arial" panose="020B0604020202020204" pitchFamily="34" charset="0"/>
              <a:buChar char="​"/>
              <a:defRPr sz="1000" b="1" i="0">
                <a:solidFill>
                  <a:schemeClr val="tx1"/>
                </a:solidFill>
                <a:latin typeface="Arial"/>
                <a:cs typeface="Arial"/>
              </a:defRPr>
            </a:lvl1pPr>
            <a:lvl2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1" u="none" strike="noStrike" kern="1200" cap="none" spc="0" normalizeH="0" baseline="0" noProof="0" dirty="0" smtClean="0">
                <a:ln>
                  <a:noFill/>
                </a:ln>
                <a:solidFill>
                  <a:schemeClr val="tx1"/>
                </a:solidFill>
                <a:effectLst/>
                <a:uLnTx/>
                <a:uFillTx/>
                <a:latin typeface="Arial"/>
                <a:ea typeface="+mn-ea"/>
                <a:cs typeface="Arial"/>
              </a:defRPr>
            </a:lvl3pPr>
            <a:lvl4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1"/>
          <p:cNvSpPr>
            <a:spLocks noGrp="1"/>
          </p:cNvSpPr>
          <p:nvPr>
            <p:ph type="body" sz="quarter" idx="107"/>
          </p:nvPr>
        </p:nvSpPr>
        <p:spPr>
          <a:xfrm>
            <a:off x="4663396" y="4666257"/>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9144">
              <a:lnSpc>
                <a:spcPct val="100000"/>
              </a:lnSpc>
              <a:spcBef>
                <a:spcPts val="0"/>
              </a:spcBef>
              <a:spcAft>
                <a:spcPts val="300"/>
              </a:spcAft>
              <a:buFont typeface="Arial" panose="020B0604020202020204" pitchFamily="34" charset="0"/>
              <a:buChar char="​"/>
              <a:defRPr sz="1000" b="1" i="0">
                <a:solidFill>
                  <a:schemeClr val="tx1"/>
                </a:solidFill>
                <a:latin typeface="Arial"/>
                <a:cs typeface="Arial"/>
              </a:defRPr>
            </a:lvl1pPr>
            <a:lvl2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1" u="none" strike="noStrike" kern="1200" cap="none" spc="0" normalizeH="0" baseline="0" noProof="0" dirty="0" smtClean="0">
                <a:ln>
                  <a:noFill/>
                </a:ln>
                <a:solidFill>
                  <a:schemeClr val="tx1"/>
                </a:solidFill>
                <a:effectLst/>
                <a:uLnTx/>
                <a:uFillTx/>
                <a:latin typeface="Arial"/>
                <a:ea typeface="+mn-ea"/>
                <a:cs typeface="Arial"/>
              </a:defRPr>
            </a:lvl3pPr>
            <a:lvl4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1"/>
          <p:cNvSpPr>
            <a:spLocks noGrp="1"/>
          </p:cNvSpPr>
          <p:nvPr>
            <p:ph type="body" sz="quarter" idx="108"/>
          </p:nvPr>
        </p:nvSpPr>
        <p:spPr>
          <a:xfrm>
            <a:off x="6789161" y="4666257"/>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9144">
              <a:lnSpc>
                <a:spcPct val="100000"/>
              </a:lnSpc>
              <a:spcBef>
                <a:spcPts val="0"/>
              </a:spcBef>
              <a:spcAft>
                <a:spcPts val="300"/>
              </a:spcAft>
              <a:buFont typeface="Arial" panose="020B0604020202020204" pitchFamily="34" charset="0"/>
              <a:buChar char="​"/>
              <a:defRPr sz="1000" b="1" i="0">
                <a:solidFill>
                  <a:schemeClr val="tx1"/>
                </a:solidFill>
                <a:latin typeface="Arial"/>
                <a:cs typeface="Arial"/>
              </a:defRPr>
            </a:lvl1pPr>
            <a:lvl2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1" u="none" strike="noStrike" kern="1200" cap="none" spc="0" normalizeH="0" baseline="0" noProof="0" dirty="0" smtClean="0">
                <a:ln>
                  <a:noFill/>
                </a:ln>
                <a:solidFill>
                  <a:schemeClr val="tx1"/>
                </a:solidFill>
                <a:effectLst/>
                <a:uLnTx/>
                <a:uFillTx/>
                <a:latin typeface="Arial"/>
                <a:ea typeface="+mn-ea"/>
                <a:cs typeface="Arial"/>
              </a:defRPr>
            </a:lvl3pPr>
            <a:lvl4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1"/>
          <p:cNvSpPr>
            <a:spLocks noGrp="1"/>
          </p:cNvSpPr>
          <p:nvPr>
            <p:ph type="body" sz="quarter" idx="109"/>
          </p:nvPr>
        </p:nvSpPr>
        <p:spPr>
          <a:xfrm>
            <a:off x="411866" y="4667397"/>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9144">
              <a:lnSpc>
                <a:spcPct val="100000"/>
              </a:lnSpc>
              <a:spcBef>
                <a:spcPts val="0"/>
              </a:spcBef>
              <a:spcAft>
                <a:spcPts val="300"/>
              </a:spcAft>
              <a:buFont typeface="Arial" panose="020B0604020202020204" pitchFamily="34" charset="0"/>
              <a:buChar char="​"/>
              <a:defRPr sz="1000" b="1" i="0">
                <a:solidFill>
                  <a:schemeClr val="tx1"/>
                </a:solidFill>
                <a:latin typeface="Arial"/>
                <a:cs typeface="Arial"/>
              </a:defRPr>
            </a:lvl1pPr>
            <a:lvl2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1" u="none" strike="noStrike" kern="1200" cap="none" spc="0" normalizeH="0" baseline="0" noProof="0" dirty="0" smtClean="0">
                <a:ln>
                  <a:noFill/>
                </a:ln>
                <a:solidFill>
                  <a:schemeClr val="tx1"/>
                </a:solidFill>
                <a:effectLst/>
                <a:uLnTx/>
                <a:uFillTx/>
                <a:latin typeface="Arial"/>
                <a:ea typeface="+mn-ea"/>
                <a:cs typeface="Arial"/>
              </a:defRPr>
            </a:lvl3pPr>
            <a:lvl4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1"/>
          <p:cNvSpPr>
            <a:spLocks noGrp="1"/>
          </p:cNvSpPr>
          <p:nvPr>
            <p:ph type="body" sz="quarter" idx="110"/>
          </p:nvPr>
        </p:nvSpPr>
        <p:spPr>
          <a:xfrm>
            <a:off x="2537631" y="3235245"/>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9144">
              <a:lnSpc>
                <a:spcPct val="100000"/>
              </a:lnSpc>
              <a:spcBef>
                <a:spcPts val="0"/>
              </a:spcBef>
              <a:spcAft>
                <a:spcPts val="300"/>
              </a:spcAft>
              <a:buFont typeface="Arial" panose="020B0604020202020204" pitchFamily="34" charset="0"/>
              <a:buChar char="​"/>
              <a:defRPr sz="1000" b="1" i="0">
                <a:solidFill>
                  <a:schemeClr val="tx1"/>
                </a:solidFill>
                <a:latin typeface="Arial"/>
                <a:cs typeface="Arial"/>
              </a:defRPr>
            </a:lvl1pPr>
            <a:lvl2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1" u="none" strike="noStrike" kern="1200" cap="none" spc="0" normalizeH="0" baseline="0" noProof="0" dirty="0" smtClean="0">
                <a:ln>
                  <a:noFill/>
                </a:ln>
                <a:solidFill>
                  <a:schemeClr val="tx1"/>
                </a:solidFill>
                <a:effectLst/>
                <a:uLnTx/>
                <a:uFillTx/>
                <a:latin typeface="Arial"/>
                <a:ea typeface="+mn-ea"/>
                <a:cs typeface="Arial"/>
              </a:defRPr>
            </a:lvl3pPr>
            <a:lvl4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1"/>
          <p:cNvSpPr>
            <a:spLocks noGrp="1"/>
          </p:cNvSpPr>
          <p:nvPr>
            <p:ph type="body" sz="quarter" idx="111"/>
          </p:nvPr>
        </p:nvSpPr>
        <p:spPr>
          <a:xfrm>
            <a:off x="4663396" y="3235245"/>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9144">
              <a:lnSpc>
                <a:spcPct val="100000"/>
              </a:lnSpc>
              <a:spcBef>
                <a:spcPts val="0"/>
              </a:spcBef>
              <a:spcAft>
                <a:spcPts val="300"/>
              </a:spcAft>
              <a:buFont typeface="Arial" panose="020B0604020202020204" pitchFamily="34" charset="0"/>
              <a:buChar char="​"/>
              <a:defRPr sz="1000" b="1" i="0">
                <a:solidFill>
                  <a:schemeClr val="tx1"/>
                </a:solidFill>
                <a:latin typeface="Arial"/>
                <a:cs typeface="Arial"/>
              </a:defRPr>
            </a:lvl1pPr>
            <a:lvl2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1" u="none" strike="noStrike" kern="1200" cap="none" spc="0" normalizeH="0" baseline="0" noProof="0" dirty="0" smtClean="0">
                <a:ln>
                  <a:noFill/>
                </a:ln>
                <a:solidFill>
                  <a:schemeClr val="tx1"/>
                </a:solidFill>
                <a:effectLst/>
                <a:uLnTx/>
                <a:uFillTx/>
                <a:latin typeface="Arial"/>
                <a:ea typeface="+mn-ea"/>
                <a:cs typeface="Arial"/>
              </a:defRPr>
            </a:lvl3pPr>
            <a:lvl4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1"/>
          <p:cNvSpPr>
            <a:spLocks noGrp="1"/>
          </p:cNvSpPr>
          <p:nvPr>
            <p:ph type="body" sz="quarter" idx="112"/>
          </p:nvPr>
        </p:nvSpPr>
        <p:spPr>
          <a:xfrm>
            <a:off x="6789161" y="3235244"/>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9144">
              <a:lnSpc>
                <a:spcPct val="100000"/>
              </a:lnSpc>
              <a:spcBef>
                <a:spcPts val="0"/>
              </a:spcBef>
              <a:spcAft>
                <a:spcPts val="300"/>
              </a:spcAft>
              <a:buFont typeface="Arial" panose="020B0604020202020204" pitchFamily="34" charset="0"/>
              <a:buChar char="​"/>
              <a:defRPr sz="1000" b="1" i="0">
                <a:solidFill>
                  <a:schemeClr val="tx1"/>
                </a:solidFill>
                <a:latin typeface="Arial"/>
                <a:cs typeface="Arial"/>
              </a:defRPr>
            </a:lvl1pPr>
            <a:lvl2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1" u="none" strike="noStrike" kern="1200" cap="none" spc="0" normalizeH="0" baseline="0" noProof="0" dirty="0" smtClean="0">
                <a:ln>
                  <a:noFill/>
                </a:ln>
                <a:solidFill>
                  <a:schemeClr val="tx1"/>
                </a:solidFill>
                <a:effectLst/>
                <a:uLnTx/>
                <a:uFillTx/>
                <a:latin typeface="Arial"/>
                <a:ea typeface="+mn-ea"/>
                <a:cs typeface="Arial"/>
              </a:defRPr>
            </a:lvl3pPr>
            <a:lvl4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113"/>
          </p:nvPr>
        </p:nvSpPr>
        <p:spPr/>
        <p:txBody>
          <a:bodyPr/>
          <a:lstStyle/>
          <a:p>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G Fifteen Tombstones">
    <p:spTree>
      <p:nvGrpSpPr>
        <p:cNvPr id="1" name=""/>
        <p:cNvGrpSpPr/>
        <p:nvPr/>
      </p:nvGrpSpPr>
      <p:grpSpPr>
        <a:xfrm>
          <a:off x="0" y="0"/>
          <a:ext cx="0" cy="0"/>
          <a:chOff x="0" y="0"/>
          <a:chExt cx="0" cy="0"/>
        </a:xfrm>
      </p:grpSpPr>
      <p:sp>
        <p:nvSpPr>
          <p:cNvPr id="19" name="Rectangle 18"/>
          <p:cNvSpPr/>
          <p:nvPr userDrawn="1"/>
        </p:nvSpPr>
        <p:spPr>
          <a:xfrm>
            <a:off x="228600" y="1611313"/>
            <a:ext cx="8685213" cy="4560857"/>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4" name="Text Placeholder 21"/>
          <p:cNvSpPr>
            <a:spLocks noGrp="1"/>
          </p:cNvSpPr>
          <p:nvPr>
            <p:ph type="body" sz="quarter" idx="101"/>
          </p:nvPr>
        </p:nvSpPr>
        <p:spPr>
          <a:xfrm>
            <a:off x="420688" y="178694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9144">
              <a:lnSpc>
                <a:spcPct val="100000"/>
              </a:lnSpc>
              <a:spcBef>
                <a:spcPts val="0"/>
              </a:spcBef>
              <a:spcAft>
                <a:spcPts val="300"/>
              </a:spcAft>
              <a:buFont typeface="Arial" panose="020B0604020202020204" pitchFamily="34" charset="0"/>
              <a:buChar char="​"/>
              <a:defRPr sz="1000" b="1" i="0">
                <a:solidFill>
                  <a:schemeClr val="tx1"/>
                </a:solidFill>
                <a:latin typeface="Arial"/>
                <a:cs typeface="Arial"/>
              </a:defRPr>
            </a:lvl1pPr>
            <a:lvl2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1" u="none" strike="noStrike" kern="1200" cap="none" spc="0" normalizeH="0" baseline="0" noProof="0" dirty="0" smtClean="0">
                <a:ln>
                  <a:noFill/>
                </a:ln>
                <a:solidFill>
                  <a:schemeClr val="tx1"/>
                </a:solidFill>
                <a:effectLst/>
                <a:uLnTx/>
                <a:uFillTx/>
                <a:latin typeface="Arial"/>
                <a:ea typeface="+mn-ea"/>
                <a:cs typeface="Arial"/>
              </a:defRPr>
            </a:lvl3pPr>
            <a:lvl4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1"/>
          <p:cNvSpPr>
            <a:spLocks noGrp="1"/>
          </p:cNvSpPr>
          <p:nvPr>
            <p:ph type="body" sz="quarter" idx="102"/>
          </p:nvPr>
        </p:nvSpPr>
        <p:spPr>
          <a:xfrm>
            <a:off x="2106216" y="178694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9144">
              <a:lnSpc>
                <a:spcPct val="100000"/>
              </a:lnSpc>
              <a:spcBef>
                <a:spcPts val="0"/>
              </a:spcBef>
              <a:spcAft>
                <a:spcPts val="300"/>
              </a:spcAft>
              <a:buFont typeface="Arial" panose="020B0604020202020204" pitchFamily="34" charset="0"/>
              <a:buChar char="​"/>
              <a:defRPr sz="1000" b="1" i="0">
                <a:solidFill>
                  <a:schemeClr val="tx1"/>
                </a:solidFill>
                <a:latin typeface="Arial"/>
                <a:cs typeface="Arial"/>
              </a:defRPr>
            </a:lvl1pPr>
            <a:lvl2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1" u="none" strike="noStrike" kern="1200" cap="none" spc="0" normalizeH="0" baseline="0" noProof="0" dirty="0" smtClean="0">
                <a:ln>
                  <a:noFill/>
                </a:ln>
                <a:solidFill>
                  <a:schemeClr val="tx1"/>
                </a:solidFill>
                <a:effectLst/>
                <a:uLnTx/>
                <a:uFillTx/>
                <a:latin typeface="Arial"/>
                <a:ea typeface="+mn-ea"/>
                <a:cs typeface="Arial"/>
              </a:defRPr>
            </a:lvl3pPr>
            <a:lvl4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1"/>
          <p:cNvSpPr>
            <a:spLocks noGrp="1"/>
          </p:cNvSpPr>
          <p:nvPr>
            <p:ph type="body" sz="quarter" idx="103"/>
          </p:nvPr>
        </p:nvSpPr>
        <p:spPr>
          <a:xfrm>
            <a:off x="3791744" y="178694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9144">
              <a:lnSpc>
                <a:spcPct val="100000"/>
              </a:lnSpc>
              <a:spcBef>
                <a:spcPts val="0"/>
              </a:spcBef>
              <a:spcAft>
                <a:spcPts val="300"/>
              </a:spcAft>
              <a:buFont typeface="Arial" panose="020B0604020202020204" pitchFamily="34" charset="0"/>
              <a:buChar char="​"/>
              <a:defRPr sz="1000" b="1" i="0">
                <a:solidFill>
                  <a:schemeClr val="tx1"/>
                </a:solidFill>
                <a:latin typeface="Arial"/>
                <a:cs typeface="Arial"/>
              </a:defRPr>
            </a:lvl1pPr>
            <a:lvl2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1" u="none" strike="noStrike" kern="1200" cap="none" spc="0" normalizeH="0" baseline="0" noProof="0" dirty="0" smtClean="0">
                <a:ln>
                  <a:noFill/>
                </a:ln>
                <a:solidFill>
                  <a:schemeClr val="tx1"/>
                </a:solidFill>
                <a:effectLst/>
                <a:uLnTx/>
                <a:uFillTx/>
                <a:latin typeface="Arial"/>
                <a:ea typeface="+mn-ea"/>
                <a:cs typeface="Arial"/>
              </a:defRPr>
            </a:lvl3pPr>
            <a:lvl4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4"/>
          </p:nvPr>
        </p:nvSpPr>
        <p:spPr>
          <a:xfrm>
            <a:off x="5477272" y="178694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9144">
              <a:lnSpc>
                <a:spcPct val="100000"/>
              </a:lnSpc>
              <a:spcBef>
                <a:spcPts val="0"/>
              </a:spcBef>
              <a:spcAft>
                <a:spcPts val="300"/>
              </a:spcAft>
              <a:buFont typeface="Arial" panose="020B0604020202020204" pitchFamily="34" charset="0"/>
              <a:buChar char="​"/>
              <a:defRPr sz="1000" b="1" i="0">
                <a:solidFill>
                  <a:schemeClr val="tx1"/>
                </a:solidFill>
                <a:latin typeface="Arial"/>
                <a:cs typeface="Arial"/>
              </a:defRPr>
            </a:lvl1pPr>
            <a:lvl2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1" u="none" strike="noStrike" kern="1200" cap="none" spc="0" normalizeH="0" baseline="0" noProof="0" dirty="0" smtClean="0">
                <a:ln>
                  <a:noFill/>
                </a:ln>
                <a:solidFill>
                  <a:schemeClr val="tx1"/>
                </a:solidFill>
                <a:effectLst/>
                <a:uLnTx/>
                <a:uFillTx/>
                <a:latin typeface="Arial"/>
                <a:ea typeface="+mn-ea"/>
                <a:cs typeface="Arial"/>
              </a:defRPr>
            </a:lvl3pPr>
            <a:lvl4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1"/>
          <p:cNvSpPr>
            <a:spLocks noGrp="1"/>
          </p:cNvSpPr>
          <p:nvPr>
            <p:ph type="body" sz="quarter" idx="105"/>
          </p:nvPr>
        </p:nvSpPr>
        <p:spPr>
          <a:xfrm>
            <a:off x="420688" y="3218143"/>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9144">
              <a:lnSpc>
                <a:spcPct val="100000"/>
              </a:lnSpc>
              <a:spcBef>
                <a:spcPts val="0"/>
              </a:spcBef>
              <a:spcAft>
                <a:spcPts val="300"/>
              </a:spcAft>
              <a:buFont typeface="Arial" panose="020B0604020202020204" pitchFamily="34" charset="0"/>
              <a:buChar char="​"/>
              <a:defRPr sz="1000" b="1" i="0">
                <a:solidFill>
                  <a:schemeClr val="tx1"/>
                </a:solidFill>
                <a:latin typeface="Arial"/>
                <a:cs typeface="Arial"/>
              </a:defRPr>
            </a:lvl1pPr>
            <a:lvl2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1" u="none" strike="noStrike" kern="1200" cap="none" spc="0" normalizeH="0" baseline="0" noProof="0" dirty="0" smtClean="0">
                <a:ln>
                  <a:noFill/>
                </a:ln>
                <a:solidFill>
                  <a:schemeClr val="tx1"/>
                </a:solidFill>
                <a:effectLst/>
                <a:uLnTx/>
                <a:uFillTx/>
                <a:latin typeface="Arial"/>
                <a:ea typeface="+mn-ea"/>
                <a:cs typeface="Arial"/>
              </a:defRPr>
            </a:lvl3pPr>
            <a:lvl4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1"/>
          <p:cNvSpPr>
            <a:spLocks noGrp="1"/>
          </p:cNvSpPr>
          <p:nvPr>
            <p:ph type="body" sz="quarter" idx="106"/>
          </p:nvPr>
        </p:nvSpPr>
        <p:spPr>
          <a:xfrm>
            <a:off x="2106216" y="4648200"/>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9144">
              <a:lnSpc>
                <a:spcPct val="100000"/>
              </a:lnSpc>
              <a:spcBef>
                <a:spcPts val="0"/>
              </a:spcBef>
              <a:spcAft>
                <a:spcPts val="300"/>
              </a:spcAft>
              <a:buFont typeface="Arial" panose="020B0604020202020204" pitchFamily="34" charset="0"/>
              <a:buChar char="​"/>
              <a:defRPr sz="1000" b="1" i="0">
                <a:solidFill>
                  <a:schemeClr val="tx1"/>
                </a:solidFill>
                <a:latin typeface="Arial"/>
                <a:cs typeface="Arial"/>
              </a:defRPr>
            </a:lvl1pPr>
            <a:lvl2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1" u="none" strike="noStrike" kern="1200" cap="none" spc="0" normalizeH="0" baseline="0" noProof="0" dirty="0" smtClean="0">
                <a:ln>
                  <a:noFill/>
                </a:ln>
                <a:solidFill>
                  <a:schemeClr val="tx1"/>
                </a:solidFill>
                <a:effectLst/>
                <a:uLnTx/>
                <a:uFillTx/>
                <a:latin typeface="Arial"/>
                <a:ea typeface="+mn-ea"/>
                <a:cs typeface="Arial"/>
              </a:defRPr>
            </a:lvl3pPr>
            <a:lvl4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1"/>
          <p:cNvSpPr>
            <a:spLocks noGrp="1"/>
          </p:cNvSpPr>
          <p:nvPr>
            <p:ph type="body" sz="quarter" idx="107"/>
          </p:nvPr>
        </p:nvSpPr>
        <p:spPr>
          <a:xfrm>
            <a:off x="3791744" y="4648200"/>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9144">
              <a:lnSpc>
                <a:spcPct val="100000"/>
              </a:lnSpc>
              <a:spcBef>
                <a:spcPts val="0"/>
              </a:spcBef>
              <a:spcAft>
                <a:spcPts val="300"/>
              </a:spcAft>
              <a:buFont typeface="Arial" panose="020B0604020202020204" pitchFamily="34" charset="0"/>
              <a:buChar char="​"/>
              <a:defRPr sz="1000" b="1" i="0">
                <a:solidFill>
                  <a:schemeClr val="tx1"/>
                </a:solidFill>
                <a:latin typeface="Arial"/>
                <a:cs typeface="Arial"/>
              </a:defRPr>
            </a:lvl1pPr>
            <a:lvl2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1" u="none" strike="noStrike" kern="1200" cap="none" spc="0" normalizeH="0" baseline="0" noProof="0" dirty="0" smtClean="0">
                <a:ln>
                  <a:noFill/>
                </a:ln>
                <a:solidFill>
                  <a:schemeClr val="tx1"/>
                </a:solidFill>
                <a:effectLst/>
                <a:uLnTx/>
                <a:uFillTx/>
                <a:latin typeface="Arial"/>
                <a:ea typeface="+mn-ea"/>
                <a:cs typeface="Arial"/>
              </a:defRPr>
            </a:lvl3pPr>
            <a:lvl4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1"/>
          <p:cNvSpPr>
            <a:spLocks noGrp="1"/>
          </p:cNvSpPr>
          <p:nvPr>
            <p:ph type="body" sz="quarter" idx="108"/>
          </p:nvPr>
        </p:nvSpPr>
        <p:spPr>
          <a:xfrm>
            <a:off x="5477272" y="4648200"/>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9144">
              <a:lnSpc>
                <a:spcPct val="100000"/>
              </a:lnSpc>
              <a:spcBef>
                <a:spcPts val="0"/>
              </a:spcBef>
              <a:spcAft>
                <a:spcPts val="300"/>
              </a:spcAft>
              <a:buFont typeface="Arial" panose="020B0604020202020204" pitchFamily="34" charset="0"/>
              <a:buChar char="​"/>
              <a:defRPr sz="1000" b="1" i="0">
                <a:solidFill>
                  <a:schemeClr val="tx1"/>
                </a:solidFill>
                <a:latin typeface="Arial"/>
                <a:cs typeface="Arial"/>
              </a:defRPr>
            </a:lvl1pPr>
            <a:lvl2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1" u="none" strike="noStrike" kern="1200" cap="none" spc="0" normalizeH="0" baseline="0" noProof="0" dirty="0" smtClean="0">
                <a:ln>
                  <a:noFill/>
                </a:ln>
                <a:solidFill>
                  <a:schemeClr val="tx1"/>
                </a:solidFill>
                <a:effectLst/>
                <a:uLnTx/>
                <a:uFillTx/>
                <a:latin typeface="Arial"/>
                <a:ea typeface="+mn-ea"/>
                <a:cs typeface="Arial"/>
              </a:defRPr>
            </a:lvl3pPr>
            <a:lvl4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1"/>
          <p:cNvSpPr>
            <a:spLocks noGrp="1"/>
          </p:cNvSpPr>
          <p:nvPr>
            <p:ph type="body" sz="quarter" idx="109"/>
          </p:nvPr>
        </p:nvSpPr>
        <p:spPr>
          <a:xfrm>
            <a:off x="420688" y="4649340"/>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9144">
              <a:lnSpc>
                <a:spcPct val="100000"/>
              </a:lnSpc>
              <a:spcBef>
                <a:spcPts val="0"/>
              </a:spcBef>
              <a:spcAft>
                <a:spcPts val="300"/>
              </a:spcAft>
              <a:buFont typeface="Arial" panose="020B0604020202020204" pitchFamily="34" charset="0"/>
              <a:buChar char="​"/>
              <a:defRPr sz="1000" b="1" i="0">
                <a:solidFill>
                  <a:schemeClr val="tx1"/>
                </a:solidFill>
                <a:latin typeface="Arial"/>
                <a:cs typeface="Arial"/>
              </a:defRPr>
            </a:lvl1pPr>
            <a:lvl2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1" u="none" strike="noStrike" kern="1200" cap="none" spc="0" normalizeH="0" baseline="0" noProof="0" dirty="0" smtClean="0">
                <a:ln>
                  <a:noFill/>
                </a:ln>
                <a:solidFill>
                  <a:schemeClr val="tx1"/>
                </a:solidFill>
                <a:effectLst/>
                <a:uLnTx/>
                <a:uFillTx/>
                <a:latin typeface="Arial"/>
                <a:ea typeface="+mn-ea"/>
                <a:cs typeface="Arial"/>
              </a:defRPr>
            </a:lvl3pPr>
            <a:lvl4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1"/>
          <p:cNvSpPr>
            <a:spLocks noGrp="1"/>
          </p:cNvSpPr>
          <p:nvPr>
            <p:ph type="body" sz="quarter" idx="110"/>
          </p:nvPr>
        </p:nvSpPr>
        <p:spPr>
          <a:xfrm>
            <a:off x="2106216" y="3217573"/>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9144">
              <a:lnSpc>
                <a:spcPct val="100000"/>
              </a:lnSpc>
              <a:spcBef>
                <a:spcPts val="0"/>
              </a:spcBef>
              <a:spcAft>
                <a:spcPts val="300"/>
              </a:spcAft>
              <a:buFont typeface="Arial" panose="020B0604020202020204" pitchFamily="34" charset="0"/>
              <a:buChar char="​"/>
              <a:defRPr sz="1000" b="1" i="0">
                <a:solidFill>
                  <a:schemeClr val="tx1"/>
                </a:solidFill>
                <a:latin typeface="Arial"/>
                <a:cs typeface="Arial"/>
              </a:defRPr>
            </a:lvl1pPr>
            <a:lvl2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1" u="none" strike="noStrike" kern="1200" cap="none" spc="0" normalizeH="0" baseline="0" noProof="0" dirty="0" smtClean="0">
                <a:ln>
                  <a:noFill/>
                </a:ln>
                <a:solidFill>
                  <a:schemeClr val="tx1"/>
                </a:solidFill>
                <a:effectLst/>
                <a:uLnTx/>
                <a:uFillTx/>
                <a:latin typeface="Arial"/>
                <a:ea typeface="+mn-ea"/>
                <a:cs typeface="Arial"/>
              </a:defRPr>
            </a:lvl3pPr>
            <a:lvl4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1"/>
          <p:cNvSpPr>
            <a:spLocks noGrp="1"/>
          </p:cNvSpPr>
          <p:nvPr>
            <p:ph type="body" sz="quarter" idx="111"/>
          </p:nvPr>
        </p:nvSpPr>
        <p:spPr>
          <a:xfrm>
            <a:off x="3791744" y="3217573"/>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9144">
              <a:lnSpc>
                <a:spcPct val="100000"/>
              </a:lnSpc>
              <a:spcBef>
                <a:spcPts val="0"/>
              </a:spcBef>
              <a:spcAft>
                <a:spcPts val="300"/>
              </a:spcAft>
              <a:buFont typeface="Arial" panose="020B0604020202020204" pitchFamily="34" charset="0"/>
              <a:buChar char="​"/>
              <a:defRPr sz="1000" b="1" i="0">
                <a:solidFill>
                  <a:schemeClr val="tx1"/>
                </a:solidFill>
                <a:latin typeface="Arial"/>
                <a:cs typeface="Arial"/>
              </a:defRPr>
            </a:lvl1pPr>
            <a:lvl2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1" u="none" strike="noStrike" kern="1200" cap="none" spc="0" normalizeH="0" baseline="0" noProof="0" dirty="0" smtClean="0">
                <a:ln>
                  <a:noFill/>
                </a:ln>
                <a:solidFill>
                  <a:schemeClr val="tx1"/>
                </a:solidFill>
                <a:effectLst/>
                <a:uLnTx/>
                <a:uFillTx/>
                <a:latin typeface="Arial"/>
                <a:ea typeface="+mn-ea"/>
                <a:cs typeface="Arial"/>
              </a:defRPr>
            </a:lvl3pPr>
            <a:lvl4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1"/>
          <p:cNvSpPr>
            <a:spLocks noGrp="1"/>
          </p:cNvSpPr>
          <p:nvPr>
            <p:ph type="body" sz="quarter" idx="112"/>
          </p:nvPr>
        </p:nvSpPr>
        <p:spPr>
          <a:xfrm>
            <a:off x="5477272" y="3217573"/>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9144">
              <a:lnSpc>
                <a:spcPct val="100000"/>
              </a:lnSpc>
              <a:spcBef>
                <a:spcPts val="0"/>
              </a:spcBef>
              <a:spcAft>
                <a:spcPts val="300"/>
              </a:spcAft>
              <a:buFont typeface="Arial" panose="020B0604020202020204" pitchFamily="34" charset="0"/>
              <a:buChar char="​"/>
              <a:defRPr sz="1000" b="1" i="0">
                <a:solidFill>
                  <a:schemeClr val="tx1"/>
                </a:solidFill>
                <a:latin typeface="Arial"/>
                <a:cs typeface="Arial"/>
              </a:defRPr>
            </a:lvl1pPr>
            <a:lvl2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1" u="none" strike="noStrike" kern="1200" cap="none" spc="0" normalizeH="0" baseline="0" noProof="0" dirty="0" smtClean="0">
                <a:ln>
                  <a:noFill/>
                </a:ln>
                <a:solidFill>
                  <a:schemeClr val="tx1"/>
                </a:solidFill>
                <a:effectLst/>
                <a:uLnTx/>
                <a:uFillTx/>
                <a:latin typeface="Arial"/>
                <a:ea typeface="+mn-ea"/>
                <a:cs typeface="Arial"/>
              </a:defRPr>
            </a:lvl3pPr>
            <a:lvl4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1"/>
          <p:cNvSpPr>
            <a:spLocks noGrp="1"/>
          </p:cNvSpPr>
          <p:nvPr>
            <p:ph type="body" sz="quarter" idx="113"/>
          </p:nvPr>
        </p:nvSpPr>
        <p:spPr>
          <a:xfrm>
            <a:off x="7162800" y="178694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9144">
              <a:lnSpc>
                <a:spcPct val="100000"/>
              </a:lnSpc>
              <a:spcBef>
                <a:spcPts val="0"/>
              </a:spcBef>
              <a:spcAft>
                <a:spcPts val="300"/>
              </a:spcAft>
              <a:buFont typeface="Arial" panose="020B0604020202020204" pitchFamily="34" charset="0"/>
              <a:buChar char="​"/>
              <a:defRPr sz="1000" b="1" i="0">
                <a:solidFill>
                  <a:schemeClr val="tx1"/>
                </a:solidFill>
                <a:latin typeface="Arial"/>
                <a:cs typeface="Arial"/>
              </a:defRPr>
            </a:lvl1pPr>
            <a:lvl2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1" u="none" strike="noStrike" kern="1200" cap="none" spc="0" normalizeH="0" baseline="0" noProof="0" dirty="0" smtClean="0">
                <a:ln>
                  <a:noFill/>
                </a:ln>
                <a:solidFill>
                  <a:schemeClr val="tx1"/>
                </a:solidFill>
                <a:effectLst/>
                <a:uLnTx/>
                <a:uFillTx/>
                <a:latin typeface="Arial"/>
                <a:ea typeface="+mn-ea"/>
                <a:cs typeface="Arial"/>
              </a:defRPr>
            </a:lvl3pPr>
            <a:lvl4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1"/>
          <p:cNvSpPr>
            <a:spLocks noGrp="1"/>
          </p:cNvSpPr>
          <p:nvPr>
            <p:ph type="body" sz="quarter" idx="114"/>
          </p:nvPr>
        </p:nvSpPr>
        <p:spPr>
          <a:xfrm>
            <a:off x="7162800" y="4648200"/>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9144">
              <a:lnSpc>
                <a:spcPct val="100000"/>
              </a:lnSpc>
              <a:spcBef>
                <a:spcPts val="0"/>
              </a:spcBef>
              <a:spcAft>
                <a:spcPts val="300"/>
              </a:spcAft>
              <a:buFont typeface="Arial" panose="020B0604020202020204" pitchFamily="34" charset="0"/>
              <a:buChar char="​"/>
              <a:defRPr sz="1000" b="1" i="0">
                <a:solidFill>
                  <a:schemeClr val="tx1"/>
                </a:solidFill>
                <a:latin typeface="Arial"/>
                <a:cs typeface="Arial"/>
              </a:defRPr>
            </a:lvl1pPr>
            <a:lvl2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1" u="none" strike="noStrike" kern="1200" cap="none" spc="0" normalizeH="0" baseline="0" noProof="0" dirty="0" smtClean="0">
                <a:ln>
                  <a:noFill/>
                </a:ln>
                <a:solidFill>
                  <a:schemeClr val="tx1"/>
                </a:solidFill>
                <a:effectLst/>
                <a:uLnTx/>
                <a:uFillTx/>
                <a:latin typeface="Arial"/>
                <a:ea typeface="+mn-ea"/>
                <a:cs typeface="Arial"/>
              </a:defRPr>
            </a:lvl3pPr>
            <a:lvl4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1"/>
          <p:cNvSpPr>
            <a:spLocks noGrp="1"/>
          </p:cNvSpPr>
          <p:nvPr>
            <p:ph type="body" sz="quarter" idx="115"/>
          </p:nvPr>
        </p:nvSpPr>
        <p:spPr>
          <a:xfrm>
            <a:off x="7162800" y="3217573"/>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9144">
              <a:lnSpc>
                <a:spcPct val="100000"/>
              </a:lnSpc>
              <a:spcBef>
                <a:spcPts val="0"/>
              </a:spcBef>
              <a:spcAft>
                <a:spcPts val="300"/>
              </a:spcAft>
              <a:buFont typeface="Arial" panose="020B0604020202020204" pitchFamily="34" charset="0"/>
              <a:buChar char="​"/>
              <a:defRPr sz="1000" b="1" i="0">
                <a:solidFill>
                  <a:schemeClr val="tx1"/>
                </a:solidFill>
                <a:latin typeface="Arial"/>
                <a:cs typeface="Arial"/>
              </a:defRPr>
            </a:lvl1pPr>
            <a:lvl2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1" u="none" strike="noStrike" kern="1200" cap="none" spc="0" normalizeH="0" baseline="0" noProof="0" dirty="0" smtClean="0">
                <a:ln>
                  <a:noFill/>
                </a:ln>
                <a:solidFill>
                  <a:schemeClr val="tx1"/>
                </a:solidFill>
                <a:effectLst/>
                <a:uLnTx/>
                <a:uFillTx/>
                <a:latin typeface="Arial"/>
                <a:ea typeface="+mn-ea"/>
                <a:cs typeface="Arial"/>
              </a:defRPr>
            </a:lvl3pPr>
            <a:lvl4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Footer Placeholder 19"/>
          <p:cNvSpPr>
            <a:spLocks noGrp="1"/>
          </p:cNvSpPr>
          <p:nvPr>
            <p:ph type="ftr" sz="quarter" idx="116"/>
          </p:nvPr>
        </p:nvSpPr>
        <p:spPr/>
        <p:txBody>
          <a:bodyPr/>
          <a:lstStyle/>
          <a:p>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G Text with 9 Tombstones">
    <p:spTree>
      <p:nvGrpSpPr>
        <p:cNvPr id="1" name=""/>
        <p:cNvGrpSpPr/>
        <p:nvPr/>
      </p:nvGrpSpPr>
      <p:grpSpPr>
        <a:xfrm>
          <a:off x="0" y="0"/>
          <a:ext cx="0" cy="0"/>
          <a:chOff x="0" y="0"/>
          <a:chExt cx="0" cy="0"/>
        </a:xfrm>
      </p:grpSpPr>
      <p:sp>
        <p:nvSpPr>
          <p:cNvPr id="19" name="Rectangle 18"/>
          <p:cNvSpPr/>
          <p:nvPr userDrawn="1"/>
        </p:nvSpPr>
        <p:spPr bwMode="auto">
          <a:xfrm>
            <a:off x="3922889" y="1618488"/>
            <a:ext cx="4990924" cy="455212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6" name="Text Placeholder 21"/>
          <p:cNvSpPr>
            <a:spLocks noGrp="1"/>
          </p:cNvSpPr>
          <p:nvPr>
            <p:ph type="body" sz="quarter" idx="103"/>
          </p:nvPr>
        </p:nvSpPr>
        <p:spPr bwMode="auto">
          <a:xfrm>
            <a:off x="4060318" y="1758965"/>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9144">
              <a:lnSpc>
                <a:spcPct val="100000"/>
              </a:lnSpc>
              <a:spcBef>
                <a:spcPts val="0"/>
              </a:spcBef>
              <a:spcAft>
                <a:spcPts val="300"/>
              </a:spcAft>
              <a:buFont typeface="Arial" panose="020B0604020202020204" pitchFamily="34" charset="0"/>
              <a:buChar char="​"/>
              <a:defRPr sz="1000" b="1" i="0">
                <a:solidFill>
                  <a:srgbClr val="000000"/>
                </a:solidFill>
                <a:latin typeface="Arial"/>
                <a:cs typeface="Arial"/>
              </a:defRPr>
            </a:lvl1pPr>
            <a:lvl2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1" u="none" strike="noStrike" kern="1200" cap="none" spc="0" normalizeH="0" baseline="0" noProof="0" dirty="0" smtClean="0">
                <a:ln>
                  <a:noFill/>
                </a:ln>
                <a:solidFill>
                  <a:schemeClr val="tx1"/>
                </a:solidFill>
                <a:effectLst/>
                <a:uLnTx/>
                <a:uFillTx/>
                <a:latin typeface="Arial"/>
                <a:ea typeface="+mn-ea"/>
                <a:cs typeface="Arial"/>
              </a:defRPr>
            </a:lvl3pPr>
            <a:lvl4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4"/>
          </p:nvPr>
        </p:nvSpPr>
        <p:spPr bwMode="auto">
          <a:xfrm>
            <a:off x="5660518" y="1758965"/>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9144">
              <a:lnSpc>
                <a:spcPct val="100000"/>
              </a:lnSpc>
              <a:spcBef>
                <a:spcPts val="0"/>
              </a:spcBef>
              <a:spcAft>
                <a:spcPts val="300"/>
              </a:spcAft>
              <a:buFont typeface="Arial" panose="020B0604020202020204" pitchFamily="34" charset="0"/>
              <a:buChar char="​"/>
              <a:defRPr sz="1000" b="1" i="0">
                <a:solidFill>
                  <a:schemeClr val="tx1"/>
                </a:solidFill>
                <a:latin typeface="Arial"/>
                <a:cs typeface="Arial"/>
              </a:defRPr>
            </a:lvl1pPr>
            <a:lvl2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1" u="none" strike="noStrike" kern="1200" cap="none" spc="0" normalizeH="0" baseline="0" noProof="0" dirty="0" smtClean="0">
                <a:ln>
                  <a:noFill/>
                </a:ln>
                <a:solidFill>
                  <a:schemeClr val="tx1"/>
                </a:solidFill>
                <a:effectLst/>
                <a:uLnTx/>
                <a:uFillTx/>
                <a:latin typeface="Arial"/>
                <a:ea typeface="+mn-ea"/>
                <a:cs typeface="Arial"/>
              </a:defRPr>
            </a:lvl3pPr>
            <a:lvl4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1"/>
          <p:cNvSpPr>
            <a:spLocks noGrp="1"/>
          </p:cNvSpPr>
          <p:nvPr>
            <p:ph type="body" sz="quarter" idx="107"/>
          </p:nvPr>
        </p:nvSpPr>
        <p:spPr bwMode="auto">
          <a:xfrm>
            <a:off x="4060318" y="4648200"/>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9144">
              <a:lnSpc>
                <a:spcPct val="100000"/>
              </a:lnSpc>
              <a:spcBef>
                <a:spcPts val="0"/>
              </a:spcBef>
              <a:spcAft>
                <a:spcPts val="300"/>
              </a:spcAft>
              <a:buFont typeface="Arial" panose="020B0604020202020204" pitchFamily="34" charset="0"/>
              <a:buChar char="​"/>
              <a:defRPr sz="1000" b="1" i="0">
                <a:solidFill>
                  <a:schemeClr val="tx1"/>
                </a:solidFill>
                <a:latin typeface="Arial"/>
                <a:cs typeface="Arial"/>
              </a:defRPr>
            </a:lvl1pPr>
            <a:lvl2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1" u="none" strike="noStrike" kern="1200" cap="none" spc="0" normalizeH="0" baseline="0" noProof="0" dirty="0" smtClean="0">
                <a:ln>
                  <a:noFill/>
                </a:ln>
                <a:solidFill>
                  <a:schemeClr val="tx1"/>
                </a:solidFill>
                <a:effectLst/>
                <a:uLnTx/>
                <a:uFillTx/>
                <a:latin typeface="Arial"/>
                <a:ea typeface="+mn-ea"/>
                <a:cs typeface="Arial"/>
              </a:defRPr>
            </a:lvl3pPr>
            <a:lvl4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1"/>
          <p:cNvSpPr>
            <a:spLocks noGrp="1"/>
          </p:cNvSpPr>
          <p:nvPr>
            <p:ph type="body" sz="quarter" idx="108"/>
          </p:nvPr>
        </p:nvSpPr>
        <p:spPr bwMode="auto">
          <a:xfrm>
            <a:off x="5660518" y="4648200"/>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9144">
              <a:lnSpc>
                <a:spcPct val="100000"/>
              </a:lnSpc>
              <a:spcBef>
                <a:spcPts val="0"/>
              </a:spcBef>
              <a:spcAft>
                <a:spcPts val="300"/>
              </a:spcAft>
              <a:buFont typeface="Arial" panose="020B0604020202020204" pitchFamily="34" charset="0"/>
              <a:buChar char="​"/>
              <a:defRPr sz="1000" b="1" i="0">
                <a:solidFill>
                  <a:schemeClr val="tx1"/>
                </a:solidFill>
                <a:latin typeface="Arial"/>
                <a:cs typeface="Arial"/>
              </a:defRPr>
            </a:lvl1pPr>
            <a:lvl2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1" u="none" strike="noStrike" kern="1200" cap="none" spc="0" normalizeH="0" baseline="0" noProof="0" dirty="0" smtClean="0">
                <a:ln>
                  <a:noFill/>
                </a:ln>
                <a:solidFill>
                  <a:schemeClr val="tx1"/>
                </a:solidFill>
                <a:effectLst/>
                <a:uLnTx/>
                <a:uFillTx/>
                <a:latin typeface="Arial"/>
                <a:ea typeface="+mn-ea"/>
                <a:cs typeface="Arial"/>
              </a:defRPr>
            </a:lvl3pPr>
            <a:lvl4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1"/>
          <p:cNvSpPr>
            <a:spLocks noGrp="1"/>
          </p:cNvSpPr>
          <p:nvPr>
            <p:ph type="body" sz="quarter" idx="111"/>
          </p:nvPr>
        </p:nvSpPr>
        <p:spPr bwMode="auto">
          <a:xfrm>
            <a:off x="4060318" y="3203583"/>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9144">
              <a:lnSpc>
                <a:spcPct val="100000"/>
              </a:lnSpc>
              <a:spcBef>
                <a:spcPts val="0"/>
              </a:spcBef>
              <a:spcAft>
                <a:spcPts val="300"/>
              </a:spcAft>
              <a:buFontTx/>
              <a:buChar char="​"/>
              <a:defRPr sz="1000" b="1" i="0">
                <a:solidFill>
                  <a:schemeClr val="tx1"/>
                </a:solidFill>
                <a:latin typeface="Arial"/>
                <a:cs typeface="Arial"/>
              </a:defRPr>
            </a:lvl1pPr>
            <a:lvl2pPr marL="0" indent="-9144" algn="l" defTabSz="914400" rtl="0" eaLnBrk="1" latinLnBrk="0" hangingPunct="1">
              <a:lnSpc>
                <a:spcPct val="100000"/>
              </a:lnSpc>
              <a:spcBef>
                <a:spcPts val="0"/>
              </a:spcBef>
              <a:spcAft>
                <a:spcPts val="300"/>
              </a:spcAft>
              <a:buClr>
                <a:srgbClr val="9E3039"/>
              </a:buClr>
              <a:buFontTx/>
              <a:buChar char="​"/>
              <a:defRPr kumimoji="0" lang="en-US" sz="800" b="0" i="0" u="none" strike="noStrike" kern="1200" cap="none" spc="0" normalizeH="0" baseline="0" noProof="0" dirty="0" smtClean="0">
                <a:ln>
                  <a:noFill/>
                </a:ln>
                <a:solidFill>
                  <a:schemeClr val="tx1"/>
                </a:solidFill>
                <a:effectLst/>
                <a:uLnTx/>
                <a:uFillTx/>
                <a:latin typeface="+mj-lt"/>
                <a:ea typeface="+mn-ea"/>
                <a:cs typeface="Arial"/>
              </a:defRPr>
            </a:lvl2pPr>
            <a:lvl3pPr marL="0" indent="-9144" algn="l" defTabSz="914400" rtl="0" eaLnBrk="1" latinLnBrk="0" hangingPunct="1">
              <a:lnSpc>
                <a:spcPct val="100000"/>
              </a:lnSpc>
              <a:spcBef>
                <a:spcPts val="0"/>
              </a:spcBef>
              <a:spcAft>
                <a:spcPts val="300"/>
              </a:spcAft>
              <a:buClr>
                <a:srgbClr val="9E3039"/>
              </a:buClr>
              <a:buFontTx/>
              <a:buChar char="​"/>
              <a:defRPr kumimoji="0" lang="en-US" sz="800" b="0" i="1" u="none" strike="noStrike" kern="1200" cap="none" spc="0" normalizeH="0" baseline="0" noProof="0" dirty="0" smtClean="0">
                <a:ln>
                  <a:noFill/>
                </a:ln>
                <a:solidFill>
                  <a:schemeClr val="tx1"/>
                </a:solidFill>
                <a:effectLst/>
                <a:uLnTx/>
                <a:uFillTx/>
                <a:latin typeface="+mj-lt"/>
                <a:ea typeface="+mn-ea"/>
                <a:cs typeface="Arial"/>
              </a:defRPr>
            </a:lvl3pPr>
            <a:lvl4pPr marL="0" indent="-9144" algn="l" defTabSz="914400" rtl="0" eaLnBrk="1" latinLnBrk="0" hangingPunct="1">
              <a:lnSpc>
                <a:spcPct val="100000"/>
              </a:lnSpc>
              <a:spcBef>
                <a:spcPts val="0"/>
              </a:spcBef>
              <a:spcAft>
                <a:spcPts val="300"/>
              </a:spcAft>
              <a:buClr>
                <a:srgbClr val="9E3039"/>
              </a:buClr>
              <a:buFontTx/>
              <a:buChar char="​"/>
              <a:defRPr kumimoji="0" lang="en-US" sz="800" b="0" i="0" u="none" strike="noStrike" kern="1200" cap="none" spc="0" normalizeH="0" baseline="0" noProof="0" dirty="0" smtClean="0">
                <a:ln>
                  <a:noFill/>
                </a:ln>
                <a:solidFill>
                  <a:schemeClr val="tx1"/>
                </a:solidFill>
                <a:effectLst/>
                <a:uLnTx/>
                <a:uFillTx/>
                <a:latin typeface="+mj-lt"/>
                <a:ea typeface="+mn-ea"/>
                <a:cs typeface="Times New Roman"/>
              </a:defRPr>
            </a:lvl4pPr>
            <a:lvl5pPr marL="0" indent="-9144" algn="l" defTabSz="914400" rtl="0" eaLnBrk="1" latinLnBrk="0" hangingPunct="1">
              <a:lnSpc>
                <a:spcPct val="100000"/>
              </a:lnSpc>
              <a:spcBef>
                <a:spcPts val="0"/>
              </a:spcBef>
              <a:spcAft>
                <a:spcPts val="300"/>
              </a:spcAft>
              <a:buClr>
                <a:srgbClr val="9E3039"/>
              </a:buClr>
              <a:buFontTx/>
              <a:buChar char="​"/>
              <a:defRPr kumimoji="0" lang="en-US" sz="800" b="0" i="0" u="none" strike="noStrike" kern="1200" cap="none" spc="0" normalizeH="0" baseline="0" noProof="0" dirty="0">
                <a:ln>
                  <a:noFill/>
                </a:ln>
                <a:solidFill>
                  <a:schemeClr val="tx1"/>
                </a:solidFill>
                <a:effectLst/>
                <a:uLnTx/>
                <a:uFillTx/>
                <a:latin typeface="+mj-lt"/>
                <a:ea typeface="+mn-ea"/>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1"/>
          <p:cNvSpPr>
            <a:spLocks noGrp="1"/>
          </p:cNvSpPr>
          <p:nvPr>
            <p:ph type="body" sz="quarter" idx="112"/>
          </p:nvPr>
        </p:nvSpPr>
        <p:spPr bwMode="auto">
          <a:xfrm>
            <a:off x="5660518" y="3203583"/>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9144">
              <a:lnSpc>
                <a:spcPct val="100000"/>
              </a:lnSpc>
              <a:spcBef>
                <a:spcPts val="0"/>
              </a:spcBef>
              <a:spcAft>
                <a:spcPts val="300"/>
              </a:spcAft>
              <a:buFont typeface="Arial" panose="020B0604020202020204" pitchFamily="34" charset="0"/>
              <a:buChar char="​"/>
              <a:defRPr sz="1000" b="1" i="0">
                <a:solidFill>
                  <a:schemeClr val="tx1"/>
                </a:solidFill>
                <a:latin typeface="Arial"/>
                <a:cs typeface="Arial"/>
              </a:defRPr>
            </a:lvl1pPr>
            <a:lvl2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1" u="none" strike="noStrike" kern="1200" cap="none" spc="0" normalizeH="0" baseline="0" noProof="0" dirty="0" smtClean="0">
                <a:ln>
                  <a:noFill/>
                </a:ln>
                <a:solidFill>
                  <a:schemeClr val="tx1"/>
                </a:solidFill>
                <a:effectLst/>
                <a:uLnTx/>
                <a:uFillTx/>
                <a:latin typeface="Arial"/>
                <a:ea typeface="+mn-ea"/>
                <a:cs typeface="Arial"/>
              </a:defRPr>
            </a:lvl3pPr>
            <a:lvl4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1"/>
          <p:cNvSpPr>
            <a:spLocks noGrp="1"/>
          </p:cNvSpPr>
          <p:nvPr>
            <p:ph type="body" sz="quarter" idx="113"/>
          </p:nvPr>
        </p:nvSpPr>
        <p:spPr bwMode="auto">
          <a:xfrm>
            <a:off x="7260718" y="1758965"/>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9144">
              <a:lnSpc>
                <a:spcPct val="100000"/>
              </a:lnSpc>
              <a:spcBef>
                <a:spcPts val="0"/>
              </a:spcBef>
              <a:spcAft>
                <a:spcPts val="300"/>
              </a:spcAft>
              <a:buFont typeface="Arial" panose="020B0604020202020204" pitchFamily="34" charset="0"/>
              <a:buChar char="​"/>
              <a:defRPr sz="1000" b="1" i="0">
                <a:solidFill>
                  <a:schemeClr val="tx1"/>
                </a:solidFill>
                <a:latin typeface="Arial"/>
                <a:cs typeface="Arial"/>
              </a:defRPr>
            </a:lvl1pPr>
            <a:lvl2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1" u="none" strike="noStrike" kern="1200" cap="none" spc="0" normalizeH="0" baseline="0" noProof="0" dirty="0" smtClean="0">
                <a:ln>
                  <a:noFill/>
                </a:ln>
                <a:solidFill>
                  <a:schemeClr val="tx1"/>
                </a:solidFill>
                <a:effectLst/>
                <a:uLnTx/>
                <a:uFillTx/>
                <a:latin typeface="Arial"/>
                <a:ea typeface="+mn-ea"/>
                <a:cs typeface="Arial"/>
              </a:defRPr>
            </a:lvl2pPr>
            <a:lvl3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1"/>
          <p:cNvSpPr>
            <a:spLocks noGrp="1"/>
          </p:cNvSpPr>
          <p:nvPr>
            <p:ph type="body" sz="quarter" idx="114"/>
          </p:nvPr>
        </p:nvSpPr>
        <p:spPr bwMode="auto">
          <a:xfrm>
            <a:off x="7260718" y="4648200"/>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9144">
              <a:lnSpc>
                <a:spcPct val="100000"/>
              </a:lnSpc>
              <a:spcBef>
                <a:spcPts val="0"/>
              </a:spcBef>
              <a:spcAft>
                <a:spcPts val="300"/>
              </a:spcAft>
              <a:buFont typeface="Arial" panose="020B0604020202020204" pitchFamily="34" charset="0"/>
              <a:buChar char="​"/>
              <a:defRPr sz="1000" b="1" i="0">
                <a:solidFill>
                  <a:schemeClr val="tx1"/>
                </a:solidFill>
                <a:latin typeface="Arial"/>
                <a:cs typeface="Arial"/>
              </a:defRPr>
            </a:lvl1pPr>
            <a:lvl2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1" u="none" strike="noStrike" kern="1200" cap="none" spc="0" normalizeH="0" baseline="0" noProof="0" dirty="0" smtClean="0">
                <a:ln>
                  <a:noFill/>
                </a:ln>
                <a:solidFill>
                  <a:schemeClr val="tx1"/>
                </a:solidFill>
                <a:effectLst/>
                <a:uLnTx/>
                <a:uFillTx/>
                <a:latin typeface="Arial"/>
                <a:ea typeface="+mn-ea"/>
                <a:cs typeface="Arial"/>
              </a:defRPr>
            </a:lvl3pPr>
            <a:lvl4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1"/>
          <p:cNvSpPr>
            <a:spLocks noGrp="1"/>
          </p:cNvSpPr>
          <p:nvPr>
            <p:ph type="body" sz="quarter" idx="115"/>
          </p:nvPr>
        </p:nvSpPr>
        <p:spPr bwMode="auto">
          <a:xfrm>
            <a:off x="7260718" y="3203583"/>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9144">
              <a:lnSpc>
                <a:spcPct val="100000"/>
              </a:lnSpc>
              <a:spcBef>
                <a:spcPts val="0"/>
              </a:spcBef>
              <a:spcAft>
                <a:spcPts val="300"/>
              </a:spcAft>
              <a:buFont typeface="Arial" panose="020B0604020202020204" pitchFamily="34" charset="0"/>
              <a:buChar char="​"/>
              <a:defRPr sz="1000" b="1" i="0">
                <a:solidFill>
                  <a:schemeClr val="tx1"/>
                </a:solidFill>
                <a:latin typeface="Arial"/>
                <a:cs typeface="Arial"/>
              </a:defRPr>
            </a:lvl1pPr>
            <a:lvl2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1" u="none" strike="noStrike" kern="1200" cap="none" spc="0" normalizeH="0" baseline="0" noProof="0" dirty="0" smtClean="0">
                <a:ln>
                  <a:noFill/>
                </a:ln>
                <a:solidFill>
                  <a:schemeClr val="tx1"/>
                </a:solidFill>
                <a:effectLst/>
                <a:uLnTx/>
                <a:uFillTx/>
                <a:latin typeface="Arial"/>
                <a:ea typeface="+mn-ea"/>
                <a:cs typeface="Arial"/>
              </a:defRPr>
            </a:lvl3pPr>
            <a:lvl4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9144" algn="l" defTabSz="914400" rtl="0" eaLnBrk="1" latinLnBrk="0" hangingPunct="1">
              <a:lnSpc>
                <a:spcPct val="100000"/>
              </a:lnSpc>
              <a:spcBef>
                <a:spcPts val="0"/>
              </a:spcBef>
              <a:spcAft>
                <a:spcPts val="300"/>
              </a:spcAft>
              <a:buClr>
                <a:srgbClr val="9E3039"/>
              </a:buClr>
              <a:buFont typeface="Arial" panose="020B0604020202020204" pitchFamily="34" charset="0"/>
              <a:buChar char="​"/>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9"/>
          <p:cNvSpPr>
            <a:spLocks noGrp="1"/>
          </p:cNvSpPr>
          <p:nvPr>
            <p:ph sz="quarter" idx="116"/>
          </p:nvPr>
        </p:nvSpPr>
        <p:spPr>
          <a:xfrm>
            <a:off x="228600" y="1618488"/>
            <a:ext cx="3505200" cy="4553712"/>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Footer Placeholder 20"/>
          <p:cNvSpPr>
            <a:spLocks noGrp="1"/>
          </p:cNvSpPr>
          <p:nvPr>
            <p:ph type="ftr" sz="quarter" idx="117"/>
          </p:nvPr>
        </p:nvSpPr>
        <p:spPr/>
        <p:txBody>
          <a:bodyPr/>
          <a:lstStyle/>
          <a:p>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G Side by Side Palet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228600" y="1970088"/>
            <a:ext cx="4254500" cy="4202112"/>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657725" y="1971710"/>
            <a:ext cx="4251960" cy="4200490"/>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228600" y="1612238"/>
            <a:ext cx="425196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dirty="0"/>
              <a:t>Click to edit Master text styles</a:t>
            </a:r>
          </a:p>
        </p:txBody>
      </p:sp>
      <p:sp>
        <p:nvSpPr>
          <p:cNvPr id="10" name="Text Placeholder 8"/>
          <p:cNvSpPr>
            <a:spLocks noGrp="1"/>
          </p:cNvSpPr>
          <p:nvPr>
            <p:ph type="body" sz="quarter" idx="14"/>
          </p:nvPr>
        </p:nvSpPr>
        <p:spPr>
          <a:xfrm>
            <a:off x="4657725" y="1612238"/>
            <a:ext cx="425196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dirty="0"/>
              <a:t>Click to edit Master text styles</a:t>
            </a:r>
          </a:p>
        </p:txBody>
      </p:sp>
      <p:sp>
        <p:nvSpPr>
          <p:cNvPr id="8" name="Footer Placeholder 7"/>
          <p:cNvSpPr>
            <a:spLocks noGrp="1"/>
          </p:cNvSpPr>
          <p:nvPr>
            <p:ph type="ftr" sz="quarter" idx="15"/>
          </p:nvPr>
        </p:nvSpPr>
        <p:spPr/>
        <p:txBody>
          <a:bodyPr/>
          <a:lstStyle/>
          <a:p>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G Side by Side Arrow Right">
    <p:spTree>
      <p:nvGrpSpPr>
        <p:cNvPr id="1" name=""/>
        <p:cNvGrpSpPr/>
        <p:nvPr/>
      </p:nvGrpSpPr>
      <p:grpSpPr>
        <a:xfrm>
          <a:off x="0" y="0"/>
          <a:ext cx="0" cy="0"/>
          <a:chOff x="0" y="0"/>
          <a:chExt cx="0" cy="0"/>
        </a:xfrm>
      </p:grpSpPr>
      <p:sp>
        <p:nvSpPr>
          <p:cNvPr id="13" name="Right Arrow 12"/>
          <p:cNvSpPr/>
          <p:nvPr userDrawn="1"/>
        </p:nvSpPr>
        <p:spPr>
          <a:xfrm>
            <a:off x="4348942" y="3581400"/>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77500" lnSpcReduction="20000"/>
          </a:bodyPr>
          <a:lstStyle/>
          <a:p>
            <a:pPr algn="ctr"/>
            <a:endParaRPr lang="en-US"/>
          </a:p>
        </p:txBody>
      </p:sp>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228600" y="1970088"/>
            <a:ext cx="4114800" cy="4202112"/>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797767" y="1971710"/>
            <a:ext cx="4114800" cy="4200490"/>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228600" y="1612238"/>
            <a:ext cx="411480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dirty="0"/>
              <a:t>Click to edit Master text styles</a:t>
            </a:r>
          </a:p>
        </p:txBody>
      </p:sp>
      <p:sp>
        <p:nvSpPr>
          <p:cNvPr id="10" name="Text Placeholder 8"/>
          <p:cNvSpPr>
            <a:spLocks noGrp="1"/>
          </p:cNvSpPr>
          <p:nvPr>
            <p:ph type="body" sz="quarter" idx="14"/>
          </p:nvPr>
        </p:nvSpPr>
        <p:spPr>
          <a:xfrm>
            <a:off x="4797767" y="1612238"/>
            <a:ext cx="411480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dirty="0"/>
              <a:t>Click to edit Master text styles</a:t>
            </a:r>
          </a:p>
        </p:txBody>
      </p:sp>
      <p:sp>
        <p:nvSpPr>
          <p:cNvPr id="11" name="Footer Placeholder 10"/>
          <p:cNvSpPr>
            <a:spLocks noGrp="1"/>
          </p:cNvSpPr>
          <p:nvPr>
            <p:ph type="ftr" sz="quarter" idx="15"/>
          </p:nvPr>
        </p:nvSpPr>
        <p:spPr/>
        <p:txBody>
          <a:bodyPr/>
          <a:lstStyle/>
          <a:p>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G Side by Side Arrow Left">
    <p:spTree>
      <p:nvGrpSpPr>
        <p:cNvPr id="1" name=""/>
        <p:cNvGrpSpPr/>
        <p:nvPr/>
      </p:nvGrpSpPr>
      <p:grpSpPr>
        <a:xfrm>
          <a:off x="0" y="0"/>
          <a:ext cx="0" cy="0"/>
          <a:chOff x="0" y="0"/>
          <a:chExt cx="0" cy="0"/>
        </a:xfrm>
      </p:grpSpPr>
      <p:sp>
        <p:nvSpPr>
          <p:cNvPr id="13" name="Right Arrow 12"/>
          <p:cNvSpPr/>
          <p:nvPr userDrawn="1"/>
        </p:nvSpPr>
        <p:spPr>
          <a:xfrm rot="10800000">
            <a:off x="4348942" y="3581400"/>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77500" lnSpcReduction="20000"/>
          </a:bodyPr>
          <a:lstStyle/>
          <a:p>
            <a:pPr algn="ctr"/>
            <a:endParaRPr lang="en-US"/>
          </a:p>
        </p:txBody>
      </p:sp>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228600" y="1970088"/>
            <a:ext cx="4114800" cy="4202112"/>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797767" y="1971710"/>
            <a:ext cx="4114800" cy="4200490"/>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228600" y="1612238"/>
            <a:ext cx="411480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dirty="0"/>
              <a:t>Click to edit Master text styles</a:t>
            </a:r>
          </a:p>
        </p:txBody>
      </p:sp>
      <p:sp>
        <p:nvSpPr>
          <p:cNvPr id="10" name="Text Placeholder 8"/>
          <p:cNvSpPr>
            <a:spLocks noGrp="1"/>
          </p:cNvSpPr>
          <p:nvPr>
            <p:ph type="body" sz="quarter" idx="14"/>
          </p:nvPr>
        </p:nvSpPr>
        <p:spPr>
          <a:xfrm>
            <a:off x="4797767" y="1612238"/>
            <a:ext cx="411480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dirty="0"/>
              <a:t>Click to edit Master text styles</a:t>
            </a:r>
          </a:p>
        </p:txBody>
      </p:sp>
      <p:sp>
        <p:nvSpPr>
          <p:cNvPr id="11" name="Footer Placeholder 10"/>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1045404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G Section 2">
    <p:spTree>
      <p:nvGrpSpPr>
        <p:cNvPr id="1" name=""/>
        <p:cNvGrpSpPr/>
        <p:nvPr/>
      </p:nvGrpSpPr>
      <p:grpSpPr>
        <a:xfrm>
          <a:off x="0" y="0"/>
          <a:ext cx="0" cy="0"/>
          <a:chOff x="0" y="0"/>
          <a:chExt cx="0" cy="0"/>
        </a:xfrm>
      </p:grpSpPr>
      <p:sp>
        <p:nvSpPr>
          <p:cNvPr id="9" name="Rectangle 8"/>
          <p:cNvSpPr/>
          <p:nvPr userDrawn="1"/>
        </p:nvSpPr>
        <p:spPr>
          <a:xfrm>
            <a:off x="228600" y="475488"/>
            <a:ext cx="8685213" cy="5933250"/>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7" name="Text Placeholder 13"/>
          <p:cNvSpPr>
            <a:spLocks noGrp="1"/>
          </p:cNvSpPr>
          <p:nvPr>
            <p:ph type="body" sz="quarter" idx="12"/>
          </p:nvPr>
        </p:nvSpPr>
        <p:spPr>
          <a:xfrm>
            <a:off x="457200" y="3429001"/>
            <a:ext cx="5029200" cy="2744788"/>
          </a:xfrm>
          <a:prstGeom prst="rect">
            <a:avLst/>
          </a:prstGeom>
          <a:solidFill>
            <a:schemeClr val="bg1"/>
          </a:solidFill>
          <a:ln>
            <a:noFill/>
          </a:ln>
          <a:effectLst/>
        </p:spPr>
        <p:txBody>
          <a:bodyPr vert="horz" lIns="182880" tIns="137160" rIns="182880" bIns="137160"/>
          <a:lstStyle>
            <a:lvl1pPr marL="287338" indent="-287338">
              <a:spcBef>
                <a:spcPts val="0"/>
              </a:spcBef>
              <a:spcAft>
                <a:spcPts val="600"/>
              </a:spcAft>
              <a:buFont typeface="Lucida Grande"/>
              <a:buChar char="—"/>
              <a:defRPr sz="1400">
                <a:latin typeface="Times"/>
                <a:cs typeface="Times"/>
              </a:defRPr>
            </a:lvl1pPr>
            <a:lvl2pPr marL="455613" indent="-168275">
              <a:spcBef>
                <a:spcPts val="0"/>
              </a:spcBef>
              <a:spcAft>
                <a:spcPts val="600"/>
              </a:spcAft>
              <a:buFont typeface="Arial"/>
              <a:buChar char="•"/>
              <a:defRPr sz="1200">
                <a:latin typeface="Times"/>
                <a:cs typeface="Times"/>
              </a:defRPr>
            </a:lvl2pPr>
            <a:lvl3pPr marL="631825" indent="-176213">
              <a:spcBef>
                <a:spcPts val="0"/>
              </a:spcBef>
              <a:spcAft>
                <a:spcPts val="600"/>
              </a:spcAft>
              <a:defRPr sz="1100">
                <a:latin typeface="Times"/>
                <a:cs typeface="Times"/>
              </a:defRPr>
            </a:lvl3pPr>
            <a:lvl4pPr marL="800100" indent="-168275">
              <a:spcBef>
                <a:spcPts val="0"/>
              </a:spcBef>
              <a:spcAft>
                <a:spcPts val="600"/>
              </a:spcAft>
              <a:buFont typeface="Arial"/>
              <a:buChar char="•"/>
              <a:defRPr sz="1100">
                <a:latin typeface="Times"/>
                <a:cs typeface="Times"/>
              </a:defRPr>
            </a:lvl4pPr>
            <a:lvl5pPr marL="968375" indent="-168275">
              <a:spcBef>
                <a:spcPts val="0"/>
              </a:spcBef>
              <a:spcAft>
                <a:spcPts val="600"/>
              </a:spcAft>
              <a:buFont typeface="Arial"/>
              <a:buChar char="•"/>
              <a:defRPr sz="1100">
                <a:latin typeface="Times"/>
                <a:cs typeface="Time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28601" y="685800"/>
            <a:ext cx="8685212" cy="2695222"/>
          </a:xfrm>
        </p:spPr>
        <p:txBody>
          <a:bodyPr lIns="182880" tIns="0" rIns="182880" bIns="182880" anchor="b" anchorCtr="0">
            <a:noAutofit/>
          </a:bodyPr>
          <a:lstStyle>
            <a:lvl1pPr>
              <a:defRPr sz="3600"/>
            </a:lvl1pPr>
          </a:lstStyle>
          <a:p>
            <a:r>
              <a:rPr lang="en-US" dirty="0"/>
              <a:t>Click to edit Master title style</a:t>
            </a:r>
          </a:p>
        </p:txBody>
      </p:sp>
      <p:sp>
        <p:nvSpPr>
          <p:cNvPr id="8" name="Footer Placeholder 7"/>
          <p:cNvSpPr>
            <a:spLocks noGrp="1"/>
          </p:cNvSpPr>
          <p:nvPr>
            <p:ph type="ftr" sz="quarter" idx="13"/>
          </p:nvPr>
        </p:nvSpPr>
        <p:spPr/>
        <p:txBody>
          <a:bodyPr/>
          <a:lstStyle/>
          <a:p>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G Side by Side Double Arrow">
    <p:spTree>
      <p:nvGrpSpPr>
        <p:cNvPr id="1" name=""/>
        <p:cNvGrpSpPr/>
        <p:nvPr/>
      </p:nvGrpSpPr>
      <p:grpSpPr>
        <a:xfrm>
          <a:off x="0" y="0"/>
          <a:ext cx="0" cy="0"/>
          <a:chOff x="0" y="0"/>
          <a:chExt cx="0" cy="0"/>
        </a:xfrm>
      </p:grpSpPr>
      <p:sp>
        <p:nvSpPr>
          <p:cNvPr id="16" name="Right Arrow 15"/>
          <p:cNvSpPr/>
          <p:nvPr userDrawn="1"/>
        </p:nvSpPr>
        <p:spPr>
          <a:xfrm>
            <a:off x="4348942" y="4046629"/>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userDrawn="1"/>
        </p:nvSpPr>
        <p:spPr>
          <a:xfrm rot="10800000">
            <a:off x="4348942" y="3436239"/>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228600" y="1970088"/>
            <a:ext cx="4114800" cy="4202112"/>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797767" y="1971710"/>
            <a:ext cx="4114800" cy="4200490"/>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228600" y="1612238"/>
            <a:ext cx="411480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dirty="0"/>
              <a:t>Click to edit Master text styles</a:t>
            </a:r>
          </a:p>
        </p:txBody>
      </p:sp>
      <p:sp>
        <p:nvSpPr>
          <p:cNvPr id="10" name="Text Placeholder 8"/>
          <p:cNvSpPr>
            <a:spLocks noGrp="1"/>
          </p:cNvSpPr>
          <p:nvPr>
            <p:ph type="body" sz="quarter" idx="14"/>
          </p:nvPr>
        </p:nvSpPr>
        <p:spPr>
          <a:xfrm>
            <a:off x="4797767" y="1612238"/>
            <a:ext cx="411480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dirty="0"/>
              <a:t>Click to edit Master text styles</a:t>
            </a:r>
          </a:p>
        </p:txBody>
      </p:sp>
      <p:sp>
        <p:nvSpPr>
          <p:cNvPr id="11" name="Footer Placeholder 10"/>
          <p:cNvSpPr>
            <a:spLocks noGrp="1"/>
          </p:cNvSpPr>
          <p:nvPr>
            <p:ph type="ftr" sz="quarter" idx="15"/>
          </p:nvPr>
        </p:nvSpPr>
        <p:spPr/>
        <p:txBody>
          <a:bodyPr/>
          <a:lstStyle/>
          <a:p>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G Two Top Arrow To One Bottom">
    <p:spTree>
      <p:nvGrpSpPr>
        <p:cNvPr id="1" name=""/>
        <p:cNvGrpSpPr/>
        <p:nvPr/>
      </p:nvGrpSpPr>
      <p:grpSpPr>
        <a:xfrm>
          <a:off x="0" y="0"/>
          <a:ext cx="0" cy="0"/>
          <a:chOff x="0" y="0"/>
          <a:chExt cx="0" cy="0"/>
        </a:xfrm>
      </p:grpSpPr>
      <p:sp>
        <p:nvSpPr>
          <p:cNvPr id="16" name="Right Arrow 15"/>
          <p:cNvSpPr/>
          <p:nvPr userDrawn="1"/>
        </p:nvSpPr>
        <p:spPr>
          <a:xfrm rot="5400000">
            <a:off x="4399829" y="3605316"/>
            <a:ext cx="344925" cy="540934"/>
          </a:xfrm>
          <a:prstGeom prst="rightArrow">
            <a:avLst>
              <a:gd name="adj1" fmla="val 50000"/>
              <a:gd name="adj2" fmla="val 62291"/>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31140" y="1887420"/>
            <a:ext cx="4206240" cy="1812909"/>
          </a:xfrm>
          <a:solidFill>
            <a:schemeClr val="bg1"/>
          </a:solidFill>
          <a:ln w="12700" cap="flat" cmpd="sng" algn="ctr">
            <a:solidFill>
              <a:schemeClr val="tx1"/>
            </a:solidFill>
            <a:prstDash val="solid"/>
            <a:round/>
            <a:headEnd type="none" w="med" len="med"/>
            <a:tailEnd type="none" w="med" len="med"/>
          </a:ln>
        </p:spPr>
        <p:txBody>
          <a:bodyPr lIns="182880" tIns="137160" rIns="182880" bIns="18288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28599" y="4327725"/>
            <a:ext cx="8685213" cy="1828800"/>
          </a:xfrm>
          <a:solidFill>
            <a:schemeClr val="bg1"/>
          </a:solidFill>
          <a:ln w="12700" cap="flat" cmpd="sng" algn="ctr">
            <a:solidFill>
              <a:schemeClr val="tx1"/>
            </a:solidFill>
            <a:prstDash val="solid"/>
            <a:round/>
            <a:headEnd type="none" w="med" len="med"/>
            <a:tailEnd type="none" w="med" len="med"/>
          </a:ln>
        </p:spPr>
        <p:txBody>
          <a:bodyPr lIns="182880" tIns="137160" rIns="182880" bIns="18288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705877" y="1887420"/>
            <a:ext cx="4206240" cy="1812909"/>
          </a:xfrm>
          <a:solidFill>
            <a:schemeClr val="bg1"/>
          </a:solidFill>
          <a:ln w="12700" cap="flat" cmpd="sng" algn="ctr">
            <a:solidFill>
              <a:schemeClr val="tx1"/>
            </a:solidFill>
            <a:prstDash val="solid"/>
            <a:round/>
            <a:headEnd type="none" w="med" len="med"/>
            <a:tailEnd type="none" w="med" len="med"/>
          </a:ln>
        </p:spPr>
        <p:txBody>
          <a:bodyPr lIns="182880" tIns="137160" rIns="182880" bIns="18288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8"/>
          <p:cNvSpPr>
            <a:spLocks noGrp="1"/>
          </p:cNvSpPr>
          <p:nvPr>
            <p:ph type="body" sz="quarter" idx="15"/>
          </p:nvPr>
        </p:nvSpPr>
        <p:spPr>
          <a:xfrm>
            <a:off x="228600" y="1615682"/>
            <a:ext cx="4206240" cy="27432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100" b="1" cap="all" baseline="0">
                <a:solidFill>
                  <a:schemeClr val="bg1"/>
                </a:solidFill>
                <a:latin typeface="Arial"/>
                <a:cs typeface="Arial"/>
              </a:defRPr>
            </a:lvl1pPr>
          </a:lstStyle>
          <a:p>
            <a:pPr lvl="0"/>
            <a:r>
              <a:rPr lang="en-US" dirty="0"/>
              <a:t>Click to edit Master text styles</a:t>
            </a:r>
          </a:p>
        </p:txBody>
      </p:sp>
      <p:sp>
        <p:nvSpPr>
          <p:cNvPr id="10" name="Text Placeholder 8"/>
          <p:cNvSpPr>
            <a:spLocks noGrp="1"/>
          </p:cNvSpPr>
          <p:nvPr>
            <p:ph type="body" sz="quarter" idx="16"/>
          </p:nvPr>
        </p:nvSpPr>
        <p:spPr>
          <a:xfrm>
            <a:off x="228599" y="4050638"/>
            <a:ext cx="8686800" cy="27432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100" b="1" cap="all" baseline="0">
                <a:solidFill>
                  <a:schemeClr val="bg1"/>
                </a:solidFill>
                <a:latin typeface="Arial"/>
                <a:cs typeface="Arial"/>
              </a:defRPr>
            </a:lvl1pPr>
          </a:lstStyle>
          <a:p>
            <a:pPr lvl="0"/>
            <a:r>
              <a:rPr lang="en-US" dirty="0"/>
              <a:t>Click to edit Master text styles</a:t>
            </a:r>
          </a:p>
        </p:txBody>
      </p:sp>
      <p:sp>
        <p:nvSpPr>
          <p:cNvPr id="12" name="Text Placeholder 8"/>
          <p:cNvSpPr>
            <a:spLocks noGrp="1"/>
          </p:cNvSpPr>
          <p:nvPr>
            <p:ph type="body" sz="quarter" idx="17"/>
          </p:nvPr>
        </p:nvSpPr>
        <p:spPr>
          <a:xfrm>
            <a:off x="4705877" y="1615682"/>
            <a:ext cx="4206240" cy="27432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100" b="1" cap="all" baseline="0">
                <a:solidFill>
                  <a:schemeClr val="bg1"/>
                </a:solidFill>
                <a:latin typeface="Arial"/>
                <a:cs typeface="Arial"/>
              </a:defRPr>
            </a:lvl1pPr>
          </a:lstStyle>
          <a:p>
            <a:pPr lvl="0"/>
            <a:r>
              <a:rPr lang="en-US" dirty="0"/>
              <a:t>Click to edit Master text styles</a:t>
            </a:r>
          </a:p>
        </p:txBody>
      </p:sp>
      <p:sp>
        <p:nvSpPr>
          <p:cNvPr id="13" name="Footer Placeholder 12"/>
          <p:cNvSpPr>
            <a:spLocks noGrp="1"/>
          </p:cNvSpPr>
          <p:nvPr>
            <p:ph type="ftr" sz="quarter" idx="18"/>
          </p:nvPr>
        </p:nvSpPr>
        <p:spPr/>
        <p:txBody>
          <a:bodyPr/>
          <a:lstStyle/>
          <a:p>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G One Top Arrow To Two Bottom">
    <p:spTree>
      <p:nvGrpSpPr>
        <p:cNvPr id="1" name=""/>
        <p:cNvGrpSpPr/>
        <p:nvPr/>
      </p:nvGrpSpPr>
      <p:grpSpPr>
        <a:xfrm>
          <a:off x="0" y="0"/>
          <a:ext cx="0" cy="0"/>
          <a:chOff x="0" y="0"/>
          <a:chExt cx="0" cy="0"/>
        </a:xfrm>
      </p:grpSpPr>
      <p:sp>
        <p:nvSpPr>
          <p:cNvPr id="13" name="Right Arrow 12"/>
          <p:cNvSpPr/>
          <p:nvPr userDrawn="1"/>
        </p:nvSpPr>
        <p:spPr>
          <a:xfrm rot="5400000">
            <a:off x="4348352" y="3667154"/>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8"/>
          <p:cNvSpPr>
            <a:spLocks noGrp="1"/>
          </p:cNvSpPr>
          <p:nvPr>
            <p:ph sz="quarter" idx="13"/>
          </p:nvPr>
        </p:nvSpPr>
        <p:spPr>
          <a:xfrm>
            <a:off x="228599" y="1885886"/>
            <a:ext cx="8685213" cy="1828800"/>
          </a:xfrm>
          <a:solidFill>
            <a:schemeClr val="bg1"/>
          </a:solidFill>
          <a:ln w="12700" cap="flat" cmpd="sng" algn="ctr">
            <a:solidFill>
              <a:schemeClr val="tx1"/>
            </a:solidFill>
            <a:prstDash val="solid"/>
            <a:round/>
            <a:headEnd type="none" w="med" len="med"/>
            <a:tailEnd type="none" w="med" len="med"/>
          </a:ln>
        </p:spPr>
        <p:txBody>
          <a:bodyPr lIns="182880" tIns="137160" rIns="182880" bIns="18288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8"/>
          <p:cNvSpPr>
            <a:spLocks noGrp="1"/>
          </p:cNvSpPr>
          <p:nvPr>
            <p:ph type="body" sz="quarter" idx="16"/>
          </p:nvPr>
        </p:nvSpPr>
        <p:spPr>
          <a:xfrm>
            <a:off x="228599" y="1608799"/>
            <a:ext cx="8686800" cy="27432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100" b="1" cap="all" baseline="0">
                <a:solidFill>
                  <a:schemeClr val="bg1"/>
                </a:solidFill>
                <a:latin typeface="Arial"/>
                <a:cs typeface="Arial"/>
              </a:defRPr>
            </a:lvl1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28599" y="4343390"/>
            <a:ext cx="4206240" cy="1828800"/>
          </a:xfrm>
          <a:solidFill>
            <a:schemeClr val="bg1"/>
          </a:solidFill>
          <a:ln w="12700" cap="flat" cmpd="sng" algn="ctr">
            <a:solidFill>
              <a:schemeClr val="tx1"/>
            </a:solidFill>
            <a:prstDash val="solid"/>
            <a:round/>
            <a:headEnd type="none" w="med" len="med"/>
            <a:tailEnd type="none" w="med" len="med"/>
          </a:ln>
        </p:spPr>
        <p:txBody>
          <a:bodyPr lIns="182880" tIns="137160" rIns="182880" bIns="18288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705877" y="4341813"/>
            <a:ext cx="4206240" cy="1828800"/>
          </a:xfrm>
          <a:solidFill>
            <a:schemeClr val="bg1"/>
          </a:solidFill>
          <a:ln w="12700" cap="flat" cmpd="sng" algn="ctr">
            <a:solidFill>
              <a:schemeClr val="tx1"/>
            </a:solidFill>
            <a:prstDash val="solid"/>
            <a:round/>
            <a:headEnd type="none" w="med" len="med"/>
            <a:tailEnd type="none" w="med" len="med"/>
          </a:ln>
        </p:spPr>
        <p:txBody>
          <a:bodyPr lIns="182880" tIns="137160" rIns="182880" bIns="18288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tabLst/>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8"/>
          <p:cNvSpPr>
            <a:spLocks noGrp="1"/>
          </p:cNvSpPr>
          <p:nvPr>
            <p:ph type="body" sz="quarter" idx="15"/>
          </p:nvPr>
        </p:nvSpPr>
        <p:spPr>
          <a:xfrm>
            <a:off x="228599" y="4070075"/>
            <a:ext cx="4206240" cy="27432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100" b="1" cap="all" baseline="0">
                <a:solidFill>
                  <a:schemeClr val="bg1"/>
                </a:solidFill>
                <a:latin typeface="Arial"/>
                <a:cs typeface="Arial"/>
              </a:defRPr>
            </a:lvl1pPr>
          </a:lstStyle>
          <a:p>
            <a:pPr lvl="0"/>
            <a:r>
              <a:rPr lang="en-US" dirty="0"/>
              <a:t>Click to edit Master text styles</a:t>
            </a:r>
          </a:p>
        </p:txBody>
      </p:sp>
      <p:sp>
        <p:nvSpPr>
          <p:cNvPr id="12" name="Text Placeholder 8"/>
          <p:cNvSpPr>
            <a:spLocks noGrp="1"/>
          </p:cNvSpPr>
          <p:nvPr>
            <p:ph type="body" sz="quarter" idx="17"/>
          </p:nvPr>
        </p:nvSpPr>
        <p:spPr>
          <a:xfrm>
            <a:off x="4705877" y="4070075"/>
            <a:ext cx="4206240" cy="27432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100" b="1" cap="all" baseline="0">
                <a:solidFill>
                  <a:schemeClr val="bg1"/>
                </a:solidFill>
                <a:latin typeface="Arial"/>
                <a:cs typeface="Arial"/>
              </a:defRPr>
            </a:lvl1pPr>
          </a:lstStyle>
          <a:p>
            <a:pPr lvl="0"/>
            <a:r>
              <a:rPr lang="en-US" dirty="0"/>
              <a:t>Click to edit Master text styles</a:t>
            </a:r>
          </a:p>
        </p:txBody>
      </p:sp>
      <p:sp>
        <p:nvSpPr>
          <p:cNvPr id="14" name="Footer Placeholder 13"/>
          <p:cNvSpPr>
            <a:spLocks noGrp="1"/>
          </p:cNvSpPr>
          <p:nvPr>
            <p:ph type="ftr" sz="quarter" idx="18"/>
          </p:nvPr>
        </p:nvSpPr>
        <p:spPr/>
        <p:txBody>
          <a:bodyPr/>
          <a:lstStyle/>
          <a:p>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G Six Palet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5" name="Text Placeholder 8"/>
          <p:cNvSpPr>
            <a:spLocks noGrp="1"/>
          </p:cNvSpPr>
          <p:nvPr>
            <p:ph type="body" sz="quarter" idx="19"/>
          </p:nvPr>
        </p:nvSpPr>
        <p:spPr>
          <a:xfrm>
            <a:off x="228600" y="1606695"/>
            <a:ext cx="4206240" cy="256032"/>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000" b="1" cap="all" baseline="0">
                <a:solidFill>
                  <a:schemeClr val="bg1"/>
                </a:solidFill>
                <a:latin typeface="Arial"/>
                <a:cs typeface="Arial"/>
              </a:defRPr>
            </a:lvl1pPr>
          </a:lstStyle>
          <a:p>
            <a:pPr lvl="0"/>
            <a:r>
              <a:rPr lang="en-US" dirty="0"/>
              <a:t>Click to edit Master text styles</a:t>
            </a:r>
          </a:p>
        </p:txBody>
      </p:sp>
      <p:sp>
        <p:nvSpPr>
          <p:cNvPr id="16" name="Text Placeholder 13"/>
          <p:cNvSpPr>
            <a:spLocks noGrp="1"/>
          </p:cNvSpPr>
          <p:nvPr>
            <p:ph type="body" sz="quarter" idx="20"/>
          </p:nvPr>
        </p:nvSpPr>
        <p:spPr>
          <a:xfrm>
            <a:off x="228600" y="1862262"/>
            <a:ext cx="4206240" cy="11887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oAutofit/>
          </a:bodyPr>
          <a:lstStyle>
            <a:lvl1pPr>
              <a:spcAft>
                <a:spcPts val="300"/>
              </a:spcAft>
              <a:defRPr sz="1200"/>
            </a:lvl1pPr>
            <a:lvl2pPr marL="231775" indent="-231775">
              <a:spcAft>
                <a:spcPts val="300"/>
              </a:spcAft>
              <a:tabLst>
                <a:tab pos="231775" algn="l"/>
              </a:tabLst>
              <a:defRPr sz="1200"/>
            </a:lvl2pPr>
            <a:lvl3pPr marL="341313" indent="-109538">
              <a:spcAft>
                <a:spcPts val="300"/>
              </a:spcAft>
              <a:defRPr sz="1100"/>
            </a:lvl3pPr>
            <a:lvl4pPr marL="457200" indent="-115888">
              <a:spcAft>
                <a:spcPts val="300"/>
              </a:spcAft>
              <a:tabLst/>
              <a:defRPr sz="1050"/>
            </a:lvl4pPr>
            <a:lvl5pPr marL="573088" indent="-115888">
              <a:spcAft>
                <a:spcPts val="300"/>
              </a:spcAft>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8"/>
          <p:cNvSpPr>
            <a:spLocks noGrp="1"/>
          </p:cNvSpPr>
          <p:nvPr>
            <p:ph type="body" sz="quarter" idx="21"/>
          </p:nvPr>
        </p:nvSpPr>
        <p:spPr>
          <a:xfrm>
            <a:off x="228600" y="3169602"/>
            <a:ext cx="4206240" cy="256032"/>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000" b="1" cap="all" baseline="0">
                <a:solidFill>
                  <a:schemeClr val="bg1"/>
                </a:solidFill>
                <a:latin typeface="Arial"/>
                <a:cs typeface="Arial"/>
              </a:defRPr>
            </a:lvl1pPr>
          </a:lstStyle>
          <a:p>
            <a:pPr lvl="0"/>
            <a:r>
              <a:rPr lang="en-US" dirty="0"/>
              <a:t>Click to edit Master text styles</a:t>
            </a:r>
          </a:p>
        </p:txBody>
      </p:sp>
      <p:sp>
        <p:nvSpPr>
          <p:cNvPr id="26" name="Text Placeholder 13"/>
          <p:cNvSpPr>
            <a:spLocks noGrp="1"/>
          </p:cNvSpPr>
          <p:nvPr>
            <p:ph type="body" sz="quarter" idx="22"/>
          </p:nvPr>
        </p:nvSpPr>
        <p:spPr>
          <a:xfrm>
            <a:off x="228600" y="3425169"/>
            <a:ext cx="4206240" cy="11887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oAutofit/>
          </a:bodyPr>
          <a:lstStyle>
            <a:lvl1pPr>
              <a:spcAft>
                <a:spcPts val="300"/>
              </a:spcAft>
              <a:defRPr sz="1200"/>
            </a:lvl1pPr>
            <a:lvl2pPr marL="231775" indent="-231775">
              <a:spcAft>
                <a:spcPts val="300"/>
              </a:spcAft>
              <a:tabLst>
                <a:tab pos="231775" algn="l"/>
              </a:tabLst>
              <a:defRPr sz="1200"/>
            </a:lvl2pPr>
            <a:lvl3pPr marL="341313" indent="-109538">
              <a:spcAft>
                <a:spcPts val="300"/>
              </a:spcAft>
              <a:defRPr sz="1100"/>
            </a:lvl3pPr>
            <a:lvl4pPr marL="457200" indent="-115888">
              <a:spcAft>
                <a:spcPts val="300"/>
              </a:spcAft>
              <a:defRPr sz="1050"/>
            </a:lvl4pPr>
            <a:lvl5pPr marL="573088" indent="-115888">
              <a:spcAft>
                <a:spcPts val="300"/>
              </a:spcAft>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8"/>
          <p:cNvSpPr>
            <a:spLocks noGrp="1"/>
          </p:cNvSpPr>
          <p:nvPr>
            <p:ph type="body" sz="quarter" idx="23"/>
          </p:nvPr>
        </p:nvSpPr>
        <p:spPr>
          <a:xfrm>
            <a:off x="228600" y="4748359"/>
            <a:ext cx="4206240" cy="256032"/>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000" b="1" cap="all" baseline="0">
                <a:solidFill>
                  <a:schemeClr val="bg1"/>
                </a:solidFill>
                <a:latin typeface="Arial"/>
                <a:cs typeface="Arial"/>
              </a:defRPr>
            </a:lvl1pPr>
          </a:lstStyle>
          <a:p>
            <a:pPr lvl="0"/>
            <a:r>
              <a:rPr lang="en-US" dirty="0"/>
              <a:t>Click to edit Master text styles</a:t>
            </a:r>
          </a:p>
        </p:txBody>
      </p:sp>
      <p:sp>
        <p:nvSpPr>
          <p:cNvPr id="28" name="Text Placeholder 13"/>
          <p:cNvSpPr>
            <a:spLocks noGrp="1"/>
          </p:cNvSpPr>
          <p:nvPr>
            <p:ph type="body" sz="quarter" idx="24"/>
          </p:nvPr>
        </p:nvSpPr>
        <p:spPr>
          <a:xfrm>
            <a:off x="228600" y="5003926"/>
            <a:ext cx="4206240" cy="11887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oAutofit/>
          </a:bodyPr>
          <a:lstStyle>
            <a:lvl1pPr>
              <a:spcAft>
                <a:spcPts val="300"/>
              </a:spcAft>
              <a:defRPr sz="1200"/>
            </a:lvl1pPr>
            <a:lvl2pPr marL="231775" indent="-231775">
              <a:spcAft>
                <a:spcPts val="300"/>
              </a:spcAft>
              <a:tabLst>
                <a:tab pos="231775" algn="l"/>
              </a:tabLst>
              <a:defRPr sz="1200"/>
            </a:lvl2pPr>
            <a:lvl3pPr marL="341313" indent="-109538">
              <a:spcAft>
                <a:spcPts val="300"/>
              </a:spcAft>
              <a:defRPr sz="1100"/>
            </a:lvl3pPr>
            <a:lvl4pPr marL="457200" indent="-115888">
              <a:spcAft>
                <a:spcPts val="300"/>
              </a:spcAft>
              <a:defRPr sz="1050"/>
            </a:lvl4pPr>
            <a:lvl5pPr marL="573088" indent="-115888">
              <a:spcAft>
                <a:spcPts val="300"/>
              </a:spcAft>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8"/>
          <p:cNvSpPr>
            <a:spLocks noGrp="1"/>
          </p:cNvSpPr>
          <p:nvPr>
            <p:ph type="body" sz="quarter" idx="25"/>
          </p:nvPr>
        </p:nvSpPr>
        <p:spPr>
          <a:xfrm>
            <a:off x="4702695" y="1606695"/>
            <a:ext cx="4206240" cy="256032"/>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000" b="1" cap="all" baseline="0">
                <a:solidFill>
                  <a:schemeClr val="bg1"/>
                </a:solidFill>
                <a:latin typeface="Arial"/>
                <a:cs typeface="Arial"/>
              </a:defRPr>
            </a:lvl1pPr>
          </a:lstStyle>
          <a:p>
            <a:pPr lvl="0"/>
            <a:r>
              <a:rPr lang="en-US" dirty="0"/>
              <a:t>Click to edit Master text styles</a:t>
            </a:r>
          </a:p>
        </p:txBody>
      </p:sp>
      <p:sp>
        <p:nvSpPr>
          <p:cNvPr id="30" name="Text Placeholder 13"/>
          <p:cNvSpPr>
            <a:spLocks noGrp="1"/>
          </p:cNvSpPr>
          <p:nvPr>
            <p:ph type="body" sz="quarter" idx="26"/>
          </p:nvPr>
        </p:nvSpPr>
        <p:spPr>
          <a:xfrm>
            <a:off x="4702695" y="1862262"/>
            <a:ext cx="4206240" cy="11887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oAutofit/>
          </a:bodyPr>
          <a:lstStyle>
            <a:lvl1pPr>
              <a:spcAft>
                <a:spcPts val="300"/>
              </a:spcAft>
              <a:defRPr sz="1200"/>
            </a:lvl1pPr>
            <a:lvl2pPr marL="231775" indent="-231775">
              <a:spcAft>
                <a:spcPts val="300"/>
              </a:spcAft>
              <a:tabLst>
                <a:tab pos="231775" algn="l"/>
              </a:tabLst>
              <a:defRPr sz="1200"/>
            </a:lvl2pPr>
            <a:lvl3pPr marL="341313" indent="-109538">
              <a:spcAft>
                <a:spcPts val="300"/>
              </a:spcAft>
              <a:defRPr sz="1100"/>
            </a:lvl3pPr>
            <a:lvl4pPr marL="457200" indent="-115888">
              <a:spcAft>
                <a:spcPts val="300"/>
              </a:spcAft>
              <a:defRPr sz="1050"/>
            </a:lvl4pPr>
            <a:lvl5pPr marL="573088" indent="-115888">
              <a:spcAft>
                <a:spcPts val="300"/>
              </a:spcAft>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8"/>
          <p:cNvSpPr>
            <a:spLocks noGrp="1"/>
          </p:cNvSpPr>
          <p:nvPr>
            <p:ph type="body" sz="quarter" idx="27"/>
          </p:nvPr>
        </p:nvSpPr>
        <p:spPr>
          <a:xfrm>
            <a:off x="4702695" y="3169602"/>
            <a:ext cx="4206240" cy="256032"/>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000" b="1" cap="all" baseline="0">
                <a:solidFill>
                  <a:schemeClr val="bg1"/>
                </a:solidFill>
                <a:latin typeface="Arial"/>
                <a:cs typeface="Arial"/>
              </a:defRPr>
            </a:lvl1pPr>
          </a:lstStyle>
          <a:p>
            <a:pPr lvl="0"/>
            <a:r>
              <a:rPr lang="en-US" dirty="0"/>
              <a:t>Click to edit Master text styles</a:t>
            </a:r>
          </a:p>
        </p:txBody>
      </p:sp>
      <p:sp>
        <p:nvSpPr>
          <p:cNvPr id="32" name="Text Placeholder 13"/>
          <p:cNvSpPr>
            <a:spLocks noGrp="1"/>
          </p:cNvSpPr>
          <p:nvPr>
            <p:ph type="body" sz="quarter" idx="28"/>
          </p:nvPr>
        </p:nvSpPr>
        <p:spPr>
          <a:xfrm>
            <a:off x="4702695" y="3425169"/>
            <a:ext cx="4206240" cy="11887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oAutofit/>
          </a:bodyPr>
          <a:lstStyle>
            <a:lvl1pPr>
              <a:spcAft>
                <a:spcPts val="300"/>
              </a:spcAft>
              <a:defRPr sz="1200"/>
            </a:lvl1pPr>
            <a:lvl2pPr marL="231775" indent="-231775">
              <a:spcAft>
                <a:spcPts val="300"/>
              </a:spcAft>
              <a:tabLst>
                <a:tab pos="231775" algn="l"/>
              </a:tabLst>
              <a:defRPr sz="1200"/>
            </a:lvl2pPr>
            <a:lvl3pPr marL="341313" indent="-109538">
              <a:spcAft>
                <a:spcPts val="300"/>
              </a:spcAft>
              <a:defRPr sz="1100"/>
            </a:lvl3pPr>
            <a:lvl4pPr marL="457200" indent="-115888">
              <a:spcAft>
                <a:spcPts val="300"/>
              </a:spcAft>
              <a:defRPr sz="1050"/>
            </a:lvl4pPr>
            <a:lvl5pPr marL="573088" indent="-115888">
              <a:spcAft>
                <a:spcPts val="300"/>
              </a:spcAft>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ext Placeholder 8"/>
          <p:cNvSpPr>
            <a:spLocks noGrp="1"/>
          </p:cNvSpPr>
          <p:nvPr>
            <p:ph type="body" sz="quarter" idx="29"/>
          </p:nvPr>
        </p:nvSpPr>
        <p:spPr>
          <a:xfrm>
            <a:off x="4702695" y="4748359"/>
            <a:ext cx="4206240" cy="256032"/>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000" b="1" cap="all" baseline="0">
                <a:solidFill>
                  <a:schemeClr val="bg1"/>
                </a:solidFill>
                <a:latin typeface="Arial"/>
                <a:cs typeface="Arial"/>
              </a:defRPr>
            </a:lvl1pPr>
          </a:lstStyle>
          <a:p>
            <a:pPr lvl="0"/>
            <a:r>
              <a:rPr lang="en-US" dirty="0"/>
              <a:t>Click to edit Master text styles</a:t>
            </a:r>
          </a:p>
        </p:txBody>
      </p:sp>
      <p:sp>
        <p:nvSpPr>
          <p:cNvPr id="34" name="Text Placeholder 13"/>
          <p:cNvSpPr>
            <a:spLocks noGrp="1"/>
          </p:cNvSpPr>
          <p:nvPr>
            <p:ph type="body" sz="quarter" idx="30"/>
          </p:nvPr>
        </p:nvSpPr>
        <p:spPr>
          <a:xfrm>
            <a:off x="4702695" y="5003926"/>
            <a:ext cx="4206240" cy="11887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oAutofit/>
          </a:bodyPr>
          <a:lstStyle>
            <a:lvl1pPr>
              <a:spcAft>
                <a:spcPts val="300"/>
              </a:spcAft>
              <a:defRPr sz="1200"/>
            </a:lvl1pPr>
            <a:lvl2pPr marL="231775" indent="-231775">
              <a:spcAft>
                <a:spcPts val="300"/>
              </a:spcAft>
              <a:tabLst>
                <a:tab pos="231775" algn="l"/>
              </a:tabLst>
              <a:defRPr sz="1200"/>
            </a:lvl2pPr>
            <a:lvl3pPr marL="341313" indent="-109538">
              <a:spcAft>
                <a:spcPts val="300"/>
              </a:spcAft>
              <a:tabLst/>
              <a:defRPr sz="1100"/>
            </a:lvl3pPr>
            <a:lvl4pPr marL="457200" indent="-115888">
              <a:spcAft>
                <a:spcPts val="300"/>
              </a:spcAft>
              <a:defRPr sz="1050"/>
            </a:lvl4pPr>
            <a:lvl5pPr marL="573088" indent="-115888">
              <a:spcAft>
                <a:spcPts val="300"/>
              </a:spcAft>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31"/>
          </p:nvPr>
        </p:nvSpPr>
        <p:spPr/>
        <p:txBody>
          <a:bodyPr/>
          <a:lstStyle/>
          <a:p>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G Five Palet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5" name="Text Placeholder 8"/>
          <p:cNvSpPr>
            <a:spLocks noGrp="1"/>
          </p:cNvSpPr>
          <p:nvPr>
            <p:ph type="body" sz="quarter" idx="19"/>
          </p:nvPr>
        </p:nvSpPr>
        <p:spPr>
          <a:xfrm>
            <a:off x="228600" y="1613751"/>
            <a:ext cx="1600200" cy="32004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900" b="1" cap="all" baseline="0">
                <a:solidFill>
                  <a:schemeClr val="bg1"/>
                </a:solidFill>
                <a:latin typeface="Arial"/>
                <a:cs typeface="Arial"/>
              </a:defRPr>
            </a:lvl1pPr>
          </a:lstStyle>
          <a:p>
            <a:pPr lvl="0"/>
            <a:r>
              <a:rPr lang="en-US" dirty="0"/>
              <a:t>Click to edit Master text styles</a:t>
            </a:r>
          </a:p>
        </p:txBody>
      </p:sp>
      <p:sp>
        <p:nvSpPr>
          <p:cNvPr id="16" name="Text Placeholder 13"/>
          <p:cNvSpPr>
            <a:spLocks noGrp="1"/>
          </p:cNvSpPr>
          <p:nvPr>
            <p:ph type="body" sz="quarter" idx="20"/>
          </p:nvPr>
        </p:nvSpPr>
        <p:spPr>
          <a:xfrm>
            <a:off x="228600" y="1935690"/>
            <a:ext cx="1600200" cy="4239685"/>
          </a:xfrm>
          <a:solidFill>
            <a:schemeClr val="bg1"/>
          </a:solidFill>
          <a:ln w="12700" cap="flat" cmpd="sng" algn="ctr">
            <a:solidFill>
              <a:schemeClr val="tx1"/>
            </a:solidFill>
            <a:prstDash val="solid"/>
            <a:round/>
            <a:headEnd type="none" w="med" len="med"/>
            <a:tailEnd type="none" w="med" len="med"/>
          </a:ln>
        </p:spPr>
        <p:txBody>
          <a:bodyPr lIns="182880" tIns="137160" rIns="182880" bIns="137160">
            <a:noAutofit/>
          </a:bodyPr>
          <a:lstStyle>
            <a:lvl1pPr>
              <a:defRPr sz="1000"/>
            </a:lvl1pPr>
            <a:lvl2pPr marL="171450" indent="-171450">
              <a:tabLst>
                <a:tab pos="171450" algn="l"/>
              </a:tabLst>
              <a:defRPr sz="1000"/>
            </a:lvl2pPr>
            <a:lvl3pPr marL="285750" indent="-114300">
              <a:defRPr sz="900"/>
            </a:lvl3pPr>
            <a:lvl4pPr marL="398463" indent="-112713">
              <a:defRPr sz="800"/>
            </a:lvl4pPr>
            <a:lvl5pPr marL="515938" indent="-117475">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31"/>
          </p:nvPr>
        </p:nvSpPr>
        <p:spPr/>
        <p:txBody>
          <a:bodyPr/>
          <a:lstStyle/>
          <a:p>
            <a:endParaRPr lang="en-US" dirty="0"/>
          </a:p>
        </p:txBody>
      </p:sp>
      <p:sp>
        <p:nvSpPr>
          <p:cNvPr id="18" name="Text Placeholder 8"/>
          <p:cNvSpPr>
            <a:spLocks noGrp="1"/>
          </p:cNvSpPr>
          <p:nvPr>
            <p:ph type="body" sz="quarter" idx="32"/>
          </p:nvPr>
        </p:nvSpPr>
        <p:spPr>
          <a:xfrm>
            <a:off x="1998662" y="1613751"/>
            <a:ext cx="1600200" cy="32004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900" b="1" cap="all" baseline="0">
                <a:solidFill>
                  <a:schemeClr val="bg1"/>
                </a:solidFill>
                <a:latin typeface="Arial"/>
                <a:cs typeface="Arial"/>
              </a:defRPr>
            </a:lvl1pPr>
          </a:lstStyle>
          <a:p>
            <a:pPr lvl="0"/>
            <a:r>
              <a:rPr lang="en-US" dirty="0"/>
              <a:t>Click to edit Master text styles</a:t>
            </a:r>
          </a:p>
        </p:txBody>
      </p:sp>
      <p:sp>
        <p:nvSpPr>
          <p:cNvPr id="19" name="Text Placeholder 13"/>
          <p:cNvSpPr>
            <a:spLocks noGrp="1"/>
          </p:cNvSpPr>
          <p:nvPr>
            <p:ph type="body" sz="quarter" idx="33"/>
          </p:nvPr>
        </p:nvSpPr>
        <p:spPr>
          <a:xfrm>
            <a:off x="1998662" y="1935690"/>
            <a:ext cx="1600200" cy="4239685"/>
          </a:xfrm>
          <a:solidFill>
            <a:schemeClr val="bg1"/>
          </a:solidFill>
          <a:ln w="12700" cap="flat" cmpd="sng" algn="ctr">
            <a:solidFill>
              <a:schemeClr val="tx1"/>
            </a:solidFill>
            <a:prstDash val="solid"/>
            <a:round/>
            <a:headEnd type="none" w="med" len="med"/>
            <a:tailEnd type="none" w="med" len="med"/>
          </a:ln>
        </p:spPr>
        <p:txBody>
          <a:bodyPr lIns="182880" tIns="137160" rIns="182880" bIns="137160">
            <a:noAutofit/>
          </a:bodyPr>
          <a:lstStyle>
            <a:lvl1pPr>
              <a:defRPr sz="1000"/>
            </a:lvl1pPr>
            <a:lvl2pPr marL="171450" indent="-171450">
              <a:tabLst>
                <a:tab pos="171450" algn="l"/>
              </a:tabLst>
              <a:defRPr sz="1000"/>
            </a:lvl2pPr>
            <a:lvl3pPr marL="344488" indent="-112713">
              <a:tabLst/>
              <a:defRPr sz="900"/>
            </a:lvl3pPr>
            <a:lvl4pPr marL="457200" indent="-112713">
              <a:defRPr sz="800"/>
            </a:lvl4pPr>
            <a:lvl5pPr marL="569913" indent="-112713">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8"/>
          <p:cNvSpPr>
            <a:spLocks noGrp="1"/>
          </p:cNvSpPr>
          <p:nvPr>
            <p:ph type="body" sz="quarter" idx="34"/>
          </p:nvPr>
        </p:nvSpPr>
        <p:spPr>
          <a:xfrm>
            <a:off x="3768724" y="1613751"/>
            <a:ext cx="1600200" cy="32004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900" b="1" cap="all" baseline="0">
                <a:solidFill>
                  <a:schemeClr val="bg1"/>
                </a:solidFill>
                <a:latin typeface="Arial"/>
                <a:cs typeface="Arial"/>
              </a:defRPr>
            </a:lvl1pPr>
          </a:lstStyle>
          <a:p>
            <a:pPr lvl="0"/>
            <a:r>
              <a:rPr lang="en-US" dirty="0"/>
              <a:t>Click to edit Master text styles</a:t>
            </a:r>
          </a:p>
        </p:txBody>
      </p:sp>
      <p:sp>
        <p:nvSpPr>
          <p:cNvPr id="21" name="Text Placeholder 13"/>
          <p:cNvSpPr>
            <a:spLocks noGrp="1"/>
          </p:cNvSpPr>
          <p:nvPr>
            <p:ph type="body" sz="quarter" idx="35"/>
          </p:nvPr>
        </p:nvSpPr>
        <p:spPr>
          <a:xfrm>
            <a:off x="3768724" y="1935690"/>
            <a:ext cx="1600200" cy="4239685"/>
          </a:xfrm>
          <a:solidFill>
            <a:schemeClr val="bg1"/>
          </a:solidFill>
          <a:ln w="12700" cap="flat" cmpd="sng" algn="ctr">
            <a:solidFill>
              <a:schemeClr val="tx1"/>
            </a:solidFill>
            <a:prstDash val="solid"/>
            <a:round/>
            <a:headEnd type="none" w="med" len="med"/>
            <a:tailEnd type="none" w="med" len="med"/>
          </a:ln>
        </p:spPr>
        <p:txBody>
          <a:bodyPr lIns="182880" tIns="137160" rIns="182880" bIns="137160">
            <a:noAutofit/>
          </a:bodyPr>
          <a:lstStyle>
            <a:lvl1pPr>
              <a:defRPr sz="1000"/>
            </a:lvl1pPr>
            <a:lvl2pPr marL="171450" indent="-171450">
              <a:tabLst>
                <a:tab pos="171450" algn="l"/>
              </a:tabLst>
              <a:defRPr sz="1000"/>
            </a:lvl2pPr>
            <a:lvl3pPr marL="285750" indent="-114300">
              <a:defRPr sz="900"/>
            </a:lvl3pPr>
            <a:lvl4pPr marL="398463" indent="-112713">
              <a:defRPr sz="800"/>
            </a:lvl4pPr>
            <a:lvl5pPr marL="515938" indent="-117475">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8"/>
          <p:cNvSpPr>
            <a:spLocks noGrp="1"/>
          </p:cNvSpPr>
          <p:nvPr>
            <p:ph type="body" sz="quarter" idx="36"/>
          </p:nvPr>
        </p:nvSpPr>
        <p:spPr>
          <a:xfrm>
            <a:off x="5538786" y="1613751"/>
            <a:ext cx="1600200" cy="32004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900" b="1" cap="all" baseline="0">
                <a:solidFill>
                  <a:schemeClr val="bg1"/>
                </a:solidFill>
                <a:latin typeface="Arial"/>
                <a:cs typeface="Arial"/>
              </a:defRPr>
            </a:lvl1pPr>
          </a:lstStyle>
          <a:p>
            <a:pPr lvl="0"/>
            <a:r>
              <a:rPr lang="en-US" dirty="0"/>
              <a:t>Click to edit Master text styles</a:t>
            </a:r>
          </a:p>
        </p:txBody>
      </p:sp>
      <p:sp>
        <p:nvSpPr>
          <p:cNvPr id="23" name="Text Placeholder 13"/>
          <p:cNvSpPr>
            <a:spLocks noGrp="1"/>
          </p:cNvSpPr>
          <p:nvPr>
            <p:ph type="body" sz="quarter" idx="37"/>
          </p:nvPr>
        </p:nvSpPr>
        <p:spPr>
          <a:xfrm>
            <a:off x="5538786" y="1935690"/>
            <a:ext cx="1600200" cy="4239685"/>
          </a:xfrm>
          <a:solidFill>
            <a:schemeClr val="bg1"/>
          </a:solidFill>
          <a:ln w="12700" cap="flat" cmpd="sng" algn="ctr">
            <a:solidFill>
              <a:schemeClr val="tx1"/>
            </a:solidFill>
            <a:prstDash val="solid"/>
            <a:round/>
            <a:headEnd type="none" w="med" len="med"/>
            <a:tailEnd type="none" w="med" len="med"/>
          </a:ln>
        </p:spPr>
        <p:txBody>
          <a:bodyPr lIns="182880" tIns="137160" rIns="182880" bIns="137160">
            <a:noAutofit/>
          </a:bodyPr>
          <a:lstStyle>
            <a:lvl1pPr>
              <a:defRPr sz="1000"/>
            </a:lvl1pPr>
            <a:lvl2pPr marL="171450" indent="-171450">
              <a:tabLst>
                <a:tab pos="171450" algn="l"/>
              </a:tabLst>
              <a:defRPr sz="1000"/>
            </a:lvl2pPr>
            <a:lvl3pPr marL="285750" indent="-114300">
              <a:defRPr sz="900"/>
            </a:lvl3pPr>
            <a:lvl4pPr marL="398463" indent="-112713">
              <a:defRPr sz="800"/>
            </a:lvl4pPr>
            <a:lvl5pPr marL="515938" indent="-117475">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8"/>
          <p:cNvSpPr>
            <a:spLocks noGrp="1"/>
          </p:cNvSpPr>
          <p:nvPr>
            <p:ph type="body" sz="quarter" idx="38"/>
          </p:nvPr>
        </p:nvSpPr>
        <p:spPr>
          <a:xfrm>
            <a:off x="7308850" y="1613751"/>
            <a:ext cx="1600200" cy="32004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900" b="1" cap="all" baseline="0">
                <a:solidFill>
                  <a:schemeClr val="bg1"/>
                </a:solidFill>
                <a:latin typeface="Arial"/>
                <a:cs typeface="Arial"/>
              </a:defRPr>
            </a:lvl1pPr>
          </a:lstStyle>
          <a:p>
            <a:pPr lvl="0"/>
            <a:r>
              <a:rPr lang="en-US" dirty="0"/>
              <a:t>Click to edit Master text styles</a:t>
            </a:r>
          </a:p>
        </p:txBody>
      </p:sp>
      <p:sp>
        <p:nvSpPr>
          <p:cNvPr id="35" name="Text Placeholder 13"/>
          <p:cNvSpPr>
            <a:spLocks noGrp="1"/>
          </p:cNvSpPr>
          <p:nvPr>
            <p:ph type="body" sz="quarter" idx="39"/>
          </p:nvPr>
        </p:nvSpPr>
        <p:spPr>
          <a:xfrm>
            <a:off x="7308850" y="1935690"/>
            <a:ext cx="1600200" cy="4239685"/>
          </a:xfrm>
          <a:solidFill>
            <a:schemeClr val="bg1"/>
          </a:solidFill>
          <a:ln w="12700" cap="flat" cmpd="sng" algn="ctr">
            <a:solidFill>
              <a:schemeClr val="tx1"/>
            </a:solidFill>
            <a:prstDash val="solid"/>
            <a:round/>
            <a:headEnd type="none" w="med" len="med"/>
            <a:tailEnd type="none" w="med" len="med"/>
          </a:ln>
        </p:spPr>
        <p:txBody>
          <a:bodyPr lIns="182880" tIns="137160" rIns="182880" bIns="137160">
            <a:noAutofit/>
          </a:bodyPr>
          <a:lstStyle>
            <a:lvl1pPr>
              <a:defRPr sz="1000"/>
            </a:lvl1pPr>
            <a:lvl2pPr marL="171450" indent="-171450">
              <a:tabLst>
                <a:tab pos="171450" algn="l"/>
              </a:tabLst>
              <a:defRPr sz="1000"/>
            </a:lvl2pPr>
            <a:lvl3pPr marL="285750" indent="-114300">
              <a:defRPr sz="900"/>
            </a:lvl3pPr>
            <a:lvl4pPr marL="398463" indent="-112713">
              <a:defRPr sz="800"/>
            </a:lvl4pPr>
            <a:lvl5pPr marL="515938" indent="-117475">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G 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5" name="Text Placeholder 8"/>
          <p:cNvSpPr>
            <a:spLocks noGrp="1"/>
          </p:cNvSpPr>
          <p:nvPr>
            <p:ph type="body" sz="quarter" idx="19"/>
          </p:nvPr>
        </p:nvSpPr>
        <p:spPr>
          <a:xfrm>
            <a:off x="228600" y="1611313"/>
            <a:ext cx="1508760" cy="1417320"/>
          </a:xfrm>
          <a:solidFill>
            <a:schemeClr val="tx1"/>
          </a:solidFill>
          <a:ln w="12700" cap="flat" cmpd="sng" algn="ctr">
            <a:solidFill>
              <a:schemeClr val="tx1"/>
            </a:solidFill>
            <a:prstDash val="solid"/>
            <a:round/>
            <a:headEnd type="none" w="med" len="med"/>
            <a:tailEnd type="none" w="med" len="med"/>
          </a:ln>
        </p:spPr>
        <p:txBody>
          <a:bodyPr lIns="91440" tIns="0" rIns="91440" bIns="18288" anchor="ctr" anchorCtr="0">
            <a:noAutofit/>
          </a:bodyPr>
          <a:lstStyle>
            <a:lvl1pPr>
              <a:defRPr sz="1100" b="1" cap="all" baseline="0">
                <a:solidFill>
                  <a:schemeClr val="bg1"/>
                </a:solidFill>
                <a:latin typeface="Arial"/>
                <a:cs typeface="Arial"/>
              </a:defRPr>
            </a:lvl1pPr>
          </a:lstStyle>
          <a:p>
            <a:pPr lvl="0"/>
            <a:r>
              <a:rPr lang="en-US" dirty="0"/>
              <a:t>Click to edit Master text styles</a:t>
            </a:r>
          </a:p>
        </p:txBody>
      </p:sp>
      <p:sp>
        <p:nvSpPr>
          <p:cNvPr id="16" name="Text Placeholder 13"/>
          <p:cNvSpPr>
            <a:spLocks noGrp="1"/>
          </p:cNvSpPr>
          <p:nvPr>
            <p:ph type="body" sz="quarter" idx="20"/>
          </p:nvPr>
        </p:nvSpPr>
        <p:spPr>
          <a:xfrm>
            <a:off x="1735135" y="1611313"/>
            <a:ext cx="7178677" cy="14173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31"/>
          </p:nvPr>
        </p:nvSpPr>
        <p:spPr/>
        <p:txBody>
          <a:bodyPr/>
          <a:lstStyle/>
          <a:p>
            <a:endParaRPr lang="en-US" dirty="0"/>
          </a:p>
        </p:txBody>
      </p:sp>
      <p:sp>
        <p:nvSpPr>
          <p:cNvPr id="14" name="Text Placeholder 8"/>
          <p:cNvSpPr>
            <a:spLocks noGrp="1"/>
          </p:cNvSpPr>
          <p:nvPr>
            <p:ph type="body" sz="quarter" idx="32"/>
          </p:nvPr>
        </p:nvSpPr>
        <p:spPr>
          <a:xfrm>
            <a:off x="228600" y="3184684"/>
            <a:ext cx="1508760" cy="1417320"/>
          </a:xfrm>
          <a:solidFill>
            <a:schemeClr val="tx1"/>
          </a:solidFill>
          <a:ln w="12700" cap="flat" cmpd="sng" algn="ctr">
            <a:solidFill>
              <a:schemeClr val="tx1"/>
            </a:solidFill>
            <a:prstDash val="solid"/>
            <a:round/>
            <a:headEnd type="none" w="med" len="med"/>
            <a:tailEnd type="none" w="med" len="med"/>
          </a:ln>
        </p:spPr>
        <p:txBody>
          <a:bodyPr lIns="91440" tIns="0" rIns="91440" bIns="18288" anchor="ctr" anchorCtr="0">
            <a:noAutofit/>
          </a:bodyPr>
          <a:lstStyle>
            <a:lvl1pPr>
              <a:defRPr sz="1100" b="1" cap="all" baseline="0">
                <a:solidFill>
                  <a:schemeClr val="bg1"/>
                </a:solidFill>
                <a:latin typeface="Arial"/>
                <a:cs typeface="Arial"/>
              </a:defRPr>
            </a:lvl1pPr>
          </a:lstStyle>
          <a:p>
            <a:pPr lvl="0"/>
            <a:r>
              <a:rPr lang="en-US" dirty="0"/>
              <a:t>Click to edit Master text styles</a:t>
            </a:r>
          </a:p>
        </p:txBody>
      </p:sp>
      <p:sp>
        <p:nvSpPr>
          <p:cNvPr id="25" name="Text Placeholder 13"/>
          <p:cNvSpPr>
            <a:spLocks noGrp="1"/>
          </p:cNvSpPr>
          <p:nvPr>
            <p:ph type="body" sz="quarter" idx="33"/>
          </p:nvPr>
        </p:nvSpPr>
        <p:spPr>
          <a:xfrm>
            <a:off x="1735135" y="3184684"/>
            <a:ext cx="7178677" cy="14173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8"/>
          <p:cNvSpPr>
            <a:spLocks noGrp="1"/>
          </p:cNvSpPr>
          <p:nvPr>
            <p:ph type="body" sz="quarter" idx="34"/>
          </p:nvPr>
        </p:nvSpPr>
        <p:spPr>
          <a:xfrm>
            <a:off x="228600" y="4758055"/>
            <a:ext cx="1508760" cy="1417320"/>
          </a:xfrm>
          <a:solidFill>
            <a:schemeClr val="tx1"/>
          </a:solidFill>
          <a:ln w="12700" cap="flat" cmpd="sng" algn="ctr">
            <a:solidFill>
              <a:schemeClr val="tx1"/>
            </a:solidFill>
            <a:prstDash val="solid"/>
            <a:round/>
            <a:headEnd type="none" w="med" len="med"/>
            <a:tailEnd type="none" w="med" len="med"/>
          </a:ln>
        </p:spPr>
        <p:txBody>
          <a:bodyPr lIns="91440" tIns="0" rIns="91440" bIns="18288" anchor="ctr" anchorCtr="0">
            <a:noAutofit/>
          </a:bodyPr>
          <a:lstStyle>
            <a:lvl1pPr>
              <a:defRPr sz="1100" b="1" cap="all" baseline="0">
                <a:solidFill>
                  <a:schemeClr val="bg1"/>
                </a:solidFill>
                <a:latin typeface="Arial"/>
                <a:cs typeface="Arial"/>
              </a:defRPr>
            </a:lvl1pPr>
          </a:lstStyle>
          <a:p>
            <a:pPr lvl="0"/>
            <a:r>
              <a:rPr lang="en-US" dirty="0"/>
              <a:t>Click to edit Master text styles</a:t>
            </a:r>
          </a:p>
        </p:txBody>
      </p:sp>
      <p:sp>
        <p:nvSpPr>
          <p:cNvPr id="27" name="Text Placeholder 13"/>
          <p:cNvSpPr>
            <a:spLocks noGrp="1"/>
          </p:cNvSpPr>
          <p:nvPr>
            <p:ph type="body" sz="quarter" idx="35"/>
          </p:nvPr>
        </p:nvSpPr>
        <p:spPr>
          <a:xfrm>
            <a:off x="1735135" y="4758055"/>
            <a:ext cx="7178677" cy="14173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G Major Point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6" name="Text Placeholder 13"/>
          <p:cNvSpPr>
            <a:spLocks noGrp="1"/>
          </p:cNvSpPr>
          <p:nvPr>
            <p:ph type="body" sz="quarter" idx="20"/>
          </p:nvPr>
        </p:nvSpPr>
        <p:spPr>
          <a:xfrm>
            <a:off x="1735136" y="1611313"/>
            <a:ext cx="7178677" cy="822960"/>
          </a:xfrm>
          <a:solidFill>
            <a:schemeClr val="bg1"/>
          </a:solidFill>
          <a:ln w="12700" cap="flat" cmpd="sng" algn="ctr">
            <a:solidFill>
              <a:schemeClr val="tx1"/>
            </a:solidFill>
            <a:prstDash val="solid"/>
            <a:round/>
            <a:headEnd type="none" w="med" len="med"/>
            <a:tailEnd type="none" w="med" len="med"/>
          </a:ln>
        </p:spPr>
        <p:txBody>
          <a:bodyPr lIns="548640" tIns="91440" rIns="182880" bIns="137160" anchor="ctr" anchorCtr="0">
            <a:noAutofit/>
          </a:bodyPr>
          <a:lstStyle>
            <a:lvl1pPr>
              <a:spcAft>
                <a:spcPts val="300"/>
              </a:spcAft>
              <a:defRPr sz="1200"/>
            </a:lvl1pPr>
            <a:lvl2pPr marL="225425" indent="-225425">
              <a:spcAft>
                <a:spcPts val="300"/>
              </a:spcAft>
              <a:tabLst>
                <a:tab pos="225425" algn="l"/>
              </a:tabLst>
              <a:defRPr sz="1200"/>
            </a:lvl2pPr>
            <a:lvl3pPr marL="342900" indent="-114300">
              <a:spcAft>
                <a:spcPts val="300"/>
              </a:spcAft>
              <a:defRPr sz="1100"/>
            </a:lvl3pPr>
            <a:lvl4pPr marL="457200" indent="-114300">
              <a:spcAft>
                <a:spcPts val="300"/>
              </a:spcAft>
              <a:defRPr sz="1050"/>
            </a:lvl4pPr>
            <a:lvl5pPr marL="571500" indent="-114300">
              <a:spcAft>
                <a:spcPts val="300"/>
              </a:spcAft>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31"/>
          </p:nvPr>
        </p:nvSpPr>
        <p:spPr/>
        <p:txBody>
          <a:bodyPr/>
          <a:lstStyle/>
          <a:p>
            <a:endParaRPr lang="en-US" dirty="0"/>
          </a:p>
        </p:txBody>
      </p:sp>
      <p:sp>
        <p:nvSpPr>
          <p:cNvPr id="10" name="Text Placeholder 19"/>
          <p:cNvSpPr>
            <a:spLocks noGrp="1"/>
          </p:cNvSpPr>
          <p:nvPr>
            <p:ph type="body" sz="quarter" idx="10"/>
          </p:nvPr>
        </p:nvSpPr>
        <p:spPr>
          <a:xfrm>
            <a:off x="228600" y="1611313"/>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endParaRPr lang="en-US" dirty="0"/>
          </a:p>
        </p:txBody>
      </p:sp>
      <p:sp>
        <p:nvSpPr>
          <p:cNvPr id="11" name="Text Placeholder 13"/>
          <p:cNvSpPr>
            <a:spLocks noGrp="1"/>
          </p:cNvSpPr>
          <p:nvPr>
            <p:ph type="body" sz="quarter" idx="32"/>
          </p:nvPr>
        </p:nvSpPr>
        <p:spPr>
          <a:xfrm>
            <a:off x="1735136" y="2546589"/>
            <a:ext cx="7178677" cy="822960"/>
          </a:xfrm>
          <a:solidFill>
            <a:schemeClr val="bg1"/>
          </a:solidFill>
          <a:ln w="12700" cap="flat" cmpd="sng" algn="ctr">
            <a:solidFill>
              <a:schemeClr val="tx1"/>
            </a:solidFill>
            <a:prstDash val="solid"/>
            <a:round/>
            <a:headEnd type="none" w="med" len="med"/>
            <a:tailEnd type="none" w="med" len="med"/>
          </a:ln>
        </p:spPr>
        <p:txBody>
          <a:bodyPr lIns="548640" tIns="91440" rIns="182880" bIns="137160" anchor="ctr" anchorCtr="0">
            <a:noAutofit/>
          </a:bodyPr>
          <a:lstStyle>
            <a:lvl1pPr>
              <a:spcAft>
                <a:spcPts val="300"/>
              </a:spcAft>
              <a:defRPr sz="1200"/>
            </a:lvl1pPr>
            <a:lvl2pPr marL="225425" indent="-225425">
              <a:spcAft>
                <a:spcPts val="300"/>
              </a:spcAft>
              <a:tabLst>
                <a:tab pos="225425" algn="l"/>
              </a:tabLst>
              <a:defRPr sz="1200"/>
            </a:lvl2pPr>
            <a:lvl3pPr marL="342900" indent="-114300">
              <a:spcAft>
                <a:spcPts val="300"/>
              </a:spcAft>
              <a:defRPr sz="1100"/>
            </a:lvl3pPr>
            <a:lvl4pPr marL="457200" indent="-114300">
              <a:spcAft>
                <a:spcPts val="300"/>
              </a:spcAft>
              <a:defRPr sz="1050"/>
            </a:lvl4pPr>
            <a:lvl5pPr marL="571500" indent="-114300">
              <a:spcAft>
                <a:spcPts val="300"/>
              </a:spcAft>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9"/>
          <p:cNvSpPr>
            <a:spLocks noGrp="1"/>
          </p:cNvSpPr>
          <p:nvPr>
            <p:ph type="body" sz="quarter" idx="33"/>
          </p:nvPr>
        </p:nvSpPr>
        <p:spPr>
          <a:xfrm>
            <a:off x="228600" y="2546589"/>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endParaRPr lang="en-US" dirty="0"/>
          </a:p>
        </p:txBody>
      </p:sp>
      <p:sp>
        <p:nvSpPr>
          <p:cNvPr id="13" name="Text Placeholder 13"/>
          <p:cNvSpPr>
            <a:spLocks noGrp="1"/>
          </p:cNvSpPr>
          <p:nvPr>
            <p:ph type="body" sz="quarter" idx="34"/>
          </p:nvPr>
        </p:nvSpPr>
        <p:spPr>
          <a:xfrm>
            <a:off x="1735136" y="3481865"/>
            <a:ext cx="7178677" cy="822960"/>
          </a:xfrm>
          <a:solidFill>
            <a:schemeClr val="bg1"/>
          </a:solidFill>
          <a:ln w="12700" cap="flat" cmpd="sng" algn="ctr">
            <a:solidFill>
              <a:schemeClr val="tx1"/>
            </a:solidFill>
            <a:prstDash val="solid"/>
            <a:round/>
            <a:headEnd type="none" w="med" len="med"/>
            <a:tailEnd type="none" w="med" len="med"/>
          </a:ln>
        </p:spPr>
        <p:txBody>
          <a:bodyPr lIns="548640" tIns="91440" rIns="182880" bIns="137160" anchor="ctr" anchorCtr="0">
            <a:noAutofit/>
          </a:bodyPr>
          <a:lstStyle>
            <a:lvl1pPr>
              <a:spcAft>
                <a:spcPts val="300"/>
              </a:spcAft>
              <a:defRPr sz="1200"/>
            </a:lvl1pPr>
            <a:lvl2pPr marL="225425" indent="-225425">
              <a:spcAft>
                <a:spcPts val="300"/>
              </a:spcAft>
              <a:tabLst>
                <a:tab pos="225425" algn="l"/>
              </a:tabLst>
              <a:defRPr sz="1200"/>
            </a:lvl2pPr>
            <a:lvl3pPr marL="342900" indent="-114300">
              <a:spcAft>
                <a:spcPts val="300"/>
              </a:spcAft>
              <a:defRPr sz="1100"/>
            </a:lvl3pPr>
            <a:lvl4pPr marL="457200" indent="-114300">
              <a:spcAft>
                <a:spcPts val="300"/>
              </a:spcAft>
              <a:defRPr sz="1050"/>
            </a:lvl4pPr>
            <a:lvl5pPr marL="571500" indent="-114300">
              <a:spcAft>
                <a:spcPts val="300"/>
              </a:spcAft>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9"/>
          <p:cNvSpPr>
            <a:spLocks noGrp="1"/>
          </p:cNvSpPr>
          <p:nvPr>
            <p:ph type="body" sz="quarter" idx="35"/>
          </p:nvPr>
        </p:nvSpPr>
        <p:spPr>
          <a:xfrm>
            <a:off x="228600" y="3481865"/>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endParaRPr lang="en-US" dirty="0"/>
          </a:p>
        </p:txBody>
      </p:sp>
      <p:sp>
        <p:nvSpPr>
          <p:cNvPr id="19" name="Text Placeholder 13"/>
          <p:cNvSpPr>
            <a:spLocks noGrp="1"/>
          </p:cNvSpPr>
          <p:nvPr>
            <p:ph type="body" sz="quarter" idx="36"/>
          </p:nvPr>
        </p:nvSpPr>
        <p:spPr>
          <a:xfrm>
            <a:off x="1735136" y="4417141"/>
            <a:ext cx="7178677" cy="822960"/>
          </a:xfrm>
          <a:solidFill>
            <a:schemeClr val="bg1"/>
          </a:solidFill>
          <a:ln w="12700" cap="flat" cmpd="sng" algn="ctr">
            <a:solidFill>
              <a:schemeClr val="tx1"/>
            </a:solidFill>
            <a:prstDash val="solid"/>
            <a:round/>
            <a:headEnd type="none" w="med" len="med"/>
            <a:tailEnd type="none" w="med" len="med"/>
          </a:ln>
        </p:spPr>
        <p:txBody>
          <a:bodyPr lIns="548640" tIns="91440" rIns="182880" bIns="137160" anchor="ctr" anchorCtr="0">
            <a:noAutofit/>
          </a:bodyPr>
          <a:lstStyle>
            <a:lvl1pPr>
              <a:spcAft>
                <a:spcPts val="300"/>
              </a:spcAft>
              <a:defRPr sz="1200"/>
            </a:lvl1pPr>
            <a:lvl2pPr marL="225425" indent="-225425">
              <a:spcAft>
                <a:spcPts val="300"/>
              </a:spcAft>
              <a:tabLst>
                <a:tab pos="225425" algn="l"/>
              </a:tabLst>
              <a:defRPr sz="1200"/>
            </a:lvl2pPr>
            <a:lvl3pPr marL="342900" indent="-114300">
              <a:spcAft>
                <a:spcPts val="300"/>
              </a:spcAft>
              <a:defRPr sz="1100"/>
            </a:lvl3pPr>
            <a:lvl4pPr marL="457200" indent="-114300">
              <a:spcAft>
                <a:spcPts val="300"/>
              </a:spcAft>
              <a:defRPr sz="1050"/>
            </a:lvl4pPr>
            <a:lvl5pPr marL="571500" indent="-114300">
              <a:spcAft>
                <a:spcPts val="300"/>
              </a:spcAft>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9"/>
          <p:cNvSpPr>
            <a:spLocks noGrp="1"/>
          </p:cNvSpPr>
          <p:nvPr>
            <p:ph type="body" sz="quarter" idx="37"/>
          </p:nvPr>
        </p:nvSpPr>
        <p:spPr>
          <a:xfrm>
            <a:off x="228600" y="4417141"/>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endParaRPr lang="en-US" dirty="0"/>
          </a:p>
        </p:txBody>
      </p:sp>
      <p:sp>
        <p:nvSpPr>
          <p:cNvPr id="21" name="Text Placeholder 13"/>
          <p:cNvSpPr>
            <a:spLocks noGrp="1"/>
          </p:cNvSpPr>
          <p:nvPr>
            <p:ph type="body" sz="quarter" idx="38"/>
          </p:nvPr>
        </p:nvSpPr>
        <p:spPr>
          <a:xfrm>
            <a:off x="1735136" y="5352415"/>
            <a:ext cx="7178677" cy="822960"/>
          </a:xfrm>
          <a:solidFill>
            <a:schemeClr val="bg1"/>
          </a:solidFill>
          <a:ln w="12700" cap="flat" cmpd="sng" algn="ctr">
            <a:solidFill>
              <a:schemeClr val="tx1"/>
            </a:solidFill>
            <a:prstDash val="solid"/>
            <a:round/>
            <a:headEnd type="none" w="med" len="med"/>
            <a:tailEnd type="none" w="med" len="med"/>
          </a:ln>
        </p:spPr>
        <p:txBody>
          <a:bodyPr lIns="548640" tIns="91440" rIns="182880" bIns="137160" anchor="ctr" anchorCtr="0">
            <a:noAutofit/>
          </a:bodyPr>
          <a:lstStyle>
            <a:lvl1pPr>
              <a:spcAft>
                <a:spcPts val="300"/>
              </a:spcAft>
              <a:defRPr sz="1200"/>
            </a:lvl1pPr>
            <a:lvl2pPr marL="225425" indent="-225425">
              <a:spcAft>
                <a:spcPts val="300"/>
              </a:spcAft>
              <a:tabLst>
                <a:tab pos="225425" algn="l"/>
              </a:tabLst>
              <a:defRPr sz="1200"/>
            </a:lvl2pPr>
            <a:lvl3pPr marL="342900" indent="-114300">
              <a:spcAft>
                <a:spcPts val="300"/>
              </a:spcAft>
              <a:defRPr sz="1100"/>
            </a:lvl3pPr>
            <a:lvl4pPr marL="457200" indent="-114300">
              <a:spcAft>
                <a:spcPts val="300"/>
              </a:spcAft>
              <a:defRPr sz="1050"/>
            </a:lvl4pPr>
            <a:lvl5pPr marL="571500" indent="-114300">
              <a:spcAft>
                <a:spcPts val="300"/>
              </a:spcAft>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9"/>
          <p:cNvSpPr>
            <a:spLocks noGrp="1"/>
          </p:cNvSpPr>
          <p:nvPr>
            <p:ph type="body" sz="quarter" idx="39"/>
          </p:nvPr>
        </p:nvSpPr>
        <p:spPr>
          <a:xfrm>
            <a:off x="228600" y="5352415"/>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G Text Blocks - Major and Sub Points">
    <p:spTree>
      <p:nvGrpSpPr>
        <p:cNvPr id="1" name=""/>
        <p:cNvGrpSpPr/>
        <p:nvPr/>
      </p:nvGrpSpPr>
      <p:grpSpPr>
        <a:xfrm>
          <a:off x="0" y="0"/>
          <a:ext cx="0" cy="0"/>
          <a:chOff x="0" y="0"/>
          <a:chExt cx="0" cy="0"/>
        </a:xfrm>
      </p:grpSpPr>
      <p:sp>
        <p:nvSpPr>
          <p:cNvPr id="10" name="Text Placeholder 15"/>
          <p:cNvSpPr>
            <a:spLocks noGrp="1"/>
          </p:cNvSpPr>
          <p:nvPr>
            <p:ph type="body" sz="quarter" idx="21"/>
          </p:nvPr>
        </p:nvSpPr>
        <p:spPr>
          <a:xfrm>
            <a:off x="230011" y="1612900"/>
            <a:ext cx="1371600" cy="2194560"/>
          </a:xfrm>
          <a:prstGeom prst="rect">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marL="0" indent="0">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endParaRPr lang="en-US" dirty="0"/>
          </a:p>
        </p:txBody>
      </p:sp>
      <p:sp>
        <p:nvSpPr>
          <p:cNvPr id="12" name="Text Placeholder 15"/>
          <p:cNvSpPr>
            <a:spLocks noGrp="1"/>
          </p:cNvSpPr>
          <p:nvPr>
            <p:ph type="body" sz="quarter" idx="23"/>
          </p:nvPr>
        </p:nvSpPr>
        <p:spPr>
          <a:xfrm>
            <a:off x="1683749" y="1612900"/>
            <a:ext cx="1143000" cy="731520"/>
          </a:xfrm>
          <a:prstGeom prst="rect">
            <a:avLst/>
          </a:prstGeom>
          <a:solidFill>
            <a:schemeClr val="bg1">
              <a:lumMod val="75000"/>
            </a:schemeClr>
          </a:solidFill>
          <a:ln w="12700" cap="flat" cmpd="sng" algn="ctr">
            <a:solidFill>
              <a:schemeClr val="tx1"/>
            </a:solidFill>
            <a:prstDash val="solid"/>
            <a:round/>
            <a:headEnd type="none" w="med" len="med"/>
            <a:tailEnd type="none" w="med" len="med"/>
          </a:ln>
        </p:spPr>
        <p:txBody>
          <a:bodyPr lIns="91440" rIns="45720" anchor="ctr">
            <a:noAutofit/>
          </a:bodyPr>
          <a:lstStyle>
            <a:lvl1pPr marL="0" indent="0">
              <a:buNone/>
              <a:defRPr sz="1200" b="1">
                <a:solidFill>
                  <a:schemeClr val="tx1"/>
                </a:solidFill>
              </a:defRPr>
            </a:lvl1pPr>
          </a:lstStyle>
          <a:p>
            <a:pPr lvl="0"/>
            <a:endParaRPr lang="en-US" dirty="0"/>
          </a:p>
        </p:txBody>
      </p:sp>
      <p:sp>
        <p:nvSpPr>
          <p:cNvPr id="18" name="Text Placeholder 15"/>
          <p:cNvSpPr>
            <a:spLocks noGrp="1"/>
          </p:cNvSpPr>
          <p:nvPr>
            <p:ph type="body" sz="quarter" idx="25"/>
          </p:nvPr>
        </p:nvSpPr>
        <p:spPr>
          <a:xfrm>
            <a:off x="1682338" y="2438400"/>
            <a:ext cx="1143000" cy="1371600"/>
          </a:xfrm>
          <a:prstGeom prst="rect">
            <a:avLst/>
          </a:prstGeom>
          <a:solidFill>
            <a:schemeClr val="bg1">
              <a:lumMod val="75000"/>
            </a:schemeClr>
          </a:solidFill>
          <a:ln w="12700" cap="flat" cmpd="sng" algn="ctr">
            <a:solidFill>
              <a:schemeClr val="tx1"/>
            </a:solidFill>
            <a:prstDash val="solid"/>
            <a:round/>
            <a:headEnd type="none" w="med" len="med"/>
            <a:tailEnd type="none" w="med" len="med"/>
          </a:ln>
        </p:spPr>
        <p:txBody>
          <a:bodyPr lIns="91440" rIns="45720" anchor="ctr">
            <a:noAutofit/>
          </a:bodyPr>
          <a:lstStyle>
            <a:lvl1pPr marL="0" indent="0">
              <a:buNone/>
              <a:defRPr sz="1200" b="1">
                <a:solidFill>
                  <a:schemeClr val="tx1"/>
                </a:solidFill>
              </a:defRPr>
            </a:lvl1pPr>
          </a:lstStyle>
          <a:p>
            <a:pPr lvl="0"/>
            <a:endParaRPr lang="en-US" dirty="0"/>
          </a:p>
        </p:txBody>
      </p:sp>
      <p:sp>
        <p:nvSpPr>
          <p:cNvPr id="2" name="Title 1"/>
          <p:cNvSpPr>
            <a:spLocks noGrp="1"/>
          </p:cNvSpPr>
          <p:nvPr>
            <p:ph type="title"/>
          </p:nvPr>
        </p:nvSpPr>
        <p:spPr/>
        <p:txBody>
          <a:bodyPr/>
          <a:lstStyle/>
          <a:p>
            <a:r>
              <a:rPr lang="en-US" dirty="0"/>
              <a:t>Click to edit Master title style</a:t>
            </a:r>
          </a:p>
        </p:txBody>
      </p:sp>
      <p:sp>
        <p:nvSpPr>
          <p:cNvPr id="17" name="Footer Placeholder 16"/>
          <p:cNvSpPr>
            <a:spLocks noGrp="1"/>
          </p:cNvSpPr>
          <p:nvPr>
            <p:ph type="ftr" sz="quarter" idx="31"/>
          </p:nvPr>
        </p:nvSpPr>
        <p:spPr/>
        <p:txBody>
          <a:bodyPr/>
          <a:lstStyle/>
          <a:p>
            <a:endParaRPr lang="en-US" dirty="0"/>
          </a:p>
        </p:txBody>
      </p:sp>
      <p:sp>
        <p:nvSpPr>
          <p:cNvPr id="27" name="Text Placeholder 13"/>
          <p:cNvSpPr>
            <a:spLocks noGrp="1"/>
          </p:cNvSpPr>
          <p:nvPr>
            <p:ph type="body" sz="quarter" idx="35"/>
          </p:nvPr>
        </p:nvSpPr>
        <p:spPr>
          <a:xfrm>
            <a:off x="2823633" y="1612900"/>
            <a:ext cx="6090180" cy="731520"/>
          </a:xfrm>
          <a:solidFill>
            <a:schemeClr val="bg1"/>
          </a:solidFill>
          <a:ln w="12700" cap="flat" cmpd="sng" algn="ctr">
            <a:solidFill>
              <a:schemeClr val="tx1"/>
            </a:solidFill>
            <a:prstDash val="solid"/>
            <a:round/>
            <a:headEnd type="none" w="med" len="med"/>
            <a:tailEnd type="none" w="med" len="med"/>
          </a:ln>
        </p:spPr>
        <p:txBody>
          <a:bodyPr lIns="91440" tIns="91440" rIns="91440" bIns="137160" anchor="ctr" anchorCtr="0">
            <a:noAutofit/>
          </a:bodyPr>
          <a:lstStyle>
            <a:lvl1pPr>
              <a:spcAft>
                <a:spcPts val="300"/>
              </a:spcAft>
              <a:defRPr sz="1200"/>
            </a:lvl1pPr>
            <a:lvl2pPr marL="225425" indent="-225425">
              <a:spcAft>
                <a:spcPts val="300"/>
              </a:spcAft>
              <a:tabLst>
                <a:tab pos="225425" algn="l"/>
              </a:tabLst>
              <a:defRPr sz="1200"/>
            </a:lvl2pPr>
            <a:lvl3pPr marL="342900" indent="-114300">
              <a:spcAft>
                <a:spcPts val="300"/>
              </a:spcAft>
              <a:defRPr sz="1100"/>
            </a:lvl3pPr>
            <a:lvl4pPr marL="457200" indent="-114300">
              <a:spcAft>
                <a:spcPts val="300"/>
              </a:spcAft>
              <a:defRPr sz="1050"/>
            </a:lvl4pPr>
            <a:lvl5pPr marL="571500" indent="-114300">
              <a:spcAft>
                <a:spcPts val="300"/>
              </a:spcAft>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13"/>
          <p:cNvSpPr>
            <a:spLocks noGrp="1"/>
          </p:cNvSpPr>
          <p:nvPr>
            <p:ph type="body" sz="quarter" idx="36"/>
          </p:nvPr>
        </p:nvSpPr>
        <p:spPr>
          <a:xfrm>
            <a:off x="2823633" y="2438400"/>
            <a:ext cx="6090180" cy="1371600"/>
          </a:xfrm>
          <a:solidFill>
            <a:schemeClr val="bg1"/>
          </a:solidFill>
          <a:ln w="12700" cap="flat" cmpd="sng" algn="ctr">
            <a:solidFill>
              <a:schemeClr val="tx1"/>
            </a:solidFill>
            <a:prstDash val="solid"/>
            <a:round/>
            <a:headEnd type="none" w="med" len="med"/>
            <a:tailEnd type="none" w="med" len="med"/>
          </a:ln>
        </p:spPr>
        <p:txBody>
          <a:bodyPr lIns="91440" tIns="91440" rIns="91440" bIns="137160" anchor="ctr" anchorCtr="0">
            <a:noAutofit/>
          </a:bodyPr>
          <a:lstStyle>
            <a:lvl1pPr>
              <a:spcAft>
                <a:spcPts val="300"/>
              </a:spcAft>
              <a:defRPr sz="1200"/>
            </a:lvl1pPr>
            <a:lvl2pPr marL="225425" indent="-225425">
              <a:spcAft>
                <a:spcPts val="300"/>
              </a:spcAft>
              <a:tabLst>
                <a:tab pos="225425" algn="l"/>
              </a:tabLst>
              <a:defRPr sz="1200"/>
            </a:lvl2pPr>
            <a:lvl3pPr marL="342900" indent="-114300">
              <a:spcAft>
                <a:spcPts val="300"/>
              </a:spcAft>
              <a:defRPr sz="1100"/>
            </a:lvl3pPr>
            <a:lvl4pPr marL="457200" indent="-114300">
              <a:spcAft>
                <a:spcPts val="300"/>
              </a:spcAft>
              <a:defRPr sz="1050"/>
            </a:lvl4pPr>
            <a:lvl5pPr marL="571500" indent="-114300">
              <a:spcAft>
                <a:spcPts val="300"/>
              </a:spcAft>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15"/>
          <p:cNvSpPr>
            <a:spLocks noGrp="1"/>
          </p:cNvSpPr>
          <p:nvPr>
            <p:ph type="body" sz="quarter" idx="37"/>
          </p:nvPr>
        </p:nvSpPr>
        <p:spPr>
          <a:xfrm>
            <a:off x="230011" y="3980920"/>
            <a:ext cx="1371600" cy="2194560"/>
          </a:xfrm>
          <a:prstGeom prst="rect">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marL="0" indent="0">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endParaRPr lang="en-US" dirty="0"/>
          </a:p>
        </p:txBody>
      </p:sp>
      <p:sp>
        <p:nvSpPr>
          <p:cNvPr id="29" name="Text Placeholder 15"/>
          <p:cNvSpPr>
            <a:spLocks noGrp="1"/>
          </p:cNvSpPr>
          <p:nvPr>
            <p:ph type="body" sz="quarter" idx="38"/>
          </p:nvPr>
        </p:nvSpPr>
        <p:spPr>
          <a:xfrm>
            <a:off x="1683749" y="3980920"/>
            <a:ext cx="1143000" cy="731520"/>
          </a:xfrm>
          <a:prstGeom prst="rect">
            <a:avLst/>
          </a:prstGeom>
          <a:solidFill>
            <a:schemeClr val="bg1">
              <a:lumMod val="75000"/>
            </a:schemeClr>
          </a:solidFill>
          <a:ln w="12700" cap="flat" cmpd="sng" algn="ctr">
            <a:solidFill>
              <a:schemeClr val="tx1"/>
            </a:solidFill>
            <a:prstDash val="solid"/>
            <a:round/>
            <a:headEnd type="none" w="med" len="med"/>
            <a:tailEnd type="none" w="med" len="med"/>
          </a:ln>
        </p:spPr>
        <p:txBody>
          <a:bodyPr lIns="91440" rIns="45720" anchor="ctr">
            <a:noAutofit/>
          </a:bodyPr>
          <a:lstStyle>
            <a:lvl1pPr marL="0" indent="0">
              <a:buNone/>
              <a:defRPr sz="1200" b="1">
                <a:solidFill>
                  <a:schemeClr val="tx1"/>
                </a:solidFill>
              </a:defRPr>
            </a:lvl1pPr>
          </a:lstStyle>
          <a:p>
            <a:pPr lvl="0"/>
            <a:endParaRPr lang="en-US" dirty="0"/>
          </a:p>
        </p:txBody>
      </p:sp>
      <p:sp>
        <p:nvSpPr>
          <p:cNvPr id="30" name="Text Placeholder 15"/>
          <p:cNvSpPr>
            <a:spLocks noGrp="1"/>
          </p:cNvSpPr>
          <p:nvPr>
            <p:ph type="body" sz="quarter" idx="39"/>
          </p:nvPr>
        </p:nvSpPr>
        <p:spPr>
          <a:xfrm>
            <a:off x="1682338" y="4806420"/>
            <a:ext cx="1143000" cy="1371600"/>
          </a:xfrm>
          <a:prstGeom prst="rect">
            <a:avLst/>
          </a:prstGeom>
          <a:solidFill>
            <a:schemeClr val="bg1">
              <a:lumMod val="75000"/>
            </a:schemeClr>
          </a:solidFill>
          <a:ln w="12700" cap="flat" cmpd="sng" algn="ctr">
            <a:solidFill>
              <a:schemeClr val="tx1"/>
            </a:solidFill>
            <a:prstDash val="solid"/>
            <a:round/>
            <a:headEnd type="none" w="med" len="med"/>
            <a:tailEnd type="none" w="med" len="med"/>
          </a:ln>
        </p:spPr>
        <p:txBody>
          <a:bodyPr lIns="91440" rIns="45720" anchor="ctr">
            <a:noAutofit/>
          </a:bodyPr>
          <a:lstStyle>
            <a:lvl1pPr marL="0" indent="0">
              <a:buNone/>
              <a:defRPr sz="1200" b="1">
                <a:solidFill>
                  <a:schemeClr val="tx1"/>
                </a:solidFill>
              </a:defRPr>
            </a:lvl1pPr>
          </a:lstStyle>
          <a:p>
            <a:pPr lvl="0"/>
            <a:endParaRPr lang="en-US" dirty="0"/>
          </a:p>
        </p:txBody>
      </p:sp>
      <p:sp>
        <p:nvSpPr>
          <p:cNvPr id="31" name="Text Placeholder 13"/>
          <p:cNvSpPr>
            <a:spLocks noGrp="1"/>
          </p:cNvSpPr>
          <p:nvPr>
            <p:ph type="body" sz="quarter" idx="40"/>
          </p:nvPr>
        </p:nvSpPr>
        <p:spPr>
          <a:xfrm>
            <a:off x="2823633" y="3980920"/>
            <a:ext cx="6090180" cy="731520"/>
          </a:xfrm>
          <a:solidFill>
            <a:schemeClr val="bg1"/>
          </a:solidFill>
          <a:ln w="12700" cap="flat" cmpd="sng" algn="ctr">
            <a:solidFill>
              <a:schemeClr val="tx1"/>
            </a:solidFill>
            <a:prstDash val="solid"/>
            <a:round/>
            <a:headEnd type="none" w="med" len="med"/>
            <a:tailEnd type="none" w="med" len="med"/>
          </a:ln>
        </p:spPr>
        <p:txBody>
          <a:bodyPr lIns="91440" tIns="91440" rIns="91440" bIns="137160" anchor="ctr" anchorCtr="0">
            <a:noAutofit/>
          </a:bodyPr>
          <a:lstStyle>
            <a:lvl1pPr>
              <a:spcAft>
                <a:spcPts val="300"/>
              </a:spcAft>
              <a:defRPr sz="1200"/>
            </a:lvl1pPr>
            <a:lvl2pPr marL="225425" indent="-225425">
              <a:spcAft>
                <a:spcPts val="300"/>
              </a:spcAft>
              <a:tabLst>
                <a:tab pos="225425" algn="l"/>
              </a:tabLst>
              <a:defRPr sz="1200"/>
            </a:lvl2pPr>
            <a:lvl3pPr marL="342900" indent="-114300">
              <a:spcAft>
                <a:spcPts val="300"/>
              </a:spcAft>
              <a:defRPr sz="1100"/>
            </a:lvl3pPr>
            <a:lvl4pPr marL="457200" indent="-114300">
              <a:spcAft>
                <a:spcPts val="300"/>
              </a:spcAft>
              <a:defRPr sz="1050"/>
            </a:lvl4pPr>
            <a:lvl5pPr marL="571500" indent="-114300">
              <a:spcAft>
                <a:spcPts val="300"/>
              </a:spcAft>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Text Placeholder 13"/>
          <p:cNvSpPr>
            <a:spLocks noGrp="1"/>
          </p:cNvSpPr>
          <p:nvPr>
            <p:ph type="body" sz="quarter" idx="41"/>
          </p:nvPr>
        </p:nvSpPr>
        <p:spPr>
          <a:xfrm>
            <a:off x="2823633" y="4806420"/>
            <a:ext cx="6090180" cy="1371600"/>
          </a:xfrm>
          <a:solidFill>
            <a:schemeClr val="bg1"/>
          </a:solidFill>
          <a:ln w="12700" cap="flat" cmpd="sng" algn="ctr">
            <a:solidFill>
              <a:schemeClr val="tx1"/>
            </a:solidFill>
            <a:prstDash val="solid"/>
            <a:round/>
            <a:headEnd type="none" w="med" len="med"/>
            <a:tailEnd type="none" w="med" len="med"/>
          </a:ln>
        </p:spPr>
        <p:txBody>
          <a:bodyPr lIns="91440" tIns="91440" rIns="91440" bIns="137160" anchor="ctr" anchorCtr="0">
            <a:noAutofit/>
          </a:bodyPr>
          <a:lstStyle>
            <a:lvl1pPr>
              <a:spcAft>
                <a:spcPts val="300"/>
              </a:spcAft>
              <a:defRPr sz="1200"/>
            </a:lvl1pPr>
            <a:lvl2pPr marL="225425" indent="-225425">
              <a:spcAft>
                <a:spcPts val="300"/>
              </a:spcAft>
              <a:tabLst>
                <a:tab pos="225425" algn="l"/>
              </a:tabLst>
              <a:defRPr sz="1200"/>
            </a:lvl2pPr>
            <a:lvl3pPr marL="342900" indent="-114300">
              <a:spcAft>
                <a:spcPts val="300"/>
              </a:spcAft>
              <a:defRPr sz="1100"/>
            </a:lvl3pPr>
            <a:lvl4pPr marL="457200" indent="-114300">
              <a:spcAft>
                <a:spcPts val="300"/>
              </a:spcAft>
              <a:defRPr sz="1050"/>
            </a:lvl4pPr>
            <a:lvl5pPr marL="571500" indent="-114300">
              <a:spcAft>
                <a:spcPts val="300"/>
              </a:spcAft>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G Consequences Vertical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7" name="Footer Placeholder 16"/>
          <p:cNvSpPr>
            <a:spLocks noGrp="1"/>
          </p:cNvSpPr>
          <p:nvPr>
            <p:ph type="ftr" sz="quarter" idx="31"/>
          </p:nvPr>
        </p:nvSpPr>
        <p:spPr/>
        <p:txBody>
          <a:bodyPr/>
          <a:lstStyle/>
          <a:p>
            <a:endParaRPr lang="en-US" dirty="0"/>
          </a:p>
        </p:txBody>
      </p:sp>
      <p:sp>
        <p:nvSpPr>
          <p:cNvPr id="14" name="Freeform 4"/>
          <p:cNvSpPr>
            <a:spLocks/>
          </p:cNvSpPr>
          <p:nvPr userDrawn="1"/>
        </p:nvSpPr>
        <p:spPr bwMode="auto">
          <a:xfrm>
            <a:off x="228600" y="2104926"/>
            <a:ext cx="4199468"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eaLnBrk="1" hangingPunct="1">
              <a:lnSpc>
                <a:spcPct val="95000"/>
              </a:lnSpc>
              <a:spcBef>
                <a:spcPct val="25000"/>
              </a:spcBef>
              <a:buClr>
                <a:schemeClr val="accent1"/>
              </a:buClr>
              <a:buSzPct val="140000"/>
              <a:tabLst>
                <a:tab pos="8521700" algn="r"/>
              </a:tabLst>
            </a:pPr>
            <a:endParaRPr lang="en-GB" altLang="de-DE" dirty="0">
              <a:solidFill>
                <a:srgbClr val="000000"/>
              </a:solidFill>
              <a:latin typeface="Arial" charset="0"/>
            </a:endParaRPr>
          </a:p>
        </p:txBody>
      </p:sp>
      <p:sp>
        <p:nvSpPr>
          <p:cNvPr id="15" name="Text Placeholder 8"/>
          <p:cNvSpPr>
            <a:spLocks noGrp="1"/>
          </p:cNvSpPr>
          <p:nvPr>
            <p:ph type="body" sz="quarter" idx="21"/>
          </p:nvPr>
        </p:nvSpPr>
        <p:spPr>
          <a:xfrm rot="5400000">
            <a:off x="2009886" y="-169973"/>
            <a:ext cx="636898" cy="419947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400" b="1" kern="1200" cap="all" baseline="0" dirty="0">
                <a:solidFill>
                  <a:schemeClr val="bg1"/>
                </a:solidFill>
                <a:latin typeface="Arial"/>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endParaRPr lang="en-US" dirty="0"/>
          </a:p>
        </p:txBody>
      </p:sp>
      <p:sp>
        <p:nvSpPr>
          <p:cNvPr id="19" name="Content Placeholder 4"/>
          <p:cNvSpPr>
            <a:spLocks noGrp="1"/>
          </p:cNvSpPr>
          <p:nvPr>
            <p:ph sz="quarter" idx="11"/>
          </p:nvPr>
        </p:nvSpPr>
        <p:spPr>
          <a:xfrm>
            <a:off x="271376" y="2379134"/>
            <a:ext cx="4114800" cy="3749040"/>
          </a:xfrm>
          <a:noFill/>
          <a:ln w="6350" cap="flat" cmpd="sng" algn="ctr">
            <a:noFill/>
            <a:prstDash val="solid"/>
            <a:round/>
            <a:headEnd type="none" w="med" len="med"/>
            <a:tailEnd type="none" w="med" len="med"/>
          </a:ln>
        </p:spPr>
        <p:txBody>
          <a:bodyPr wrap="square" lIns="182880" tIns="137160" rIns="182880" bIns="182880">
            <a:noAutofit/>
          </a:bodyPr>
          <a:lstStyle>
            <a:lvl1pPr>
              <a:defRPr sz="1400"/>
            </a:lvl1pPr>
            <a:lvl2pPr>
              <a:tabLst>
                <a:tab pos="284163" algn="l"/>
              </a:tabLst>
              <a:defRPr sz="1400"/>
            </a:lvl2pPr>
            <a:lvl3pPr marL="401638" indent="-117475">
              <a:defRPr sz="1200"/>
            </a:lvl3pPr>
            <a:lvl4pPr marL="512763" indent="-111125">
              <a:defRPr sz="1100"/>
            </a:lvl4pPr>
            <a:lvl5pPr marL="630238" indent="-117475">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Freeform 4"/>
          <p:cNvSpPr>
            <a:spLocks/>
          </p:cNvSpPr>
          <p:nvPr userDrawn="1"/>
        </p:nvSpPr>
        <p:spPr bwMode="auto">
          <a:xfrm>
            <a:off x="4704057" y="2104926"/>
            <a:ext cx="4199468"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eaLnBrk="1" hangingPunct="1">
              <a:lnSpc>
                <a:spcPct val="95000"/>
              </a:lnSpc>
              <a:spcBef>
                <a:spcPct val="25000"/>
              </a:spcBef>
              <a:buClr>
                <a:schemeClr val="accent1"/>
              </a:buClr>
              <a:buSzPct val="140000"/>
              <a:tabLst>
                <a:tab pos="8521700" algn="r"/>
              </a:tabLst>
            </a:pPr>
            <a:endParaRPr lang="en-GB" altLang="de-DE" dirty="0">
              <a:solidFill>
                <a:srgbClr val="000000"/>
              </a:solidFill>
              <a:latin typeface="Arial" charset="0"/>
            </a:endParaRPr>
          </a:p>
        </p:txBody>
      </p:sp>
      <p:sp>
        <p:nvSpPr>
          <p:cNvPr id="22" name="Text Placeholder 8"/>
          <p:cNvSpPr>
            <a:spLocks noGrp="1"/>
          </p:cNvSpPr>
          <p:nvPr>
            <p:ph type="body" sz="quarter" idx="32"/>
          </p:nvPr>
        </p:nvSpPr>
        <p:spPr>
          <a:xfrm rot="5400000">
            <a:off x="6485343" y="-169973"/>
            <a:ext cx="636898" cy="419947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400" b="1" kern="1200" cap="all" baseline="0" dirty="0">
                <a:solidFill>
                  <a:schemeClr val="bg1"/>
                </a:solidFill>
                <a:latin typeface="Arial"/>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endParaRPr lang="en-US" dirty="0"/>
          </a:p>
        </p:txBody>
      </p:sp>
      <p:sp>
        <p:nvSpPr>
          <p:cNvPr id="23" name="Content Placeholder 4"/>
          <p:cNvSpPr>
            <a:spLocks noGrp="1"/>
          </p:cNvSpPr>
          <p:nvPr>
            <p:ph sz="quarter" idx="33"/>
          </p:nvPr>
        </p:nvSpPr>
        <p:spPr>
          <a:xfrm>
            <a:off x="4743713" y="2379134"/>
            <a:ext cx="4114800" cy="3749040"/>
          </a:xfrm>
          <a:noFill/>
          <a:ln w="6350" cap="flat" cmpd="sng" algn="ctr">
            <a:noFill/>
            <a:prstDash val="solid"/>
            <a:round/>
            <a:headEnd type="none" w="med" len="med"/>
            <a:tailEnd type="none" w="med" len="med"/>
          </a:ln>
        </p:spPr>
        <p:txBody>
          <a:bodyPr wrap="square" lIns="182880" tIns="137160" rIns="182880" bIns="182880">
            <a:noAutofit/>
          </a:bodyPr>
          <a:lstStyle>
            <a:lvl1pPr>
              <a:defRPr sz="1400"/>
            </a:lvl1pPr>
            <a:lvl2pPr>
              <a:defRPr sz="1400"/>
            </a:lvl2pPr>
            <a:lvl3pPr marL="401638" indent="-112713">
              <a:defRPr sz="1200"/>
            </a:lvl3pPr>
            <a:lvl4pPr marL="512763" indent="-111125">
              <a:defRPr sz="1100"/>
            </a:lvl4pPr>
            <a:lvl5pPr marL="630238" indent="-117475">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G Consequences Vertical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7" name="Footer Placeholder 16"/>
          <p:cNvSpPr>
            <a:spLocks noGrp="1"/>
          </p:cNvSpPr>
          <p:nvPr>
            <p:ph type="ftr" sz="quarter" idx="31"/>
          </p:nvPr>
        </p:nvSpPr>
        <p:spPr/>
        <p:txBody>
          <a:bodyPr/>
          <a:lstStyle/>
          <a:p>
            <a:endParaRPr lang="en-US" dirty="0"/>
          </a:p>
        </p:txBody>
      </p:sp>
      <p:sp>
        <p:nvSpPr>
          <p:cNvPr id="14" name="Freeform 4"/>
          <p:cNvSpPr>
            <a:spLocks/>
          </p:cNvSpPr>
          <p:nvPr userDrawn="1"/>
        </p:nvSpPr>
        <p:spPr bwMode="auto">
          <a:xfrm>
            <a:off x="228600" y="2104926"/>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eaLnBrk="1" hangingPunct="1">
              <a:lnSpc>
                <a:spcPct val="95000"/>
              </a:lnSpc>
              <a:spcBef>
                <a:spcPct val="25000"/>
              </a:spcBef>
              <a:buClr>
                <a:schemeClr val="accent1"/>
              </a:buClr>
              <a:buSzPct val="140000"/>
              <a:tabLst>
                <a:tab pos="8521700" algn="r"/>
              </a:tabLst>
            </a:pPr>
            <a:endParaRPr lang="en-GB" altLang="de-DE" dirty="0">
              <a:solidFill>
                <a:srgbClr val="000000"/>
              </a:solidFill>
              <a:latin typeface="Arial" charset="0"/>
            </a:endParaRPr>
          </a:p>
        </p:txBody>
      </p:sp>
      <p:sp>
        <p:nvSpPr>
          <p:cNvPr id="15" name="Text Placeholder 8"/>
          <p:cNvSpPr>
            <a:spLocks noGrp="1"/>
          </p:cNvSpPr>
          <p:nvPr>
            <p:ph type="body" sz="quarter" idx="21"/>
          </p:nvPr>
        </p:nvSpPr>
        <p:spPr>
          <a:xfrm rot="5400000">
            <a:off x="938851" y="901062"/>
            <a:ext cx="636898"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200" b="1" kern="1200" cap="all" baseline="0" dirty="0">
                <a:solidFill>
                  <a:schemeClr val="bg1"/>
                </a:solidFill>
                <a:latin typeface="Arial"/>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endParaRPr lang="en-US" dirty="0"/>
          </a:p>
        </p:txBody>
      </p:sp>
      <p:sp>
        <p:nvSpPr>
          <p:cNvPr id="19" name="Content Placeholder 4"/>
          <p:cNvSpPr>
            <a:spLocks noGrp="1"/>
          </p:cNvSpPr>
          <p:nvPr>
            <p:ph sz="quarter" idx="11"/>
          </p:nvPr>
        </p:nvSpPr>
        <p:spPr>
          <a:xfrm>
            <a:off x="254001" y="2382078"/>
            <a:ext cx="2011680" cy="3749040"/>
          </a:xfrm>
          <a:noFill/>
          <a:ln w="6350" cap="flat" cmpd="sng" algn="ctr">
            <a:noFill/>
            <a:prstDash val="solid"/>
            <a:round/>
            <a:headEnd type="none" w="med" len="med"/>
            <a:tailEnd type="none" w="med" len="med"/>
          </a:ln>
        </p:spPr>
        <p:txBody>
          <a:bodyPr wrap="square" lIns="182880" tIns="91440" rIns="182880" bIns="182880">
            <a:noAutofit/>
          </a:bodyPr>
          <a:lstStyle>
            <a:lvl1pPr>
              <a:defRPr sz="1200"/>
            </a:lvl1pPr>
            <a:lvl2pPr>
              <a:defRPr sz="1200"/>
            </a:lvl2pPr>
            <a:lvl3pPr>
              <a:defRPr sz="11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Freeform 4"/>
          <p:cNvSpPr>
            <a:spLocks/>
          </p:cNvSpPr>
          <p:nvPr userDrawn="1"/>
        </p:nvSpPr>
        <p:spPr bwMode="auto">
          <a:xfrm>
            <a:off x="6866467" y="2104926"/>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eaLnBrk="1" hangingPunct="1">
              <a:lnSpc>
                <a:spcPct val="95000"/>
              </a:lnSpc>
              <a:spcBef>
                <a:spcPct val="25000"/>
              </a:spcBef>
              <a:buClr>
                <a:schemeClr val="accent1"/>
              </a:buClr>
              <a:buSzPct val="140000"/>
              <a:tabLst>
                <a:tab pos="8521700" algn="r"/>
              </a:tabLst>
            </a:pPr>
            <a:endParaRPr lang="en-GB" altLang="de-DE" dirty="0">
              <a:solidFill>
                <a:srgbClr val="000000"/>
              </a:solidFill>
              <a:latin typeface="Arial" charset="0"/>
            </a:endParaRPr>
          </a:p>
        </p:txBody>
      </p:sp>
      <p:sp>
        <p:nvSpPr>
          <p:cNvPr id="46" name="Text Placeholder 8"/>
          <p:cNvSpPr>
            <a:spLocks noGrp="1"/>
          </p:cNvSpPr>
          <p:nvPr>
            <p:ph type="body" sz="quarter" idx="40"/>
          </p:nvPr>
        </p:nvSpPr>
        <p:spPr>
          <a:xfrm rot="5400000">
            <a:off x="7576718" y="901062"/>
            <a:ext cx="636898"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200" b="1" kern="1200" cap="all" baseline="0" dirty="0">
                <a:solidFill>
                  <a:schemeClr val="bg1"/>
                </a:solidFill>
                <a:latin typeface="Arial"/>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endParaRPr lang="en-US" dirty="0"/>
          </a:p>
        </p:txBody>
      </p:sp>
      <p:sp>
        <p:nvSpPr>
          <p:cNvPr id="47" name="Content Placeholder 4"/>
          <p:cNvSpPr>
            <a:spLocks noGrp="1"/>
          </p:cNvSpPr>
          <p:nvPr>
            <p:ph sz="quarter" idx="41"/>
          </p:nvPr>
        </p:nvSpPr>
        <p:spPr>
          <a:xfrm>
            <a:off x="6891868" y="2382078"/>
            <a:ext cx="2011680" cy="3749040"/>
          </a:xfrm>
          <a:noFill/>
          <a:ln w="6350" cap="flat" cmpd="sng" algn="ctr">
            <a:noFill/>
            <a:prstDash val="solid"/>
            <a:round/>
            <a:headEnd type="none" w="med" len="med"/>
            <a:tailEnd type="none" w="med" len="med"/>
          </a:ln>
        </p:spPr>
        <p:txBody>
          <a:bodyPr wrap="square" lIns="182880" tIns="91440" rIns="182880" bIns="182880">
            <a:noAutofit/>
          </a:bodyPr>
          <a:lstStyle>
            <a:lvl1pPr>
              <a:defRPr sz="1200"/>
            </a:lvl1pPr>
            <a:lvl2pPr>
              <a:defRPr sz="1200"/>
            </a:lvl2pPr>
            <a:lvl3pPr>
              <a:defRPr sz="11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Freeform 4"/>
          <p:cNvSpPr>
            <a:spLocks/>
          </p:cNvSpPr>
          <p:nvPr userDrawn="1"/>
        </p:nvSpPr>
        <p:spPr bwMode="auto">
          <a:xfrm>
            <a:off x="4653844" y="2104926"/>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eaLnBrk="1" hangingPunct="1">
              <a:lnSpc>
                <a:spcPct val="95000"/>
              </a:lnSpc>
              <a:spcBef>
                <a:spcPct val="25000"/>
              </a:spcBef>
              <a:buClr>
                <a:schemeClr val="accent1"/>
              </a:buClr>
              <a:buSzPct val="140000"/>
              <a:tabLst>
                <a:tab pos="8521700" algn="r"/>
              </a:tabLst>
            </a:pPr>
            <a:endParaRPr lang="en-GB" altLang="de-DE" dirty="0">
              <a:solidFill>
                <a:srgbClr val="000000"/>
              </a:solidFill>
              <a:latin typeface="Arial" charset="0"/>
            </a:endParaRPr>
          </a:p>
        </p:txBody>
      </p:sp>
      <p:sp>
        <p:nvSpPr>
          <p:cNvPr id="49" name="Text Placeholder 8"/>
          <p:cNvSpPr>
            <a:spLocks noGrp="1"/>
          </p:cNvSpPr>
          <p:nvPr>
            <p:ph type="body" sz="quarter" idx="42"/>
          </p:nvPr>
        </p:nvSpPr>
        <p:spPr>
          <a:xfrm rot="5400000">
            <a:off x="5364095" y="901062"/>
            <a:ext cx="636898"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200" b="1" kern="1200" cap="all" baseline="0" dirty="0">
                <a:solidFill>
                  <a:schemeClr val="bg1"/>
                </a:solidFill>
                <a:latin typeface="Arial"/>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endParaRPr lang="en-US" dirty="0"/>
          </a:p>
        </p:txBody>
      </p:sp>
      <p:sp>
        <p:nvSpPr>
          <p:cNvPr id="50" name="Content Placeholder 4"/>
          <p:cNvSpPr>
            <a:spLocks noGrp="1"/>
          </p:cNvSpPr>
          <p:nvPr>
            <p:ph sz="quarter" idx="43"/>
          </p:nvPr>
        </p:nvSpPr>
        <p:spPr>
          <a:xfrm>
            <a:off x="4679245" y="2382078"/>
            <a:ext cx="2011680" cy="3749040"/>
          </a:xfrm>
          <a:noFill/>
          <a:ln w="6350" cap="flat" cmpd="sng" algn="ctr">
            <a:noFill/>
            <a:prstDash val="solid"/>
            <a:round/>
            <a:headEnd type="none" w="med" len="med"/>
            <a:tailEnd type="none" w="med" len="med"/>
          </a:ln>
        </p:spPr>
        <p:txBody>
          <a:bodyPr wrap="square" lIns="182880" tIns="91440" rIns="182880" bIns="182880">
            <a:noAutofit/>
          </a:bodyPr>
          <a:lstStyle>
            <a:lvl1pPr>
              <a:defRPr sz="1200"/>
            </a:lvl1pPr>
            <a:lvl2pPr>
              <a:defRPr sz="1200"/>
            </a:lvl2pPr>
            <a:lvl3pPr>
              <a:defRPr sz="11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 name="Freeform 4"/>
          <p:cNvSpPr>
            <a:spLocks/>
          </p:cNvSpPr>
          <p:nvPr userDrawn="1"/>
        </p:nvSpPr>
        <p:spPr bwMode="auto">
          <a:xfrm>
            <a:off x="2441222" y="2104926"/>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eaLnBrk="1" hangingPunct="1">
              <a:lnSpc>
                <a:spcPct val="95000"/>
              </a:lnSpc>
              <a:spcBef>
                <a:spcPct val="25000"/>
              </a:spcBef>
              <a:buClr>
                <a:schemeClr val="accent1"/>
              </a:buClr>
              <a:buSzPct val="140000"/>
              <a:tabLst>
                <a:tab pos="8521700" algn="r"/>
              </a:tabLst>
            </a:pPr>
            <a:endParaRPr lang="en-GB" altLang="de-DE" dirty="0">
              <a:solidFill>
                <a:srgbClr val="000000"/>
              </a:solidFill>
              <a:latin typeface="Arial" charset="0"/>
            </a:endParaRPr>
          </a:p>
        </p:txBody>
      </p:sp>
      <p:sp>
        <p:nvSpPr>
          <p:cNvPr id="52" name="Text Placeholder 8"/>
          <p:cNvSpPr>
            <a:spLocks noGrp="1"/>
          </p:cNvSpPr>
          <p:nvPr>
            <p:ph type="body" sz="quarter" idx="44"/>
          </p:nvPr>
        </p:nvSpPr>
        <p:spPr>
          <a:xfrm rot="5400000">
            <a:off x="3151473" y="901062"/>
            <a:ext cx="636898"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200" b="1" kern="1200" cap="all" baseline="0" dirty="0">
                <a:solidFill>
                  <a:schemeClr val="bg1"/>
                </a:solidFill>
                <a:latin typeface="Arial"/>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endParaRPr lang="en-US" dirty="0"/>
          </a:p>
        </p:txBody>
      </p:sp>
      <p:sp>
        <p:nvSpPr>
          <p:cNvPr id="53" name="Content Placeholder 4"/>
          <p:cNvSpPr>
            <a:spLocks noGrp="1"/>
          </p:cNvSpPr>
          <p:nvPr>
            <p:ph sz="quarter" idx="45"/>
          </p:nvPr>
        </p:nvSpPr>
        <p:spPr>
          <a:xfrm>
            <a:off x="2466623" y="2382078"/>
            <a:ext cx="2011680" cy="3749040"/>
          </a:xfrm>
          <a:noFill/>
          <a:ln w="6350" cap="flat" cmpd="sng" algn="ctr">
            <a:noFill/>
            <a:prstDash val="solid"/>
            <a:round/>
            <a:headEnd type="none" w="med" len="med"/>
            <a:tailEnd type="none" w="med" len="med"/>
          </a:ln>
        </p:spPr>
        <p:txBody>
          <a:bodyPr wrap="square" lIns="182880" tIns="91440" rIns="182880" bIns="182880">
            <a:noAutofit/>
          </a:bodyPr>
          <a:lstStyle>
            <a:lvl1pPr>
              <a:defRPr sz="1200"/>
            </a:lvl1pPr>
            <a:lvl2pPr>
              <a:defRPr sz="1200"/>
            </a:lvl2pPr>
            <a:lvl3pPr>
              <a:defRPr sz="11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G Blank Layout">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G Pro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6" name="Text Placeholder 13"/>
          <p:cNvSpPr>
            <a:spLocks noGrp="1"/>
          </p:cNvSpPr>
          <p:nvPr>
            <p:ph type="body" sz="quarter" idx="20"/>
          </p:nvPr>
        </p:nvSpPr>
        <p:spPr>
          <a:xfrm>
            <a:off x="228600" y="2133600"/>
            <a:ext cx="2734733" cy="4041775"/>
          </a:xfrm>
          <a:solidFill>
            <a:schemeClr val="bg1"/>
          </a:solidFill>
          <a:ln w="12700">
            <a:solidFill>
              <a:schemeClr val="tx1"/>
            </a:solidFill>
          </a:ln>
        </p:spPr>
        <p:txBody>
          <a:bodyPr lIns="182880" tIns="137160" rIns="182880" bIns="137160" anchor="t"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31"/>
          </p:nvPr>
        </p:nvSpPr>
        <p:spPr/>
        <p:txBody>
          <a:bodyPr/>
          <a:lstStyle/>
          <a:p>
            <a:endParaRPr lang="en-US" dirty="0"/>
          </a:p>
        </p:txBody>
      </p:sp>
      <p:sp>
        <p:nvSpPr>
          <p:cNvPr id="14" name="Text Placeholder 12"/>
          <p:cNvSpPr>
            <a:spLocks noGrp="1"/>
          </p:cNvSpPr>
          <p:nvPr>
            <p:ph type="body" sz="quarter" idx="12" hasCustomPrompt="1"/>
          </p:nvPr>
        </p:nvSpPr>
        <p:spPr>
          <a:xfrm>
            <a:off x="228600" y="1611920"/>
            <a:ext cx="2880360" cy="457200"/>
          </a:xfrm>
          <a:prstGeom prst="homePlate">
            <a:avLst>
              <a:gd name="adj" fmla="val 33316"/>
            </a:avLst>
          </a:prstGeom>
          <a:solidFill>
            <a:schemeClr val="tx1"/>
          </a:solidFill>
          <a:ln w="12700">
            <a:solidFill>
              <a:schemeClr val="tx1"/>
            </a:solidFill>
          </a:ln>
        </p:spPr>
        <p:txBody>
          <a:bodyPr lIns="137160" tIns="137160" rIns="274320" bIns="137160" anchor="ctr"/>
          <a:lstStyle>
            <a:lvl1pPr marL="0" indent="0" algn="l">
              <a:buNone/>
              <a:defRPr sz="1200" b="1" cap="all" baseline="0">
                <a:solidFill>
                  <a:schemeClr val="bg1"/>
                </a:solidFill>
                <a:latin typeface="Arial"/>
                <a:cs typeface="Arial"/>
              </a:defRPr>
            </a:lvl1pPr>
            <a:lvl2pPr marL="341313" indent="-169863">
              <a:defRPr sz="1200"/>
            </a:lvl2pPr>
            <a:lvl3pPr marL="512763" indent="-171450">
              <a:defRPr sz="1200"/>
            </a:lvl3pPr>
            <a:lvl4pPr marL="682625" indent="-169863">
              <a:defRPr sz="1200"/>
            </a:lvl4pPr>
            <a:lvl5pPr marL="854075" indent="-171450">
              <a:defRPr sz="1200"/>
            </a:lvl5pPr>
          </a:lstStyle>
          <a:p>
            <a:pPr lvl="0"/>
            <a:r>
              <a:rPr lang="en-US" dirty="0"/>
              <a:t>Enter Phase</a:t>
            </a:r>
          </a:p>
        </p:txBody>
      </p:sp>
      <p:sp>
        <p:nvSpPr>
          <p:cNvPr id="15" name="Text Placeholder 13"/>
          <p:cNvSpPr>
            <a:spLocks noGrp="1"/>
          </p:cNvSpPr>
          <p:nvPr>
            <p:ph type="body" sz="quarter" idx="17" hasCustomPrompt="1"/>
          </p:nvPr>
        </p:nvSpPr>
        <p:spPr>
          <a:xfrm>
            <a:off x="3131820" y="1611920"/>
            <a:ext cx="2880360" cy="461963"/>
          </a:xfrm>
          <a:prstGeom prst="chevron">
            <a:avLst>
              <a:gd name="adj" fmla="val 34831"/>
            </a:avLst>
          </a:prstGeom>
          <a:solidFill>
            <a:srgbClr val="000000"/>
          </a:solidFill>
          <a:ln w="12700">
            <a:solidFill>
              <a:schemeClr val="tx1"/>
            </a:solidFill>
          </a:ln>
        </p:spPr>
        <p:txBody>
          <a:bodyPr lIns="91440" rIns="91440" anchor="ctr"/>
          <a:lstStyle>
            <a:lvl1pPr>
              <a:buNone/>
              <a:defRPr sz="1200" b="1" cap="all" baseline="0">
                <a:solidFill>
                  <a:schemeClr val="bg1"/>
                </a:solidFill>
                <a:latin typeface="Arial"/>
                <a:cs typeface="Arial"/>
              </a:defRPr>
            </a:lvl1pPr>
          </a:lstStyle>
          <a:p>
            <a:r>
              <a:rPr lang="en-US" dirty="0"/>
              <a:t>Enter Phase</a:t>
            </a:r>
          </a:p>
        </p:txBody>
      </p:sp>
      <p:sp>
        <p:nvSpPr>
          <p:cNvPr id="23" name="Text Placeholder 13"/>
          <p:cNvSpPr>
            <a:spLocks noGrp="1"/>
          </p:cNvSpPr>
          <p:nvPr>
            <p:ph type="body" sz="quarter" idx="29" hasCustomPrompt="1"/>
          </p:nvPr>
        </p:nvSpPr>
        <p:spPr>
          <a:xfrm>
            <a:off x="6035040" y="1611920"/>
            <a:ext cx="2880360" cy="461963"/>
          </a:xfrm>
          <a:prstGeom prst="chevron">
            <a:avLst>
              <a:gd name="adj" fmla="val 34831"/>
            </a:avLst>
          </a:prstGeom>
          <a:solidFill>
            <a:srgbClr val="000000"/>
          </a:solidFill>
          <a:ln w="12700">
            <a:solidFill>
              <a:schemeClr val="tx1"/>
            </a:solidFill>
          </a:ln>
        </p:spPr>
        <p:txBody>
          <a:bodyPr lIns="91440" rIns="91440" anchor="ctr"/>
          <a:lstStyle>
            <a:lvl1pPr>
              <a:buNone/>
              <a:defRPr sz="1200" b="1" cap="all" baseline="0">
                <a:solidFill>
                  <a:schemeClr val="bg1"/>
                </a:solidFill>
                <a:latin typeface="Arial"/>
                <a:cs typeface="Arial"/>
              </a:defRPr>
            </a:lvl1pPr>
          </a:lstStyle>
          <a:p>
            <a:r>
              <a:rPr lang="en-US" dirty="0"/>
              <a:t>Enter Phase</a:t>
            </a:r>
          </a:p>
        </p:txBody>
      </p:sp>
      <p:sp>
        <p:nvSpPr>
          <p:cNvPr id="27" name="Text Placeholder 13"/>
          <p:cNvSpPr>
            <a:spLocks noGrp="1"/>
          </p:cNvSpPr>
          <p:nvPr>
            <p:ph type="body" sz="quarter" idx="32"/>
          </p:nvPr>
        </p:nvSpPr>
        <p:spPr>
          <a:xfrm>
            <a:off x="3124200" y="2133600"/>
            <a:ext cx="2734733" cy="4041775"/>
          </a:xfrm>
          <a:solidFill>
            <a:schemeClr val="bg1"/>
          </a:solidFill>
          <a:ln w="12700">
            <a:solidFill>
              <a:schemeClr val="tx1"/>
            </a:solidFill>
          </a:ln>
        </p:spPr>
        <p:txBody>
          <a:bodyPr lIns="182880" tIns="137160" rIns="182880" bIns="137160" anchor="t"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13"/>
          <p:cNvSpPr>
            <a:spLocks noGrp="1"/>
          </p:cNvSpPr>
          <p:nvPr>
            <p:ph type="body" sz="quarter" idx="33"/>
          </p:nvPr>
        </p:nvSpPr>
        <p:spPr>
          <a:xfrm>
            <a:off x="6019800" y="2133600"/>
            <a:ext cx="2734733" cy="4041775"/>
          </a:xfrm>
          <a:solidFill>
            <a:schemeClr val="bg1"/>
          </a:solidFill>
          <a:ln w="12700">
            <a:solidFill>
              <a:schemeClr val="tx1"/>
            </a:solidFill>
          </a:ln>
        </p:spPr>
        <p:txBody>
          <a:bodyPr lIns="182880" tIns="137160" rIns="182880" bIns="137160" anchor="t"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G Targ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6" name="Text Placeholder 13"/>
          <p:cNvSpPr>
            <a:spLocks noGrp="1"/>
          </p:cNvSpPr>
          <p:nvPr>
            <p:ph type="body" sz="quarter" idx="20"/>
          </p:nvPr>
        </p:nvSpPr>
        <p:spPr>
          <a:xfrm>
            <a:off x="6873876" y="1616252"/>
            <a:ext cx="2039938" cy="4559122"/>
          </a:xfrm>
          <a:solidFill>
            <a:schemeClr val="bg1"/>
          </a:solidFill>
          <a:ln w="12700">
            <a:solidFill>
              <a:schemeClr val="tx1"/>
            </a:solidFill>
          </a:ln>
        </p:spPr>
        <p:txBody>
          <a:bodyPr lIns="182880" tIns="91440" rIns="182880" bIns="137160" anchor="t" anchorCtr="0">
            <a:noAutofit/>
          </a:bodyPr>
          <a:lstStyle>
            <a:lvl1pPr>
              <a:defRPr sz="1200"/>
            </a:lvl1pPr>
            <a:lvl2pPr marL="225425" indent="-225425">
              <a:tabLst>
                <a:tab pos="225425" algn="l"/>
              </a:tabLst>
              <a:defRPr sz="1200"/>
            </a:lvl2pPr>
            <a:lvl3pPr marL="342900" indent="-114300">
              <a:defRPr sz="1100"/>
            </a:lvl3pPr>
            <a:lvl4pPr marL="457200" indent="-114300">
              <a:defRPr sz="1100"/>
            </a:lvl4pPr>
            <a:lvl5pPr marL="571500" indent="-114300">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31"/>
          </p:nvPr>
        </p:nvSpPr>
        <p:spPr/>
        <p:txBody>
          <a:bodyPr/>
          <a:lstStyle/>
          <a:p>
            <a:endParaRPr lang="en-US" dirty="0"/>
          </a:p>
        </p:txBody>
      </p:sp>
      <p:sp>
        <p:nvSpPr>
          <p:cNvPr id="14" name="Text Placeholder 5"/>
          <p:cNvSpPr>
            <a:spLocks noGrp="1"/>
          </p:cNvSpPr>
          <p:nvPr>
            <p:ph type="body" sz="quarter" idx="21" hasCustomPrompt="1"/>
          </p:nvPr>
        </p:nvSpPr>
        <p:spPr>
          <a:xfrm>
            <a:off x="228600" y="1616252"/>
            <a:ext cx="1600200" cy="1417320"/>
          </a:xfrm>
          <a:prstGeom prst="rect">
            <a:avLst/>
          </a:prstGeom>
          <a:solidFill>
            <a:schemeClr val="tx1"/>
          </a:solidFill>
          <a:ln w="12700">
            <a:solidFill>
              <a:schemeClr val="tx1"/>
            </a:solidFill>
          </a:ln>
        </p:spPr>
        <p:txBody>
          <a:bodyPr lIns="182880" rIns="91440" anchor="ctr">
            <a:noAutofit/>
          </a:bodyPr>
          <a:lstStyle>
            <a:lvl1pPr marL="118872" marR="0" indent="-118872" algn="l" defTabSz="914400" rtl="0" eaLnBrk="1" fontAlgn="auto" latinLnBrk="0" hangingPunct="1">
              <a:lnSpc>
                <a:spcPct val="100000"/>
              </a:lnSpc>
              <a:spcBef>
                <a:spcPct val="20000"/>
              </a:spcBef>
              <a:spcAft>
                <a:spcPts val="0"/>
              </a:spcAft>
              <a:buClr>
                <a:srgbClr val="C0C0C0"/>
              </a:buClr>
              <a:buSzTx/>
              <a:buFont typeface="Wingdings 2" pitchFamily="18" charset="2"/>
              <a:buNone/>
              <a:tabLst/>
              <a:defRPr sz="1100" b="1" cap="all" baseline="0">
                <a:solidFill>
                  <a:schemeClr val="bg1"/>
                </a:solidFill>
                <a:latin typeface="Arial"/>
                <a:cs typeface="Arial"/>
              </a:defRPr>
            </a:lvl1pPr>
            <a:lvl2pPr marL="117475" indent="0">
              <a:buFontTx/>
              <a:buNone/>
              <a:defRPr sz="1000"/>
            </a:lvl2pPr>
          </a:lstStyle>
          <a:p>
            <a:pPr lvl="0"/>
            <a:r>
              <a:rPr lang="en-US" dirty="0"/>
              <a:t>Click to Type</a:t>
            </a:r>
          </a:p>
        </p:txBody>
      </p:sp>
      <p:sp>
        <p:nvSpPr>
          <p:cNvPr id="24" name="Text Placeholder 5"/>
          <p:cNvSpPr>
            <a:spLocks noGrp="1"/>
          </p:cNvSpPr>
          <p:nvPr>
            <p:ph type="body" sz="quarter" idx="32" hasCustomPrompt="1"/>
          </p:nvPr>
        </p:nvSpPr>
        <p:spPr>
          <a:xfrm>
            <a:off x="228600" y="3187260"/>
            <a:ext cx="1600200" cy="1417320"/>
          </a:xfrm>
          <a:prstGeom prst="rect">
            <a:avLst/>
          </a:prstGeom>
          <a:solidFill>
            <a:schemeClr val="tx1"/>
          </a:solidFill>
          <a:ln w="12700">
            <a:solidFill>
              <a:schemeClr val="tx1"/>
            </a:solidFill>
          </a:ln>
        </p:spPr>
        <p:txBody>
          <a:bodyPr lIns="182880" rIns="91440" anchor="ctr">
            <a:noAutofit/>
          </a:bodyPr>
          <a:lstStyle>
            <a:lvl1pPr marL="118872" marR="0" indent="-118872" algn="l" defTabSz="914400" rtl="0" eaLnBrk="1" fontAlgn="auto" latinLnBrk="0" hangingPunct="1">
              <a:lnSpc>
                <a:spcPct val="100000"/>
              </a:lnSpc>
              <a:spcBef>
                <a:spcPct val="20000"/>
              </a:spcBef>
              <a:spcAft>
                <a:spcPts val="0"/>
              </a:spcAft>
              <a:buClr>
                <a:srgbClr val="C0C0C0"/>
              </a:buClr>
              <a:buSzTx/>
              <a:buFont typeface="Wingdings 2" pitchFamily="18" charset="2"/>
              <a:buNone/>
              <a:tabLst/>
              <a:defRPr sz="1100" b="1" cap="all" baseline="0">
                <a:solidFill>
                  <a:schemeClr val="bg1"/>
                </a:solidFill>
                <a:latin typeface="Arial"/>
                <a:cs typeface="Arial"/>
              </a:defRPr>
            </a:lvl1pPr>
            <a:lvl2pPr marL="117475" indent="0">
              <a:buFontTx/>
              <a:buNone/>
              <a:defRPr sz="1000"/>
            </a:lvl2pPr>
          </a:lstStyle>
          <a:p>
            <a:pPr lvl="0"/>
            <a:r>
              <a:rPr lang="en-US" dirty="0"/>
              <a:t>Click to Type</a:t>
            </a:r>
          </a:p>
        </p:txBody>
      </p:sp>
      <p:sp>
        <p:nvSpPr>
          <p:cNvPr id="26" name="Text Placeholder 5"/>
          <p:cNvSpPr>
            <a:spLocks noGrp="1"/>
          </p:cNvSpPr>
          <p:nvPr>
            <p:ph type="body" sz="quarter" idx="33" hasCustomPrompt="1"/>
          </p:nvPr>
        </p:nvSpPr>
        <p:spPr>
          <a:xfrm>
            <a:off x="228600" y="4758267"/>
            <a:ext cx="1600200" cy="1417320"/>
          </a:xfrm>
          <a:prstGeom prst="rect">
            <a:avLst/>
          </a:prstGeom>
          <a:solidFill>
            <a:schemeClr val="tx1"/>
          </a:solidFill>
          <a:ln w="12700">
            <a:solidFill>
              <a:schemeClr val="tx1"/>
            </a:solidFill>
          </a:ln>
        </p:spPr>
        <p:txBody>
          <a:bodyPr lIns="182880" rIns="91440" anchor="ctr">
            <a:noAutofit/>
          </a:bodyPr>
          <a:lstStyle>
            <a:lvl1pPr marL="118872" marR="0" indent="-118872" algn="l" defTabSz="914400" rtl="0" eaLnBrk="1" fontAlgn="auto" latinLnBrk="0" hangingPunct="1">
              <a:lnSpc>
                <a:spcPct val="100000"/>
              </a:lnSpc>
              <a:spcBef>
                <a:spcPct val="20000"/>
              </a:spcBef>
              <a:spcAft>
                <a:spcPts val="0"/>
              </a:spcAft>
              <a:buClr>
                <a:srgbClr val="C0C0C0"/>
              </a:buClr>
              <a:buSzTx/>
              <a:buFont typeface="Wingdings 2" pitchFamily="18" charset="2"/>
              <a:buNone/>
              <a:tabLst/>
              <a:defRPr sz="1100" b="1" cap="all" baseline="0">
                <a:solidFill>
                  <a:schemeClr val="bg1"/>
                </a:solidFill>
                <a:latin typeface="Arial"/>
                <a:cs typeface="Arial"/>
              </a:defRPr>
            </a:lvl1pPr>
            <a:lvl2pPr marL="117475" indent="0">
              <a:buFontTx/>
              <a:buNone/>
              <a:defRPr sz="1000"/>
            </a:lvl2pPr>
          </a:lstStyle>
          <a:p>
            <a:pPr lvl="0"/>
            <a:r>
              <a:rPr lang="en-US" dirty="0"/>
              <a:t>Click to Type</a:t>
            </a:r>
          </a:p>
        </p:txBody>
      </p:sp>
      <p:sp>
        <p:nvSpPr>
          <p:cNvPr id="32" name="Text Placeholder 5"/>
          <p:cNvSpPr>
            <a:spLocks noGrp="1"/>
          </p:cNvSpPr>
          <p:nvPr>
            <p:ph type="body" sz="quarter" idx="30" hasCustomPrompt="1"/>
          </p:nvPr>
        </p:nvSpPr>
        <p:spPr>
          <a:xfrm>
            <a:off x="1828799" y="1616252"/>
            <a:ext cx="5029200" cy="1417320"/>
          </a:xfrm>
          <a:prstGeom prst="homePlate">
            <a:avLst>
              <a:gd name="adj" fmla="val 25111"/>
            </a:avLst>
          </a:prstGeom>
          <a:solidFill>
            <a:schemeClr val="bg1"/>
          </a:solidFill>
          <a:ln w="12700">
            <a:solidFill>
              <a:schemeClr val="tx1"/>
            </a:solidFill>
          </a:ln>
        </p:spPr>
        <p:txBody>
          <a:bodyPr lIns="182880" rIns="457200" bIns="91440" anchor="ctr">
            <a:noAutofit/>
          </a:bodyPr>
          <a:lstStyle>
            <a:lvl1pPr marL="164592" marR="0" indent="-164592" algn="l" defTabSz="914400" rtl="0" eaLnBrk="1" fontAlgn="auto" latinLnBrk="0" hangingPunct="1">
              <a:lnSpc>
                <a:spcPct val="100000"/>
              </a:lnSpc>
              <a:spcBef>
                <a:spcPts val="0"/>
              </a:spcBef>
              <a:spcAft>
                <a:spcPts val="300"/>
              </a:spcAft>
              <a:buClr>
                <a:schemeClr val="accent1"/>
              </a:buClr>
              <a:buSzTx/>
              <a:buFont typeface="Wingdings 2" pitchFamily="18" charset="2"/>
              <a:buNone/>
              <a:tabLst/>
              <a:defRPr sz="1200" baseline="0"/>
            </a:lvl1pPr>
            <a:lvl2pPr marL="228600" indent="-228600">
              <a:spcBef>
                <a:spcPts val="0"/>
              </a:spcBef>
              <a:spcAft>
                <a:spcPts val="300"/>
              </a:spcAft>
              <a:buClrTx/>
              <a:buFont typeface="Lucida Grande"/>
              <a:buChar char="—"/>
              <a:tabLst/>
              <a:defRPr sz="1200" baseline="0"/>
            </a:lvl2pPr>
            <a:lvl3pPr marL="347663" indent="-119063">
              <a:spcBef>
                <a:spcPts val="0"/>
              </a:spcBef>
              <a:spcAft>
                <a:spcPts val="300"/>
              </a:spcAft>
              <a:buClrTx/>
              <a:buFont typeface="Arial"/>
              <a:buChar char="•"/>
              <a:defRPr sz="1200" baseline="0"/>
            </a:lvl3pPr>
            <a:lvl4pPr marL="603504" indent="-164592">
              <a:buClr>
                <a:srgbClr val="B01C2E"/>
              </a:buClr>
              <a:buFont typeface="Arial" pitchFamily="34" charset="0"/>
              <a:buChar char="–"/>
              <a:defRPr sz="1200"/>
            </a:lvl4pPr>
            <a:lvl5pPr marL="768096" indent="-164592">
              <a:buClr>
                <a:srgbClr val="B01C2E"/>
              </a:buClr>
              <a:buFont typeface="Arial" pitchFamily="34" charset="0"/>
              <a:buChar char="–"/>
              <a:defRPr sz="1200"/>
            </a:lvl5pPr>
            <a:lvl6pPr marL="914400" indent="-164592">
              <a:buClr>
                <a:srgbClr val="B01C2E"/>
              </a:buClr>
              <a:buFont typeface="Arial" pitchFamily="34" charset="0"/>
              <a:buChar char="–"/>
              <a:defRPr sz="1200"/>
            </a:lvl6pPr>
          </a:lstStyle>
          <a:p>
            <a:pPr lvl="0"/>
            <a:r>
              <a:rPr lang="en-US" dirty="0"/>
              <a:t>Level 1</a:t>
            </a:r>
          </a:p>
          <a:p>
            <a:pPr lvl="1"/>
            <a:r>
              <a:rPr lang="en-US" sz="1200" dirty="0"/>
              <a:t>Level 2</a:t>
            </a:r>
          </a:p>
          <a:p>
            <a:pPr lvl="2"/>
            <a:r>
              <a:rPr lang="en-US" sz="1200" dirty="0"/>
              <a:t>Level 3</a:t>
            </a:r>
          </a:p>
        </p:txBody>
      </p:sp>
      <p:sp>
        <p:nvSpPr>
          <p:cNvPr id="33" name="Text Placeholder 5"/>
          <p:cNvSpPr>
            <a:spLocks noGrp="1"/>
          </p:cNvSpPr>
          <p:nvPr>
            <p:ph type="body" sz="quarter" idx="34" hasCustomPrompt="1"/>
          </p:nvPr>
        </p:nvSpPr>
        <p:spPr>
          <a:xfrm>
            <a:off x="1828799" y="3187260"/>
            <a:ext cx="5029200" cy="1417320"/>
          </a:xfrm>
          <a:prstGeom prst="homePlate">
            <a:avLst>
              <a:gd name="adj" fmla="val 25111"/>
            </a:avLst>
          </a:prstGeom>
          <a:solidFill>
            <a:schemeClr val="bg1"/>
          </a:solidFill>
          <a:ln w="12700">
            <a:solidFill>
              <a:schemeClr val="tx1"/>
            </a:solidFill>
          </a:ln>
        </p:spPr>
        <p:txBody>
          <a:bodyPr lIns="182880" rIns="457200" bIns="91440" anchor="ctr">
            <a:noAutofit/>
          </a:bodyPr>
          <a:lstStyle>
            <a:lvl1pPr marL="164592" marR="0" indent="-164592" algn="l" defTabSz="914400" rtl="0" eaLnBrk="1" fontAlgn="auto" latinLnBrk="0" hangingPunct="1">
              <a:lnSpc>
                <a:spcPct val="100000"/>
              </a:lnSpc>
              <a:spcBef>
                <a:spcPts val="0"/>
              </a:spcBef>
              <a:spcAft>
                <a:spcPts val="300"/>
              </a:spcAft>
              <a:buClr>
                <a:schemeClr val="accent1"/>
              </a:buClr>
              <a:buSzTx/>
              <a:buFont typeface="Wingdings 2" pitchFamily="18" charset="2"/>
              <a:buNone/>
              <a:tabLst/>
              <a:defRPr sz="1200" baseline="0"/>
            </a:lvl1pPr>
            <a:lvl2pPr marL="228600" indent="-228600">
              <a:spcBef>
                <a:spcPts val="0"/>
              </a:spcBef>
              <a:spcAft>
                <a:spcPts val="300"/>
              </a:spcAft>
              <a:buClrTx/>
              <a:buFont typeface="Lucida Grande"/>
              <a:buChar char="—"/>
              <a:tabLst/>
              <a:defRPr sz="1200" baseline="0"/>
            </a:lvl2pPr>
            <a:lvl3pPr marL="347663" indent="-119063">
              <a:spcBef>
                <a:spcPts val="0"/>
              </a:spcBef>
              <a:spcAft>
                <a:spcPts val="300"/>
              </a:spcAft>
              <a:buClrTx/>
              <a:buFont typeface="Arial"/>
              <a:buChar char="•"/>
              <a:defRPr sz="1200" baseline="0"/>
            </a:lvl3pPr>
            <a:lvl4pPr marL="603504" indent="-164592">
              <a:buClr>
                <a:srgbClr val="B01C2E"/>
              </a:buClr>
              <a:buFont typeface="Arial" pitchFamily="34" charset="0"/>
              <a:buChar char="–"/>
              <a:defRPr sz="1200"/>
            </a:lvl4pPr>
            <a:lvl5pPr marL="768096" indent="-164592">
              <a:buClr>
                <a:srgbClr val="B01C2E"/>
              </a:buClr>
              <a:buFont typeface="Arial" pitchFamily="34" charset="0"/>
              <a:buChar char="–"/>
              <a:defRPr sz="1200"/>
            </a:lvl5pPr>
            <a:lvl6pPr marL="914400" indent="-164592">
              <a:buClr>
                <a:srgbClr val="B01C2E"/>
              </a:buClr>
              <a:buFont typeface="Arial" pitchFamily="34" charset="0"/>
              <a:buChar char="–"/>
              <a:defRPr sz="1200"/>
            </a:lvl6pPr>
          </a:lstStyle>
          <a:p>
            <a:pPr lvl="0"/>
            <a:r>
              <a:rPr lang="en-US" dirty="0"/>
              <a:t>Level 1</a:t>
            </a:r>
          </a:p>
          <a:p>
            <a:pPr lvl="1"/>
            <a:r>
              <a:rPr lang="en-US" sz="1200" dirty="0"/>
              <a:t>Level 2</a:t>
            </a:r>
          </a:p>
          <a:p>
            <a:pPr lvl="2"/>
            <a:r>
              <a:rPr lang="en-US" sz="1200" dirty="0"/>
              <a:t>Level 3</a:t>
            </a:r>
          </a:p>
        </p:txBody>
      </p:sp>
      <p:sp>
        <p:nvSpPr>
          <p:cNvPr id="34" name="Text Placeholder 5"/>
          <p:cNvSpPr>
            <a:spLocks noGrp="1"/>
          </p:cNvSpPr>
          <p:nvPr>
            <p:ph type="body" sz="quarter" idx="35" hasCustomPrompt="1"/>
          </p:nvPr>
        </p:nvSpPr>
        <p:spPr>
          <a:xfrm>
            <a:off x="1828799" y="4758267"/>
            <a:ext cx="5029200" cy="1417320"/>
          </a:xfrm>
          <a:prstGeom prst="homePlate">
            <a:avLst>
              <a:gd name="adj" fmla="val 25111"/>
            </a:avLst>
          </a:prstGeom>
          <a:solidFill>
            <a:schemeClr val="bg1"/>
          </a:solidFill>
          <a:ln w="12700">
            <a:solidFill>
              <a:schemeClr val="tx1"/>
            </a:solidFill>
          </a:ln>
        </p:spPr>
        <p:txBody>
          <a:bodyPr lIns="182880" rIns="457200" bIns="91440" anchor="ctr">
            <a:noAutofit/>
          </a:bodyPr>
          <a:lstStyle>
            <a:lvl1pPr marL="164592" marR="0" indent="-164592" algn="l" defTabSz="914400" rtl="0" eaLnBrk="1" fontAlgn="auto" latinLnBrk="0" hangingPunct="1">
              <a:lnSpc>
                <a:spcPct val="100000"/>
              </a:lnSpc>
              <a:spcBef>
                <a:spcPts val="0"/>
              </a:spcBef>
              <a:spcAft>
                <a:spcPts val="300"/>
              </a:spcAft>
              <a:buClr>
                <a:schemeClr val="accent1"/>
              </a:buClr>
              <a:buSzTx/>
              <a:buFont typeface="Wingdings 2" pitchFamily="18" charset="2"/>
              <a:buNone/>
              <a:tabLst/>
              <a:defRPr sz="1200" baseline="0"/>
            </a:lvl1pPr>
            <a:lvl2pPr marL="228600" indent="-228600">
              <a:spcBef>
                <a:spcPts val="0"/>
              </a:spcBef>
              <a:spcAft>
                <a:spcPts val="300"/>
              </a:spcAft>
              <a:buClrTx/>
              <a:buFont typeface="Lucida Grande"/>
              <a:buChar char="—"/>
              <a:tabLst/>
              <a:defRPr sz="1200" baseline="0"/>
            </a:lvl2pPr>
            <a:lvl3pPr marL="347663" indent="-119063">
              <a:spcBef>
                <a:spcPts val="0"/>
              </a:spcBef>
              <a:spcAft>
                <a:spcPts val="300"/>
              </a:spcAft>
              <a:buClrTx/>
              <a:buFont typeface="Arial"/>
              <a:buChar char="•"/>
              <a:defRPr sz="1200" baseline="0"/>
            </a:lvl3pPr>
            <a:lvl4pPr marL="603504" indent="-164592">
              <a:buClr>
                <a:srgbClr val="B01C2E"/>
              </a:buClr>
              <a:buFont typeface="Arial" pitchFamily="34" charset="0"/>
              <a:buChar char="–"/>
              <a:defRPr sz="1200"/>
            </a:lvl4pPr>
            <a:lvl5pPr marL="768096" indent="-164592">
              <a:buClr>
                <a:srgbClr val="B01C2E"/>
              </a:buClr>
              <a:buFont typeface="Arial" pitchFamily="34" charset="0"/>
              <a:buChar char="–"/>
              <a:defRPr sz="1200"/>
            </a:lvl5pPr>
            <a:lvl6pPr marL="914400" indent="-164592">
              <a:buClr>
                <a:srgbClr val="B01C2E"/>
              </a:buClr>
              <a:buFont typeface="Arial" pitchFamily="34" charset="0"/>
              <a:buChar char="–"/>
              <a:defRPr sz="1200"/>
            </a:lvl6pPr>
          </a:lstStyle>
          <a:p>
            <a:pPr lvl="0"/>
            <a:r>
              <a:rPr lang="en-US" dirty="0"/>
              <a:t>Level 1</a:t>
            </a:r>
          </a:p>
          <a:p>
            <a:pPr lvl="1"/>
            <a:r>
              <a:rPr lang="en-US" sz="1200" dirty="0"/>
              <a:t>Level 2</a:t>
            </a:r>
          </a:p>
          <a:p>
            <a:pPr lvl="2"/>
            <a:r>
              <a:rPr lang="en-US" sz="1200" dirty="0"/>
              <a:t>Level 3</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G Text blocks - Two palettes moving forward">
    <p:spTree>
      <p:nvGrpSpPr>
        <p:cNvPr id="1" name=""/>
        <p:cNvGrpSpPr/>
        <p:nvPr/>
      </p:nvGrpSpPr>
      <p:grpSpPr>
        <a:xfrm>
          <a:off x="0" y="0"/>
          <a:ext cx="0" cy="0"/>
          <a:chOff x="0" y="0"/>
          <a:chExt cx="0" cy="0"/>
        </a:xfrm>
      </p:grpSpPr>
      <p:sp>
        <p:nvSpPr>
          <p:cNvPr id="13" name="Right Arrow 12"/>
          <p:cNvSpPr/>
          <p:nvPr userDrawn="1"/>
        </p:nvSpPr>
        <p:spPr>
          <a:xfrm>
            <a:off x="228600" y="3131708"/>
            <a:ext cx="8685213" cy="1730050"/>
          </a:xfrm>
          <a:prstGeom prst="rightArrow">
            <a:avLst/>
          </a:prstGeom>
          <a:gradFill flip="none" rotWithShape="1">
            <a:gsLst>
              <a:gs pos="0">
                <a:schemeClr val="accent6"/>
              </a:gs>
              <a:gs pos="100000">
                <a:schemeClr val="accent6">
                  <a:lumMod val="20000"/>
                  <a:lumOff val="80000"/>
                </a:schemeClr>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548683" y="1970088"/>
            <a:ext cx="3353971" cy="4202112"/>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215220" y="1971710"/>
            <a:ext cx="3353971" cy="4200490"/>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548683" y="1612238"/>
            <a:ext cx="3353971"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defRPr sz="1200" b="1" cap="all" baseline="0">
                <a:solidFill>
                  <a:schemeClr val="bg1"/>
                </a:solidFill>
                <a:latin typeface="Arial"/>
                <a:cs typeface="Arial"/>
              </a:defRPr>
            </a:lvl1pPr>
          </a:lstStyle>
          <a:p>
            <a:pPr lvl="0"/>
            <a:r>
              <a:rPr lang="en-US" dirty="0"/>
              <a:t>Click to edit Master text styles</a:t>
            </a:r>
          </a:p>
        </p:txBody>
      </p:sp>
      <p:sp>
        <p:nvSpPr>
          <p:cNvPr id="10" name="Text Placeholder 8"/>
          <p:cNvSpPr>
            <a:spLocks noGrp="1"/>
          </p:cNvSpPr>
          <p:nvPr>
            <p:ph type="body" sz="quarter" idx="14"/>
          </p:nvPr>
        </p:nvSpPr>
        <p:spPr>
          <a:xfrm>
            <a:off x="4216466" y="1612238"/>
            <a:ext cx="3353971"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defRPr sz="1200" b="1" cap="all" baseline="0">
                <a:solidFill>
                  <a:schemeClr val="bg1"/>
                </a:solidFill>
                <a:latin typeface="Arial"/>
                <a:cs typeface="Arial"/>
              </a:defRPr>
            </a:lvl1pPr>
          </a:lstStyle>
          <a:p>
            <a:pPr lvl="0"/>
            <a:r>
              <a:rPr lang="en-US" dirty="0"/>
              <a:t>Click to edit Master text styles</a:t>
            </a:r>
          </a:p>
        </p:txBody>
      </p:sp>
      <p:sp>
        <p:nvSpPr>
          <p:cNvPr id="11" name="Footer Placeholder 10"/>
          <p:cNvSpPr>
            <a:spLocks noGrp="1"/>
          </p:cNvSpPr>
          <p:nvPr>
            <p:ph type="ftr" sz="quarter" idx="15"/>
          </p:nvPr>
        </p:nvSpPr>
        <p:spPr/>
        <p:txBody>
          <a:bodyPr/>
          <a:lstStyle/>
          <a:p>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G Confli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1" name="Footer Placeholder 10"/>
          <p:cNvSpPr>
            <a:spLocks noGrp="1"/>
          </p:cNvSpPr>
          <p:nvPr>
            <p:ph type="ftr" sz="quarter" idx="15"/>
          </p:nvPr>
        </p:nvSpPr>
        <p:spPr/>
        <p:txBody>
          <a:bodyPr/>
          <a:lstStyle/>
          <a:p>
            <a:endParaRPr lang="en-US" dirty="0"/>
          </a:p>
        </p:txBody>
      </p:sp>
      <p:sp>
        <p:nvSpPr>
          <p:cNvPr id="12" name="Text Placeholder 17"/>
          <p:cNvSpPr>
            <a:spLocks noGrp="1"/>
          </p:cNvSpPr>
          <p:nvPr>
            <p:ph type="body" sz="quarter" idx="21" hasCustomPrompt="1"/>
          </p:nvPr>
        </p:nvSpPr>
        <p:spPr>
          <a:xfrm>
            <a:off x="228600" y="1611313"/>
            <a:ext cx="3383844" cy="442912"/>
          </a:xfrm>
          <a:prstGeom prst="rect">
            <a:avLst/>
          </a:prstGeom>
          <a:solidFill>
            <a:schemeClr val="tx1"/>
          </a:solidFill>
          <a:ln w="12700">
            <a:solidFill>
              <a:schemeClr val="tx1"/>
            </a:solidFill>
          </a:ln>
        </p:spPr>
        <p:txBody>
          <a:bodyPr anchor="ctr"/>
          <a:lstStyle>
            <a:lvl1pPr algn="ctr">
              <a:buNone/>
              <a:defRPr sz="1200" b="1" cap="all" baseline="0">
                <a:solidFill>
                  <a:schemeClr val="bg1"/>
                </a:solidFill>
                <a:latin typeface="Arial"/>
                <a:cs typeface="Arial"/>
              </a:defRPr>
            </a:lvl1pPr>
          </a:lstStyle>
          <a:p>
            <a:pPr lvl="0"/>
            <a:r>
              <a:rPr lang="en-US" dirty="0"/>
              <a:t>Click to Type</a:t>
            </a:r>
          </a:p>
        </p:txBody>
      </p:sp>
      <p:sp>
        <p:nvSpPr>
          <p:cNvPr id="14" name="Text Placeholder 17"/>
          <p:cNvSpPr>
            <a:spLocks noGrp="1"/>
          </p:cNvSpPr>
          <p:nvPr>
            <p:ph type="body" sz="quarter" idx="23" hasCustomPrompt="1"/>
          </p:nvPr>
        </p:nvSpPr>
        <p:spPr>
          <a:xfrm>
            <a:off x="5526263" y="1611313"/>
            <a:ext cx="3383280" cy="442912"/>
          </a:xfrm>
          <a:prstGeom prst="rect">
            <a:avLst/>
          </a:prstGeom>
          <a:solidFill>
            <a:schemeClr val="tx1"/>
          </a:solidFill>
          <a:ln w="12700">
            <a:solidFill>
              <a:schemeClr val="tx1"/>
            </a:solidFill>
          </a:ln>
        </p:spPr>
        <p:txBody>
          <a:bodyPr anchor="ctr">
            <a:noAutofit/>
          </a:bodyPr>
          <a:lstStyle>
            <a:lvl1pPr algn="ctr">
              <a:buNone/>
              <a:defRPr sz="1200" b="1" cap="all" baseline="0">
                <a:solidFill>
                  <a:schemeClr val="bg1"/>
                </a:solidFill>
                <a:latin typeface="Arial"/>
                <a:cs typeface="Arial"/>
              </a:defRPr>
            </a:lvl1pPr>
          </a:lstStyle>
          <a:p>
            <a:pPr lvl="0"/>
            <a:r>
              <a:rPr lang="en-US" dirty="0"/>
              <a:t>Click to Type</a:t>
            </a:r>
          </a:p>
        </p:txBody>
      </p:sp>
      <p:sp>
        <p:nvSpPr>
          <p:cNvPr id="15" name="Freeform 7"/>
          <p:cNvSpPr>
            <a:spLocks/>
          </p:cNvSpPr>
          <p:nvPr userDrawn="1"/>
        </p:nvSpPr>
        <p:spPr bwMode="auto">
          <a:xfrm>
            <a:off x="4394458" y="2971805"/>
            <a:ext cx="526534" cy="1963948"/>
          </a:xfrm>
          <a:custGeom>
            <a:avLst/>
            <a:gdLst/>
            <a:ahLst/>
            <a:cxnLst>
              <a:cxn ang="0">
                <a:pos x="72" y="0"/>
              </a:cxn>
              <a:cxn ang="0">
                <a:pos x="0" y="232"/>
              </a:cxn>
              <a:cxn ang="0">
                <a:pos x="48" y="232"/>
              </a:cxn>
              <a:cxn ang="0">
                <a:pos x="0" y="376"/>
              </a:cxn>
              <a:cxn ang="0">
                <a:pos x="72" y="376"/>
              </a:cxn>
              <a:cxn ang="0">
                <a:pos x="32" y="504"/>
              </a:cxn>
              <a:cxn ang="0">
                <a:pos x="0" y="504"/>
              </a:cxn>
              <a:cxn ang="0">
                <a:pos x="0" y="608"/>
              </a:cxn>
              <a:cxn ang="0">
                <a:pos x="96" y="496"/>
              </a:cxn>
              <a:cxn ang="0">
                <a:pos x="48" y="504"/>
              </a:cxn>
              <a:cxn ang="0">
                <a:pos x="144" y="336"/>
              </a:cxn>
              <a:cxn ang="0">
                <a:pos x="72" y="336"/>
              </a:cxn>
              <a:cxn ang="0">
                <a:pos x="144" y="192"/>
              </a:cxn>
              <a:cxn ang="0">
                <a:pos x="88" y="192"/>
              </a:cxn>
              <a:cxn ang="0">
                <a:pos x="176" y="0"/>
              </a:cxn>
              <a:cxn ang="0">
                <a:pos x="72" y="0"/>
              </a:cxn>
            </a:cxnLst>
            <a:rect l="0" t="0" r="r" b="b"/>
            <a:pathLst>
              <a:path w="176" h="608">
                <a:moveTo>
                  <a:pt x="72" y="0"/>
                </a:moveTo>
                <a:lnTo>
                  <a:pt x="0" y="232"/>
                </a:lnTo>
                <a:lnTo>
                  <a:pt x="48" y="232"/>
                </a:lnTo>
                <a:lnTo>
                  <a:pt x="0" y="376"/>
                </a:lnTo>
                <a:lnTo>
                  <a:pt x="72" y="376"/>
                </a:lnTo>
                <a:lnTo>
                  <a:pt x="32" y="504"/>
                </a:lnTo>
                <a:lnTo>
                  <a:pt x="0" y="504"/>
                </a:lnTo>
                <a:lnTo>
                  <a:pt x="0" y="608"/>
                </a:lnTo>
                <a:lnTo>
                  <a:pt x="96" y="496"/>
                </a:lnTo>
                <a:lnTo>
                  <a:pt x="48" y="504"/>
                </a:lnTo>
                <a:lnTo>
                  <a:pt x="144" y="336"/>
                </a:lnTo>
                <a:lnTo>
                  <a:pt x="72" y="336"/>
                </a:lnTo>
                <a:lnTo>
                  <a:pt x="144" y="192"/>
                </a:lnTo>
                <a:lnTo>
                  <a:pt x="88" y="192"/>
                </a:lnTo>
                <a:lnTo>
                  <a:pt x="176" y="0"/>
                </a:lnTo>
                <a:lnTo>
                  <a:pt x="72" y="0"/>
                </a:lnTo>
                <a:close/>
              </a:path>
            </a:pathLst>
          </a:custGeom>
          <a:solidFill>
            <a:schemeClr val="accent6"/>
          </a:solidFill>
          <a:ln w="6350" cap="flat" cmpd="sng">
            <a:noFill/>
            <a:prstDash val="solid"/>
            <a:round/>
            <a:headEnd/>
            <a:tailEnd/>
          </a:ln>
          <a:effectLst/>
        </p:spPr>
        <p:txBody>
          <a:bodyPr lIns="72000" tIns="72000" rIns="72000" bIns="72000" anchor="ctr"/>
          <a:lstStyle/>
          <a:p>
            <a:endParaRPr lang="en-US"/>
          </a:p>
        </p:txBody>
      </p:sp>
      <p:sp>
        <p:nvSpPr>
          <p:cNvPr id="16" name="Content Placeholder 10"/>
          <p:cNvSpPr>
            <a:spLocks noGrp="1"/>
          </p:cNvSpPr>
          <p:nvPr>
            <p:ph sz="quarter" idx="20" hasCustomPrompt="1"/>
          </p:nvPr>
        </p:nvSpPr>
        <p:spPr bwMode="auto">
          <a:xfrm>
            <a:off x="228600" y="2053519"/>
            <a:ext cx="3657600" cy="4114800"/>
          </a:xfrm>
          <a:prstGeom prst="homePlate">
            <a:avLst>
              <a:gd name="adj" fmla="val 7533"/>
            </a:avLst>
          </a:prstGeom>
          <a:solidFill>
            <a:schemeClr val="bg1"/>
          </a:solidFill>
          <a:ln w="12700">
            <a:solidFill>
              <a:schemeClr val="tx1"/>
            </a:solidFill>
          </a:ln>
        </p:spPr>
        <p:txBody>
          <a:bodyPr lIns="182880" tIns="91440" rIns="365760">
            <a:noAutofit/>
          </a:bodyPr>
          <a:lstStyle>
            <a:lvl1pPr marL="0" indent="0">
              <a:spcBef>
                <a:spcPts val="0"/>
              </a:spcBef>
              <a:buClr>
                <a:schemeClr val="tx1"/>
              </a:buClr>
              <a:buFont typeface="Wingdings" charset="2"/>
              <a:buNone/>
              <a:defRPr sz="1400"/>
            </a:lvl1pPr>
            <a:lvl2pPr marL="288925" indent="-288925">
              <a:spcBef>
                <a:spcPts val="0"/>
              </a:spcBef>
              <a:buClrTx/>
              <a:buFont typeface="Lucida Grande"/>
              <a:buChar char="—"/>
              <a:tabLst/>
              <a:defRPr sz="1400"/>
            </a:lvl2pPr>
            <a:lvl3pPr marL="458788" indent="-169863">
              <a:spcBef>
                <a:spcPts val="0"/>
              </a:spcBef>
              <a:buClrTx/>
              <a:buFont typeface="Arial"/>
              <a:buChar char="•"/>
              <a:defRPr sz="1200"/>
            </a:lvl3pPr>
            <a:lvl4pPr marL="628650" indent="-169863">
              <a:spcBef>
                <a:spcPts val="0"/>
              </a:spcBef>
              <a:buClrTx/>
              <a:buFont typeface="Arial"/>
              <a:buChar char="•"/>
              <a:defRPr sz="1200"/>
            </a:lvl4pPr>
            <a:lvl5pPr marL="796925" indent="-168275">
              <a:spcBef>
                <a:spcPts val="0"/>
              </a:spcBef>
              <a:buClr>
                <a:schemeClr val="tx1"/>
              </a:buClr>
              <a:buFont typeface="Arial"/>
              <a:buChar char="•"/>
              <a:defRPr sz="12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0"/>
          <p:cNvSpPr>
            <a:spLocks noGrp="1"/>
          </p:cNvSpPr>
          <p:nvPr>
            <p:ph sz="quarter" idx="24" hasCustomPrompt="1"/>
          </p:nvPr>
        </p:nvSpPr>
        <p:spPr>
          <a:xfrm flipH="1">
            <a:off x="5251943" y="2053519"/>
            <a:ext cx="3657600" cy="4114800"/>
          </a:xfrm>
          <a:prstGeom prst="homePlate">
            <a:avLst>
              <a:gd name="adj" fmla="val 7343"/>
            </a:avLst>
          </a:prstGeom>
          <a:solidFill>
            <a:schemeClr val="bg1"/>
          </a:solidFill>
          <a:ln w="12700">
            <a:solidFill>
              <a:schemeClr val="tx1"/>
            </a:solidFill>
          </a:ln>
        </p:spPr>
        <p:txBody>
          <a:bodyPr lIns="365760" tIns="91440" rIns="182880">
            <a:noAutofit/>
          </a:bodyPr>
          <a:lstStyle>
            <a:lvl1pPr marL="0" indent="0">
              <a:spcBef>
                <a:spcPts val="0"/>
              </a:spcBef>
              <a:buClr>
                <a:schemeClr val="tx1"/>
              </a:buClr>
              <a:buFont typeface="Lucida Grande"/>
              <a:buNone/>
              <a:defRPr sz="1400"/>
            </a:lvl1pPr>
            <a:lvl2pPr marL="288925" indent="-288925">
              <a:spcBef>
                <a:spcPts val="0"/>
              </a:spcBef>
              <a:buClr>
                <a:schemeClr val="tx1"/>
              </a:buClr>
              <a:buFont typeface="Lucida Grande"/>
              <a:buChar char="—"/>
              <a:tabLst/>
              <a:defRPr sz="1400"/>
            </a:lvl2pPr>
            <a:lvl3pPr marL="458788" indent="-169863">
              <a:spcBef>
                <a:spcPts val="0"/>
              </a:spcBef>
              <a:buClr>
                <a:schemeClr val="tx1"/>
              </a:buClr>
              <a:buFont typeface="Arial"/>
              <a:buChar char="•"/>
              <a:tabLst/>
              <a:defRPr sz="1200"/>
            </a:lvl3pPr>
            <a:lvl4pPr marL="628650" indent="-169863">
              <a:spcBef>
                <a:spcPts val="0"/>
              </a:spcBef>
              <a:buClr>
                <a:schemeClr val="tx1"/>
              </a:buClr>
              <a:buFont typeface="Arial"/>
              <a:buChar char="•"/>
              <a:defRPr sz="1200"/>
            </a:lvl4pPr>
            <a:lvl5pPr marL="796925" indent="-168275">
              <a:spcBef>
                <a:spcPts val="0"/>
              </a:spcBef>
              <a:buClr>
                <a:schemeClr val="tx1"/>
              </a:buClr>
              <a:buFont typeface="Arial"/>
              <a:buChar char="•"/>
              <a:tabLst/>
              <a:defRPr sz="12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G Consequences List">
    <p:spTree>
      <p:nvGrpSpPr>
        <p:cNvPr id="1" name=""/>
        <p:cNvGrpSpPr/>
        <p:nvPr/>
      </p:nvGrpSpPr>
      <p:grpSpPr>
        <a:xfrm>
          <a:off x="0" y="0"/>
          <a:ext cx="0" cy="0"/>
          <a:chOff x="0" y="0"/>
          <a:chExt cx="0" cy="0"/>
        </a:xfrm>
      </p:grpSpPr>
      <p:sp>
        <p:nvSpPr>
          <p:cNvPr id="19" name="Text Placeholder 18"/>
          <p:cNvSpPr>
            <a:spLocks noGrp="1"/>
          </p:cNvSpPr>
          <p:nvPr>
            <p:ph type="body" sz="quarter" idx="37"/>
          </p:nvPr>
        </p:nvSpPr>
        <p:spPr>
          <a:xfrm>
            <a:off x="228600" y="1611313"/>
            <a:ext cx="2943225" cy="4560888"/>
          </a:xfrm>
          <a:ln w="12700">
            <a:solidFill>
              <a:schemeClr val="tx1"/>
            </a:solidFill>
          </a:ln>
        </p:spPr>
        <p:txBody>
          <a:bodyPr lIns="182880" tIns="182880" rIns="822960" bIns="182880"/>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8"/>
          <p:cNvSpPr>
            <a:spLocks noGrp="1"/>
          </p:cNvSpPr>
          <p:nvPr>
            <p:ph type="body" sz="quarter" idx="38"/>
          </p:nvPr>
        </p:nvSpPr>
        <p:spPr>
          <a:xfrm>
            <a:off x="5964883" y="1611313"/>
            <a:ext cx="2943225" cy="4560888"/>
          </a:xfrm>
          <a:ln w="12700">
            <a:solidFill>
              <a:schemeClr val="tx1"/>
            </a:solidFill>
          </a:ln>
        </p:spPr>
        <p:txBody>
          <a:bodyPr lIns="822960" tIns="182880" rIns="182880" bIns="182880"/>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6" name="Text Placeholder 23"/>
          <p:cNvSpPr>
            <a:spLocks noGrp="1"/>
          </p:cNvSpPr>
          <p:nvPr>
            <p:ph type="body" sz="quarter" idx="36"/>
          </p:nvPr>
        </p:nvSpPr>
        <p:spPr>
          <a:xfrm>
            <a:off x="2698115" y="1783409"/>
            <a:ext cx="3931920" cy="548633"/>
          </a:xfrm>
          <a:prstGeom prst="homePlate">
            <a:avLst>
              <a:gd name="adj" fmla="val 16207"/>
            </a:avLst>
          </a:prstGeom>
          <a:solidFill>
            <a:srgbClr val="D7F0FA"/>
          </a:solidFill>
          <a:ln>
            <a:solidFill>
              <a:schemeClr val="tx1"/>
            </a:solidFill>
          </a:ln>
        </p:spPr>
        <p:txBody>
          <a:bodyPr anchor="ctr">
            <a:normAutofit/>
          </a:bodyPr>
          <a:lstStyle>
            <a:lvl1pPr marL="177800" indent="0">
              <a:spcBef>
                <a:spcPts val="0"/>
              </a:spcBef>
              <a:buNone/>
              <a:defRPr sz="1400" b="1"/>
            </a:lvl1pPr>
          </a:lstStyle>
          <a:p>
            <a:pPr lvl="0"/>
            <a:endParaRPr lang="en-US" dirty="0"/>
          </a:p>
        </p:txBody>
      </p:sp>
      <p:sp>
        <p:nvSpPr>
          <p:cNvPr id="7" name="Text Placeholder 23"/>
          <p:cNvSpPr>
            <a:spLocks noGrp="1"/>
          </p:cNvSpPr>
          <p:nvPr>
            <p:ph type="body" sz="quarter" idx="21"/>
          </p:nvPr>
        </p:nvSpPr>
        <p:spPr>
          <a:xfrm>
            <a:off x="2667000" y="2514859"/>
            <a:ext cx="3931920" cy="548633"/>
          </a:xfrm>
          <a:prstGeom prst="homePlate">
            <a:avLst>
              <a:gd name="adj" fmla="val 16207"/>
            </a:avLst>
          </a:prstGeom>
          <a:solidFill>
            <a:srgbClr val="D7F0FA"/>
          </a:solidFill>
          <a:ln>
            <a:solidFill>
              <a:schemeClr val="tx1"/>
            </a:solidFill>
          </a:ln>
        </p:spPr>
        <p:txBody>
          <a:bodyPr anchor="ctr">
            <a:normAutofit/>
          </a:bodyPr>
          <a:lstStyle>
            <a:lvl1pPr marL="177800" indent="0">
              <a:spcBef>
                <a:spcPts val="0"/>
              </a:spcBef>
              <a:buNone/>
              <a:defRPr sz="1400" b="1"/>
            </a:lvl1pPr>
          </a:lstStyle>
          <a:p>
            <a:pPr lvl="0"/>
            <a:endParaRPr lang="en-US" dirty="0"/>
          </a:p>
        </p:txBody>
      </p:sp>
      <p:sp>
        <p:nvSpPr>
          <p:cNvPr id="8" name="Text Placeholder 23"/>
          <p:cNvSpPr>
            <a:spLocks noGrp="1"/>
          </p:cNvSpPr>
          <p:nvPr>
            <p:ph type="body" sz="quarter" idx="22"/>
          </p:nvPr>
        </p:nvSpPr>
        <p:spPr>
          <a:xfrm>
            <a:off x="2667000" y="3246309"/>
            <a:ext cx="3931920" cy="548633"/>
          </a:xfrm>
          <a:prstGeom prst="homePlate">
            <a:avLst>
              <a:gd name="adj" fmla="val 16207"/>
            </a:avLst>
          </a:prstGeom>
          <a:solidFill>
            <a:srgbClr val="D7F0FA"/>
          </a:solidFill>
          <a:ln>
            <a:solidFill>
              <a:schemeClr val="tx1"/>
            </a:solidFill>
          </a:ln>
        </p:spPr>
        <p:txBody>
          <a:bodyPr anchor="ctr">
            <a:normAutofit/>
          </a:bodyPr>
          <a:lstStyle>
            <a:lvl1pPr marL="177800" indent="0">
              <a:spcBef>
                <a:spcPts val="0"/>
              </a:spcBef>
              <a:buNone/>
              <a:defRPr sz="1400" b="1"/>
            </a:lvl1pPr>
          </a:lstStyle>
          <a:p>
            <a:pPr lvl="0"/>
            <a:endParaRPr lang="en-US" dirty="0"/>
          </a:p>
        </p:txBody>
      </p:sp>
      <p:sp>
        <p:nvSpPr>
          <p:cNvPr id="9" name="Text Placeholder 23"/>
          <p:cNvSpPr>
            <a:spLocks noGrp="1"/>
          </p:cNvSpPr>
          <p:nvPr>
            <p:ph type="body" sz="quarter" idx="23"/>
          </p:nvPr>
        </p:nvSpPr>
        <p:spPr>
          <a:xfrm>
            <a:off x="2667000" y="3977759"/>
            <a:ext cx="3931920" cy="548633"/>
          </a:xfrm>
          <a:prstGeom prst="homePlate">
            <a:avLst>
              <a:gd name="adj" fmla="val 16207"/>
            </a:avLst>
          </a:prstGeom>
          <a:solidFill>
            <a:srgbClr val="D7F0FA"/>
          </a:solidFill>
          <a:ln>
            <a:solidFill>
              <a:schemeClr val="tx1"/>
            </a:solidFill>
          </a:ln>
        </p:spPr>
        <p:txBody>
          <a:bodyPr anchor="ctr">
            <a:normAutofit/>
          </a:bodyPr>
          <a:lstStyle>
            <a:lvl1pPr marL="177800" indent="0">
              <a:spcBef>
                <a:spcPts val="0"/>
              </a:spcBef>
              <a:buNone/>
              <a:defRPr sz="1400" b="1"/>
            </a:lvl1pPr>
          </a:lstStyle>
          <a:p>
            <a:pPr lvl="0"/>
            <a:endParaRPr lang="en-US" dirty="0"/>
          </a:p>
        </p:txBody>
      </p:sp>
      <p:sp>
        <p:nvSpPr>
          <p:cNvPr id="10" name="Text Placeholder 23"/>
          <p:cNvSpPr>
            <a:spLocks noGrp="1"/>
          </p:cNvSpPr>
          <p:nvPr>
            <p:ph type="body" sz="quarter" idx="24"/>
          </p:nvPr>
        </p:nvSpPr>
        <p:spPr>
          <a:xfrm>
            <a:off x="2667000" y="4709209"/>
            <a:ext cx="3931920" cy="548633"/>
          </a:xfrm>
          <a:prstGeom prst="homePlate">
            <a:avLst>
              <a:gd name="adj" fmla="val 16207"/>
            </a:avLst>
          </a:prstGeom>
          <a:solidFill>
            <a:srgbClr val="D7F0FA"/>
          </a:solidFill>
          <a:ln>
            <a:solidFill>
              <a:schemeClr val="tx1"/>
            </a:solidFill>
          </a:ln>
        </p:spPr>
        <p:txBody>
          <a:bodyPr anchor="ctr">
            <a:normAutofit/>
          </a:bodyPr>
          <a:lstStyle>
            <a:lvl1pPr marL="177800" indent="0">
              <a:spcBef>
                <a:spcPts val="0"/>
              </a:spcBef>
              <a:buNone/>
              <a:defRPr sz="1400" b="1"/>
            </a:lvl1pPr>
          </a:lstStyle>
          <a:p>
            <a:pPr lvl="0"/>
            <a:endParaRPr lang="en-US" dirty="0"/>
          </a:p>
        </p:txBody>
      </p:sp>
      <p:sp>
        <p:nvSpPr>
          <p:cNvPr id="11" name="Text Placeholder 23"/>
          <p:cNvSpPr>
            <a:spLocks noGrp="1"/>
          </p:cNvSpPr>
          <p:nvPr>
            <p:ph type="body" sz="quarter" idx="25"/>
          </p:nvPr>
        </p:nvSpPr>
        <p:spPr>
          <a:xfrm>
            <a:off x="2667000" y="5440658"/>
            <a:ext cx="3931920" cy="548634"/>
          </a:xfrm>
          <a:prstGeom prst="homePlate">
            <a:avLst>
              <a:gd name="adj" fmla="val 16207"/>
            </a:avLst>
          </a:prstGeom>
          <a:solidFill>
            <a:srgbClr val="D7F0FA"/>
          </a:solidFill>
          <a:ln>
            <a:solidFill>
              <a:schemeClr val="tx1"/>
            </a:solidFill>
          </a:ln>
        </p:spPr>
        <p:txBody>
          <a:bodyPr anchor="ctr">
            <a:normAutofit/>
          </a:bodyPr>
          <a:lstStyle>
            <a:lvl1pPr marL="177800" indent="0">
              <a:spcBef>
                <a:spcPts val="0"/>
              </a:spcBef>
              <a:buNone/>
              <a:defRPr sz="1400" b="1"/>
            </a:lvl1pPr>
          </a:lstStyle>
          <a:p>
            <a:pPr lvl="0"/>
            <a:endParaRPr lang="en-US" dirty="0"/>
          </a:p>
        </p:txBody>
      </p:sp>
      <p:sp>
        <p:nvSpPr>
          <p:cNvPr id="12" name="Text Placeholder 22"/>
          <p:cNvSpPr>
            <a:spLocks noGrp="1"/>
          </p:cNvSpPr>
          <p:nvPr>
            <p:ph type="body" sz="quarter" idx="29" hasCustomPrompt="1"/>
          </p:nvPr>
        </p:nvSpPr>
        <p:spPr>
          <a:xfrm>
            <a:off x="2514600" y="1927410"/>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a:t>1</a:t>
            </a:r>
          </a:p>
        </p:txBody>
      </p:sp>
      <p:sp>
        <p:nvSpPr>
          <p:cNvPr id="13" name="Text Placeholder 22"/>
          <p:cNvSpPr>
            <a:spLocks noGrp="1"/>
          </p:cNvSpPr>
          <p:nvPr>
            <p:ph type="body" sz="quarter" idx="30" hasCustomPrompt="1"/>
          </p:nvPr>
        </p:nvSpPr>
        <p:spPr>
          <a:xfrm>
            <a:off x="2514600" y="2661686"/>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a:t>2</a:t>
            </a:r>
          </a:p>
        </p:txBody>
      </p:sp>
      <p:sp>
        <p:nvSpPr>
          <p:cNvPr id="14" name="Text Placeholder 22"/>
          <p:cNvSpPr>
            <a:spLocks noGrp="1"/>
          </p:cNvSpPr>
          <p:nvPr>
            <p:ph type="body" sz="quarter" idx="31" hasCustomPrompt="1"/>
          </p:nvPr>
        </p:nvSpPr>
        <p:spPr>
          <a:xfrm>
            <a:off x="2514600" y="3395962"/>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a:t>3</a:t>
            </a:r>
          </a:p>
        </p:txBody>
      </p:sp>
      <p:sp>
        <p:nvSpPr>
          <p:cNvPr id="15" name="Text Placeholder 22"/>
          <p:cNvSpPr>
            <a:spLocks noGrp="1"/>
          </p:cNvSpPr>
          <p:nvPr>
            <p:ph type="body" sz="quarter" idx="32" hasCustomPrompt="1"/>
          </p:nvPr>
        </p:nvSpPr>
        <p:spPr>
          <a:xfrm>
            <a:off x="2514600" y="4130238"/>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a:t>4</a:t>
            </a:r>
          </a:p>
        </p:txBody>
      </p:sp>
      <p:sp>
        <p:nvSpPr>
          <p:cNvPr id="16" name="Text Placeholder 22"/>
          <p:cNvSpPr>
            <a:spLocks noGrp="1"/>
          </p:cNvSpPr>
          <p:nvPr>
            <p:ph type="body" sz="quarter" idx="33" hasCustomPrompt="1"/>
          </p:nvPr>
        </p:nvSpPr>
        <p:spPr>
          <a:xfrm>
            <a:off x="2514600" y="4864514"/>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a:t>5</a:t>
            </a:r>
          </a:p>
        </p:txBody>
      </p:sp>
      <p:sp>
        <p:nvSpPr>
          <p:cNvPr id="17" name="Text Placeholder 22"/>
          <p:cNvSpPr>
            <a:spLocks noGrp="1"/>
          </p:cNvSpPr>
          <p:nvPr>
            <p:ph type="body" sz="quarter" idx="34" hasCustomPrompt="1"/>
          </p:nvPr>
        </p:nvSpPr>
        <p:spPr>
          <a:xfrm>
            <a:off x="2514600" y="5598789"/>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a:t>6</a:t>
            </a:r>
          </a:p>
        </p:txBody>
      </p:sp>
    </p:spTree>
    <p:extLst>
      <p:ext uri="{BB962C8B-B14F-4D97-AF65-F5344CB8AC3E}">
        <p14:creationId xmlns:p14="http://schemas.microsoft.com/office/powerpoint/2010/main" val="2170291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G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612647"/>
            <a:ext cx="8685213" cy="909765"/>
          </a:xfrm>
        </p:spPr>
        <p:txBody>
          <a:bodyPr/>
          <a:lstStyle/>
          <a:p>
            <a:r>
              <a:rPr lang="en-US" dirty="0"/>
              <a:t>Click to edit Master title style</a:t>
            </a:r>
          </a:p>
        </p:txBody>
      </p:sp>
      <p:sp>
        <p:nvSpPr>
          <p:cNvPr id="5" name="Footer Placeholder 4"/>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276929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G Full Page ">
    <p:spTree>
      <p:nvGrpSpPr>
        <p:cNvPr id="1" name=""/>
        <p:cNvGrpSpPr/>
        <p:nvPr/>
      </p:nvGrpSpPr>
      <p:grpSpPr>
        <a:xfrm>
          <a:off x="0" y="0"/>
          <a:ext cx="0" cy="0"/>
          <a:chOff x="0" y="0"/>
          <a:chExt cx="0" cy="0"/>
        </a:xfrm>
      </p:grpSpPr>
      <p:sp>
        <p:nvSpPr>
          <p:cNvPr id="2" name="Title 1"/>
          <p:cNvSpPr>
            <a:spLocks noGrp="1"/>
          </p:cNvSpPr>
          <p:nvPr>
            <p:ph type="title"/>
          </p:nvPr>
        </p:nvSpPr>
        <p:spPr>
          <a:xfrm>
            <a:off x="228600" y="612647"/>
            <a:ext cx="8685213" cy="909765"/>
          </a:xfrm>
        </p:spPr>
        <p:txBody>
          <a:bodyPr/>
          <a:lstStyle/>
          <a:p>
            <a:r>
              <a:rPr lang="en-US" dirty="0"/>
              <a:t>Click to edit Master title style</a:t>
            </a:r>
          </a:p>
        </p:txBody>
      </p:sp>
      <p:sp>
        <p:nvSpPr>
          <p:cNvPr id="7" name="Content Placeholder 6"/>
          <p:cNvSpPr>
            <a:spLocks noGrp="1"/>
          </p:cNvSpPr>
          <p:nvPr>
            <p:ph sz="quarter" idx="11"/>
          </p:nvPr>
        </p:nvSpPr>
        <p:spPr>
          <a:xfrm>
            <a:off x="228599" y="1611313"/>
            <a:ext cx="8686800" cy="4562475"/>
          </a:xfrm>
        </p:spPr>
        <p:txBody>
          <a:bodyPr wrap="square">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G TOC/Agenda">
    <p:spTree>
      <p:nvGrpSpPr>
        <p:cNvPr id="1" name=""/>
        <p:cNvGrpSpPr/>
        <p:nvPr/>
      </p:nvGrpSpPr>
      <p:grpSpPr>
        <a:xfrm>
          <a:off x="0" y="0"/>
          <a:ext cx="0" cy="0"/>
          <a:chOff x="0" y="0"/>
          <a:chExt cx="0" cy="0"/>
        </a:xfrm>
      </p:grpSpPr>
      <p:sp>
        <p:nvSpPr>
          <p:cNvPr id="6" name="Text Placeholder 27"/>
          <p:cNvSpPr>
            <a:spLocks noGrp="1"/>
          </p:cNvSpPr>
          <p:nvPr>
            <p:ph type="body" sz="quarter" idx="21"/>
          </p:nvPr>
        </p:nvSpPr>
        <p:spPr>
          <a:xfrm>
            <a:off x="692650" y="1625857"/>
            <a:ext cx="7759962"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8" name="Text Placeholder 27"/>
          <p:cNvSpPr>
            <a:spLocks noGrp="1"/>
          </p:cNvSpPr>
          <p:nvPr>
            <p:ph type="body" sz="quarter" idx="22"/>
          </p:nvPr>
        </p:nvSpPr>
        <p:spPr>
          <a:xfrm>
            <a:off x="692650" y="2142343"/>
            <a:ext cx="7759962"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9" name="Text Placeholder 27"/>
          <p:cNvSpPr>
            <a:spLocks noGrp="1"/>
          </p:cNvSpPr>
          <p:nvPr>
            <p:ph type="body" sz="quarter" idx="23"/>
          </p:nvPr>
        </p:nvSpPr>
        <p:spPr>
          <a:xfrm>
            <a:off x="692650" y="2658829"/>
            <a:ext cx="7759962"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10" name="Text Placeholder 27"/>
          <p:cNvSpPr>
            <a:spLocks noGrp="1"/>
          </p:cNvSpPr>
          <p:nvPr>
            <p:ph type="body" sz="quarter" idx="24"/>
          </p:nvPr>
        </p:nvSpPr>
        <p:spPr>
          <a:xfrm>
            <a:off x="692650" y="3175315"/>
            <a:ext cx="7759962"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11" name="Text Placeholder 27"/>
          <p:cNvSpPr>
            <a:spLocks noGrp="1"/>
          </p:cNvSpPr>
          <p:nvPr>
            <p:ph type="body" sz="quarter" idx="25"/>
          </p:nvPr>
        </p:nvSpPr>
        <p:spPr>
          <a:xfrm>
            <a:off x="692650" y="3691801"/>
            <a:ext cx="7759962"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12" name="Text Placeholder 27"/>
          <p:cNvSpPr>
            <a:spLocks noGrp="1"/>
          </p:cNvSpPr>
          <p:nvPr>
            <p:ph type="body" sz="quarter" idx="26"/>
          </p:nvPr>
        </p:nvSpPr>
        <p:spPr>
          <a:xfrm>
            <a:off x="692650" y="4208287"/>
            <a:ext cx="7759962"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13" name="Text Placeholder 27"/>
          <p:cNvSpPr>
            <a:spLocks noGrp="1"/>
          </p:cNvSpPr>
          <p:nvPr>
            <p:ph type="body" sz="quarter" idx="27"/>
          </p:nvPr>
        </p:nvSpPr>
        <p:spPr>
          <a:xfrm>
            <a:off x="692650" y="4724773"/>
            <a:ext cx="7759962"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14" name="Text Placeholder 27"/>
          <p:cNvSpPr>
            <a:spLocks noGrp="1"/>
          </p:cNvSpPr>
          <p:nvPr>
            <p:ph type="body" sz="quarter" idx="28"/>
          </p:nvPr>
        </p:nvSpPr>
        <p:spPr>
          <a:xfrm>
            <a:off x="692650" y="5241259"/>
            <a:ext cx="7759962"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31" name="Text Placeholder 27"/>
          <p:cNvSpPr>
            <a:spLocks noGrp="1"/>
          </p:cNvSpPr>
          <p:nvPr>
            <p:ph type="body" sz="quarter" idx="45"/>
          </p:nvPr>
        </p:nvSpPr>
        <p:spPr>
          <a:xfrm>
            <a:off x="690026" y="5757747"/>
            <a:ext cx="7759962"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2" name="Title 1"/>
          <p:cNvSpPr>
            <a:spLocks noGrp="1"/>
          </p:cNvSpPr>
          <p:nvPr>
            <p:ph type="title"/>
          </p:nvPr>
        </p:nvSpPr>
        <p:spPr>
          <a:xfrm>
            <a:off x="228600" y="612647"/>
            <a:ext cx="8685213" cy="909765"/>
          </a:xfrm>
        </p:spPr>
        <p:txBody>
          <a:bodyPr/>
          <a:lstStyle/>
          <a:p>
            <a:r>
              <a:rPr lang="en-US" dirty="0"/>
              <a:t>Click to edit Master title style</a:t>
            </a:r>
          </a:p>
        </p:txBody>
      </p:sp>
      <p:sp>
        <p:nvSpPr>
          <p:cNvPr id="5" name="Footer Placeholder 4"/>
          <p:cNvSpPr>
            <a:spLocks noGrp="1"/>
          </p:cNvSpPr>
          <p:nvPr>
            <p:ph type="ftr" sz="quarter" idx="12"/>
          </p:nvPr>
        </p:nvSpPr>
        <p:spPr/>
        <p:txBody>
          <a:bodyPr/>
          <a:lstStyle/>
          <a:p>
            <a:endParaRPr lang="en-US" dirty="0"/>
          </a:p>
        </p:txBody>
      </p:sp>
      <p:sp>
        <p:nvSpPr>
          <p:cNvPr id="15" name="Text Placeholder 22"/>
          <p:cNvSpPr>
            <a:spLocks noGrp="1"/>
          </p:cNvSpPr>
          <p:nvPr>
            <p:ph type="body" sz="quarter" idx="29" hasCustomPrompt="1"/>
          </p:nvPr>
        </p:nvSpPr>
        <p:spPr>
          <a:xfrm>
            <a:off x="228600" y="1625857"/>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a:t>#</a:t>
            </a:r>
          </a:p>
        </p:txBody>
      </p:sp>
      <p:sp>
        <p:nvSpPr>
          <p:cNvPr id="16" name="Text Placeholder 22"/>
          <p:cNvSpPr>
            <a:spLocks noGrp="1"/>
          </p:cNvSpPr>
          <p:nvPr>
            <p:ph type="body" sz="quarter" idx="30" hasCustomPrompt="1"/>
          </p:nvPr>
        </p:nvSpPr>
        <p:spPr>
          <a:xfrm>
            <a:off x="228600" y="2142343"/>
            <a:ext cx="457200" cy="411480"/>
          </a:xfrm>
          <a:prstGeom prst="rect">
            <a:avLst/>
          </a:prstGeom>
          <a:solidFill>
            <a:schemeClr val="tx1"/>
          </a:solidFill>
          <a:ln w="6350">
            <a:solidFill>
              <a:schemeClr val="tx1"/>
            </a:solidFill>
          </a:ln>
        </p:spPr>
        <p:txBody>
          <a:bodyPr anchor="ctr">
            <a:norm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2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dirty="0"/>
              <a:t>#</a:t>
            </a:r>
          </a:p>
        </p:txBody>
      </p:sp>
      <p:sp>
        <p:nvSpPr>
          <p:cNvPr id="17" name="Text Placeholder 22"/>
          <p:cNvSpPr>
            <a:spLocks noGrp="1"/>
          </p:cNvSpPr>
          <p:nvPr>
            <p:ph type="body" sz="quarter" idx="31" hasCustomPrompt="1"/>
          </p:nvPr>
        </p:nvSpPr>
        <p:spPr>
          <a:xfrm>
            <a:off x="228600" y="2658829"/>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a:t>#</a:t>
            </a:r>
          </a:p>
        </p:txBody>
      </p:sp>
      <p:sp>
        <p:nvSpPr>
          <p:cNvPr id="18" name="Text Placeholder 22"/>
          <p:cNvSpPr>
            <a:spLocks noGrp="1"/>
          </p:cNvSpPr>
          <p:nvPr>
            <p:ph type="body" sz="quarter" idx="32" hasCustomPrompt="1"/>
          </p:nvPr>
        </p:nvSpPr>
        <p:spPr>
          <a:xfrm>
            <a:off x="228600" y="3175315"/>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a:t>#</a:t>
            </a:r>
          </a:p>
        </p:txBody>
      </p:sp>
      <p:sp>
        <p:nvSpPr>
          <p:cNvPr id="19" name="Text Placeholder 22"/>
          <p:cNvSpPr>
            <a:spLocks noGrp="1"/>
          </p:cNvSpPr>
          <p:nvPr>
            <p:ph type="body" sz="quarter" idx="33" hasCustomPrompt="1"/>
          </p:nvPr>
        </p:nvSpPr>
        <p:spPr>
          <a:xfrm>
            <a:off x="228600" y="3691801"/>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a:t>#</a:t>
            </a:r>
          </a:p>
        </p:txBody>
      </p:sp>
      <p:sp>
        <p:nvSpPr>
          <p:cNvPr id="20" name="Text Placeholder 22"/>
          <p:cNvSpPr>
            <a:spLocks noGrp="1"/>
          </p:cNvSpPr>
          <p:nvPr>
            <p:ph type="body" sz="quarter" idx="34" hasCustomPrompt="1"/>
          </p:nvPr>
        </p:nvSpPr>
        <p:spPr>
          <a:xfrm>
            <a:off x="228600" y="4208287"/>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a:t>#</a:t>
            </a:r>
          </a:p>
        </p:txBody>
      </p:sp>
      <p:sp>
        <p:nvSpPr>
          <p:cNvPr id="21" name="Text Placeholder 22"/>
          <p:cNvSpPr>
            <a:spLocks noGrp="1"/>
          </p:cNvSpPr>
          <p:nvPr>
            <p:ph type="body" sz="quarter" idx="35" hasCustomPrompt="1"/>
          </p:nvPr>
        </p:nvSpPr>
        <p:spPr>
          <a:xfrm>
            <a:off x="228600" y="4724773"/>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a:t>#</a:t>
            </a:r>
          </a:p>
        </p:txBody>
      </p:sp>
      <p:sp>
        <p:nvSpPr>
          <p:cNvPr id="22" name="Text Placeholder 22"/>
          <p:cNvSpPr>
            <a:spLocks noGrp="1"/>
          </p:cNvSpPr>
          <p:nvPr>
            <p:ph type="body" sz="quarter" idx="36" hasCustomPrompt="1"/>
          </p:nvPr>
        </p:nvSpPr>
        <p:spPr>
          <a:xfrm>
            <a:off x="228600" y="5241259"/>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a:t>#</a:t>
            </a:r>
          </a:p>
        </p:txBody>
      </p:sp>
      <p:sp>
        <p:nvSpPr>
          <p:cNvPr id="23" name="Text Placeholder 22"/>
          <p:cNvSpPr>
            <a:spLocks noGrp="1"/>
          </p:cNvSpPr>
          <p:nvPr>
            <p:ph type="body" sz="quarter" idx="37" hasCustomPrompt="1"/>
          </p:nvPr>
        </p:nvSpPr>
        <p:spPr>
          <a:xfrm>
            <a:off x="8455237" y="1625857"/>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a:t>#</a:t>
            </a:r>
          </a:p>
        </p:txBody>
      </p:sp>
      <p:sp>
        <p:nvSpPr>
          <p:cNvPr id="24" name="Text Placeholder 22"/>
          <p:cNvSpPr>
            <a:spLocks noGrp="1"/>
          </p:cNvSpPr>
          <p:nvPr>
            <p:ph type="body" sz="quarter" idx="38" hasCustomPrompt="1"/>
          </p:nvPr>
        </p:nvSpPr>
        <p:spPr>
          <a:xfrm>
            <a:off x="8455237" y="2142343"/>
            <a:ext cx="457200" cy="411480"/>
          </a:xfrm>
          <a:prstGeom prst="rect">
            <a:avLst/>
          </a:prstGeom>
          <a:solidFill>
            <a:schemeClr val="bg1"/>
          </a:solidFill>
          <a:ln w="6350">
            <a:solidFill>
              <a:schemeClr val="tx1"/>
            </a:solidFill>
          </a:ln>
        </p:spPr>
        <p:txBody>
          <a:bodyPr anchor="ct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200" b="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dirty="0"/>
              <a:t>#</a:t>
            </a:r>
          </a:p>
        </p:txBody>
      </p:sp>
      <p:sp>
        <p:nvSpPr>
          <p:cNvPr id="25" name="Text Placeholder 22"/>
          <p:cNvSpPr>
            <a:spLocks noGrp="1"/>
          </p:cNvSpPr>
          <p:nvPr>
            <p:ph type="body" sz="quarter" idx="39" hasCustomPrompt="1"/>
          </p:nvPr>
        </p:nvSpPr>
        <p:spPr>
          <a:xfrm>
            <a:off x="8455237" y="2658829"/>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a:t>#</a:t>
            </a:r>
          </a:p>
        </p:txBody>
      </p:sp>
      <p:sp>
        <p:nvSpPr>
          <p:cNvPr id="26" name="Text Placeholder 22"/>
          <p:cNvSpPr>
            <a:spLocks noGrp="1"/>
          </p:cNvSpPr>
          <p:nvPr>
            <p:ph type="body" sz="quarter" idx="40" hasCustomPrompt="1"/>
          </p:nvPr>
        </p:nvSpPr>
        <p:spPr>
          <a:xfrm>
            <a:off x="8455237" y="3175315"/>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a:t>#</a:t>
            </a:r>
          </a:p>
        </p:txBody>
      </p:sp>
      <p:sp>
        <p:nvSpPr>
          <p:cNvPr id="27" name="Text Placeholder 22"/>
          <p:cNvSpPr>
            <a:spLocks noGrp="1"/>
          </p:cNvSpPr>
          <p:nvPr>
            <p:ph type="body" sz="quarter" idx="41" hasCustomPrompt="1"/>
          </p:nvPr>
        </p:nvSpPr>
        <p:spPr>
          <a:xfrm>
            <a:off x="8455237" y="3691801"/>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a:t>#</a:t>
            </a:r>
          </a:p>
        </p:txBody>
      </p:sp>
      <p:sp>
        <p:nvSpPr>
          <p:cNvPr id="28" name="Text Placeholder 22"/>
          <p:cNvSpPr>
            <a:spLocks noGrp="1"/>
          </p:cNvSpPr>
          <p:nvPr>
            <p:ph type="body" sz="quarter" idx="42" hasCustomPrompt="1"/>
          </p:nvPr>
        </p:nvSpPr>
        <p:spPr>
          <a:xfrm>
            <a:off x="8455237" y="4208287"/>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a:t>#</a:t>
            </a:r>
          </a:p>
        </p:txBody>
      </p:sp>
      <p:sp>
        <p:nvSpPr>
          <p:cNvPr id="29" name="Text Placeholder 22"/>
          <p:cNvSpPr>
            <a:spLocks noGrp="1"/>
          </p:cNvSpPr>
          <p:nvPr>
            <p:ph type="body" sz="quarter" idx="43" hasCustomPrompt="1"/>
          </p:nvPr>
        </p:nvSpPr>
        <p:spPr>
          <a:xfrm>
            <a:off x="8455237" y="4724773"/>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a:t>#</a:t>
            </a:r>
          </a:p>
        </p:txBody>
      </p:sp>
      <p:sp>
        <p:nvSpPr>
          <p:cNvPr id="30" name="Text Placeholder 22"/>
          <p:cNvSpPr>
            <a:spLocks noGrp="1"/>
          </p:cNvSpPr>
          <p:nvPr>
            <p:ph type="body" sz="quarter" idx="44" hasCustomPrompt="1"/>
          </p:nvPr>
        </p:nvSpPr>
        <p:spPr>
          <a:xfrm>
            <a:off x="8455237" y="5241259"/>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a:t>#</a:t>
            </a:r>
          </a:p>
        </p:txBody>
      </p:sp>
      <p:sp>
        <p:nvSpPr>
          <p:cNvPr id="32" name="Text Placeholder 22"/>
          <p:cNvSpPr>
            <a:spLocks noGrp="1"/>
          </p:cNvSpPr>
          <p:nvPr>
            <p:ph type="body" sz="quarter" idx="46" hasCustomPrompt="1"/>
          </p:nvPr>
        </p:nvSpPr>
        <p:spPr>
          <a:xfrm>
            <a:off x="228600" y="5757747"/>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a:t>#</a:t>
            </a:r>
          </a:p>
        </p:txBody>
      </p:sp>
      <p:sp>
        <p:nvSpPr>
          <p:cNvPr id="33" name="Text Placeholder 22"/>
          <p:cNvSpPr>
            <a:spLocks noGrp="1"/>
          </p:cNvSpPr>
          <p:nvPr>
            <p:ph type="body" sz="quarter" idx="47" hasCustomPrompt="1"/>
          </p:nvPr>
        </p:nvSpPr>
        <p:spPr>
          <a:xfrm>
            <a:off x="8452612" y="5757747"/>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a:t>#</a:t>
            </a:r>
          </a:p>
        </p:txBody>
      </p:sp>
    </p:spTree>
    <p:extLst>
      <p:ext uri="{BB962C8B-B14F-4D97-AF65-F5344CB8AC3E}">
        <p14:creationId xmlns:p14="http://schemas.microsoft.com/office/powerpoint/2010/main" val="441635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G Side by Sid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228600" y="1619250"/>
            <a:ext cx="4254500" cy="4552950"/>
          </a:xfrm>
        </p:spPr>
        <p:txBody>
          <a:bodyPr wrap="square" rIns="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657725" y="1619250"/>
            <a:ext cx="4256088" cy="4552950"/>
          </a:xfrm>
        </p:spPr>
        <p:txBody>
          <a:bodyPr wrap="square" lIns="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3"/>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9" Type="http://schemas.openxmlformats.org/officeDocument/2006/relationships/slideLayout" Target="../slideLayouts/slideLayout41.xml"/><Relationship Id="rId21" Type="http://schemas.openxmlformats.org/officeDocument/2006/relationships/slideLayout" Target="../slideLayouts/slideLayout23.xml"/><Relationship Id="rId34" Type="http://schemas.openxmlformats.org/officeDocument/2006/relationships/slideLayout" Target="../slideLayouts/slideLayout36.xml"/><Relationship Id="rId42" Type="http://schemas.openxmlformats.org/officeDocument/2006/relationships/slideLayout" Target="../slideLayouts/slideLayout44.xml"/><Relationship Id="rId47" Type="http://schemas.openxmlformats.org/officeDocument/2006/relationships/slideLayout" Target="../slideLayouts/slideLayout49.xml"/><Relationship Id="rId50" Type="http://schemas.openxmlformats.org/officeDocument/2006/relationships/slideLayout" Target="../slideLayouts/slideLayout52.xml"/><Relationship Id="rId7" Type="http://schemas.openxmlformats.org/officeDocument/2006/relationships/slideLayout" Target="../slideLayouts/slideLayout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9" Type="http://schemas.openxmlformats.org/officeDocument/2006/relationships/slideLayout" Target="../slideLayouts/slideLayout31.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32" Type="http://schemas.openxmlformats.org/officeDocument/2006/relationships/slideLayout" Target="../slideLayouts/slideLayout34.xml"/><Relationship Id="rId37" Type="http://schemas.openxmlformats.org/officeDocument/2006/relationships/slideLayout" Target="../slideLayouts/slideLayout39.xml"/><Relationship Id="rId40" Type="http://schemas.openxmlformats.org/officeDocument/2006/relationships/slideLayout" Target="../slideLayouts/slideLayout42.xml"/><Relationship Id="rId45" Type="http://schemas.openxmlformats.org/officeDocument/2006/relationships/slideLayout" Target="../slideLayouts/slideLayout47.xml"/><Relationship Id="rId53"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31" Type="http://schemas.openxmlformats.org/officeDocument/2006/relationships/slideLayout" Target="../slideLayouts/slideLayout33.xml"/><Relationship Id="rId44" Type="http://schemas.openxmlformats.org/officeDocument/2006/relationships/slideLayout" Target="../slideLayouts/slideLayout46.xml"/><Relationship Id="rId52" Type="http://schemas.openxmlformats.org/officeDocument/2006/relationships/slideLayout" Target="../slideLayouts/slideLayout54.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slideLayout" Target="../slideLayouts/slideLayout29.xml"/><Relationship Id="rId30" Type="http://schemas.openxmlformats.org/officeDocument/2006/relationships/slideLayout" Target="../slideLayouts/slideLayout32.xml"/><Relationship Id="rId35" Type="http://schemas.openxmlformats.org/officeDocument/2006/relationships/slideLayout" Target="../slideLayouts/slideLayout37.xml"/><Relationship Id="rId43" Type="http://schemas.openxmlformats.org/officeDocument/2006/relationships/slideLayout" Target="../slideLayouts/slideLayout45.xml"/><Relationship Id="rId48" Type="http://schemas.openxmlformats.org/officeDocument/2006/relationships/slideLayout" Target="../slideLayouts/slideLayout50.xml"/><Relationship Id="rId8" Type="http://schemas.openxmlformats.org/officeDocument/2006/relationships/slideLayout" Target="../slideLayouts/slideLayout10.xml"/><Relationship Id="rId51" Type="http://schemas.openxmlformats.org/officeDocument/2006/relationships/slideLayout" Target="../slideLayouts/slideLayout53.xml"/><Relationship Id="rId3" Type="http://schemas.openxmlformats.org/officeDocument/2006/relationships/slideLayout" Target="../slideLayouts/slideLayout5.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33" Type="http://schemas.openxmlformats.org/officeDocument/2006/relationships/slideLayout" Target="../slideLayouts/slideLayout35.xml"/><Relationship Id="rId38" Type="http://schemas.openxmlformats.org/officeDocument/2006/relationships/slideLayout" Target="../slideLayouts/slideLayout40.xml"/><Relationship Id="rId46" Type="http://schemas.openxmlformats.org/officeDocument/2006/relationships/slideLayout" Target="../slideLayouts/slideLayout48.xml"/><Relationship Id="rId20" Type="http://schemas.openxmlformats.org/officeDocument/2006/relationships/slideLayout" Target="../slideLayouts/slideLayout22.xml"/><Relationship Id="rId41" Type="http://schemas.openxmlformats.org/officeDocument/2006/relationships/slideLayout" Target="../slideLayouts/slideLayout43.xml"/><Relationship Id="rId54"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slideLayout" Target="../slideLayouts/slideLayout8.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slideLayout" Target="../slideLayouts/slideLayout30.xml"/><Relationship Id="rId36" Type="http://schemas.openxmlformats.org/officeDocument/2006/relationships/slideLayout" Target="../slideLayouts/slideLayout38.xml"/><Relationship Id="rId4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82" r:id="rId1"/>
    <p:sldLayoutId id="2147484064"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Slide Number Placeholder 9"/>
          <p:cNvSpPr txBox="1">
            <a:spLocks/>
          </p:cNvSpPr>
          <p:nvPr userDrawn="1"/>
        </p:nvSpPr>
        <p:spPr>
          <a:xfrm>
            <a:off x="8305799" y="6433117"/>
            <a:ext cx="608013" cy="214792"/>
          </a:xfrm>
          <a:prstGeom prst="rect">
            <a:avLst/>
          </a:prstGeom>
        </p:spPr>
        <p:txBody>
          <a:bodyPr vert="horz" lIns="0" tIns="0" rIns="0" bIns="0" rtlCol="0" anchor="b" anchorCtr="0"/>
          <a:lstStyle>
            <a:lvl1pPr algn="r">
              <a:defRPr sz="900">
                <a:ln>
                  <a:noFill/>
                </a:ln>
                <a:solidFill>
                  <a:schemeClr val="tx1"/>
                </a:solidFill>
                <a:latin typeface="Franklin Gothic Book"/>
                <a:cs typeface="Franklin Gothic Book"/>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69C6DBA-7932-1C4F-90C6-E1C91303CC81}" type="slidenum">
              <a:rPr kumimoji="0" lang="en-US" sz="900" b="1" i="0" u="none" strike="noStrike" kern="1200" cap="none" spc="0" normalizeH="0" baseline="0" noProof="0" smtClean="0">
                <a:ln>
                  <a:noFill/>
                </a:ln>
                <a:solidFill>
                  <a:schemeClr val="tx1"/>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1" i="0" u="none" strike="noStrike" kern="1200" cap="none" spc="0" normalizeH="0" baseline="0" noProof="0" dirty="0">
              <a:ln>
                <a:noFill/>
              </a:ln>
              <a:solidFill>
                <a:schemeClr val="tx1"/>
              </a:solidFill>
              <a:effectLst/>
              <a:uLnTx/>
              <a:uFillTx/>
              <a:latin typeface="Times New Roman"/>
              <a:ea typeface="+mn-ea"/>
              <a:cs typeface="Times New Roman"/>
            </a:endParaRPr>
          </a:p>
        </p:txBody>
      </p:sp>
      <p:sp>
        <p:nvSpPr>
          <p:cNvPr id="15" name="Title Placeholder 14"/>
          <p:cNvSpPr>
            <a:spLocks noGrp="1"/>
          </p:cNvSpPr>
          <p:nvPr>
            <p:ph type="title"/>
          </p:nvPr>
        </p:nvSpPr>
        <p:spPr>
          <a:xfrm>
            <a:off x="228600" y="609599"/>
            <a:ext cx="8685213" cy="912813"/>
          </a:xfrm>
          <a:prstGeom prst="rect">
            <a:avLst/>
          </a:prstGeom>
        </p:spPr>
        <p:txBody>
          <a:bodyPr vert="horz" wrap="square" lIns="0" tIns="0" rIns="0" bIns="0" rtlCol="0" anchor="t" anchorCtr="0">
            <a:noAutofit/>
          </a:bodyPr>
          <a:lstStyle/>
          <a:p>
            <a:r>
              <a:rPr lang="en-US" dirty="0"/>
              <a:t>Click to edit Master title style</a:t>
            </a:r>
            <a:br>
              <a:rPr lang="en-US" dirty="0"/>
            </a:br>
            <a:endParaRPr lang="en-US" dirty="0"/>
          </a:p>
        </p:txBody>
      </p:sp>
      <p:sp>
        <p:nvSpPr>
          <p:cNvPr id="16" name="Text Placeholder 15"/>
          <p:cNvSpPr>
            <a:spLocks noGrp="1"/>
          </p:cNvSpPr>
          <p:nvPr>
            <p:ph type="body" idx="1"/>
          </p:nvPr>
        </p:nvSpPr>
        <p:spPr>
          <a:xfrm>
            <a:off x="228600" y="1611313"/>
            <a:ext cx="8685213" cy="456247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userDrawn="1"/>
        </p:nvCxnSpPr>
        <p:spPr>
          <a:xfrm>
            <a:off x="228600" y="457200"/>
            <a:ext cx="8686800" cy="1588"/>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228600" y="6408738"/>
            <a:ext cx="8686800" cy="1588"/>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Footer Placeholder 12"/>
          <p:cNvSpPr>
            <a:spLocks noGrp="1"/>
          </p:cNvSpPr>
          <p:nvPr>
            <p:ph type="ftr" sz="quarter" idx="3"/>
          </p:nvPr>
        </p:nvSpPr>
        <p:spPr>
          <a:xfrm>
            <a:off x="1443709" y="6433116"/>
            <a:ext cx="6252491" cy="214793"/>
          </a:xfrm>
          <a:prstGeom prst="rect">
            <a:avLst/>
          </a:prstGeom>
        </p:spPr>
        <p:txBody>
          <a:bodyPr vert="horz" lIns="182880" tIns="0" rIns="182880" bIns="0" rtlCol="0" anchor="b" anchorCtr="0"/>
          <a:lstStyle>
            <a:lvl1pPr algn="ctr">
              <a:defRPr sz="900">
                <a:solidFill>
                  <a:srgbClr val="000000"/>
                </a:solidFill>
                <a:latin typeface="Times New Roman"/>
                <a:cs typeface="Times New Roman"/>
              </a:defRPr>
            </a:lvl1pPr>
          </a:lstStyle>
          <a:p>
            <a:endParaRPr lang="en-US" dirty="0"/>
          </a:p>
        </p:txBody>
      </p:sp>
      <p:pic>
        <p:nvPicPr>
          <p:cNvPr id="2" name="Picture 1"/>
          <p:cNvPicPr>
            <a:picLocks noChangeAspect="1"/>
          </p:cNvPicPr>
          <p:nvPr userDrawn="1"/>
        </p:nvPicPr>
        <p:blipFill>
          <a:blip r:embed="rId54" cstate="print">
            <a:extLst>
              <a:ext uri="{28A0092B-C50C-407E-A947-70E740481C1C}">
                <a14:useLocalDpi xmlns:a14="http://schemas.microsoft.com/office/drawing/2010/main" val="0"/>
              </a:ext>
            </a:extLst>
          </a:blip>
          <a:stretch>
            <a:fillRect/>
          </a:stretch>
        </p:blipFill>
        <p:spPr>
          <a:xfrm>
            <a:off x="198455" y="6511433"/>
            <a:ext cx="1237491" cy="140208"/>
          </a:xfrm>
          <a:prstGeom prst="rect">
            <a:avLst/>
          </a:prstGeom>
        </p:spPr>
      </p:pic>
    </p:spTree>
  </p:cSld>
  <p:clrMap bg1="lt1" tx1="dk1" bg2="lt2" tx2="dk2" accent1="accent1" accent2="accent2" accent3="accent3" accent4="accent4" accent5="accent5" accent6="accent6" hlink="hlink" folHlink="folHlink"/>
  <p:sldLayoutIdLst>
    <p:sldLayoutId id="2147484080" r:id="rId1"/>
    <p:sldLayoutId id="2147484067" r:id="rId2"/>
    <p:sldLayoutId id="2147484079" r:id="rId3"/>
    <p:sldLayoutId id="2147484138" r:id="rId4"/>
    <p:sldLayoutId id="2147484065" r:id="rId5"/>
    <p:sldLayoutId id="2147484146" r:id="rId6"/>
    <p:sldLayoutId id="2147484066" r:id="rId7"/>
    <p:sldLayoutId id="2147484069" r:id="rId8"/>
    <p:sldLayoutId id="2147484070" r:id="rId9"/>
    <p:sldLayoutId id="2147484071" r:id="rId10"/>
    <p:sldLayoutId id="2147484110" r:id="rId11"/>
    <p:sldLayoutId id="2147484139" r:id="rId12"/>
    <p:sldLayoutId id="2147484072" r:id="rId13"/>
    <p:sldLayoutId id="2147484141" r:id="rId14"/>
    <p:sldLayoutId id="2147484086" r:id="rId15"/>
    <p:sldLayoutId id="2147484087" r:id="rId16"/>
    <p:sldLayoutId id="2147484112" r:id="rId17"/>
    <p:sldLayoutId id="2147484142" r:id="rId18"/>
    <p:sldLayoutId id="2147484119" r:id="rId19"/>
    <p:sldLayoutId id="2147484115" r:id="rId20"/>
    <p:sldLayoutId id="2147484116" r:id="rId21"/>
    <p:sldLayoutId id="2147484114" r:id="rId22"/>
    <p:sldLayoutId id="2147484117" r:id="rId23"/>
    <p:sldLayoutId id="2147484073" r:id="rId24"/>
    <p:sldLayoutId id="2147484085" r:id="rId25"/>
    <p:sldLayoutId id="2147484136" r:id="rId26"/>
    <p:sldLayoutId id="2147484092" r:id="rId27"/>
    <p:sldLayoutId id="2147484143" r:id="rId28"/>
    <p:sldLayoutId id="2147484093" r:id="rId29"/>
    <p:sldLayoutId id="2147484144" r:id="rId30"/>
    <p:sldLayoutId id="2147484102" r:id="rId31"/>
    <p:sldLayoutId id="2147484103" r:id="rId32"/>
    <p:sldLayoutId id="2147484104" r:id="rId33"/>
    <p:sldLayoutId id="2147484106" r:id="rId34"/>
    <p:sldLayoutId id="2147484097" r:id="rId35"/>
    <p:sldLayoutId id="2147484098" r:id="rId36"/>
    <p:sldLayoutId id="2147484145" r:id="rId37"/>
    <p:sldLayoutId id="2147484099" r:id="rId38"/>
    <p:sldLayoutId id="2147484100" r:id="rId39"/>
    <p:sldLayoutId id="2147484101" r:id="rId40"/>
    <p:sldLayoutId id="2147484107" r:id="rId41"/>
    <p:sldLayoutId id="2147484121" r:id="rId42"/>
    <p:sldLayoutId id="2147484122" r:id="rId43"/>
    <p:sldLayoutId id="2147484123" r:id="rId44"/>
    <p:sldLayoutId id="2147484124" r:id="rId45"/>
    <p:sldLayoutId id="2147484125" r:id="rId46"/>
    <p:sldLayoutId id="2147484126" r:id="rId47"/>
    <p:sldLayoutId id="2147484127" r:id="rId48"/>
    <p:sldLayoutId id="2147484129" r:id="rId49"/>
    <p:sldLayoutId id="2147484128" r:id="rId50"/>
    <p:sldLayoutId id="2147484130" r:id="rId51"/>
    <p:sldLayoutId id="2147484147" r:id="rId52"/>
  </p:sldLayoutIdLst>
  <p:hf hdr="0" dt="0"/>
  <p:txStyles>
    <p:titleStyle>
      <a:lvl1pPr algn="l" defTabSz="914400" rtl="0" eaLnBrk="1" latinLnBrk="0" hangingPunct="1">
        <a:spcBef>
          <a:spcPct val="0"/>
        </a:spcBef>
        <a:buNone/>
        <a:defRPr sz="2800" b="0" kern="1200">
          <a:solidFill>
            <a:schemeClr val="tx1"/>
          </a:solidFill>
          <a:latin typeface="Times New Roman"/>
          <a:ea typeface="+mj-ea"/>
          <a:cs typeface="Times New Roman"/>
        </a:defRPr>
      </a:lvl1pPr>
    </p:titleStyle>
    <p:bodyStyle>
      <a:lvl1pPr marL="9144" indent="-9144" algn="l" defTabSz="914400" rtl="0" eaLnBrk="1" latinLnBrk="0" hangingPunct="1">
        <a:lnSpc>
          <a:spcPct val="100000"/>
        </a:lnSpc>
        <a:spcBef>
          <a:spcPts val="0"/>
        </a:spcBef>
        <a:spcAft>
          <a:spcPts val="600"/>
        </a:spcAft>
        <a:buFont typeface="Times New Roman" panose="02020603050405020304" pitchFamily="18" charset="0"/>
        <a:buChar char="​"/>
        <a:defRPr sz="1600" b="0" kern="1200">
          <a:solidFill>
            <a:schemeClr val="tx1"/>
          </a:solidFill>
          <a:latin typeface="Times New Roman"/>
          <a:ea typeface="+mn-ea"/>
          <a:cs typeface="Times New Roman"/>
        </a:defRPr>
      </a:lvl1pPr>
      <a:lvl2pPr marL="288925" indent="-288925" algn="l" defTabSz="914400" rtl="0" eaLnBrk="1" latinLnBrk="0" hangingPunct="1">
        <a:lnSpc>
          <a:spcPct val="100000"/>
        </a:lnSpc>
        <a:spcBef>
          <a:spcPts val="0"/>
        </a:spcBef>
        <a:spcAft>
          <a:spcPts val="600"/>
        </a:spcAft>
        <a:buFont typeface="Arial"/>
        <a:buChar char="—"/>
        <a:tabLst>
          <a:tab pos="288925" algn="l"/>
        </a:tabLst>
        <a:defRPr sz="1600" kern="1200">
          <a:solidFill>
            <a:schemeClr val="tx1"/>
          </a:solidFill>
          <a:latin typeface="Times New Roman"/>
          <a:ea typeface="+mn-ea"/>
          <a:cs typeface="Times New Roman"/>
        </a:defRPr>
      </a:lvl2pPr>
      <a:lvl3pPr marL="455613" indent="-166688" algn="l" defTabSz="914400" rtl="0" eaLnBrk="1" latinLnBrk="0" hangingPunct="1">
        <a:lnSpc>
          <a:spcPct val="100000"/>
        </a:lnSpc>
        <a:spcBef>
          <a:spcPts val="0"/>
        </a:spcBef>
        <a:spcAft>
          <a:spcPts val="600"/>
        </a:spcAft>
        <a:buFont typeface="Arial"/>
        <a:buChar char="•"/>
        <a:defRPr sz="1400" kern="1200">
          <a:solidFill>
            <a:schemeClr val="tx1"/>
          </a:solidFill>
          <a:latin typeface="Times New Roman"/>
          <a:ea typeface="+mn-ea"/>
          <a:cs typeface="Times New Roman"/>
        </a:defRPr>
      </a:lvl3pPr>
      <a:lvl4pPr marL="628650" indent="-173038" algn="l" defTabSz="914400" rtl="0" eaLnBrk="1" latinLnBrk="0" hangingPunct="1">
        <a:lnSpc>
          <a:spcPct val="100000"/>
        </a:lnSpc>
        <a:spcBef>
          <a:spcPts val="0"/>
        </a:spcBef>
        <a:spcAft>
          <a:spcPts val="600"/>
        </a:spcAft>
        <a:buFont typeface="Arial"/>
        <a:buChar char="•"/>
        <a:defRPr sz="1200" kern="1200">
          <a:solidFill>
            <a:schemeClr val="tx1"/>
          </a:solidFill>
          <a:latin typeface="Times New Roman"/>
          <a:ea typeface="+mn-ea"/>
          <a:cs typeface="Times New Roman"/>
        </a:defRPr>
      </a:lvl4pPr>
      <a:lvl5pPr marL="801688" indent="-173038" algn="l" defTabSz="914400" rtl="0" eaLnBrk="1" latinLnBrk="0" hangingPunct="1">
        <a:lnSpc>
          <a:spcPct val="100000"/>
        </a:lnSpc>
        <a:spcBef>
          <a:spcPts val="0"/>
        </a:spcBef>
        <a:spcAft>
          <a:spcPts val="600"/>
        </a:spcAft>
        <a:buFont typeface="Arial"/>
        <a:buChar char="•"/>
        <a:defRPr sz="1200" kern="1200">
          <a:solidFill>
            <a:schemeClr val="tx1"/>
          </a:solidFill>
          <a:latin typeface="Times New Roman"/>
          <a:ea typeface="+mn-ea"/>
          <a:cs typeface="Times New Roman"/>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orient="horz" pos="598" userDrawn="1">
          <p15:clr>
            <a:srgbClr val="F26B43"/>
          </p15:clr>
        </p15:guide>
        <p15:guide id="4" orient="horz" pos="1015" userDrawn="1">
          <p15:clr>
            <a:srgbClr val="F26B43"/>
          </p15:clr>
        </p15:guide>
        <p15:guide id="5" pos="143" userDrawn="1">
          <p15:clr>
            <a:srgbClr val="F26B43"/>
          </p15:clr>
        </p15:guide>
        <p15:guide id="6" pos="5617" userDrawn="1">
          <p15:clr>
            <a:srgbClr val="F26B43"/>
          </p15:clr>
        </p15:guide>
        <p15:guide id="7" orient="horz" pos="3889" userDrawn="1">
          <p15:clr>
            <a:srgbClr val="F26B43"/>
          </p15:clr>
        </p15:guide>
        <p15:guide id="8" orient="horz" pos="417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1.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ec.europa.eu/competition/elojade/isef/case_details.cfm?proc_code=3_SA_39451" TargetMode="External"/><Relationship Id="rId7"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4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6" Type="http://schemas.openxmlformats.org/officeDocument/2006/relationships/tags" Target="../tags/tag26.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16" Type="http://schemas.openxmlformats.org/officeDocument/2006/relationships/tags" Target="../tags/tag1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66" Type="http://schemas.openxmlformats.org/officeDocument/2006/relationships/tags" Target="../tags/tag66.xml"/><Relationship Id="rId74" Type="http://schemas.openxmlformats.org/officeDocument/2006/relationships/tags" Target="../tags/tag74.xml"/><Relationship Id="rId5" Type="http://schemas.openxmlformats.org/officeDocument/2006/relationships/tags" Target="../tags/tag5.xml"/><Relationship Id="rId61" Type="http://schemas.openxmlformats.org/officeDocument/2006/relationships/tags" Target="../tags/tag61.xml"/><Relationship Id="rId19" Type="http://schemas.openxmlformats.org/officeDocument/2006/relationships/tags" Target="../tags/tag1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69" Type="http://schemas.openxmlformats.org/officeDocument/2006/relationships/tags" Target="../tags/tag69.xml"/><Relationship Id="rId77" Type="http://schemas.openxmlformats.org/officeDocument/2006/relationships/notesSlide" Target="../notesSlides/notesSlide30.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slideLayout" Target="../slideLayouts/slideLayout7.xml"/><Relationship Id="rId7" Type="http://schemas.openxmlformats.org/officeDocument/2006/relationships/tags" Target="../tags/tag7.xml"/><Relationship Id="rId71" Type="http://schemas.openxmlformats.org/officeDocument/2006/relationships/tags" Target="../tags/tag71.xml"/><Relationship Id="rId2" Type="http://schemas.openxmlformats.org/officeDocument/2006/relationships/tags" Target="../tags/tag2.xml"/><Relationship Id="rId29" Type="http://schemas.openxmlformats.org/officeDocument/2006/relationships/tags" Target="../tags/tag29.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41.jpeg"/><Relationship Id="rId4" Type="http://schemas.openxmlformats.org/officeDocument/2006/relationships/image" Target="../media/image40.svg"/></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3" Type="http://schemas.openxmlformats.org/officeDocument/2006/relationships/tags" Target="../tags/tag88.xml"/><Relationship Id="rId18" Type="http://schemas.openxmlformats.org/officeDocument/2006/relationships/tags" Target="../tags/tag93.xml"/><Relationship Id="rId26" Type="http://schemas.openxmlformats.org/officeDocument/2006/relationships/tags" Target="../tags/tag101.xml"/><Relationship Id="rId39" Type="http://schemas.openxmlformats.org/officeDocument/2006/relationships/tags" Target="../tags/tag114.xml"/><Relationship Id="rId21" Type="http://schemas.openxmlformats.org/officeDocument/2006/relationships/tags" Target="../tags/tag96.xml"/><Relationship Id="rId34" Type="http://schemas.openxmlformats.org/officeDocument/2006/relationships/tags" Target="../tags/tag109.xml"/><Relationship Id="rId42" Type="http://schemas.openxmlformats.org/officeDocument/2006/relationships/tags" Target="../tags/tag117.xml"/><Relationship Id="rId47" Type="http://schemas.openxmlformats.org/officeDocument/2006/relationships/tags" Target="../tags/tag122.xml"/><Relationship Id="rId50" Type="http://schemas.openxmlformats.org/officeDocument/2006/relationships/tags" Target="../tags/tag125.xml"/><Relationship Id="rId55" Type="http://schemas.openxmlformats.org/officeDocument/2006/relationships/tags" Target="../tags/tag130.xml"/><Relationship Id="rId7" Type="http://schemas.openxmlformats.org/officeDocument/2006/relationships/tags" Target="../tags/tag82.xml"/><Relationship Id="rId2" Type="http://schemas.openxmlformats.org/officeDocument/2006/relationships/tags" Target="../tags/tag77.xml"/><Relationship Id="rId16" Type="http://schemas.openxmlformats.org/officeDocument/2006/relationships/tags" Target="../tags/tag91.xml"/><Relationship Id="rId29" Type="http://schemas.openxmlformats.org/officeDocument/2006/relationships/tags" Target="../tags/tag104.xml"/><Relationship Id="rId11" Type="http://schemas.openxmlformats.org/officeDocument/2006/relationships/tags" Target="../tags/tag86.xml"/><Relationship Id="rId24" Type="http://schemas.openxmlformats.org/officeDocument/2006/relationships/tags" Target="../tags/tag99.xml"/><Relationship Id="rId32" Type="http://schemas.openxmlformats.org/officeDocument/2006/relationships/tags" Target="../tags/tag107.xml"/><Relationship Id="rId37" Type="http://schemas.openxmlformats.org/officeDocument/2006/relationships/tags" Target="../tags/tag112.xml"/><Relationship Id="rId40" Type="http://schemas.openxmlformats.org/officeDocument/2006/relationships/tags" Target="../tags/tag115.xml"/><Relationship Id="rId45" Type="http://schemas.openxmlformats.org/officeDocument/2006/relationships/tags" Target="../tags/tag120.xml"/><Relationship Id="rId53" Type="http://schemas.openxmlformats.org/officeDocument/2006/relationships/tags" Target="../tags/tag128.xml"/><Relationship Id="rId58" Type="http://schemas.openxmlformats.org/officeDocument/2006/relationships/tags" Target="../tags/tag133.xml"/><Relationship Id="rId5" Type="http://schemas.openxmlformats.org/officeDocument/2006/relationships/tags" Target="../tags/tag80.xml"/><Relationship Id="rId61" Type="http://schemas.openxmlformats.org/officeDocument/2006/relationships/slideLayout" Target="../slideLayouts/slideLayout7.xml"/><Relationship Id="rId19" Type="http://schemas.openxmlformats.org/officeDocument/2006/relationships/tags" Target="../tags/tag94.xml"/><Relationship Id="rId14" Type="http://schemas.openxmlformats.org/officeDocument/2006/relationships/tags" Target="../tags/tag89.xml"/><Relationship Id="rId22" Type="http://schemas.openxmlformats.org/officeDocument/2006/relationships/tags" Target="../tags/tag97.xml"/><Relationship Id="rId27" Type="http://schemas.openxmlformats.org/officeDocument/2006/relationships/tags" Target="../tags/tag102.xml"/><Relationship Id="rId30" Type="http://schemas.openxmlformats.org/officeDocument/2006/relationships/tags" Target="../tags/tag105.xml"/><Relationship Id="rId35" Type="http://schemas.openxmlformats.org/officeDocument/2006/relationships/tags" Target="../tags/tag110.xml"/><Relationship Id="rId43" Type="http://schemas.openxmlformats.org/officeDocument/2006/relationships/tags" Target="../tags/tag118.xml"/><Relationship Id="rId48" Type="http://schemas.openxmlformats.org/officeDocument/2006/relationships/tags" Target="../tags/tag123.xml"/><Relationship Id="rId56" Type="http://schemas.openxmlformats.org/officeDocument/2006/relationships/tags" Target="../tags/tag131.xml"/><Relationship Id="rId8" Type="http://schemas.openxmlformats.org/officeDocument/2006/relationships/tags" Target="../tags/tag83.xml"/><Relationship Id="rId51" Type="http://schemas.openxmlformats.org/officeDocument/2006/relationships/tags" Target="../tags/tag126.xml"/><Relationship Id="rId3" Type="http://schemas.openxmlformats.org/officeDocument/2006/relationships/tags" Target="../tags/tag78.xml"/><Relationship Id="rId12" Type="http://schemas.openxmlformats.org/officeDocument/2006/relationships/tags" Target="../tags/tag87.xml"/><Relationship Id="rId17" Type="http://schemas.openxmlformats.org/officeDocument/2006/relationships/tags" Target="../tags/tag92.xml"/><Relationship Id="rId25" Type="http://schemas.openxmlformats.org/officeDocument/2006/relationships/tags" Target="../tags/tag100.xml"/><Relationship Id="rId33" Type="http://schemas.openxmlformats.org/officeDocument/2006/relationships/tags" Target="../tags/tag108.xml"/><Relationship Id="rId38" Type="http://schemas.openxmlformats.org/officeDocument/2006/relationships/tags" Target="../tags/tag113.xml"/><Relationship Id="rId46" Type="http://schemas.openxmlformats.org/officeDocument/2006/relationships/tags" Target="../tags/tag121.xml"/><Relationship Id="rId59" Type="http://schemas.openxmlformats.org/officeDocument/2006/relationships/tags" Target="../tags/tag134.xml"/><Relationship Id="rId20" Type="http://schemas.openxmlformats.org/officeDocument/2006/relationships/tags" Target="../tags/tag95.xml"/><Relationship Id="rId41" Type="http://schemas.openxmlformats.org/officeDocument/2006/relationships/tags" Target="../tags/tag116.xml"/><Relationship Id="rId54" Type="http://schemas.openxmlformats.org/officeDocument/2006/relationships/tags" Target="../tags/tag129.xml"/><Relationship Id="rId62" Type="http://schemas.openxmlformats.org/officeDocument/2006/relationships/notesSlide" Target="../notesSlides/notesSlide38.xml"/><Relationship Id="rId1" Type="http://schemas.openxmlformats.org/officeDocument/2006/relationships/tags" Target="../tags/tag76.xml"/><Relationship Id="rId6" Type="http://schemas.openxmlformats.org/officeDocument/2006/relationships/tags" Target="../tags/tag81.xml"/><Relationship Id="rId15" Type="http://schemas.openxmlformats.org/officeDocument/2006/relationships/tags" Target="../tags/tag90.xml"/><Relationship Id="rId23" Type="http://schemas.openxmlformats.org/officeDocument/2006/relationships/tags" Target="../tags/tag98.xml"/><Relationship Id="rId28" Type="http://schemas.openxmlformats.org/officeDocument/2006/relationships/tags" Target="../tags/tag103.xml"/><Relationship Id="rId36" Type="http://schemas.openxmlformats.org/officeDocument/2006/relationships/tags" Target="../tags/tag111.xml"/><Relationship Id="rId49" Type="http://schemas.openxmlformats.org/officeDocument/2006/relationships/tags" Target="../tags/tag124.xml"/><Relationship Id="rId57" Type="http://schemas.openxmlformats.org/officeDocument/2006/relationships/tags" Target="../tags/tag132.xml"/><Relationship Id="rId10" Type="http://schemas.openxmlformats.org/officeDocument/2006/relationships/tags" Target="../tags/tag85.xml"/><Relationship Id="rId31" Type="http://schemas.openxmlformats.org/officeDocument/2006/relationships/tags" Target="../tags/tag106.xml"/><Relationship Id="rId44" Type="http://schemas.openxmlformats.org/officeDocument/2006/relationships/tags" Target="../tags/tag119.xml"/><Relationship Id="rId52" Type="http://schemas.openxmlformats.org/officeDocument/2006/relationships/tags" Target="../tags/tag127.xml"/><Relationship Id="rId60" Type="http://schemas.openxmlformats.org/officeDocument/2006/relationships/tags" Target="../tags/tag135.xml"/><Relationship Id="rId4" Type="http://schemas.openxmlformats.org/officeDocument/2006/relationships/tags" Target="../tags/tag79.xml"/><Relationship Id="rId9" Type="http://schemas.openxmlformats.org/officeDocument/2006/relationships/tags" Target="../tags/tag8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75" y="836712"/>
            <a:ext cx="8682038" cy="3018008"/>
          </a:xfrm>
        </p:spPr>
        <p:txBody>
          <a:bodyPr/>
          <a:lstStyle/>
          <a:p>
            <a:pPr algn="ctr"/>
            <a:br>
              <a:rPr lang="en-GB" b="1" dirty="0"/>
            </a:br>
            <a:r>
              <a:rPr lang="en-GB" b="1" dirty="0"/>
              <a:t>CONSIGLIO DELL’ORDINE </a:t>
            </a:r>
            <a:br>
              <a:rPr lang="en-GB" b="1" dirty="0"/>
            </a:br>
            <a:r>
              <a:rPr lang="en-GB" b="1" dirty="0"/>
              <a:t>DEGLI AVVOCATI DI ROMA</a:t>
            </a:r>
            <a:br>
              <a:rPr lang="en-GB" b="1" dirty="0"/>
            </a:br>
            <a:br>
              <a:rPr lang="en-GB" b="1" dirty="0"/>
            </a:br>
            <a:r>
              <a:rPr lang="it-IT" b="0" i="0" dirty="0">
                <a:solidFill>
                  <a:srgbClr val="333333"/>
                </a:solidFill>
                <a:effectLst/>
                <a:latin typeface="Open Sans" panose="020B0606030504020204" pitchFamily="34" charset="0"/>
              </a:rPr>
              <a:t>Le procedure interne ed europee in materia di aiuti di Stato alle imprese</a:t>
            </a:r>
            <a:br>
              <a:rPr lang="it-IT" b="0" i="0" dirty="0">
                <a:solidFill>
                  <a:srgbClr val="333333"/>
                </a:solidFill>
                <a:effectLst/>
                <a:latin typeface="Open Sans" panose="020B0606030504020204" pitchFamily="34" charset="0"/>
              </a:rPr>
            </a:br>
            <a:endParaRPr lang="en-US" dirty="0"/>
          </a:p>
        </p:txBody>
      </p:sp>
      <p:sp>
        <p:nvSpPr>
          <p:cNvPr id="3" name="Subtitle 2"/>
          <p:cNvSpPr>
            <a:spLocks noGrp="1"/>
          </p:cNvSpPr>
          <p:nvPr>
            <p:ph type="subTitle" sz="quarter" idx="1"/>
          </p:nvPr>
        </p:nvSpPr>
        <p:spPr/>
        <p:txBody>
          <a:bodyPr/>
          <a:lstStyle/>
          <a:p>
            <a:r>
              <a:rPr lang="it-IT" sz="2400" i="1" dirty="0"/>
              <a:t>Il contenzioso dinanzi al Giudice dell’UE </a:t>
            </a:r>
          </a:p>
          <a:p>
            <a:r>
              <a:rPr lang="en-GB" sz="2400" b="1" dirty="0"/>
              <a:t>16 maggio 2023</a:t>
            </a:r>
          </a:p>
          <a:p>
            <a:r>
              <a:rPr lang="en-GB" sz="2400" dirty="0" err="1"/>
              <a:t>Avv.ti</a:t>
            </a:r>
            <a:r>
              <a:rPr lang="en-GB" sz="2400" dirty="0"/>
              <a:t> Mario Siragusa e G. Cesare Rizza</a:t>
            </a:r>
            <a:endParaRPr lang="en-US" sz="2400" dirty="0"/>
          </a:p>
        </p:txBody>
      </p:sp>
    </p:spTree>
    <p:extLst>
      <p:ext uri="{BB962C8B-B14F-4D97-AF65-F5344CB8AC3E}">
        <p14:creationId xmlns:p14="http://schemas.microsoft.com/office/powerpoint/2010/main" val="1535312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b="1" dirty="0"/>
              <a:t>Legittimazione a ricorrere ex art. 263, IV comma, TFUE</a:t>
            </a:r>
            <a:endParaRPr lang="en-US" dirty="0"/>
          </a:p>
        </p:txBody>
      </p:sp>
      <p:sp>
        <p:nvSpPr>
          <p:cNvPr id="6" name="Rectangle 5">
            <a:extLst>
              <a:ext uri="{FF2B5EF4-FFF2-40B4-BE49-F238E27FC236}">
                <a16:creationId xmlns:a16="http://schemas.microsoft.com/office/drawing/2014/main" id="{EBC746FD-843B-4778-C5D5-B02C92CBE5FA}"/>
              </a:ext>
            </a:extLst>
          </p:cNvPr>
          <p:cNvSpPr/>
          <p:nvPr/>
        </p:nvSpPr>
        <p:spPr>
          <a:xfrm>
            <a:off x="196428" y="4509120"/>
            <a:ext cx="8685212" cy="1354217"/>
          </a:xfrm>
          <a:prstGeom prst="rect">
            <a:avLst/>
          </a:prstGeom>
          <a:solidFill>
            <a:schemeClr val="accent3">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lIns="65813" rIns="65813" rtlCol="0" anchor="t" anchorCtr="0">
            <a:spAutoFit/>
          </a:bodyPr>
          <a:lstStyle/>
          <a:p>
            <a:pPr marL="342900" indent="-342900" algn="just">
              <a:spcBef>
                <a:spcPts val="1200"/>
              </a:spcBef>
              <a:spcAft>
                <a:spcPts val="1200"/>
              </a:spcAft>
              <a:buFont typeface="Wingdings" panose="05000000000000000000" pitchFamily="2" charset="2"/>
              <a:buChar char="Ø"/>
            </a:pPr>
            <a:r>
              <a:rPr lang="it-IT" sz="1600" dirty="0">
                <a:solidFill>
                  <a:prstClr val="black"/>
                </a:solidFill>
                <a:latin typeface="Times New Roman" panose="02020603050405020304" pitchFamily="18" charset="0"/>
                <a:cs typeface="Times New Roman" panose="02020603050405020304" pitchFamily="18" charset="0"/>
              </a:rPr>
              <a:t>L’</a:t>
            </a:r>
            <a:r>
              <a:rPr lang="it-IT" sz="1600" b="1" dirty="0">
                <a:solidFill>
                  <a:prstClr val="black"/>
                </a:solidFill>
                <a:latin typeface="Times New Roman" panose="02020603050405020304" pitchFamily="18" charset="0"/>
                <a:cs typeface="Times New Roman" panose="02020603050405020304" pitchFamily="18" charset="0"/>
              </a:rPr>
              <a:t>interesse ad agire </a:t>
            </a:r>
            <a:r>
              <a:rPr lang="it-IT" sz="1600" dirty="0">
                <a:solidFill>
                  <a:prstClr val="black"/>
                </a:solidFill>
                <a:latin typeface="Times New Roman" panose="02020603050405020304" pitchFamily="18" charset="0"/>
                <a:cs typeface="Times New Roman" panose="02020603050405020304" pitchFamily="18" charset="0"/>
              </a:rPr>
              <a:t>presuppone </a:t>
            </a:r>
            <a:r>
              <a:rPr lang="it-IT" sz="1600" b="1" dirty="0">
                <a:solidFill>
                  <a:prstClr val="black"/>
                </a:solidFill>
                <a:latin typeface="Times New Roman" panose="02020603050405020304" pitchFamily="18" charset="0"/>
                <a:cs typeface="Times New Roman" panose="02020603050405020304" pitchFamily="18" charset="0"/>
              </a:rPr>
              <a:t>che il ricorso possa, in caso di esito favorevole, procurare un beneficio al ricorrente, e dunque </a:t>
            </a:r>
            <a:r>
              <a:rPr lang="it-IT" sz="1600" dirty="0">
                <a:solidFill>
                  <a:prstClr val="black"/>
                </a:solidFill>
                <a:latin typeface="Times New Roman" panose="02020603050405020304" pitchFamily="18" charset="0"/>
                <a:cs typeface="Times New Roman" panose="02020603050405020304" pitchFamily="18" charset="0"/>
              </a:rPr>
              <a:t>che </a:t>
            </a:r>
            <a:r>
              <a:rPr lang="it-IT" sz="1600" b="1" dirty="0">
                <a:solidFill>
                  <a:prstClr val="black"/>
                </a:solidFill>
                <a:latin typeface="Times New Roman" panose="02020603050405020304" pitchFamily="18" charset="0"/>
                <a:cs typeface="Times New Roman" panose="02020603050405020304" pitchFamily="18" charset="0"/>
              </a:rPr>
              <a:t>l’annullamento dell’atto impugnato possa produrre di per sé conseguenze giuridiche</a:t>
            </a:r>
            <a:r>
              <a:rPr lang="it-IT" sz="1600" dirty="0">
                <a:solidFill>
                  <a:prstClr val="black"/>
                </a:solidFill>
                <a:latin typeface="Times New Roman" panose="02020603050405020304" pitchFamily="18" charset="0"/>
                <a:cs typeface="Times New Roman" panose="02020603050405020304" pitchFamily="18" charset="0"/>
              </a:rPr>
              <a:t>. Tale interesse dev’essere </a:t>
            </a:r>
            <a:r>
              <a:rPr lang="it-IT" sz="1600" b="1" dirty="0">
                <a:solidFill>
                  <a:prstClr val="black"/>
                </a:solidFill>
                <a:latin typeface="Times New Roman" panose="02020603050405020304" pitchFamily="18" charset="0"/>
                <a:cs typeface="Times New Roman" panose="02020603050405020304" pitchFamily="18" charset="0"/>
              </a:rPr>
              <a:t>esistente ed effettivo: va valutato nel giorno in cui il ricorso è proposto, ma deve comunque permanere fino alla pronuncia della </a:t>
            </a:r>
            <a:r>
              <a:rPr lang="it-IT" b="1" dirty="0">
                <a:solidFill>
                  <a:prstClr val="black"/>
                </a:solidFill>
                <a:latin typeface="Times New Roman" panose="02020603050405020304" pitchFamily="18" charset="0"/>
                <a:cs typeface="Times New Roman" panose="02020603050405020304" pitchFamily="18" charset="0"/>
              </a:rPr>
              <a:t>sentenza</a:t>
            </a:r>
            <a:r>
              <a:rPr lang="it-IT" sz="1600" dirty="0">
                <a:solidFill>
                  <a:prstClr val="black"/>
                </a:solidFill>
                <a:latin typeface="Times New Roman" panose="02020603050405020304" pitchFamily="18" charset="0"/>
                <a:cs typeface="Times New Roman" panose="02020603050405020304" pitchFamily="18" charset="0"/>
              </a:rPr>
              <a:t>, pena il non luogo a statuire</a:t>
            </a:r>
          </a:p>
        </p:txBody>
      </p:sp>
      <p:pic>
        <p:nvPicPr>
          <p:cNvPr id="4" name="Picture 3">
            <a:extLst>
              <a:ext uri="{FF2B5EF4-FFF2-40B4-BE49-F238E27FC236}">
                <a16:creationId xmlns:a16="http://schemas.microsoft.com/office/drawing/2014/main" id="{E9563584-0AAD-EF87-382C-64D7D1474F82}"/>
              </a:ext>
            </a:extLst>
          </p:cNvPr>
          <p:cNvPicPr>
            <a:picLocks noChangeAspect="1"/>
          </p:cNvPicPr>
          <p:nvPr/>
        </p:nvPicPr>
        <p:blipFill>
          <a:blip r:embed="rId3"/>
          <a:stretch>
            <a:fillRect/>
          </a:stretch>
        </p:blipFill>
        <p:spPr>
          <a:xfrm>
            <a:off x="-32966" y="1196752"/>
            <a:ext cx="9144000" cy="2572019"/>
          </a:xfrm>
          <a:prstGeom prst="rect">
            <a:avLst/>
          </a:prstGeom>
        </p:spPr>
      </p:pic>
    </p:spTree>
    <p:extLst>
      <p:ext uri="{BB962C8B-B14F-4D97-AF65-F5344CB8AC3E}">
        <p14:creationId xmlns:p14="http://schemas.microsoft.com/office/powerpoint/2010/main" val="1101842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393" y="404664"/>
            <a:ext cx="8685213" cy="909765"/>
          </a:xfrm>
        </p:spPr>
        <p:txBody>
          <a:bodyPr/>
          <a:lstStyle/>
          <a:p>
            <a:r>
              <a:rPr lang="it-IT" b="1" dirty="0"/>
              <a:t>Legittimazione a ricorrere delle persone diverse dai destinatari, che siano direttamente e individualmente interessate dalla decisione. Interesse ad agire</a:t>
            </a:r>
            <a:endParaRPr lang="en-US" dirty="0"/>
          </a:p>
        </p:txBody>
      </p:sp>
      <p:sp>
        <p:nvSpPr>
          <p:cNvPr id="6" name="Rectangle 5">
            <a:extLst>
              <a:ext uri="{FF2B5EF4-FFF2-40B4-BE49-F238E27FC236}">
                <a16:creationId xmlns:a16="http://schemas.microsoft.com/office/drawing/2014/main" id="{EBC746FD-843B-4778-C5D5-B02C92CBE5FA}"/>
              </a:ext>
            </a:extLst>
          </p:cNvPr>
          <p:cNvSpPr/>
          <p:nvPr/>
        </p:nvSpPr>
        <p:spPr>
          <a:xfrm>
            <a:off x="205708" y="2060848"/>
            <a:ext cx="8685212" cy="3780522"/>
          </a:xfrm>
          <a:prstGeom prst="rect">
            <a:avLst/>
          </a:prstGeom>
          <a:solidFill>
            <a:schemeClr val="accent3">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lIns="65813" rIns="65813" rtlCol="0" anchor="t" anchorCtr="0">
            <a:spAutoFit/>
          </a:bodyPr>
          <a:lstStyle/>
          <a:p>
            <a:pPr marL="342900" indent="-342900" algn="just">
              <a:spcBef>
                <a:spcPts val="1200"/>
              </a:spcBef>
              <a:spcAft>
                <a:spcPts val="1200"/>
              </a:spcAft>
              <a:buFont typeface="Wingdings" panose="05000000000000000000" pitchFamily="2" charset="2"/>
              <a:buChar char="Ø"/>
            </a:pPr>
            <a:r>
              <a:rPr lang="it-IT" dirty="0">
                <a:solidFill>
                  <a:prstClr val="black"/>
                </a:solidFill>
                <a:latin typeface="Times New Roman" panose="02020603050405020304" pitchFamily="18" charset="0"/>
                <a:cs typeface="Times New Roman" panose="02020603050405020304" pitchFamily="18" charset="0"/>
              </a:rPr>
              <a:t>I soggetti diversi dai destinatari di una decisione possono sostenere che essa li riguarda </a:t>
            </a:r>
            <a:r>
              <a:rPr lang="it-IT" b="1" dirty="0">
                <a:solidFill>
                  <a:prstClr val="black"/>
                </a:solidFill>
                <a:latin typeface="Times New Roman" panose="02020603050405020304" pitchFamily="18" charset="0"/>
                <a:cs typeface="Times New Roman" panose="02020603050405020304" pitchFamily="18" charset="0"/>
              </a:rPr>
              <a:t>individualmente</a:t>
            </a:r>
            <a:r>
              <a:rPr lang="it-IT" dirty="0">
                <a:solidFill>
                  <a:prstClr val="black"/>
                </a:solidFill>
                <a:latin typeface="Times New Roman" panose="02020603050405020304" pitchFamily="18" charset="0"/>
                <a:cs typeface="Times New Roman" panose="02020603050405020304" pitchFamily="18" charset="0"/>
              </a:rPr>
              <a:t> solo se detta decisione li concerne </a:t>
            </a:r>
            <a:r>
              <a:rPr lang="it-IT" b="1" dirty="0">
                <a:solidFill>
                  <a:prstClr val="black"/>
                </a:solidFill>
                <a:latin typeface="Times New Roman" panose="02020603050405020304" pitchFamily="18" charset="0"/>
                <a:cs typeface="Times New Roman" panose="02020603050405020304" pitchFamily="18" charset="0"/>
              </a:rPr>
              <a:t>a causa di determinate qualità loro personali o di una situazione di fatto che li caratterizza rispetto a chiunque altro e, quindi, li distingue in modo analogo ai destinatari</a:t>
            </a:r>
            <a:r>
              <a:rPr lang="it-IT" dirty="0">
                <a:solidFill>
                  <a:prstClr val="black"/>
                </a:solidFill>
                <a:latin typeface="Times New Roman" panose="02020603050405020304" pitchFamily="18" charset="0"/>
                <a:cs typeface="Times New Roman" panose="02020603050405020304" pitchFamily="18" charset="0"/>
              </a:rPr>
              <a:t>.</a:t>
            </a:r>
          </a:p>
          <a:p>
            <a:pPr marL="342900" indent="-342900" algn="just">
              <a:spcBef>
                <a:spcPts val="1200"/>
              </a:spcBef>
              <a:spcAft>
                <a:spcPts val="1200"/>
              </a:spcAft>
              <a:buFont typeface="Wingdings" panose="05000000000000000000" pitchFamily="2" charset="2"/>
              <a:buChar char="Ø"/>
            </a:pPr>
            <a:r>
              <a:rPr lang="it-IT" dirty="0">
                <a:solidFill>
                  <a:prstClr val="black"/>
                </a:solidFill>
                <a:latin typeface="Times New Roman" panose="02020603050405020304" pitchFamily="18" charset="0"/>
                <a:cs typeface="Times New Roman" panose="02020603050405020304" pitchFamily="18" charset="0"/>
              </a:rPr>
              <a:t>il requisito secondo cui una persona fisica o giuridica dev’essere </a:t>
            </a:r>
            <a:r>
              <a:rPr lang="it-IT" b="1" dirty="0">
                <a:solidFill>
                  <a:prstClr val="black"/>
                </a:solidFill>
                <a:latin typeface="Times New Roman" panose="02020603050405020304" pitchFamily="18" charset="0"/>
                <a:cs typeface="Times New Roman" panose="02020603050405020304" pitchFamily="18" charset="0"/>
              </a:rPr>
              <a:t>direttamente</a:t>
            </a:r>
            <a:r>
              <a:rPr lang="it-IT" dirty="0">
                <a:solidFill>
                  <a:prstClr val="black"/>
                </a:solidFill>
                <a:latin typeface="Times New Roman" panose="02020603050405020304" pitchFamily="18" charset="0"/>
                <a:cs typeface="Times New Roman" panose="02020603050405020304" pitchFamily="18" charset="0"/>
              </a:rPr>
              <a:t> interessata dalla decisione oggetto del ricorso richiede (i) che la misura contestata produca direttamente effetti sulla situazione giuridica del singolo e (ii) non lasci alcun potere discrezionale ai destinatari incaricati della sua attuazione, la quale deve avere carattere meramente automatico e derivare dalla sola normativa dell’Unione, senza intervento di altre norme intermedie </a:t>
            </a:r>
          </a:p>
          <a:p>
            <a:pPr algn="just" defTabSz="514347">
              <a:spcAft>
                <a:spcPts val="225"/>
              </a:spcAft>
              <a:defRPr/>
            </a:pPr>
            <a:endParaRPr lang="it-IT" sz="1400" dirty="0">
              <a:solidFill>
                <a:prstClr val="black"/>
              </a:solidFill>
              <a:latin typeface="Times New Roman" panose="02020603050405020304" pitchFamily="18" charset="0"/>
              <a:cs typeface="Times New Roman" panose="02020603050405020304" pitchFamily="18" charset="0"/>
            </a:endParaRPr>
          </a:p>
          <a:p>
            <a:pPr marL="205740" indent="-205740" algn="just" defTabSz="514347">
              <a:spcAft>
                <a:spcPts val="225"/>
              </a:spcAft>
              <a:buFont typeface="Times New Roman" panose="02020603050405020304" pitchFamily="18" charset="0"/>
              <a:buChar char="—"/>
              <a:defRPr/>
            </a:pPr>
            <a:endParaRPr lang="en-US" sz="1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4851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b="1" dirty="0"/>
              <a:t>Legittimazione a ricorrere ex art. 263, IV comma, TFUE</a:t>
            </a:r>
            <a:endParaRPr lang="en-US" dirty="0"/>
          </a:p>
        </p:txBody>
      </p:sp>
      <p:sp>
        <p:nvSpPr>
          <p:cNvPr id="6" name="Rectangle 5">
            <a:extLst>
              <a:ext uri="{FF2B5EF4-FFF2-40B4-BE49-F238E27FC236}">
                <a16:creationId xmlns:a16="http://schemas.microsoft.com/office/drawing/2014/main" id="{EBC746FD-843B-4778-C5D5-B02C92CBE5FA}"/>
              </a:ext>
            </a:extLst>
          </p:cNvPr>
          <p:cNvSpPr/>
          <p:nvPr/>
        </p:nvSpPr>
        <p:spPr>
          <a:xfrm>
            <a:off x="228601" y="1337336"/>
            <a:ext cx="8685212" cy="5139869"/>
          </a:xfrm>
          <a:prstGeom prst="rect">
            <a:avLst/>
          </a:prstGeom>
          <a:solidFill>
            <a:schemeClr val="accent3">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lIns="65813" rIns="65813" rtlCol="0" anchor="t" anchorCtr="0">
            <a:spAutoFit/>
          </a:bodyPr>
          <a:lstStyle/>
          <a:p>
            <a:pPr marL="205740" indent="-205740" algn="just" defTabSz="514347">
              <a:spcAft>
                <a:spcPts val="225"/>
              </a:spcAft>
              <a:buFont typeface="Times New Roman" panose="02020603050405020304" pitchFamily="18" charset="0"/>
              <a:buChar char="—"/>
              <a:defRPr/>
            </a:pPr>
            <a:endParaRPr lang="it-IT" sz="1400" dirty="0">
              <a:solidFill>
                <a:prstClr val="black"/>
              </a:solidFill>
              <a:latin typeface="Times New Roman" panose="02020603050405020304" pitchFamily="18" charset="0"/>
              <a:cs typeface="Times New Roman" panose="02020603050405020304" pitchFamily="18" charset="0"/>
            </a:endParaRPr>
          </a:p>
          <a:p>
            <a:pPr marL="205740" indent="-205740" algn="just" defTabSz="514347">
              <a:spcAft>
                <a:spcPts val="225"/>
              </a:spcAft>
              <a:buFont typeface="Times New Roman" panose="02020603050405020304" pitchFamily="18" charset="0"/>
              <a:buChar char="—"/>
              <a:defRPr/>
            </a:pPr>
            <a:endParaRPr lang="it-IT" sz="1400" dirty="0">
              <a:solidFill>
                <a:prstClr val="black"/>
              </a:solidFill>
              <a:latin typeface="Times New Roman" panose="02020603050405020304" pitchFamily="18" charset="0"/>
              <a:cs typeface="Times New Roman" panose="02020603050405020304" pitchFamily="18" charset="0"/>
            </a:endParaRPr>
          </a:p>
          <a:p>
            <a:pPr marL="205740" indent="-205740" algn="just" defTabSz="514347">
              <a:spcAft>
                <a:spcPts val="225"/>
              </a:spcAft>
              <a:buFont typeface="Times New Roman" panose="02020603050405020304" pitchFamily="18" charset="0"/>
              <a:buChar char="—"/>
              <a:defRPr/>
            </a:pPr>
            <a:endParaRPr lang="it-IT" sz="1400" dirty="0">
              <a:solidFill>
                <a:prstClr val="black"/>
              </a:solidFill>
              <a:latin typeface="Times New Roman" panose="02020603050405020304" pitchFamily="18" charset="0"/>
              <a:cs typeface="Times New Roman" panose="02020603050405020304" pitchFamily="18" charset="0"/>
            </a:endParaRPr>
          </a:p>
          <a:p>
            <a:pPr marL="205740" indent="-205740" algn="just" defTabSz="514347">
              <a:spcAft>
                <a:spcPts val="225"/>
              </a:spcAft>
              <a:buFont typeface="Times New Roman" panose="02020603050405020304" pitchFamily="18" charset="0"/>
              <a:buChar char="—"/>
              <a:defRPr/>
            </a:pPr>
            <a:endParaRPr lang="it-IT" sz="1400" dirty="0">
              <a:solidFill>
                <a:prstClr val="black"/>
              </a:solidFill>
              <a:latin typeface="Times New Roman" panose="02020603050405020304" pitchFamily="18" charset="0"/>
              <a:cs typeface="Times New Roman" panose="02020603050405020304" pitchFamily="18" charset="0"/>
            </a:endParaRPr>
          </a:p>
          <a:p>
            <a:pPr marL="205740" indent="-205740" algn="just" defTabSz="514347">
              <a:spcAft>
                <a:spcPts val="225"/>
              </a:spcAft>
              <a:buFont typeface="Times New Roman" panose="02020603050405020304" pitchFamily="18" charset="0"/>
              <a:buChar char="—"/>
              <a:defRPr/>
            </a:pPr>
            <a:endParaRPr lang="it-IT" sz="1400" dirty="0">
              <a:solidFill>
                <a:prstClr val="black"/>
              </a:solidFill>
              <a:latin typeface="Times New Roman" panose="02020603050405020304" pitchFamily="18" charset="0"/>
              <a:cs typeface="Times New Roman" panose="02020603050405020304" pitchFamily="18" charset="0"/>
            </a:endParaRPr>
          </a:p>
          <a:p>
            <a:pPr marL="205740" indent="-205740" algn="just" defTabSz="514347">
              <a:spcAft>
                <a:spcPts val="225"/>
              </a:spcAft>
              <a:buFont typeface="Times New Roman" panose="02020603050405020304" pitchFamily="18" charset="0"/>
              <a:buChar char="—"/>
              <a:defRPr/>
            </a:pPr>
            <a:endParaRPr lang="it-IT" sz="1400" dirty="0">
              <a:solidFill>
                <a:prstClr val="black"/>
              </a:solidFill>
              <a:latin typeface="Times New Roman" panose="02020603050405020304" pitchFamily="18" charset="0"/>
              <a:cs typeface="Times New Roman" panose="02020603050405020304" pitchFamily="18" charset="0"/>
            </a:endParaRPr>
          </a:p>
          <a:p>
            <a:pPr marL="205740" indent="-205740" algn="just" defTabSz="514347">
              <a:spcAft>
                <a:spcPts val="225"/>
              </a:spcAft>
              <a:buFont typeface="Times New Roman" panose="02020603050405020304" pitchFamily="18" charset="0"/>
              <a:buChar char="—"/>
              <a:defRPr/>
            </a:pPr>
            <a:endParaRPr lang="it-IT" sz="1400" dirty="0">
              <a:solidFill>
                <a:prstClr val="black"/>
              </a:solidFill>
              <a:latin typeface="Times New Roman" panose="02020603050405020304" pitchFamily="18" charset="0"/>
              <a:cs typeface="Times New Roman" panose="02020603050405020304" pitchFamily="18" charset="0"/>
            </a:endParaRPr>
          </a:p>
          <a:p>
            <a:pPr marL="205740" indent="-205740" algn="just" defTabSz="514347">
              <a:spcAft>
                <a:spcPts val="225"/>
              </a:spcAft>
              <a:buFont typeface="Times New Roman" panose="02020603050405020304" pitchFamily="18" charset="0"/>
              <a:buChar char="—"/>
              <a:defRPr/>
            </a:pPr>
            <a:endParaRPr lang="it-IT" sz="1400" dirty="0">
              <a:solidFill>
                <a:prstClr val="black"/>
              </a:solidFill>
              <a:latin typeface="Times New Roman" panose="02020603050405020304" pitchFamily="18" charset="0"/>
              <a:cs typeface="Times New Roman" panose="02020603050405020304" pitchFamily="18" charset="0"/>
            </a:endParaRPr>
          </a:p>
          <a:p>
            <a:pPr marL="205740" indent="-205740" algn="just" defTabSz="514347">
              <a:spcAft>
                <a:spcPts val="225"/>
              </a:spcAft>
              <a:buFont typeface="Times New Roman" panose="02020603050405020304" pitchFamily="18" charset="0"/>
              <a:buChar char="—"/>
              <a:defRPr/>
            </a:pPr>
            <a:endParaRPr lang="it-IT" sz="1400" dirty="0">
              <a:solidFill>
                <a:prstClr val="black"/>
              </a:solidFill>
              <a:latin typeface="Times New Roman" panose="02020603050405020304" pitchFamily="18" charset="0"/>
              <a:cs typeface="Times New Roman" panose="02020603050405020304" pitchFamily="18" charset="0"/>
            </a:endParaRPr>
          </a:p>
          <a:p>
            <a:pPr marL="205740" indent="-205740" algn="just" defTabSz="514347">
              <a:spcAft>
                <a:spcPts val="225"/>
              </a:spcAft>
              <a:buFont typeface="Times New Roman" panose="02020603050405020304" pitchFamily="18" charset="0"/>
              <a:buChar char="—"/>
              <a:defRPr/>
            </a:pPr>
            <a:endParaRPr lang="it-IT" sz="1400" dirty="0">
              <a:solidFill>
                <a:prstClr val="black"/>
              </a:solidFill>
              <a:latin typeface="Times New Roman" panose="02020603050405020304" pitchFamily="18" charset="0"/>
              <a:cs typeface="Times New Roman" panose="02020603050405020304" pitchFamily="18" charset="0"/>
            </a:endParaRPr>
          </a:p>
          <a:p>
            <a:pPr marL="205740" indent="-205740" algn="just" defTabSz="514347">
              <a:spcAft>
                <a:spcPts val="225"/>
              </a:spcAft>
              <a:buFont typeface="Times New Roman" panose="02020603050405020304" pitchFamily="18" charset="0"/>
              <a:buChar char="—"/>
              <a:defRPr/>
            </a:pPr>
            <a:endParaRPr lang="it-IT" sz="1400" dirty="0">
              <a:solidFill>
                <a:prstClr val="black"/>
              </a:solidFill>
              <a:latin typeface="Times New Roman" panose="02020603050405020304" pitchFamily="18" charset="0"/>
              <a:cs typeface="Times New Roman" panose="02020603050405020304" pitchFamily="18" charset="0"/>
            </a:endParaRPr>
          </a:p>
          <a:p>
            <a:pPr marL="285750" indent="-285750" algn="l">
              <a:buFont typeface="Wingdings" panose="05000000000000000000" pitchFamily="2" charset="2"/>
              <a:buChar char="ü"/>
            </a:pPr>
            <a:r>
              <a:rPr lang="it-IT" dirty="0">
                <a:solidFill>
                  <a:prstClr val="black"/>
                </a:solidFill>
                <a:latin typeface="Times New Roman" panose="02020603050405020304" pitchFamily="18" charset="0"/>
                <a:cs typeface="Times New Roman" panose="02020603050405020304" pitchFamily="18" charset="0"/>
              </a:rPr>
              <a:t>La nozione di «</a:t>
            </a:r>
            <a:r>
              <a:rPr lang="it-IT" i="1" dirty="0">
                <a:solidFill>
                  <a:prstClr val="black"/>
                </a:solidFill>
                <a:latin typeface="Times New Roman" panose="02020603050405020304" pitchFamily="18" charset="0"/>
                <a:cs typeface="Times New Roman" panose="02020603050405020304" pitchFamily="18" charset="0"/>
              </a:rPr>
              <a:t>atti regolamentari che non comportano alcuna misura di esecuzione</a:t>
            </a:r>
            <a:r>
              <a:rPr lang="it-IT" dirty="0">
                <a:solidFill>
                  <a:prstClr val="black"/>
                </a:solidFill>
                <a:latin typeface="Times New Roman" panose="02020603050405020304" pitchFamily="18" charset="0"/>
                <a:cs typeface="Times New Roman" panose="02020603050405020304" pitchFamily="18" charset="0"/>
              </a:rPr>
              <a:t>» </a:t>
            </a:r>
            <a:r>
              <a:rPr lang="it-IT" i="1" dirty="0">
                <a:solidFill>
                  <a:prstClr val="black"/>
                </a:solidFill>
                <a:latin typeface="Times New Roman" panose="02020603050405020304" pitchFamily="18" charset="0"/>
                <a:cs typeface="Times New Roman" panose="02020603050405020304" pitchFamily="18" charset="0"/>
              </a:rPr>
              <a:t>ex </a:t>
            </a:r>
            <a:r>
              <a:rPr lang="it-IT" dirty="0">
                <a:solidFill>
                  <a:prstClr val="black"/>
                </a:solidFill>
                <a:latin typeface="Times New Roman" panose="02020603050405020304" pitchFamily="18" charset="0"/>
                <a:cs typeface="Times New Roman" panose="02020603050405020304" pitchFamily="18" charset="0"/>
              </a:rPr>
              <a:t>art. 263, quarto comma, TFUE – disposizione aggiunta col Trattato di Lisbona per attenuare i requisiti di ricevibilità dei ricorsi di annullamento proposti da persone fisiche o giuridiche -- si riferisce agli </a:t>
            </a:r>
            <a:r>
              <a:rPr lang="it-IT" b="1" dirty="0">
                <a:solidFill>
                  <a:prstClr val="black"/>
                </a:solidFill>
                <a:latin typeface="Times New Roman" panose="02020603050405020304" pitchFamily="18" charset="0"/>
                <a:cs typeface="Times New Roman" panose="02020603050405020304" pitchFamily="18" charset="0"/>
              </a:rPr>
              <a:t>atti di portata generale con esclusione degli atti legislativi</a:t>
            </a:r>
            <a:r>
              <a:rPr lang="it-IT" dirty="0">
                <a:solidFill>
                  <a:prstClr val="black"/>
                </a:solidFill>
                <a:latin typeface="Times New Roman" panose="02020603050405020304" pitchFamily="18" charset="0"/>
                <a:cs typeface="Times New Roman" panose="02020603050405020304" pitchFamily="18" charset="0"/>
              </a:rPr>
              <a:t>.  Per valutare se un atto regolamentare comporti misure di esecuzione, va fatto riferimento alla</a:t>
            </a:r>
            <a:r>
              <a:rPr lang="it-IT" b="1" dirty="0">
                <a:solidFill>
                  <a:prstClr val="black"/>
                </a:solidFill>
                <a:latin typeface="Times New Roman" panose="02020603050405020304" pitchFamily="18" charset="0"/>
                <a:cs typeface="Times New Roman" panose="02020603050405020304" pitchFamily="18" charset="0"/>
              </a:rPr>
              <a:t> posizione della persona che invoca il diritto di ricorso e all’oggetto di quest’ultimo</a:t>
            </a:r>
            <a:endParaRPr lang="it-IT" sz="1400" dirty="0">
              <a:solidFill>
                <a:prstClr val="black"/>
              </a:solidFill>
              <a:latin typeface="Times New Roman" panose="02020603050405020304" pitchFamily="18" charset="0"/>
              <a:cs typeface="Times New Roman" panose="02020603050405020304" pitchFamily="18" charset="0"/>
            </a:endParaRPr>
          </a:p>
          <a:p>
            <a:pPr marL="205740" indent="-205740" algn="just" defTabSz="514347">
              <a:spcAft>
                <a:spcPts val="225"/>
              </a:spcAft>
              <a:buFont typeface="Times New Roman" panose="02020603050405020304" pitchFamily="18" charset="0"/>
              <a:buChar char="—"/>
              <a:defRPr/>
            </a:pPr>
            <a:endParaRPr lang="it-IT" sz="1400" dirty="0">
              <a:solidFill>
                <a:prstClr val="black"/>
              </a:solidFill>
              <a:latin typeface="Times New Roman" panose="02020603050405020304" pitchFamily="18" charset="0"/>
              <a:cs typeface="Times New Roman" panose="02020603050405020304" pitchFamily="18" charset="0"/>
            </a:endParaRPr>
          </a:p>
          <a:p>
            <a:pPr marL="205740" indent="-205740" algn="just" defTabSz="514347">
              <a:spcAft>
                <a:spcPts val="225"/>
              </a:spcAft>
              <a:buFont typeface="Times New Roman" panose="02020603050405020304" pitchFamily="18" charset="0"/>
              <a:buChar char="—"/>
              <a:defRPr/>
            </a:pPr>
            <a:endParaRPr lang="en-US" sz="1400" dirty="0">
              <a:solidFill>
                <a:prstClr val="black"/>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9563584-0AAD-EF87-382C-64D7D1474F82}"/>
              </a:ext>
            </a:extLst>
          </p:cNvPr>
          <p:cNvPicPr>
            <a:picLocks noChangeAspect="1"/>
          </p:cNvPicPr>
          <p:nvPr/>
        </p:nvPicPr>
        <p:blipFill>
          <a:blip r:embed="rId3"/>
          <a:stretch>
            <a:fillRect/>
          </a:stretch>
        </p:blipFill>
        <p:spPr>
          <a:xfrm>
            <a:off x="-32966" y="1196752"/>
            <a:ext cx="9144000" cy="2572019"/>
          </a:xfrm>
          <a:prstGeom prst="rect">
            <a:avLst/>
          </a:prstGeom>
        </p:spPr>
      </p:pic>
    </p:spTree>
    <p:extLst>
      <p:ext uri="{BB962C8B-B14F-4D97-AF65-F5344CB8AC3E}">
        <p14:creationId xmlns:p14="http://schemas.microsoft.com/office/powerpoint/2010/main" val="3261805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CE68B-0AFC-8E99-DA20-D98049405046}"/>
              </a:ext>
            </a:extLst>
          </p:cNvPr>
          <p:cNvSpPr>
            <a:spLocks noGrp="1"/>
          </p:cNvSpPr>
          <p:nvPr>
            <p:ph type="title"/>
          </p:nvPr>
        </p:nvSpPr>
        <p:spPr>
          <a:xfrm>
            <a:off x="228600" y="612647"/>
            <a:ext cx="8915400" cy="909765"/>
          </a:xfrm>
        </p:spPr>
        <p:txBody>
          <a:bodyPr/>
          <a:lstStyle/>
          <a:p>
            <a:r>
              <a:rPr lang="it-IT" sz="2400" b="1" dirty="0"/>
              <a:t>Ricorso contro la decisione di non sollevare obiezioni / decisione di non avviare il procedimento di indagine formale (1/2)</a:t>
            </a:r>
            <a:br>
              <a:rPr lang="it-IT" sz="2400" b="1" dirty="0"/>
            </a:br>
            <a:endParaRPr lang="en-GB" sz="2400" b="1" dirty="0"/>
          </a:p>
        </p:txBody>
      </p:sp>
      <p:sp>
        <p:nvSpPr>
          <p:cNvPr id="4" name="Rectangle 3">
            <a:extLst>
              <a:ext uri="{FF2B5EF4-FFF2-40B4-BE49-F238E27FC236}">
                <a16:creationId xmlns:a16="http://schemas.microsoft.com/office/drawing/2014/main" id="{5143751C-222F-C879-D597-1877E4E5F5A1}"/>
              </a:ext>
            </a:extLst>
          </p:cNvPr>
          <p:cNvSpPr/>
          <p:nvPr/>
        </p:nvSpPr>
        <p:spPr>
          <a:xfrm>
            <a:off x="188935" y="1412777"/>
            <a:ext cx="8732207" cy="2736304"/>
          </a:xfrm>
          <a:prstGeom prst="rect">
            <a:avLst/>
          </a:prstGeom>
          <a:noFill/>
          <a:ln w="127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lvl="1" algn="just"/>
            <a:r>
              <a:rPr lang="it-IT"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All’esito del procedimento di </a:t>
            </a:r>
            <a:r>
              <a:rPr lang="it-IT" b="1"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indagine preliminare -- </a:t>
            </a:r>
            <a:r>
              <a:rPr lang="it-IT"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qualora decida di non aprire la procedura d’indagine formale -- la CE può decidere di </a:t>
            </a:r>
            <a:r>
              <a:rPr lang="it-IT" b="1"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non sollevare obiezioni </a:t>
            </a:r>
            <a:r>
              <a:rPr lang="it-IT"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a una misura notificatale (o segnalatale mediante denuncia), constatando che:</a:t>
            </a:r>
            <a:endParaRPr lang="en-US" dirty="0">
              <a:solidFill>
                <a:schemeClr val="tx1"/>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7" name="Rectangle 6">
            <a:extLst>
              <a:ext uri="{FF2B5EF4-FFF2-40B4-BE49-F238E27FC236}">
                <a16:creationId xmlns:a16="http://schemas.microsoft.com/office/drawing/2014/main" id="{C2245877-8798-D7B5-A1E6-DAE726BCED25}"/>
              </a:ext>
            </a:extLst>
          </p:cNvPr>
          <p:cNvSpPr/>
          <p:nvPr/>
        </p:nvSpPr>
        <p:spPr>
          <a:xfrm>
            <a:off x="188934" y="2534374"/>
            <a:ext cx="3832415" cy="1287603"/>
          </a:xfrm>
          <a:prstGeom prst="rect">
            <a:avLst/>
          </a:prstGeom>
          <a:solidFill>
            <a:srgbClr val="FAF5B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spcAft>
                <a:spcPts val="225"/>
              </a:spcAft>
            </a:pPr>
            <a:r>
              <a:rPr lang="it-IT" b="1"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la misura non costituisce un aiuto nuovo, o va qualificata quale aiuto esistente sottoposto all’esame permanente ex art. 108(1) TFUE </a:t>
            </a:r>
          </a:p>
        </p:txBody>
      </p:sp>
      <p:sp>
        <p:nvSpPr>
          <p:cNvPr id="9" name="Rectangle 8">
            <a:extLst>
              <a:ext uri="{FF2B5EF4-FFF2-40B4-BE49-F238E27FC236}">
                <a16:creationId xmlns:a16="http://schemas.microsoft.com/office/drawing/2014/main" id="{E3531BD1-D427-477F-E490-E006C7CBC80E}"/>
              </a:ext>
            </a:extLst>
          </p:cNvPr>
          <p:cNvSpPr/>
          <p:nvPr/>
        </p:nvSpPr>
        <p:spPr>
          <a:xfrm>
            <a:off x="4814552" y="2534374"/>
            <a:ext cx="4079438" cy="1287603"/>
          </a:xfrm>
          <a:prstGeom prst="rect">
            <a:avLst/>
          </a:prstGeom>
          <a:solidFill>
            <a:srgbClr val="FAF5B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spcAft>
                <a:spcPts val="225"/>
              </a:spcAft>
            </a:pPr>
            <a:r>
              <a:rPr lang="it-IT" b="1"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La misura, qualificata come «nuovo» aiuto (notificato o meno) è compatibile con il mercato interno</a:t>
            </a:r>
            <a:r>
              <a:rPr lang="it-IT" b="1" dirty="0">
                <a:solidFill>
                  <a:schemeClr val="tx1"/>
                </a:solidFill>
                <a:latin typeface="Times New Roman" panose="02020603050405020304" pitchFamily="18" charset="0"/>
                <a:cs typeface="Times New Roman" panose="02020603050405020304" pitchFamily="18" charset="0"/>
              </a:rPr>
              <a:t> </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F8BD6EEB-6949-2E9B-B7E8-5AE82A5D28F0}"/>
              </a:ext>
            </a:extLst>
          </p:cNvPr>
          <p:cNvSpPr/>
          <p:nvPr/>
        </p:nvSpPr>
        <p:spPr>
          <a:xfrm>
            <a:off x="1763688" y="3762878"/>
            <a:ext cx="576064" cy="4453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latin typeface="Times New Roman" panose="02020603050405020304" pitchFamily="18" charset="0"/>
                <a:cs typeface="Times New Roman" panose="02020603050405020304" pitchFamily="18" charset="0"/>
              </a:rPr>
              <a:t>1</a:t>
            </a:r>
          </a:p>
        </p:txBody>
      </p:sp>
      <p:sp>
        <p:nvSpPr>
          <p:cNvPr id="3" name="Rectangle 2">
            <a:extLst>
              <a:ext uri="{FF2B5EF4-FFF2-40B4-BE49-F238E27FC236}">
                <a16:creationId xmlns:a16="http://schemas.microsoft.com/office/drawing/2014/main" id="{B84033D1-D574-2BD7-B1E9-B6365309E09F}"/>
              </a:ext>
            </a:extLst>
          </p:cNvPr>
          <p:cNvSpPr/>
          <p:nvPr/>
        </p:nvSpPr>
        <p:spPr>
          <a:xfrm>
            <a:off x="6568032" y="3764318"/>
            <a:ext cx="472435" cy="4453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latin typeface="Times New Roman" panose="02020603050405020304" pitchFamily="18" charset="0"/>
                <a:cs typeface="Times New Roman" panose="02020603050405020304" pitchFamily="18" charset="0"/>
              </a:rPr>
              <a:t>2</a:t>
            </a:r>
          </a:p>
        </p:txBody>
      </p:sp>
      <p:sp>
        <p:nvSpPr>
          <p:cNvPr id="10" name="TextBox 9">
            <a:extLst>
              <a:ext uri="{FF2B5EF4-FFF2-40B4-BE49-F238E27FC236}">
                <a16:creationId xmlns:a16="http://schemas.microsoft.com/office/drawing/2014/main" id="{800316A8-5134-0F8D-02FF-B53FDD668FF8}"/>
              </a:ext>
            </a:extLst>
          </p:cNvPr>
          <p:cNvSpPr txBox="1"/>
          <p:nvPr/>
        </p:nvSpPr>
        <p:spPr>
          <a:xfrm>
            <a:off x="188935" y="4160987"/>
            <a:ext cx="8732207" cy="3139321"/>
          </a:xfrm>
          <a:prstGeom prst="rect">
            <a:avLst/>
          </a:prstGeom>
          <a:noFill/>
        </p:spPr>
        <p:txBody>
          <a:bodyPr wrap="square">
            <a:spAutoFit/>
          </a:bodyPr>
          <a:lstStyle/>
          <a:p>
            <a:pPr marL="0" lvl="1" algn="just"/>
            <a:endParaRPr lang="it-IT" dirty="0">
              <a:solidFill>
                <a:schemeClr val="tx1"/>
              </a:solidFill>
              <a:latin typeface="Times New Roman" panose="02020603050405020304" pitchFamily="18" charset="0"/>
              <a:ea typeface="SimSun" panose="02010600030101010101" pitchFamily="2" charset="-122"/>
              <a:cs typeface="Times New Roman" panose="02020603050405020304" pitchFamily="18" charset="0"/>
            </a:endParaRPr>
          </a:p>
          <a:p>
            <a:pPr marL="0" lvl="1" algn="just"/>
            <a:endParaRPr lang="it-IT" dirty="0">
              <a:latin typeface="Times New Roman" panose="02020603050405020304" pitchFamily="18" charset="0"/>
              <a:ea typeface="SimSun" panose="02010600030101010101" pitchFamily="2" charset="-122"/>
              <a:cs typeface="Times New Roman" panose="02020603050405020304" pitchFamily="18" charset="0"/>
            </a:endParaRPr>
          </a:p>
          <a:p>
            <a:r>
              <a:rPr lang="it-IT"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In tali casi costituisce un atto impugnabile il </a:t>
            </a:r>
            <a:r>
              <a:rPr lang="it-IT" b="1"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rifiuto, implicito o esplicito, di avviare l’indagine formale</a:t>
            </a:r>
            <a:endParaRPr lang="it-IT" dirty="0">
              <a:solidFill>
                <a:schemeClr val="tx1"/>
              </a:solidFill>
              <a:latin typeface="Times New Roman" panose="02020603050405020304" pitchFamily="18" charset="0"/>
              <a:ea typeface="SimSun" panose="02010600030101010101" pitchFamily="2" charset="-122"/>
              <a:cs typeface="Times New Roman" panose="02020603050405020304" pitchFamily="18" charset="0"/>
            </a:endParaRPr>
          </a:p>
          <a:p>
            <a:endParaRPr lang="it-IT" dirty="0">
              <a:latin typeface="Times New Roman" panose="02020603050405020304" pitchFamily="18" charset="0"/>
              <a:ea typeface="SimSun" panose="02010600030101010101" pitchFamily="2" charset="-122"/>
              <a:cs typeface="Times New Roman" panose="02020603050405020304" pitchFamily="18" charset="0"/>
            </a:endParaRPr>
          </a:p>
          <a:p>
            <a:r>
              <a:rPr lang="it-IT"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Il ricorso per annullamento è proposto tipicamente da </a:t>
            </a:r>
            <a:r>
              <a:rPr lang="it-IT" b="1"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concorrenti </a:t>
            </a:r>
            <a:r>
              <a:rPr lang="it-IT"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dell’impresa beneficiaria</a:t>
            </a:r>
            <a:r>
              <a:rPr lang="it-IT" sz="1800" b="0" i="0" u="none" strike="noStrike" baseline="0" dirty="0">
                <a:solidFill>
                  <a:srgbClr val="000000"/>
                </a:solidFill>
                <a:latin typeface="Times New Roman" panose="02020603050405020304" pitchFamily="18" charset="0"/>
              </a:rPr>
              <a:t> </a:t>
            </a:r>
            <a:r>
              <a:rPr lang="it-IT"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 </a:t>
            </a:r>
          </a:p>
          <a:p>
            <a:pPr marL="0" lvl="1" algn="just"/>
            <a:endParaRPr lang="it-IT" dirty="0">
              <a:latin typeface="Times New Roman" panose="02020603050405020304" pitchFamily="18" charset="0"/>
              <a:ea typeface="SimSun" panose="02010600030101010101" pitchFamily="2" charset="-122"/>
              <a:cs typeface="Times New Roman" panose="02020603050405020304" pitchFamily="18" charset="0"/>
            </a:endParaRPr>
          </a:p>
          <a:p>
            <a:pPr marL="0" lvl="1" algn="just"/>
            <a:endParaRPr lang="it-IT" dirty="0">
              <a:solidFill>
                <a:schemeClr val="tx1"/>
              </a:solidFill>
              <a:latin typeface="Times New Roman" panose="02020603050405020304" pitchFamily="18" charset="0"/>
              <a:ea typeface="SimSun" panose="02010600030101010101" pitchFamily="2" charset="-122"/>
              <a:cs typeface="Times New Roman" panose="02020603050405020304" pitchFamily="18" charset="0"/>
            </a:endParaRPr>
          </a:p>
          <a:p>
            <a:pPr marL="0" lvl="1" algn="just"/>
            <a:endParaRPr lang="it-IT" dirty="0">
              <a:latin typeface="Times New Roman" panose="02020603050405020304" pitchFamily="18" charset="0"/>
              <a:ea typeface="SimSun" panose="02010600030101010101" pitchFamily="2" charset="-122"/>
              <a:cs typeface="Times New Roman" panose="02020603050405020304" pitchFamily="18" charset="0"/>
            </a:endParaRPr>
          </a:p>
          <a:p>
            <a:pPr marL="0" lvl="1" algn="just"/>
            <a:endParaRPr lang="it-IT" dirty="0">
              <a:solidFill>
                <a:schemeClr val="tx1"/>
              </a:solidFill>
              <a:latin typeface="Times New Roman" panose="02020603050405020304" pitchFamily="18" charset="0"/>
              <a:ea typeface="SimSun" panose="02010600030101010101" pitchFamily="2" charset="-122"/>
              <a:cs typeface="Times New Roman" panose="02020603050405020304" pitchFamily="18" charset="0"/>
            </a:endParaRPr>
          </a:p>
          <a:p>
            <a:pPr marL="0" lvl="1" algn="just"/>
            <a:endParaRPr lang="it-IT" dirty="0">
              <a:solidFill>
                <a:schemeClr val="tx1"/>
              </a:solidFill>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997900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CE68B-0AFC-8E99-DA20-D98049405046}"/>
              </a:ext>
            </a:extLst>
          </p:cNvPr>
          <p:cNvSpPr>
            <a:spLocks noGrp="1"/>
          </p:cNvSpPr>
          <p:nvPr>
            <p:ph type="title"/>
          </p:nvPr>
        </p:nvSpPr>
        <p:spPr/>
        <p:txBody>
          <a:bodyPr/>
          <a:lstStyle/>
          <a:p>
            <a:r>
              <a:rPr lang="it-IT" sz="2400" b="1" dirty="0"/>
              <a:t>Ricorso contro la decisione di non sollevare obiezioni / decisione di non avviare il procedimento di indagine formale (2/2)</a:t>
            </a:r>
            <a:endParaRPr lang="en-GB" sz="2400" b="1" dirty="0"/>
          </a:p>
        </p:txBody>
      </p:sp>
      <p:grpSp>
        <p:nvGrpSpPr>
          <p:cNvPr id="11" name="Group 10">
            <a:extLst>
              <a:ext uri="{FF2B5EF4-FFF2-40B4-BE49-F238E27FC236}">
                <a16:creationId xmlns:a16="http://schemas.microsoft.com/office/drawing/2014/main" id="{108C0954-D520-66A1-10C2-6E4AF36194A1}"/>
              </a:ext>
            </a:extLst>
          </p:cNvPr>
          <p:cNvGrpSpPr/>
          <p:nvPr/>
        </p:nvGrpSpPr>
        <p:grpSpPr>
          <a:xfrm>
            <a:off x="228599" y="1401355"/>
            <a:ext cx="8685213" cy="242113"/>
            <a:chOff x="227013" y="1583204"/>
            <a:chExt cx="8686800" cy="274320"/>
          </a:xfrm>
        </p:grpSpPr>
        <p:sp>
          <p:nvSpPr>
            <p:cNvPr id="12" name="Rectangle 11">
              <a:extLst>
                <a:ext uri="{FF2B5EF4-FFF2-40B4-BE49-F238E27FC236}">
                  <a16:creationId xmlns:a16="http://schemas.microsoft.com/office/drawing/2014/main" id="{9ADB08D0-7253-C0F1-D7D3-3EDA64708906}"/>
                </a:ext>
              </a:extLst>
            </p:cNvPr>
            <p:cNvSpPr/>
            <p:nvPr/>
          </p:nvSpPr>
          <p:spPr>
            <a:xfrm>
              <a:off x="227013" y="1583204"/>
              <a:ext cx="8686800" cy="27432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lIns="102870" rtlCol="0" anchor="ctr"/>
            <a:lstStyle/>
            <a:p>
              <a:r>
                <a:rPr lang="it-IT" sz="1600" b="1" dirty="0">
                  <a:solidFill>
                    <a:schemeClr val="bg1"/>
                  </a:solidFill>
                  <a:latin typeface="Times New Roman" panose="02020603050405020304" pitchFamily="18" charset="0"/>
                  <a:cs typeface="Times New Roman" panose="02020603050405020304" pitchFamily="18" charset="0"/>
                </a:rPr>
                <a:t>LEGITTIMAZIONE AD AGIRE</a:t>
              </a:r>
              <a:endParaRPr lang="en-GB" sz="1600" b="1" dirty="0">
                <a:solidFill>
                  <a:schemeClr val="bg1"/>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2B888716-1DC0-9144-BC3C-945AE9D3EB94}"/>
                </a:ext>
              </a:extLst>
            </p:cNvPr>
            <p:cNvSpPr/>
            <p:nvPr/>
          </p:nvSpPr>
          <p:spPr>
            <a:xfrm>
              <a:off x="227013" y="1583204"/>
              <a:ext cx="45719" cy="2743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4" name="Rectangle 13">
            <a:extLst>
              <a:ext uri="{FF2B5EF4-FFF2-40B4-BE49-F238E27FC236}">
                <a16:creationId xmlns:a16="http://schemas.microsoft.com/office/drawing/2014/main" id="{6C472AA9-4599-7171-C93A-23932881E32A}"/>
              </a:ext>
            </a:extLst>
          </p:cNvPr>
          <p:cNvSpPr/>
          <p:nvPr/>
        </p:nvSpPr>
        <p:spPr>
          <a:xfrm>
            <a:off x="228598" y="1643468"/>
            <a:ext cx="8685213" cy="1992853"/>
          </a:xfrm>
          <a:prstGeom prst="rect">
            <a:avLst/>
          </a:prstGeom>
          <a:solidFill>
            <a:srgbClr val="E0F9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580" bIns="68580" rtlCol="0" anchor="t" anchorCtr="0">
            <a:spAutoFit/>
          </a:bodyPr>
          <a:lstStyle/>
          <a:p>
            <a:r>
              <a:rPr lang="it-IT" sz="1600" dirty="0">
                <a:solidFill>
                  <a:srgbClr val="000000"/>
                </a:solidFill>
                <a:latin typeface="Times New Roman" panose="02020603050405020304" pitchFamily="18" charset="0"/>
              </a:rPr>
              <a:t>U</a:t>
            </a:r>
            <a:r>
              <a:rPr lang="it-IT" sz="1600" b="0" i="0" u="none" strike="noStrike" baseline="0" dirty="0">
                <a:solidFill>
                  <a:srgbClr val="000000"/>
                </a:solidFill>
                <a:latin typeface="Times New Roman" panose="02020603050405020304" pitchFamily="18" charset="0"/>
              </a:rPr>
              <a:t>n «interessato» </a:t>
            </a:r>
            <a:r>
              <a:rPr lang="it-IT" sz="1600" b="0" i="1" u="none" strike="noStrike" baseline="0" dirty="0">
                <a:solidFill>
                  <a:srgbClr val="000000"/>
                </a:solidFill>
                <a:latin typeface="Times New Roman" panose="02020603050405020304" pitchFamily="18" charset="0"/>
              </a:rPr>
              <a:t>ex </a:t>
            </a:r>
            <a:r>
              <a:rPr lang="it-IT" sz="1600" b="0" i="0" u="none" strike="noStrike" baseline="0" dirty="0">
                <a:solidFill>
                  <a:srgbClr val="000000"/>
                </a:solidFill>
                <a:latin typeface="Times New Roman" panose="02020603050405020304" pitchFamily="18" charset="0"/>
              </a:rPr>
              <a:t>art. 108(2) TFUE, è legittimato a proporre un ricorso diretto all’annullamento di una tale decisione </a:t>
            </a:r>
            <a:r>
              <a:rPr lang="it-IT" sz="1600" b="1" dirty="0">
                <a:solidFill>
                  <a:srgbClr val="000000"/>
                </a:solidFill>
                <a:latin typeface="Times New Roman" panose="02020603050405020304" pitchFamily="18" charset="0"/>
              </a:rPr>
              <a:t>per poter</a:t>
            </a:r>
            <a:r>
              <a:rPr lang="it-IT" sz="1600" b="1" i="0" u="none" strike="noStrike" baseline="0" dirty="0">
                <a:solidFill>
                  <a:srgbClr val="000000"/>
                </a:solidFill>
                <a:latin typeface="Times New Roman" panose="02020603050405020304" pitchFamily="18" charset="0"/>
              </a:rPr>
              <a:t> salvaguardare i diritti procedurali che gli derivano da quest’ultima disposizione </a:t>
            </a:r>
            <a:r>
              <a:rPr lang="it-IT" sz="1600" b="0" i="0" u="none" strike="noStrike" baseline="0" dirty="0">
                <a:solidFill>
                  <a:srgbClr val="000000"/>
                </a:solidFill>
                <a:latin typeface="Times New Roman" panose="02020603050405020304" pitchFamily="18" charset="0"/>
              </a:rPr>
              <a:t>(</a:t>
            </a:r>
            <a:r>
              <a:rPr lang="it-IT" sz="1600" dirty="0">
                <a:solidFill>
                  <a:prstClr val="black"/>
                </a:solidFill>
                <a:latin typeface="Times New Roman" panose="02020603050405020304" pitchFamily="18" charset="0"/>
                <a:cs typeface="Times New Roman" panose="02020603050405020304" pitchFamily="18" charset="0"/>
              </a:rPr>
              <a:t>diritto di presentare le proprie osservazioni alla CE). Il Regolamento (UE) 2015/1589 definisce come «</a:t>
            </a:r>
            <a:r>
              <a:rPr lang="it-IT" sz="1600" b="1" i="1" dirty="0">
                <a:solidFill>
                  <a:prstClr val="black"/>
                </a:solidFill>
                <a:latin typeface="Times New Roman" panose="02020603050405020304" pitchFamily="18" charset="0"/>
                <a:cs typeface="Times New Roman" panose="02020603050405020304" pitchFamily="18" charset="0"/>
              </a:rPr>
              <a:t>parte interessata</a:t>
            </a:r>
            <a:r>
              <a:rPr lang="it-IT" sz="1600" dirty="0">
                <a:solidFill>
                  <a:prstClr val="black"/>
                </a:solidFill>
                <a:latin typeface="Times New Roman" panose="02020603050405020304" pitchFamily="18" charset="0"/>
                <a:cs typeface="Times New Roman" panose="02020603050405020304" pitchFamily="18" charset="0"/>
              </a:rPr>
              <a:t>» «</a:t>
            </a:r>
            <a:r>
              <a:rPr lang="it-IT" sz="1600" i="1" dirty="0">
                <a:solidFill>
                  <a:srgbClr val="000000"/>
                </a:solidFill>
                <a:latin typeface="Times New Roman" panose="02020603050405020304" pitchFamily="18" charset="0"/>
              </a:rPr>
              <a:t>qualsiasi Stato membro e qualsiasi persona, impresa o associazione d’imprese </a:t>
            </a:r>
            <a:r>
              <a:rPr lang="it-IT" sz="1600" b="1" i="1" dirty="0">
                <a:solidFill>
                  <a:srgbClr val="000000"/>
                </a:solidFill>
                <a:latin typeface="Times New Roman" panose="02020603050405020304" pitchFamily="18" charset="0"/>
              </a:rPr>
              <a:t>i cui interessi possono essere lesi dalla concessione di aiuti</a:t>
            </a:r>
            <a:r>
              <a:rPr lang="it-IT" sz="1600" i="1" dirty="0">
                <a:solidFill>
                  <a:srgbClr val="000000"/>
                </a:solidFill>
                <a:latin typeface="Times New Roman" panose="02020603050405020304" pitchFamily="18" charset="0"/>
              </a:rPr>
              <a:t>, in particolare </a:t>
            </a:r>
          </a:p>
          <a:p>
            <a:r>
              <a:rPr lang="it-IT" sz="1600" b="1" i="1" dirty="0">
                <a:solidFill>
                  <a:srgbClr val="000000"/>
                </a:solidFill>
                <a:latin typeface="Times New Roman" panose="02020603050405020304" pitchFamily="18" charset="0"/>
              </a:rPr>
              <a:t>il beneficiario, le imprese concorrenti e le organizzazioni professionali</a:t>
            </a:r>
            <a:r>
              <a:rPr lang="it-IT" sz="1600" dirty="0">
                <a:solidFill>
                  <a:srgbClr val="000000"/>
                </a:solidFill>
                <a:latin typeface="Times New Roman" panose="02020603050405020304" pitchFamily="18" charset="0"/>
              </a:rPr>
              <a:t>» (art. 1, lett. h)</a:t>
            </a:r>
          </a:p>
          <a:p>
            <a:pPr marL="266700" lvl="1" indent="-203597" algn="just">
              <a:buFont typeface="Arial" panose="020B0604020202020204" pitchFamily="34" charset="0"/>
              <a:buChar char="•"/>
            </a:pPr>
            <a:endParaRPr lang="it-IT" sz="1400" dirty="0">
              <a:solidFill>
                <a:srgbClr val="000000"/>
              </a:solidFill>
              <a:latin typeface="Times New Roman" panose="02020603050405020304" pitchFamily="18" charset="0"/>
              <a:cs typeface="Times New Roman" panose="02020603050405020304" pitchFamily="18" charset="0"/>
            </a:endParaRPr>
          </a:p>
          <a:p>
            <a:pPr marL="600075" lvl="1" indent="-257175">
              <a:buFont typeface="Arial" panose="020B0604020202020204" pitchFamily="34" charset="0"/>
              <a:buChar char="•"/>
            </a:pPr>
            <a:endParaRPr lang="it-IT" sz="1050" dirty="0">
              <a:solidFill>
                <a:prstClr val="black"/>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24DFE0B2-6DA5-9948-FEDB-5118AD03CF22}"/>
              </a:ext>
            </a:extLst>
          </p:cNvPr>
          <p:cNvSpPr/>
          <p:nvPr/>
        </p:nvSpPr>
        <p:spPr>
          <a:xfrm>
            <a:off x="370342" y="3883750"/>
            <a:ext cx="8401724" cy="210826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580" bIns="68580" rtlCol="0" anchor="t" anchorCtr="0">
            <a:spAutoFit/>
          </a:bodyPr>
          <a:lstStyle/>
          <a:p>
            <a:pPr marL="266700" lvl="1" indent="-203597" algn="just">
              <a:buFont typeface="Arial" panose="020B0604020202020204" pitchFamily="34" charset="0"/>
              <a:buChar char="•"/>
            </a:pPr>
            <a:r>
              <a:rPr lang="it-IT" sz="1600" dirty="0">
                <a:solidFill>
                  <a:schemeClr val="tx1"/>
                </a:solidFill>
                <a:latin typeface="Times New Roman" panose="02020603050405020304" pitchFamily="18" charset="0"/>
                <a:cs typeface="Times New Roman" panose="02020603050405020304" pitchFamily="18" charset="0"/>
              </a:rPr>
              <a:t>Nel ricorso non è essenziale indicare se è inteso all’annullamento di una decisione di non sollevare obiezioni o di una decisione di non avviare il procedimento d’indagine formale, dal momento che </a:t>
            </a:r>
            <a:r>
              <a:rPr lang="it-IT" sz="1600" b="1" dirty="0">
                <a:solidFill>
                  <a:schemeClr val="tx1"/>
                </a:solidFill>
                <a:latin typeface="Times New Roman" panose="02020603050405020304" pitchFamily="18" charset="0"/>
                <a:cs typeface="Times New Roman" panose="02020603050405020304" pitchFamily="18" charset="0"/>
              </a:rPr>
              <a:t>la Commissione statuisce su tali due aspetti con un’unica decisione</a:t>
            </a:r>
            <a:endParaRPr lang="it-IT" sz="1600" dirty="0">
              <a:solidFill>
                <a:schemeClr val="tx1"/>
              </a:solidFill>
              <a:latin typeface="Times New Roman" panose="02020603050405020304" pitchFamily="18" charset="0"/>
              <a:cs typeface="Times New Roman" panose="02020603050405020304" pitchFamily="18" charset="0"/>
            </a:endParaRPr>
          </a:p>
          <a:p>
            <a:pPr marL="266700" lvl="1" indent="-203597" algn="just">
              <a:buFont typeface="Arial" panose="020B0604020202020204" pitchFamily="34" charset="0"/>
              <a:buChar char="•"/>
            </a:pPr>
            <a:endParaRPr lang="it-IT" sz="1600" dirty="0">
              <a:solidFill>
                <a:schemeClr val="tx1"/>
              </a:solidFill>
              <a:latin typeface="Times New Roman" panose="02020603050405020304" pitchFamily="18" charset="0"/>
              <a:cs typeface="Times New Roman" panose="02020603050405020304" pitchFamily="18" charset="0"/>
            </a:endParaRPr>
          </a:p>
          <a:p>
            <a:pPr marL="266700" lvl="1" indent="-203597" algn="just">
              <a:buFont typeface="Arial" panose="020B0604020202020204" pitchFamily="34" charset="0"/>
              <a:buChar char="•"/>
            </a:pPr>
            <a:r>
              <a:rPr lang="it-IT" sz="1600" dirty="0">
                <a:solidFill>
                  <a:schemeClr val="tx1"/>
                </a:solidFill>
                <a:latin typeface="Times New Roman" panose="02020603050405020304" pitchFamily="18" charset="0"/>
                <a:cs typeface="Times New Roman" panose="02020603050405020304" pitchFamily="18" charset="0"/>
              </a:rPr>
              <a:t>Il ricorrente deve dimostrare che la valutazione delle informazioni e degli elementi a disposizione della Commissione nella fase preliminare dell’esame della misura notificata </a:t>
            </a:r>
            <a:r>
              <a:rPr lang="it-IT" sz="1600" b="1" dirty="0">
                <a:solidFill>
                  <a:schemeClr val="tx1"/>
                </a:solidFill>
                <a:latin typeface="Times New Roman" panose="02020603050405020304" pitchFamily="18" charset="0"/>
                <a:cs typeface="Times New Roman" panose="02020603050405020304" pitchFamily="18" charset="0"/>
              </a:rPr>
              <a:t>avrebbe dovuto far sorgere dubbi sulla sua compatibilità con il mercato interno</a:t>
            </a:r>
            <a:endParaRPr lang="it-IT" sz="1600" dirty="0">
              <a:solidFill>
                <a:schemeClr val="tx1"/>
              </a:solidFill>
              <a:latin typeface="Times New Roman" panose="02020603050405020304" pitchFamily="18" charset="0"/>
              <a:cs typeface="Times New Roman" panose="02020603050405020304" pitchFamily="18" charset="0"/>
            </a:endParaRPr>
          </a:p>
          <a:p>
            <a:pPr marL="63103" lvl="1" algn="just"/>
            <a:endParaRPr lang="it-IT" sz="16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1694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CE68B-0AFC-8E99-DA20-D98049405046}"/>
              </a:ext>
            </a:extLst>
          </p:cNvPr>
          <p:cNvSpPr>
            <a:spLocks noGrp="1"/>
          </p:cNvSpPr>
          <p:nvPr>
            <p:ph type="title"/>
          </p:nvPr>
        </p:nvSpPr>
        <p:spPr>
          <a:xfrm>
            <a:off x="163287" y="573333"/>
            <a:ext cx="9055728" cy="682324"/>
          </a:xfrm>
        </p:spPr>
        <p:txBody>
          <a:bodyPr/>
          <a:lstStyle/>
          <a:p>
            <a:r>
              <a:rPr lang="it-IT" b="1" dirty="0"/>
              <a:t>Ricorso contro la decisione di avvio del procedimento di indagine formale </a:t>
            </a:r>
            <a:endParaRPr lang="en-GB" b="1" dirty="0"/>
          </a:p>
        </p:txBody>
      </p:sp>
      <p:sp>
        <p:nvSpPr>
          <p:cNvPr id="4" name="Rectangle 3">
            <a:extLst>
              <a:ext uri="{FF2B5EF4-FFF2-40B4-BE49-F238E27FC236}">
                <a16:creationId xmlns:a16="http://schemas.microsoft.com/office/drawing/2014/main" id="{8907359F-C765-ED24-1DB1-933B2B91BE4E}"/>
              </a:ext>
            </a:extLst>
          </p:cNvPr>
          <p:cNvSpPr/>
          <p:nvPr/>
        </p:nvSpPr>
        <p:spPr>
          <a:xfrm>
            <a:off x="534332" y="1488799"/>
            <a:ext cx="7943850" cy="132343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lvl="2" algn="just">
              <a:spcAft>
                <a:spcPts val="450"/>
              </a:spcAft>
            </a:pPr>
            <a:r>
              <a:rPr lang="it-IT" sz="20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Qualora in esito all’esame preliminare la CE nutra seri dubbi quanto alla compatibilità con il mercato interno della misura di aiuto notificatale ovvero oggetto di segnalazione, essa è </a:t>
            </a:r>
            <a:r>
              <a:rPr lang="it-IT" sz="2000" b="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tenuta ad avviare il procedimento di indagine formale di cui all’art. 108(2) TFUE</a:t>
            </a:r>
            <a:endParaRPr lang="it-IT" sz="20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5" name="Rectangle 4">
            <a:extLst>
              <a:ext uri="{FF2B5EF4-FFF2-40B4-BE49-F238E27FC236}">
                <a16:creationId xmlns:a16="http://schemas.microsoft.com/office/drawing/2014/main" id="{DBA29699-5D7D-B8FC-33EE-DE816ADE238D}"/>
              </a:ext>
            </a:extLst>
          </p:cNvPr>
          <p:cNvSpPr/>
          <p:nvPr/>
        </p:nvSpPr>
        <p:spPr>
          <a:xfrm>
            <a:off x="211340" y="1488799"/>
            <a:ext cx="8494438" cy="4423254"/>
          </a:xfrm>
          <a:prstGeom prst="rect">
            <a:avLst/>
          </a:prstGeom>
          <a:noFill/>
          <a:ln w="127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lvl="1" algn="just"/>
            <a:endParaRPr lang="en-US" sz="1350" dirty="0">
              <a:solidFill>
                <a:schemeClr val="tx1"/>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35" name="Rectangle 34">
            <a:extLst>
              <a:ext uri="{FF2B5EF4-FFF2-40B4-BE49-F238E27FC236}">
                <a16:creationId xmlns:a16="http://schemas.microsoft.com/office/drawing/2014/main" id="{3BE586A8-E1E0-5AF4-0E85-9050026B9591}"/>
              </a:ext>
            </a:extLst>
          </p:cNvPr>
          <p:cNvSpPr/>
          <p:nvPr/>
        </p:nvSpPr>
        <p:spPr>
          <a:xfrm>
            <a:off x="346168" y="2889664"/>
            <a:ext cx="8224782" cy="294496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8" name="Rectangle 37">
            <a:extLst>
              <a:ext uri="{FF2B5EF4-FFF2-40B4-BE49-F238E27FC236}">
                <a16:creationId xmlns:a16="http://schemas.microsoft.com/office/drawing/2014/main" id="{5D340969-5678-72F7-FAC3-85673C0EAA6A}"/>
              </a:ext>
            </a:extLst>
          </p:cNvPr>
          <p:cNvSpPr/>
          <p:nvPr/>
        </p:nvSpPr>
        <p:spPr>
          <a:xfrm>
            <a:off x="958652" y="3208317"/>
            <a:ext cx="6840760" cy="336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350" b="1" dirty="0">
                <a:solidFill>
                  <a:schemeClr val="tx1"/>
                </a:solidFill>
                <a:latin typeface="Times New Roman" panose="02020603050405020304" pitchFamily="18" charset="0"/>
                <a:cs typeface="Times New Roman" panose="02020603050405020304" pitchFamily="18" charset="0"/>
              </a:rPr>
              <a:t>IMPUGNABILITÀ DELLA DECISIONE DI AVVIO</a:t>
            </a:r>
            <a:endParaRPr lang="en-GB" sz="1350" b="1" dirty="0">
              <a:solidFill>
                <a:schemeClr val="tx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77815834-1FA8-EDB9-804A-A31DE0B4AFE3}"/>
              </a:ext>
            </a:extLst>
          </p:cNvPr>
          <p:cNvSpPr/>
          <p:nvPr/>
        </p:nvSpPr>
        <p:spPr>
          <a:xfrm>
            <a:off x="502948" y="3700426"/>
            <a:ext cx="7859730" cy="22088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it-IT" b="0" i="0" dirty="0">
                <a:solidFill>
                  <a:srgbClr val="000000"/>
                </a:solidFill>
                <a:effectLst/>
                <a:latin typeface="Times New Roman" panose="02020603050405020304" pitchFamily="18" charset="0"/>
                <a:cs typeface="Times New Roman" panose="02020603050405020304" pitchFamily="18" charset="0"/>
              </a:rPr>
              <a:t>		</a:t>
            </a:r>
          </a:p>
          <a:p>
            <a:pPr lvl="0" algn="just"/>
            <a:endParaRPr lang="it-IT" dirty="0">
              <a:solidFill>
                <a:srgbClr val="000000"/>
              </a:solidFill>
              <a:latin typeface="Times New Roman" panose="02020603050405020304" pitchFamily="18" charset="0"/>
              <a:cs typeface="Times New Roman" panose="02020603050405020304" pitchFamily="18" charset="0"/>
            </a:endParaRPr>
          </a:p>
          <a:p>
            <a:pPr lvl="0" algn="just"/>
            <a:endParaRPr lang="it-IT" b="0" i="0" dirty="0">
              <a:solidFill>
                <a:srgbClr val="000000"/>
              </a:solidFill>
              <a:effectLst/>
              <a:latin typeface="Times New Roman" panose="02020603050405020304" pitchFamily="18" charset="0"/>
              <a:cs typeface="Times New Roman" panose="02020603050405020304" pitchFamily="18" charset="0"/>
            </a:endParaRPr>
          </a:p>
          <a:p>
            <a:pPr lvl="0" algn="just"/>
            <a:endParaRPr lang="it-IT" dirty="0">
              <a:solidFill>
                <a:srgbClr val="000000"/>
              </a:solidFill>
              <a:latin typeface="Times New Roman" panose="02020603050405020304" pitchFamily="18" charset="0"/>
              <a:cs typeface="Times New Roman" panose="02020603050405020304" pitchFamily="18" charset="0"/>
            </a:endParaRPr>
          </a:p>
          <a:p>
            <a:pPr lvl="0" algn="just"/>
            <a:r>
              <a:rPr lang="it-IT" b="0" i="0" dirty="0">
                <a:solidFill>
                  <a:srgbClr val="000000"/>
                </a:solidFill>
                <a:effectLst/>
                <a:latin typeface="Times New Roman" panose="02020603050405020304" pitchFamily="18" charset="0"/>
                <a:cs typeface="Times New Roman" panose="02020603050405020304" pitchFamily="18" charset="0"/>
              </a:rPr>
              <a:t>Una decisione di avvio del procedimento di indagine formale </a:t>
            </a:r>
            <a:r>
              <a:rPr lang="it-IT" b="1" i="0" dirty="0">
                <a:solidFill>
                  <a:srgbClr val="000000"/>
                </a:solidFill>
                <a:effectLst/>
                <a:latin typeface="Times New Roman" panose="02020603050405020304" pitchFamily="18" charset="0"/>
                <a:cs typeface="Times New Roman" panose="02020603050405020304" pitchFamily="18" charset="0"/>
              </a:rPr>
              <a:t>concernente una misura non notificata e in corso di esecuzione, che la CE qualifichi come «nuovo aiuto», </a:t>
            </a:r>
            <a:r>
              <a:rPr lang="it-IT" b="0" i="0" dirty="0">
                <a:solidFill>
                  <a:srgbClr val="000000"/>
                </a:solidFill>
                <a:effectLst/>
                <a:latin typeface="Times New Roman" panose="02020603050405020304" pitchFamily="18" charset="0"/>
                <a:cs typeface="Times New Roman" panose="02020603050405020304" pitchFamily="18" charset="0"/>
              </a:rPr>
              <a:t>produce </a:t>
            </a:r>
            <a:r>
              <a:rPr lang="it-IT" b="1" i="0" dirty="0">
                <a:solidFill>
                  <a:srgbClr val="000000"/>
                </a:solidFill>
                <a:effectLst/>
                <a:latin typeface="Times New Roman" panose="02020603050405020304" pitchFamily="18" charset="0"/>
                <a:cs typeface="Times New Roman" panose="02020603050405020304" pitchFamily="18" charset="0"/>
              </a:rPr>
              <a:t>effetti giuridici autonomi:</a:t>
            </a:r>
            <a:r>
              <a:rPr lang="it-IT" b="1" i="0" u="none" dirty="0">
                <a:solidFill>
                  <a:srgbClr val="000000"/>
                </a:solidFill>
                <a:effectLst/>
                <a:latin typeface="Times New Roman" panose="02020603050405020304" pitchFamily="18" charset="0"/>
                <a:cs typeface="Times New Roman" panose="02020603050405020304" pitchFamily="18" charset="0"/>
              </a:rPr>
              <a:t> </a:t>
            </a:r>
            <a:r>
              <a:rPr lang="it-IT" b="1" i="0" dirty="0">
                <a:solidFill>
                  <a:srgbClr val="000000"/>
                </a:solidFill>
                <a:effectLst/>
                <a:latin typeface="Times New Roman" panose="02020603050405020304" pitchFamily="18" charset="0"/>
                <a:cs typeface="Times New Roman" panose="02020603050405020304" pitchFamily="18" charset="0"/>
              </a:rPr>
              <a:t>effetti giuridicamente vincolanti sufficientemente immediati e certi</a:t>
            </a:r>
            <a:r>
              <a:rPr lang="it-IT" i="0" dirty="0">
                <a:solidFill>
                  <a:srgbClr val="000000"/>
                </a:solidFill>
                <a:effectLst/>
                <a:latin typeface="Times New Roman" panose="02020603050405020304" pitchFamily="18" charset="0"/>
                <a:cs typeface="Times New Roman" panose="02020603050405020304" pitchFamily="18" charset="0"/>
              </a:rPr>
              <a:t>, modificando la situazione giuridica non soltanto </a:t>
            </a:r>
            <a:r>
              <a:rPr lang="it-IT" b="1" i="0" dirty="0">
                <a:solidFill>
                  <a:srgbClr val="000000"/>
                </a:solidFill>
                <a:effectLst/>
                <a:latin typeface="Times New Roman" panose="02020603050405020304" pitchFamily="18" charset="0"/>
                <a:cs typeface="Times New Roman" panose="02020603050405020304" pitchFamily="18" charset="0"/>
              </a:rPr>
              <a:t>dello Stato membro che ne è destinatario </a:t>
            </a:r>
            <a:r>
              <a:rPr lang="it-IT" i="0" dirty="0">
                <a:solidFill>
                  <a:srgbClr val="000000"/>
                </a:solidFill>
                <a:effectLst/>
                <a:latin typeface="Times New Roman" panose="02020603050405020304" pitchFamily="18" charset="0"/>
                <a:cs typeface="Times New Roman" panose="02020603050405020304" pitchFamily="18" charset="0"/>
              </a:rPr>
              <a:t>ma anche </a:t>
            </a:r>
            <a:r>
              <a:rPr lang="it-IT" b="1" i="0" dirty="0">
                <a:solidFill>
                  <a:srgbClr val="000000"/>
                </a:solidFill>
                <a:effectLst/>
                <a:latin typeface="Times New Roman" panose="02020603050405020304" pitchFamily="18" charset="0"/>
                <a:cs typeface="Times New Roman" panose="02020603050405020304" pitchFamily="18" charset="0"/>
              </a:rPr>
              <a:t>delle imprese beneficiarie della misura di aiuto </a:t>
            </a:r>
          </a:p>
          <a:p>
            <a:pPr lvl="0" algn="just"/>
            <a:endParaRPr lang="it-IT" sz="1400" dirty="0">
              <a:solidFill>
                <a:srgbClr val="000000"/>
              </a:solidFill>
              <a:latin typeface="Times New Roman" panose="02020603050405020304" pitchFamily="18" charset="0"/>
              <a:cs typeface="Times New Roman" panose="02020603050405020304" pitchFamily="18" charset="0"/>
            </a:endParaRPr>
          </a:p>
          <a:p>
            <a:pPr lvl="0" algn="just"/>
            <a:endParaRPr lang="it-IT" sz="1400" b="0" i="0" dirty="0">
              <a:solidFill>
                <a:srgbClr val="000000"/>
              </a:solidFill>
              <a:effectLst/>
              <a:latin typeface="Times New Roman" panose="02020603050405020304" pitchFamily="18" charset="0"/>
              <a:cs typeface="Times New Roman" panose="02020603050405020304" pitchFamily="18" charset="0"/>
            </a:endParaRPr>
          </a:p>
          <a:p>
            <a:pPr lvl="0" algn="just"/>
            <a:endParaRPr lang="it-IT" sz="1400" dirty="0">
              <a:solidFill>
                <a:srgbClr val="000000"/>
              </a:solidFill>
              <a:latin typeface="Times New Roman" panose="02020603050405020304" pitchFamily="18" charset="0"/>
              <a:cs typeface="Times New Roman" panose="02020603050405020304" pitchFamily="18" charset="0"/>
            </a:endParaRPr>
          </a:p>
          <a:p>
            <a:pPr lvl="0" algn="just"/>
            <a:endParaRPr lang="it-IT" sz="1400" b="0" i="0" dirty="0">
              <a:solidFill>
                <a:srgbClr val="000000"/>
              </a:solidFill>
              <a:effectLst/>
              <a:latin typeface="Times New Roman" panose="02020603050405020304" pitchFamily="18" charset="0"/>
              <a:cs typeface="Times New Roman" panose="02020603050405020304" pitchFamily="18" charset="0"/>
            </a:endParaRPr>
          </a:p>
          <a:p>
            <a:pPr lvl="0" algn="just"/>
            <a:endParaRPr lang="it-IT" sz="1400" dirty="0">
              <a:solidFill>
                <a:srgbClr val="000000"/>
              </a:solidFill>
              <a:latin typeface="Times New Roman" panose="02020603050405020304" pitchFamily="18" charset="0"/>
              <a:cs typeface="Times New Roman" panose="02020603050405020304" pitchFamily="18" charset="0"/>
            </a:endParaRPr>
          </a:p>
          <a:p>
            <a:pPr lvl="0" algn="just"/>
            <a:endParaRPr lang="it-IT" sz="14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3649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CE68B-0AFC-8E99-DA20-D98049405046}"/>
              </a:ext>
            </a:extLst>
          </p:cNvPr>
          <p:cNvSpPr>
            <a:spLocks noGrp="1"/>
          </p:cNvSpPr>
          <p:nvPr>
            <p:ph type="title"/>
          </p:nvPr>
        </p:nvSpPr>
        <p:spPr>
          <a:xfrm>
            <a:off x="230561" y="522522"/>
            <a:ext cx="8685213" cy="909765"/>
          </a:xfrm>
        </p:spPr>
        <p:txBody>
          <a:bodyPr/>
          <a:lstStyle/>
          <a:p>
            <a:r>
              <a:rPr lang="it-IT" b="1" dirty="0"/>
              <a:t>Ricorso contro la decisione della Commissione </a:t>
            </a:r>
            <a:br>
              <a:rPr lang="it-IT" b="1" dirty="0"/>
            </a:br>
            <a:r>
              <a:rPr lang="it-IT" b="1" dirty="0"/>
              <a:t>che conclude l’indagine formale</a:t>
            </a:r>
            <a:endParaRPr lang="en-GB" b="1" dirty="0"/>
          </a:p>
        </p:txBody>
      </p:sp>
      <p:sp>
        <p:nvSpPr>
          <p:cNvPr id="3" name="Rectangle 2">
            <a:extLst>
              <a:ext uri="{FF2B5EF4-FFF2-40B4-BE49-F238E27FC236}">
                <a16:creationId xmlns:a16="http://schemas.microsoft.com/office/drawing/2014/main" id="{76D4E14D-7A18-E656-DF15-E8B4F4DF4DA2}"/>
              </a:ext>
            </a:extLst>
          </p:cNvPr>
          <p:cNvSpPr/>
          <p:nvPr/>
        </p:nvSpPr>
        <p:spPr>
          <a:xfrm>
            <a:off x="229393" y="1772816"/>
            <a:ext cx="8685213" cy="2448272"/>
          </a:xfrm>
          <a:prstGeom prst="rect">
            <a:avLst/>
          </a:prstGeom>
          <a:noFill/>
          <a:ln w="127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lvl="1" algn="just"/>
            <a:r>
              <a:rPr lang="it-IT" sz="1600" b="1"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A conclusione della sua indagine formale</a:t>
            </a:r>
            <a:r>
              <a:rPr lang="it-IT" sz="1600"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 la CE può adottare una decisione: </a:t>
            </a:r>
            <a:endParaRPr lang="en-US" sz="1600" dirty="0">
              <a:solidFill>
                <a:schemeClr val="tx1"/>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4" name="Rectangle 3">
            <a:extLst>
              <a:ext uri="{FF2B5EF4-FFF2-40B4-BE49-F238E27FC236}">
                <a16:creationId xmlns:a16="http://schemas.microsoft.com/office/drawing/2014/main" id="{53F11E72-33A1-F650-0650-17AB35884E53}"/>
              </a:ext>
            </a:extLst>
          </p:cNvPr>
          <p:cNvSpPr/>
          <p:nvPr/>
        </p:nvSpPr>
        <p:spPr>
          <a:xfrm>
            <a:off x="334414" y="2392915"/>
            <a:ext cx="4079438" cy="820340"/>
          </a:xfrm>
          <a:prstGeom prst="rect">
            <a:avLst/>
          </a:prstGeom>
          <a:solidFill>
            <a:srgbClr val="FAF5B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spcAft>
                <a:spcPts val="225"/>
              </a:spcAft>
            </a:pPr>
            <a:r>
              <a:rPr lang="it-IT" sz="1400" b="1" u="sng" dirty="0">
                <a:solidFill>
                  <a:schemeClr val="tx1"/>
                </a:solidFill>
                <a:latin typeface="Times New Roman" panose="02020603050405020304" pitchFamily="18" charset="0"/>
                <a:cs typeface="Times New Roman" panose="02020603050405020304" pitchFamily="18" charset="0"/>
              </a:rPr>
              <a:t>Positiva</a:t>
            </a:r>
            <a:r>
              <a:rPr lang="it-IT" sz="1400" b="1" dirty="0">
                <a:solidFill>
                  <a:schemeClr val="tx1"/>
                </a:solidFill>
                <a:latin typeface="Times New Roman" panose="02020603050405020304" pitchFamily="18" charset="0"/>
                <a:cs typeface="Times New Roman" panose="02020603050405020304" pitchFamily="18" charset="0"/>
              </a:rPr>
              <a:t>: la misura non costituisce aiuto o l’aiuto è compatibile con il mercato interno</a:t>
            </a:r>
            <a:endParaRPr lang="it-IT" sz="1400" dirty="0">
              <a:solidFill>
                <a:schemeClr val="tx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1D88FAD-24F9-CE3F-015C-DD3A8874A069}"/>
              </a:ext>
            </a:extLst>
          </p:cNvPr>
          <p:cNvSpPr/>
          <p:nvPr/>
        </p:nvSpPr>
        <p:spPr>
          <a:xfrm>
            <a:off x="4708088" y="2392915"/>
            <a:ext cx="4079438" cy="820341"/>
          </a:xfrm>
          <a:prstGeom prst="rect">
            <a:avLst/>
          </a:prstGeom>
          <a:solidFill>
            <a:srgbClr val="FAF5B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spcAft>
                <a:spcPts val="225"/>
              </a:spcAft>
            </a:pPr>
            <a:r>
              <a:rPr lang="it-IT" sz="1400" b="1" u="sng" dirty="0">
                <a:solidFill>
                  <a:schemeClr val="tx1"/>
                </a:solidFill>
                <a:latin typeface="Times New Roman" panose="02020603050405020304" pitchFamily="18" charset="0"/>
                <a:cs typeface="Times New Roman" panose="02020603050405020304" pitchFamily="18" charset="0"/>
              </a:rPr>
              <a:t>Negativa</a:t>
            </a:r>
            <a:r>
              <a:rPr lang="it-IT" sz="1400" b="1" dirty="0">
                <a:solidFill>
                  <a:schemeClr val="tx1"/>
                </a:solidFill>
                <a:latin typeface="Times New Roman" panose="02020603050405020304" pitchFamily="18" charset="0"/>
                <a:cs typeface="Times New Roman" panose="02020603050405020304" pitchFamily="18" charset="0"/>
              </a:rPr>
              <a:t>: la misura è incompatibile con il mercato interno e non può essere attuata / l’aiuto incompatibile già erogato deve essere recuperato</a:t>
            </a: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4DF11659-1750-9402-7983-8C1034497271}"/>
              </a:ext>
            </a:extLst>
          </p:cNvPr>
          <p:cNvSpPr/>
          <p:nvPr/>
        </p:nvSpPr>
        <p:spPr>
          <a:xfrm>
            <a:off x="6609932" y="2265759"/>
            <a:ext cx="275753" cy="2543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400" dirty="0">
                <a:latin typeface="Times New Roman" panose="02020603050405020304" pitchFamily="18" charset="0"/>
                <a:cs typeface="Times New Roman" panose="02020603050405020304" pitchFamily="18" charset="0"/>
              </a:rPr>
              <a:t>2</a:t>
            </a:r>
          </a:p>
        </p:txBody>
      </p:sp>
      <p:sp>
        <p:nvSpPr>
          <p:cNvPr id="7" name="Rectangle 6">
            <a:extLst>
              <a:ext uri="{FF2B5EF4-FFF2-40B4-BE49-F238E27FC236}">
                <a16:creationId xmlns:a16="http://schemas.microsoft.com/office/drawing/2014/main" id="{8F4C24DF-07C7-58FE-4065-5F3A4908F417}"/>
              </a:ext>
            </a:extLst>
          </p:cNvPr>
          <p:cNvSpPr/>
          <p:nvPr/>
        </p:nvSpPr>
        <p:spPr>
          <a:xfrm>
            <a:off x="2236256" y="2278797"/>
            <a:ext cx="275753" cy="2543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400" dirty="0">
                <a:latin typeface="Times New Roman" panose="02020603050405020304" pitchFamily="18" charset="0"/>
                <a:cs typeface="Times New Roman" panose="02020603050405020304" pitchFamily="18" charset="0"/>
              </a:rPr>
              <a:t>1</a:t>
            </a:r>
          </a:p>
        </p:txBody>
      </p:sp>
      <p:sp>
        <p:nvSpPr>
          <p:cNvPr id="10" name="Rectangle 9">
            <a:extLst>
              <a:ext uri="{FF2B5EF4-FFF2-40B4-BE49-F238E27FC236}">
                <a16:creationId xmlns:a16="http://schemas.microsoft.com/office/drawing/2014/main" id="{199A51B4-8DF2-320B-57FD-2C82A27DECC5}"/>
              </a:ext>
            </a:extLst>
          </p:cNvPr>
          <p:cNvSpPr/>
          <p:nvPr/>
        </p:nvSpPr>
        <p:spPr>
          <a:xfrm>
            <a:off x="1967240" y="4595940"/>
            <a:ext cx="5209517" cy="1311028"/>
          </a:xfrm>
          <a:prstGeom prst="rect">
            <a:avLst/>
          </a:prstGeom>
          <a:solidFill>
            <a:srgbClr val="FAF5BE"/>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t-IT" sz="1400"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Dal momento che tali decisioni contengono la valutazione giuridica definitiva della CE della natura e/o della compatibilità della misura esaminata, esse producono effetti vincolanti in grado di incidere sugli interessi delle parti coinvolte e sono perciò sempre considerate </a:t>
            </a:r>
            <a:r>
              <a:rPr lang="it-IT" sz="1400" b="1"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atti impugnabili </a:t>
            </a:r>
            <a:r>
              <a:rPr lang="it-IT" sz="1400"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davanti al Tribunale</a:t>
            </a:r>
            <a:endParaRPr lang="en-GB" sz="1400" dirty="0">
              <a:latin typeface="Times New Roman" panose="02020603050405020304" pitchFamily="18" charset="0"/>
              <a:cs typeface="Times New Roman" panose="02020603050405020304" pitchFamily="18" charset="0"/>
            </a:endParaRPr>
          </a:p>
          <a:p>
            <a:pPr marL="0" lvl="1" algn="ctr"/>
            <a:endParaRPr lang="en-US" sz="1400" dirty="0">
              <a:solidFill>
                <a:schemeClr val="tx1"/>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15" name="Rectangle 14">
            <a:extLst>
              <a:ext uri="{FF2B5EF4-FFF2-40B4-BE49-F238E27FC236}">
                <a16:creationId xmlns:a16="http://schemas.microsoft.com/office/drawing/2014/main" id="{13CE7188-7C5B-8B22-4352-DCC1CEAB1FDF}"/>
              </a:ext>
            </a:extLst>
          </p:cNvPr>
          <p:cNvSpPr/>
          <p:nvPr/>
        </p:nvSpPr>
        <p:spPr>
          <a:xfrm>
            <a:off x="1967241" y="3645024"/>
            <a:ext cx="5209517" cy="515481"/>
          </a:xfrm>
          <a:prstGeom prst="rect">
            <a:avLst/>
          </a:prstGeom>
          <a:solidFill>
            <a:srgbClr val="FAF5B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spcAft>
                <a:spcPts val="225"/>
              </a:spcAft>
            </a:pPr>
            <a:r>
              <a:rPr lang="it-IT" sz="1400" b="1" u="sng" dirty="0">
                <a:solidFill>
                  <a:schemeClr val="tx1"/>
                </a:solidFill>
                <a:latin typeface="Times New Roman" panose="02020603050405020304" pitchFamily="18" charset="0"/>
                <a:cs typeface="Times New Roman" panose="02020603050405020304" pitchFamily="18" charset="0"/>
              </a:rPr>
              <a:t>Condizionata</a:t>
            </a:r>
            <a:r>
              <a:rPr lang="it-IT" sz="1400" b="1" dirty="0">
                <a:solidFill>
                  <a:schemeClr val="tx1"/>
                </a:solidFill>
                <a:latin typeface="Times New Roman" panose="02020603050405020304" pitchFamily="18" charset="0"/>
                <a:cs typeface="Times New Roman" panose="02020603050405020304" pitchFamily="18" charset="0"/>
              </a:rPr>
              <a:t>: la misura è compatibile con il mercato interno, ma la sua attuazione è soggetta a determinate condizioni</a:t>
            </a:r>
            <a:endParaRPr lang="it-IT" sz="1400" dirty="0">
              <a:solidFill>
                <a:schemeClr val="tx1"/>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2841D5D2-56A6-CACB-9F10-D29BA2108E3F}"/>
              </a:ext>
            </a:extLst>
          </p:cNvPr>
          <p:cNvSpPr/>
          <p:nvPr/>
        </p:nvSpPr>
        <p:spPr>
          <a:xfrm>
            <a:off x="4423437" y="3458696"/>
            <a:ext cx="297126" cy="251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400" dirty="0">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2299380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CE68B-0AFC-8E99-DA20-D98049405046}"/>
              </a:ext>
            </a:extLst>
          </p:cNvPr>
          <p:cNvSpPr>
            <a:spLocks noGrp="1"/>
          </p:cNvSpPr>
          <p:nvPr>
            <p:ph type="title"/>
          </p:nvPr>
        </p:nvSpPr>
        <p:spPr>
          <a:xfrm>
            <a:off x="220150" y="479575"/>
            <a:ext cx="8685213" cy="909765"/>
          </a:xfrm>
        </p:spPr>
        <p:txBody>
          <a:bodyPr/>
          <a:lstStyle/>
          <a:p>
            <a:r>
              <a:rPr lang="it-IT" b="1" dirty="0"/>
              <a:t>Ricorso contro la decisione finale della Commissione: imprese beneficiarie ed associazioni di categoria </a:t>
            </a:r>
            <a:endParaRPr lang="en-GB" b="1" dirty="0"/>
          </a:p>
        </p:txBody>
      </p:sp>
      <p:grpSp>
        <p:nvGrpSpPr>
          <p:cNvPr id="3" name="Group 2">
            <a:extLst>
              <a:ext uri="{FF2B5EF4-FFF2-40B4-BE49-F238E27FC236}">
                <a16:creationId xmlns:a16="http://schemas.microsoft.com/office/drawing/2014/main" id="{687E2FD6-E777-D251-606D-F34BED23D3E7}"/>
              </a:ext>
            </a:extLst>
          </p:cNvPr>
          <p:cNvGrpSpPr/>
          <p:nvPr/>
        </p:nvGrpSpPr>
        <p:grpSpPr>
          <a:xfrm>
            <a:off x="220150" y="1549213"/>
            <a:ext cx="8685213" cy="253860"/>
            <a:chOff x="227013" y="1583204"/>
            <a:chExt cx="8686800" cy="274320"/>
          </a:xfrm>
        </p:grpSpPr>
        <p:sp>
          <p:nvSpPr>
            <p:cNvPr id="4" name="Rectangle 3">
              <a:extLst>
                <a:ext uri="{FF2B5EF4-FFF2-40B4-BE49-F238E27FC236}">
                  <a16:creationId xmlns:a16="http://schemas.microsoft.com/office/drawing/2014/main" id="{FA6D4482-935A-0932-5C35-176A25785A9A}"/>
                </a:ext>
              </a:extLst>
            </p:cNvPr>
            <p:cNvSpPr/>
            <p:nvPr/>
          </p:nvSpPr>
          <p:spPr>
            <a:xfrm>
              <a:off x="227013" y="1583204"/>
              <a:ext cx="8686800" cy="27432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lIns="102870" rtlCol="0" anchor="ctr"/>
            <a:lstStyle/>
            <a:p>
              <a:r>
                <a:rPr lang="it-IT" sz="1600" b="1" dirty="0">
                  <a:solidFill>
                    <a:schemeClr val="bg1"/>
                  </a:solidFill>
                  <a:latin typeface="Times New Roman" panose="02020603050405020304" pitchFamily="18" charset="0"/>
                  <a:cs typeface="Times New Roman" panose="02020603050405020304" pitchFamily="18" charset="0"/>
                </a:rPr>
                <a:t>INTERESSE E LEGITTIMAZIONE AD AGIRE</a:t>
              </a:r>
              <a:endParaRPr lang="en-GB" sz="1600" b="1" dirty="0">
                <a:solidFill>
                  <a:schemeClr val="bg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32358A0E-6F98-EA59-1A5B-1220FF97F06B}"/>
                </a:ext>
              </a:extLst>
            </p:cNvPr>
            <p:cNvSpPr/>
            <p:nvPr/>
          </p:nvSpPr>
          <p:spPr>
            <a:xfrm>
              <a:off x="227013" y="1583204"/>
              <a:ext cx="45719" cy="2743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Times New Roman" panose="02020603050405020304" pitchFamily="18" charset="0"/>
                <a:cs typeface="Times New Roman" panose="02020603050405020304" pitchFamily="18" charset="0"/>
              </a:endParaRPr>
            </a:p>
          </p:txBody>
        </p:sp>
      </p:grpSp>
      <p:sp>
        <p:nvSpPr>
          <p:cNvPr id="6" name="Rectangle 5">
            <a:extLst>
              <a:ext uri="{FF2B5EF4-FFF2-40B4-BE49-F238E27FC236}">
                <a16:creationId xmlns:a16="http://schemas.microsoft.com/office/drawing/2014/main" id="{152A62B1-CB3D-082D-6F02-78AF1E2003C7}"/>
              </a:ext>
            </a:extLst>
          </p:cNvPr>
          <p:cNvSpPr/>
          <p:nvPr/>
        </p:nvSpPr>
        <p:spPr>
          <a:xfrm>
            <a:off x="208489" y="1803073"/>
            <a:ext cx="8685213" cy="467050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580" bIns="68580" rtlCol="0" anchor="t" anchorCtr="0">
            <a:spAutoFit/>
          </a:bodyPr>
          <a:lstStyle/>
          <a:p>
            <a:pPr marL="266700" lvl="1" indent="-203597" algn="just">
              <a:buFont typeface="Arial" panose="020B0604020202020204" pitchFamily="34" charset="0"/>
              <a:buChar char="•"/>
            </a:pPr>
            <a:r>
              <a:rPr lang="it-IT" sz="1600" b="1" u="sng" dirty="0">
                <a:solidFill>
                  <a:prstClr val="black"/>
                </a:solidFill>
                <a:latin typeface="Times New Roman" panose="02020603050405020304" pitchFamily="18" charset="0"/>
                <a:cs typeface="Times New Roman" panose="02020603050405020304" pitchFamily="18" charset="0"/>
              </a:rPr>
              <a:t>Beneficiario </a:t>
            </a:r>
            <a:r>
              <a:rPr lang="it-IT" sz="1600" u="sng" dirty="0">
                <a:solidFill>
                  <a:prstClr val="black"/>
                </a:solidFill>
                <a:latin typeface="Times New Roman" panose="02020603050405020304" pitchFamily="18" charset="0"/>
                <a:cs typeface="Times New Roman" panose="02020603050405020304" pitchFamily="18" charset="0"/>
              </a:rPr>
              <a:t>di un aiuto individuale/diretti beneficiari di un regime</a:t>
            </a:r>
            <a:r>
              <a:rPr lang="it-IT" sz="1600" dirty="0">
                <a:solidFill>
                  <a:prstClr val="black"/>
                </a:solidFill>
                <a:latin typeface="Times New Roman" panose="02020603050405020304" pitchFamily="18" charset="0"/>
                <a:cs typeface="Times New Roman" panose="02020603050405020304" pitchFamily="18" charset="0"/>
              </a:rPr>
              <a:t>: in generale, assenza d’interesse ad agire per l’annullamento di una decisione di compatibilità dell’aiuto </a:t>
            </a:r>
            <a:r>
              <a:rPr lang="it-IT" sz="1600" b="1" dirty="0">
                <a:solidFill>
                  <a:prstClr val="black"/>
                </a:solidFill>
                <a:latin typeface="Times New Roman" panose="02020603050405020304" pitchFamily="18" charset="0"/>
                <a:cs typeface="Times New Roman" panose="02020603050405020304" pitchFamily="18" charset="0"/>
              </a:rPr>
              <a:t>(salvo eccezioni</a:t>
            </a:r>
            <a:r>
              <a:rPr lang="it-IT" sz="1600" dirty="0">
                <a:solidFill>
                  <a:prstClr val="black"/>
                </a:solidFill>
                <a:latin typeface="Times New Roman" panose="02020603050405020304" pitchFamily="18" charset="0"/>
                <a:cs typeface="Times New Roman" panose="02020603050405020304" pitchFamily="18" charset="0"/>
              </a:rPr>
              <a:t>)</a:t>
            </a:r>
            <a:r>
              <a:rPr lang="it-IT" sz="1600" b="1" dirty="0">
                <a:solidFill>
                  <a:prstClr val="black"/>
                </a:solidFill>
                <a:latin typeface="Times New Roman" panose="02020603050405020304" pitchFamily="18" charset="0"/>
                <a:cs typeface="Times New Roman" panose="02020603050405020304" pitchFamily="18" charset="0"/>
              </a:rPr>
              <a:t>;</a:t>
            </a:r>
            <a:r>
              <a:rPr lang="it-IT" sz="1600" dirty="0">
                <a:solidFill>
                  <a:prstClr val="black"/>
                </a:solidFill>
                <a:latin typeface="Times New Roman" panose="02020603050405020304" pitchFamily="18" charset="0"/>
                <a:cs typeface="Times New Roman" panose="02020603050405020304" pitchFamily="18" charset="0"/>
              </a:rPr>
              <a:t> interesse ad agire e legittimazione (purché </a:t>
            </a:r>
            <a:r>
              <a:rPr lang="it-IT" sz="1600" b="1" dirty="0">
                <a:solidFill>
                  <a:prstClr val="black"/>
                </a:solidFill>
                <a:latin typeface="Times New Roman" panose="02020603050405020304" pitchFamily="18" charset="0"/>
                <a:cs typeface="Times New Roman" panose="02020603050405020304" pitchFamily="18" charset="0"/>
              </a:rPr>
              <a:t>direttamente e individualmente interessato/i) </a:t>
            </a:r>
            <a:r>
              <a:rPr lang="it-IT" sz="1600" dirty="0">
                <a:solidFill>
                  <a:prstClr val="black"/>
                </a:solidFill>
                <a:latin typeface="Times New Roman" panose="02020603050405020304" pitchFamily="18" charset="0"/>
                <a:cs typeface="Times New Roman" panose="02020603050405020304" pitchFamily="18" charset="0"/>
              </a:rPr>
              <a:t>a impugnare una decisione negativa</a:t>
            </a:r>
          </a:p>
          <a:p>
            <a:pPr marL="63103" lvl="1" algn="just"/>
            <a:r>
              <a:rPr lang="it-IT" sz="1600" dirty="0">
                <a:solidFill>
                  <a:prstClr val="black"/>
                </a:solidFill>
                <a:latin typeface="Times New Roman" panose="02020603050405020304" pitchFamily="18" charset="0"/>
                <a:cs typeface="Times New Roman" panose="02020603050405020304" pitchFamily="18" charset="0"/>
              </a:rPr>
              <a:t> </a:t>
            </a:r>
          </a:p>
          <a:p>
            <a:pPr marL="266700" lvl="1" indent="-203597" algn="just">
              <a:buFont typeface="Arial" panose="020B0604020202020204" pitchFamily="34" charset="0"/>
              <a:buChar char="•"/>
            </a:pPr>
            <a:r>
              <a:rPr lang="it-IT" sz="1600" b="1" u="sng" dirty="0">
                <a:solidFill>
                  <a:prstClr val="black"/>
                </a:solidFill>
                <a:latin typeface="Times New Roman" panose="02020603050405020304" pitchFamily="18" charset="0"/>
                <a:cs typeface="Times New Roman" panose="02020603050405020304" pitchFamily="18" charset="0"/>
              </a:rPr>
              <a:t>Associazioni di categoria</a:t>
            </a:r>
            <a:r>
              <a:rPr lang="it-IT" sz="1600" dirty="0">
                <a:solidFill>
                  <a:prstClr val="black"/>
                </a:solidFill>
                <a:latin typeface="Times New Roman" panose="02020603050405020304" pitchFamily="18" charset="0"/>
                <a:cs typeface="Times New Roman" panose="02020603050405020304" pitchFamily="18" charset="0"/>
              </a:rPr>
              <a:t>: hanno legittimazione ad agire nel caso in cui:</a:t>
            </a:r>
          </a:p>
          <a:p>
            <a:pPr marL="266700" lvl="1" indent="-203597" algn="just">
              <a:buFont typeface="Arial" panose="020B0604020202020204" pitchFamily="34" charset="0"/>
              <a:buChar char="•"/>
            </a:pPr>
            <a:endParaRPr lang="it-IT" sz="1600" dirty="0">
              <a:solidFill>
                <a:prstClr val="black"/>
              </a:solidFill>
              <a:latin typeface="Times New Roman" panose="02020603050405020304" pitchFamily="18" charset="0"/>
              <a:cs typeface="Times New Roman" panose="02020603050405020304" pitchFamily="18" charset="0"/>
            </a:endParaRPr>
          </a:p>
          <a:p>
            <a:pPr marL="609600" lvl="2" indent="-203597" algn="just">
              <a:buFont typeface="Arial" panose="020B0604020202020204" pitchFamily="34" charset="0"/>
              <a:buChar char="•"/>
            </a:pPr>
            <a:endParaRPr lang="it-IT" sz="1400" dirty="0">
              <a:solidFill>
                <a:prstClr val="black"/>
              </a:solidFill>
              <a:latin typeface="Times New Roman" panose="02020603050405020304" pitchFamily="18" charset="0"/>
              <a:cs typeface="Times New Roman" panose="02020603050405020304" pitchFamily="18" charset="0"/>
            </a:endParaRPr>
          </a:p>
          <a:p>
            <a:pPr marL="609600" lvl="2" indent="-203597" algn="just">
              <a:buFont typeface="Arial" panose="020B0604020202020204" pitchFamily="34" charset="0"/>
              <a:buChar char="•"/>
            </a:pPr>
            <a:endParaRPr lang="it-IT" sz="1050" dirty="0">
              <a:solidFill>
                <a:prstClr val="black"/>
              </a:solidFill>
              <a:latin typeface="Times New Roman" panose="02020603050405020304" pitchFamily="18" charset="0"/>
              <a:cs typeface="Times New Roman" panose="02020603050405020304" pitchFamily="18" charset="0"/>
            </a:endParaRPr>
          </a:p>
          <a:p>
            <a:pPr marL="609600" lvl="2" indent="-203597" algn="just">
              <a:buFont typeface="Arial" panose="020B0604020202020204" pitchFamily="34" charset="0"/>
              <a:buChar char="•"/>
            </a:pPr>
            <a:endParaRPr lang="it-IT" sz="1050" dirty="0">
              <a:solidFill>
                <a:prstClr val="black"/>
              </a:solidFill>
              <a:latin typeface="Times New Roman" panose="02020603050405020304" pitchFamily="18" charset="0"/>
              <a:cs typeface="Times New Roman" panose="02020603050405020304" pitchFamily="18" charset="0"/>
            </a:endParaRPr>
          </a:p>
          <a:p>
            <a:pPr marL="609600" lvl="2" indent="-203597" algn="just">
              <a:buFont typeface="Arial" panose="020B0604020202020204" pitchFamily="34" charset="0"/>
              <a:buChar char="•"/>
            </a:pPr>
            <a:endParaRPr lang="it-IT" sz="1050" dirty="0">
              <a:solidFill>
                <a:prstClr val="black"/>
              </a:solidFill>
              <a:latin typeface="Times New Roman" panose="02020603050405020304" pitchFamily="18" charset="0"/>
              <a:cs typeface="Times New Roman" panose="02020603050405020304" pitchFamily="18" charset="0"/>
            </a:endParaRPr>
          </a:p>
          <a:p>
            <a:pPr marL="609600" lvl="2" indent="-203597" algn="just">
              <a:buFont typeface="Arial" panose="020B0604020202020204" pitchFamily="34" charset="0"/>
              <a:buChar char="•"/>
            </a:pPr>
            <a:endParaRPr lang="it-IT" sz="1050" dirty="0">
              <a:solidFill>
                <a:prstClr val="black"/>
              </a:solidFill>
              <a:latin typeface="Times New Roman" panose="02020603050405020304" pitchFamily="18" charset="0"/>
              <a:cs typeface="Times New Roman" panose="02020603050405020304" pitchFamily="18" charset="0"/>
            </a:endParaRPr>
          </a:p>
          <a:p>
            <a:pPr marL="609600" lvl="2" indent="-203597" algn="just">
              <a:buFont typeface="Arial" panose="020B0604020202020204" pitchFamily="34" charset="0"/>
              <a:buChar char="•"/>
            </a:pPr>
            <a:endParaRPr lang="it-IT" sz="1050" dirty="0">
              <a:solidFill>
                <a:prstClr val="black"/>
              </a:solidFill>
              <a:latin typeface="Times New Roman" panose="02020603050405020304" pitchFamily="18" charset="0"/>
              <a:cs typeface="Times New Roman" panose="02020603050405020304" pitchFamily="18" charset="0"/>
            </a:endParaRPr>
          </a:p>
          <a:p>
            <a:pPr marL="609600" lvl="2" indent="-203597" algn="just">
              <a:buFont typeface="Arial" panose="020B0604020202020204" pitchFamily="34" charset="0"/>
              <a:buChar char="•"/>
            </a:pPr>
            <a:endParaRPr lang="it-IT" sz="1050" dirty="0">
              <a:solidFill>
                <a:prstClr val="black"/>
              </a:solidFill>
              <a:latin typeface="Times New Roman" panose="02020603050405020304" pitchFamily="18" charset="0"/>
              <a:cs typeface="Times New Roman" panose="02020603050405020304" pitchFamily="18" charset="0"/>
            </a:endParaRPr>
          </a:p>
          <a:p>
            <a:pPr marL="609600" lvl="2" indent="-203597" algn="just">
              <a:buFont typeface="Arial" panose="020B0604020202020204" pitchFamily="34" charset="0"/>
              <a:buChar char="•"/>
            </a:pPr>
            <a:endParaRPr lang="it-IT" sz="1050" dirty="0">
              <a:solidFill>
                <a:prstClr val="black"/>
              </a:solidFill>
              <a:latin typeface="Times New Roman" panose="02020603050405020304" pitchFamily="18" charset="0"/>
              <a:cs typeface="Times New Roman" panose="02020603050405020304" pitchFamily="18" charset="0"/>
            </a:endParaRPr>
          </a:p>
          <a:p>
            <a:pPr marL="609600" lvl="2" indent="-203597">
              <a:buFont typeface="Arial" panose="020B0604020202020204" pitchFamily="34" charset="0"/>
              <a:buChar char="•"/>
            </a:pPr>
            <a:endParaRPr lang="it-IT" sz="1050" dirty="0">
              <a:solidFill>
                <a:prstClr val="black"/>
              </a:solidFill>
              <a:latin typeface="Times New Roman" panose="02020603050405020304" pitchFamily="18" charset="0"/>
              <a:cs typeface="Times New Roman" panose="02020603050405020304" pitchFamily="18" charset="0"/>
            </a:endParaRPr>
          </a:p>
          <a:p>
            <a:pPr marL="406003" lvl="2" algn="just"/>
            <a:endParaRPr lang="it-IT" sz="1050" dirty="0">
              <a:solidFill>
                <a:prstClr val="black"/>
              </a:solidFill>
              <a:latin typeface="Times New Roman" panose="02020603050405020304" pitchFamily="18" charset="0"/>
              <a:cs typeface="Times New Roman" panose="02020603050405020304" pitchFamily="18" charset="0"/>
            </a:endParaRPr>
          </a:p>
          <a:p>
            <a:pPr marL="609600" lvl="2" indent="-203597" algn="just">
              <a:buFont typeface="Arial" panose="020B0604020202020204" pitchFamily="34" charset="0"/>
              <a:buChar char="•"/>
            </a:pPr>
            <a:endParaRPr lang="it-IT" sz="1050" dirty="0">
              <a:solidFill>
                <a:prstClr val="black"/>
              </a:solidFill>
              <a:latin typeface="Times New Roman" panose="02020603050405020304" pitchFamily="18" charset="0"/>
              <a:cs typeface="Times New Roman" panose="02020603050405020304" pitchFamily="18" charset="0"/>
            </a:endParaRPr>
          </a:p>
          <a:p>
            <a:pPr marL="609600" lvl="2" indent="-203597" algn="just">
              <a:buFont typeface="Arial" panose="020B0604020202020204" pitchFamily="34" charset="0"/>
              <a:buChar char="•"/>
            </a:pPr>
            <a:endParaRPr lang="it-IT" sz="1050" dirty="0">
              <a:solidFill>
                <a:prstClr val="black"/>
              </a:solidFill>
              <a:latin typeface="Times New Roman" panose="02020603050405020304" pitchFamily="18" charset="0"/>
              <a:cs typeface="Times New Roman" panose="02020603050405020304" pitchFamily="18" charset="0"/>
            </a:endParaRPr>
          </a:p>
          <a:p>
            <a:pPr marL="609600" lvl="2" indent="-203597" algn="just">
              <a:buFont typeface="Arial" panose="020B0604020202020204" pitchFamily="34" charset="0"/>
              <a:buChar char="•"/>
            </a:pPr>
            <a:endParaRPr lang="it-IT" sz="1050" dirty="0">
              <a:solidFill>
                <a:prstClr val="black"/>
              </a:solidFill>
              <a:latin typeface="Times New Roman" panose="02020603050405020304" pitchFamily="18" charset="0"/>
              <a:cs typeface="Times New Roman" panose="02020603050405020304" pitchFamily="18" charset="0"/>
            </a:endParaRPr>
          </a:p>
          <a:p>
            <a:pPr marL="609600" lvl="2" indent="-203597" algn="just">
              <a:buFont typeface="Arial" panose="020B0604020202020204" pitchFamily="34" charset="0"/>
              <a:buChar char="•"/>
            </a:pPr>
            <a:endParaRPr lang="it-IT" sz="1050" dirty="0">
              <a:solidFill>
                <a:prstClr val="black"/>
              </a:solidFill>
              <a:latin typeface="Times New Roman" panose="02020603050405020304" pitchFamily="18" charset="0"/>
              <a:cs typeface="Times New Roman" panose="02020603050405020304" pitchFamily="18" charset="0"/>
            </a:endParaRPr>
          </a:p>
          <a:p>
            <a:pPr marL="355600" lvl="2" indent="-266700" algn="just">
              <a:buFont typeface="Arial" panose="020B0604020202020204" pitchFamily="34" charset="0"/>
              <a:buChar char="•"/>
            </a:pPr>
            <a:r>
              <a:rPr lang="it-IT" sz="1600" dirty="0">
                <a:solidFill>
                  <a:prstClr val="black"/>
                </a:solidFill>
                <a:latin typeface="Times New Roman" panose="02020603050405020304" pitchFamily="18" charset="0"/>
                <a:cs typeface="Times New Roman" panose="02020603050405020304" pitchFamily="18" charset="0"/>
              </a:rPr>
              <a:t>Situazione peculiare del </a:t>
            </a:r>
            <a:r>
              <a:rPr lang="it-IT" sz="1600" b="1" dirty="0">
                <a:solidFill>
                  <a:prstClr val="black"/>
                </a:solidFill>
                <a:latin typeface="Times New Roman" panose="02020603050405020304" pitchFamily="18" charset="0"/>
                <a:cs typeface="Times New Roman" panose="02020603050405020304" pitchFamily="18" charset="0"/>
              </a:rPr>
              <a:t>principale azionista dell’impresa beneficiaria </a:t>
            </a:r>
            <a:r>
              <a:rPr lang="it-IT" sz="1600" dirty="0">
                <a:solidFill>
                  <a:prstClr val="black"/>
                </a:solidFill>
                <a:latin typeface="Times New Roman" panose="02020603050405020304" pitchFamily="18" charset="0"/>
                <a:cs typeface="Times New Roman" panose="02020603050405020304" pitchFamily="18" charset="0"/>
              </a:rPr>
              <a:t>che impugni la decisione con cui la CE dichiari l’aiuto incompatibile </a:t>
            </a:r>
          </a:p>
        </p:txBody>
      </p:sp>
      <p:sp>
        <p:nvSpPr>
          <p:cNvPr id="7" name="Rectangle 6">
            <a:extLst>
              <a:ext uri="{FF2B5EF4-FFF2-40B4-BE49-F238E27FC236}">
                <a16:creationId xmlns:a16="http://schemas.microsoft.com/office/drawing/2014/main" id="{5439A686-D626-C7F5-197C-D9F2AC69867B}"/>
              </a:ext>
            </a:extLst>
          </p:cNvPr>
          <p:cNvSpPr/>
          <p:nvPr/>
        </p:nvSpPr>
        <p:spPr>
          <a:xfrm>
            <a:off x="345443" y="3491831"/>
            <a:ext cx="4079438" cy="10185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lvl="2" algn="ctr"/>
            <a:r>
              <a:rPr lang="it-IT" sz="1400" b="1" dirty="0">
                <a:solidFill>
                  <a:prstClr val="black"/>
                </a:solidFill>
                <a:latin typeface="Times New Roman" panose="02020603050405020304" pitchFamily="18" charset="0"/>
                <a:cs typeface="Times New Roman" panose="02020603050405020304" pitchFamily="18" charset="0"/>
              </a:rPr>
              <a:t>La decisione riguarda direttamente e individualmente i membri dell’associazione o almeno alcuni di essi</a:t>
            </a:r>
          </a:p>
        </p:txBody>
      </p:sp>
      <p:sp>
        <p:nvSpPr>
          <p:cNvPr id="8" name="Rectangle 7">
            <a:extLst>
              <a:ext uri="{FF2B5EF4-FFF2-40B4-BE49-F238E27FC236}">
                <a16:creationId xmlns:a16="http://schemas.microsoft.com/office/drawing/2014/main" id="{AFFDF56B-AE64-291F-27BE-48F020104155}"/>
              </a:ext>
            </a:extLst>
          </p:cNvPr>
          <p:cNvSpPr/>
          <p:nvPr/>
        </p:nvSpPr>
        <p:spPr>
          <a:xfrm>
            <a:off x="4710580" y="3476384"/>
            <a:ext cx="4079438" cy="10185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lvl="2" algn="ctr"/>
            <a:r>
              <a:rPr lang="it-IT" sz="1400" b="1" dirty="0">
                <a:solidFill>
                  <a:prstClr val="black"/>
                </a:solidFill>
                <a:latin typeface="Times New Roman" panose="02020603050405020304" pitchFamily="18" charset="0"/>
                <a:cs typeface="Times New Roman" panose="02020603050405020304" pitchFamily="18" charset="0"/>
              </a:rPr>
              <a:t>La decisione riguarda direttamente e individualmente l’associazione stessa e i suoi interessi (pregiudizio alla sua posizione di negoziatrice dell’aiuto)</a:t>
            </a:r>
          </a:p>
        </p:txBody>
      </p:sp>
      <p:sp>
        <p:nvSpPr>
          <p:cNvPr id="9" name="Rectangle 8">
            <a:extLst>
              <a:ext uri="{FF2B5EF4-FFF2-40B4-BE49-F238E27FC236}">
                <a16:creationId xmlns:a16="http://schemas.microsoft.com/office/drawing/2014/main" id="{9F4C5016-DE20-3818-0C5F-44BAAD694D39}"/>
              </a:ext>
            </a:extLst>
          </p:cNvPr>
          <p:cNvSpPr/>
          <p:nvPr/>
        </p:nvSpPr>
        <p:spPr>
          <a:xfrm>
            <a:off x="6622951" y="3467006"/>
            <a:ext cx="275753" cy="25430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400" b="1" dirty="0">
                <a:solidFill>
                  <a:schemeClr val="tx1"/>
                </a:solidFill>
                <a:latin typeface="Times New Roman" panose="02020603050405020304" pitchFamily="18" charset="0"/>
                <a:cs typeface="Times New Roman" panose="02020603050405020304" pitchFamily="18" charset="0"/>
              </a:rPr>
              <a:t>2</a:t>
            </a:r>
          </a:p>
        </p:txBody>
      </p:sp>
      <p:sp>
        <p:nvSpPr>
          <p:cNvPr id="10" name="Rectangle 9">
            <a:extLst>
              <a:ext uri="{FF2B5EF4-FFF2-40B4-BE49-F238E27FC236}">
                <a16:creationId xmlns:a16="http://schemas.microsoft.com/office/drawing/2014/main" id="{79544FD4-6C70-DB50-BAE9-594D9425B31A}"/>
              </a:ext>
            </a:extLst>
          </p:cNvPr>
          <p:cNvSpPr/>
          <p:nvPr/>
        </p:nvSpPr>
        <p:spPr>
          <a:xfrm>
            <a:off x="2245298" y="3473845"/>
            <a:ext cx="275753" cy="25430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400" b="1" dirty="0">
                <a:solidFill>
                  <a:schemeClr val="tx1"/>
                </a:solidFill>
                <a:latin typeface="Times New Roman" panose="02020603050405020304" pitchFamily="18" charset="0"/>
                <a:cs typeface="Times New Roman" panose="02020603050405020304" pitchFamily="18" charset="0"/>
              </a:rPr>
              <a:t>1</a:t>
            </a:r>
          </a:p>
        </p:txBody>
      </p:sp>
      <p:sp>
        <p:nvSpPr>
          <p:cNvPr id="11" name="Rectangle 10">
            <a:extLst>
              <a:ext uri="{FF2B5EF4-FFF2-40B4-BE49-F238E27FC236}">
                <a16:creationId xmlns:a16="http://schemas.microsoft.com/office/drawing/2014/main" id="{9766CD01-9E43-3A38-EBD8-3D517F7C9934}"/>
              </a:ext>
            </a:extLst>
          </p:cNvPr>
          <p:cNvSpPr/>
          <p:nvPr/>
        </p:nvSpPr>
        <p:spPr>
          <a:xfrm>
            <a:off x="2523039" y="4483675"/>
            <a:ext cx="4104133" cy="10185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lvl="2" algn="ctr"/>
            <a:r>
              <a:rPr lang="it-IT" sz="1400" b="1" dirty="0">
                <a:solidFill>
                  <a:prstClr val="black"/>
                </a:solidFill>
                <a:latin typeface="Times New Roman" panose="02020603050405020304" pitchFamily="18" charset="0"/>
                <a:cs typeface="Times New Roman" panose="02020603050405020304" pitchFamily="18" charset="0"/>
              </a:rPr>
              <a:t>Una disposizione di natura normativa riconosce espressamente all’associazione una serie di facoltà di carattere procedurale</a:t>
            </a:r>
          </a:p>
        </p:txBody>
      </p:sp>
      <p:sp>
        <p:nvSpPr>
          <p:cNvPr id="12" name="Rectangle 11">
            <a:extLst>
              <a:ext uri="{FF2B5EF4-FFF2-40B4-BE49-F238E27FC236}">
                <a16:creationId xmlns:a16="http://schemas.microsoft.com/office/drawing/2014/main" id="{817422DC-F075-5FB7-EDE2-206C2F8B23EC}"/>
              </a:ext>
            </a:extLst>
          </p:cNvPr>
          <p:cNvSpPr/>
          <p:nvPr/>
        </p:nvSpPr>
        <p:spPr>
          <a:xfrm>
            <a:off x="4450419" y="4454359"/>
            <a:ext cx="275753" cy="25430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400" b="1" dirty="0">
                <a:solidFill>
                  <a:schemeClr val="tx1"/>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3805770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CE68B-0AFC-8E99-DA20-D98049405046}"/>
              </a:ext>
            </a:extLst>
          </p:cNvPr>
          <p:cNvSpPr>
            <a:spLocks noGrp="1"/>
          </p:cNvSpPr>
          <p:nvPr>
            <p:ph type="title"/>
          </p:nvPr>
        </p:nvSpPr>
        <p:spPr>
          <a:xfrm>
            <a:off x="228601" y="497944"/>
            <a:ext cx="8685213" cy="909765"/>
          </a:xfrm>
        </p:spPr>
        <p:txBody>
          <a:bodyPr/>
          <a:lstStyle/>
          <a:p>
            <a:r>
              <a:rPr lang="it-IT" b="1" dirty="0"/>
              <a:t>Ricorso contro la decisione finale della Commissione: concorrenti dell’impresa beneficiaria </a:t>
            </a:r>
            <a:endParaRPr lang="en-GB" b="1" dirty="0"/>
          </a:p>
        </p:txBody>
      </p:sp>
      <p:grpSp>
        <p:nvGrpSpPr>
          <p:cNvPr id="5" name="Group 4">
            <a:extLst>
              <a:ext uri="{FF2B5EF4-FFF2-40B4-BE49-F238E27FC236}">
                <a16:creationId xmlns:a16="http://schemas.microsoft.com/office/drawing/2014/main" id="{CF0DAE35-8A46-7042-BDD0-5B43AD5A6ECA}"/>
              </a:ext>
            </a:extLst>
          </p:cNvPr>
          <p:cNvGrpSpPr/>
          <p:nvPr/>
        </p:nvGrpSpPr>
        <p:grpSpPr>
          <a:xfrm>
            <a:off x="179512" y="1628800"/>
            <a:ext cx="8723589" cy="253860"/>
            <a:chOff x="287466" y="1583204"/>
            <a:chExt cx="8626347" cy="274320"/>
          </a:xfrm>
        </p:grpSpPr>
        <p:sp>
          <p:nvSpPr>
            <p:cNvPr id="6" name="Rectangle 5">
              <a:extLst>
                <a:ext uri="{FF2B5EF4-FFF2-40B4-BE49-F238E27FC236}">
                  <a16:creationId xmlns:a16="http://schemas.microsoft.com/office/drawing/2014/main" id="{7F94E528-4DBC-9F6E-5C42-A2E67B6C46D2}"/>
                </a:ext>
              </a:extLst>
            </p:cNvPr>
            <p:cNvSpPr/>
            <p:nvPr/>
          </p:nvSpPr>
          <p:spPr>
            <a:xfrm>
              <a:off x="324977" y="1583204"/>
              <a:ext cx="8588836" cy="27432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lIns="102870" rtlCol="0" anchor="ctr"/>
            <a:lstStyle/>
            <a:p>
              <a:r>
                <a:rPr lang="it-IT" sz="1600" b="1" dirty="0">
                  <a:solidFill>
                    <a:schemeClr val="bg1"/>
                  </a:solidFill>
                  <a:latin typeface="Times New Roman" panose="02020603050405020304" pitchFamily="18" charset="0"/>
                  <a:cs typeface="Times New Roman" panose="02020603050405020304" pitchFamily="18" charset="0"/>
                </a:rPr>
                <a:t>LEGITTIMAZIONE AD AGIRE</a:t>
              </a:r>
              <a:endParaRPr lang="en-GB" sz="1600" b="1" dirty="0">
                <a:solidFill>
                  <a:schemeClr val="bg1"/>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C73E4299-298C-DB8B-77D6-34174F5D2040}"/>
                </a:ext>
              </a:extLst>
            </p:cNvPr>
            <p:cNvSpPr/>
            <p:nvPr/>
          </p:nvSpPr>
          <p:spPr>
            <a:xfrm>
              <a:off x="287466" y="1583204"/>
              <a:ext cx="45719" cy="2743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8" name="Rectangle 7">
            <a:extLst>
              <a:ext uri="{FF2B5EF4-FFF2-40B4-BE49-F238E27FC236}">
                <a16:creationId xmlns:a16="http://schemas.microsoft.com/office/drawing/2014/main" id="{F1855694-D1EF-F4E9-3C4E-745F18BCE156}"/>
              </a:ext>
            </a:extLst>
          </p:cNvPr>
          <p:cNvSpPr/>
          <p:nvPr/>
        </p:nvSpPr>
        <p:spPr>
          <a:xfrm>
            <a:off x="217888" y="1870912"/>
            <a:ext cx="8685214" cy="385490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580" bIns="68580" rtlCol="0" anchor="t" anchorCtr="0">
            <a:spAutoFit/>
          </a:bodyPr>
          <a:lstStyle/>
          <a:p>
            <a:pPr marL="266700" lvl="1" indent="-203597" algn="just">
              <a:buFont typeface="Arial" panose="020B0604020202020204" pitchFamily="34" charset="0"/>
              <a:buChar char="•"/>
            </a:pPr>
            <a:r>
              <a:rPr lang="it-IT" sz="1400" b="1" u="sng" dirty="0">
                <a:solidFill>
                  <a:prstClr val="black"/>
                </a:solidFill>
                <a:latin typeface="Times New Roman" panose="02020603050405020304" pitchFamily="18" charset="0"/>
                <a:cs typeface="Times New Roman" panose="02020603050405020304" pitchFamily="18" charset="0"/>
              </a:rPr>
              <a:t>Concorrenti del beneficiario dell’aiuto</a:t>
            </a:r>
            <a:r>
              <a:rPr lang="it-IT" sz="1400" dirty="0">
                <a:solidFill>
                  <a:prstClr val="black"/>
                </a:solidFill>
                <a:latin typeface="Times New Roman" panose="02020603050405020304" pitchFamily="18" charset="0"/>
                <a:cs typeface="Times New Roman" panose="02020603050405020304" pitchFamily="18" charset="0"/>
              </a:rPr>
              <a:t>: possono fare ricorso contro decisioni positive o condizionate che li riguardano: </a:t>
            </a:r>
          </a:p>
          <a:p>
            <a:pPr marL="266700" lvl="1" indent="-203597" algn="just">
              <a:buFont typeface="Arial" panose="020B0604020202020204" pitchFamily="34" charset="0"/>
              <a:buChar char="•"/>
            </a:pPr>
            <a:endParaRPr lang="it-IT" sz="1400" dirty="0">
              <a:solidFill>
                <a:prstClr val="black"/>
              </a:solidFill>
              <a:latin typeface="Times New Roman" panose="02020603050405020304" pitchFamily="18" charset="0"/>
              <a:cs typeface="Times New Roman" panose="02020603050405020304" pitchFamily="18" charset="0"/>
            </a:endParaRPr>
          </a:p>
          <a:p>
            <a:pPr marL="277415" lvl="1" indent="-214313" algn="just">
              <a:buFontTx/>
              <a:buChar char="-"/>
            </a:pPr>
            <a:r>
              <a:rPr lang="it-IT" sz="1400" b="1" dirty="0">
                <a:solidFill>
                  <a:prstClr val="black"/>
                </a:solidFill>
                <a:latin typeface="Times New Roman" panose="02020603050405020304" pitchFamily="18" charset="0"/>
                <a:cs typeface="Times New Roman" panose="02020603050405020304" pitchFamily="18" charset="0"/>
              </a:rPr>
              <a:t>Direttamente</a:t>
            </a:r>
            <a:r>
              <a:rPr lang="it-IT" sz="1400" dirty="0">
                <a:solidFill>
                  <a:prstClr val="black"/>
                </a:solidFill>
                <a:latin typeface="Times New Roman" panose="02020603050405020304" pitchFamily="18" charset="0"/>
                <a:cs typeface="Times New Roman" panose="02020603050405020304" pitchFamily="18" charset="0"/>
              </a:rPr>
              <a:t>: occorre che l’aiuto sia già stato erogato al beneficiario o non ci sono dubbi che sarà erogato</a:t>
            </a:r>
          </a:p>
          <a:p>
            <a:pPr marL="277415" lvl="1" indent="-214313" algn="just">
              <a:buFontTx/>
              <a:buChar char="-"/>
            </a:pPr>
            <a:endParaRPr lang="it-IT" sz="1400" dirty="0">
              <a:solidFill>
                <a:prstClr val="black"/>
              </a:solidFill>
              <a:latin typeface="Times New Roman" panose="02020603050405020304" pitchFamily="18" charset="0"/>
              <a:cs typeface="Times New Roman" panose="02020603050405020304" pitchFamily="18" charset="0"/>
            </a:endParaRPr>
          </a:p>
          <a:p>
            <a:pPr marL="277415" lvl="1" indent="-214313" algn="just">
              <a:buFontTx/>
              <a:buChar char="-"/>
            </a:pPr>
            <a:r>
              <a:rPr lang="it-IT" sz="1400" b="1" dirty="0">
                <a:solidFill>
                  <a:prstClr val="black"/>
                </a:solidFill>
                <a:latin typeface="Times New Roman" panose="02020603050405020304" pitchFamily="18" charset="0"/>
                <a:cs typeface="Times New Roman" panose="02020603050405020304" pitchFamily="18" charset="0"/>
              </a:rPr>
              <a:t>Individualmente</a:t>
            </a:r>
            <a:r>
              <a:rPr lang="it-IT" sz="1400" dirty="0">
                <a:solidFill>
                  <a:prstClr val="black"/>
                </a:solidFill>
                <a:latin typeface="Times New Roman" panose="02020603050405020304" pitchFamily="18" charset="0"/>
                <a:cs typeface="Times New Roman" panose="02020603050405020304" pitchFamily="18" charset="0"/>
              </a:rPr>
              <a:t>: la giurisprudenza </a:t>
            </a:r>
            <a:r>
              <a:rPr lang="it-IT" sz="1400" i="1" dirty="0" err="1">
                <a:solidFill>
                  <a:prstClr val="black"/>
                </a:solidFill>
                <a:latin typeface="Times New Roman" panose="02020603050405020304" pitchFamily="18" charset="0"/>
                <a:cs typeface="Times New Roman" panose="02020603050405020304" pitchFamily="18" charset="0"/>
              </a:rPr>
              <a:t>Cofaz</a:t>
            </a:r>
            <a:r>
              <a:rPr lang="it-IT" sz="1400" dirty="0">
                <a:solidFill>
                  <a:prstClr val="black"/>
                </a:solidFill>
                <a:latin typeface="Times New Roman" panose="02020603050405020304" pitchFamily="18" charset="0"/>
                <a:cs typeface="Times New Roman" panose="02020603050405020304" pitchFamily="18" charset="0"/>
              </a:rPr>
              <a:t> ha inizialmente introdotto un test a 2 condizioni:</a:t>
            </a:r>
          </a:p>
          <a:p>
            <a:pPr marL="63103" lvl="1" algn="just"/>
            <a:r>
              <a:rPr lang="it-IT" sz="1050" dirty="0">
                <a:solidFill>
                  <a:prstClr val="black"/>
                </a:solidFill>
                <a:latin typeface="Times New Roman" panose="02020603050405020304" pitchFamily="18" charset="0"/>
                <a:cs typeface="Times New Roman" panose="02020603050405020304" pitchFamily="18" charset="0"/>
              </a:rPr>
              <a:t> </a:t>
            </a:r>
          </a:p>
          <a:p>
            <a:pPr marL="63103" lvl="1" algn="just"/>
            <a:endParaRPr lang="it-IT" sz="1050" dirty="0">
              <a:solidFill>
                <a:prstClr val="black"/>
              </a:solidFill>
              <a:latin typeface="Times New Roman" panose="02020603050405020304" pitchFamily="18" charset="0"/>
              <a:cs typeface="Times New Roman" panose="02020603050405020304" pitchFamily="18" charset="0"/>
            </a:endParaRPr>
          </a:p>
          <a:p>
            <a:pPr marL="63103" lvl="1" algn="just"/>
            <a:endParaRPr lang="it-IT" sz="1050" dirty="0">
              <a:solidFill>
                <a:prstClr val="black"/>
              </a:solidFill>
              <a:latin typeface="Times New Roman" panose="02020603050405020304" pitchFamily="18" charset="0"/>
              <a:cs typeface="Times New Roman" panose="02020603050405020304" pitchFamily="18" charset="0"/>
            </a:endParaRPr>
          </a:p>
          <a:p>
            <a:pPr marL="63103" lvl="1" algn="just"/>
            <a:endParaRPr lang="it-IT" sz="1050" dirty="0">
              <a:solidFill>
                <a:prstClr val="black"/>
              </a:solidFill>
              <a:latin typeface="Times New Roman" panose="02020603050405020304" pitchFamily="18" charset="0"/>
              <a:cs typeface="Times New Roman" panose="02020603050405020304" pitchFamily="18" charset="0"/>
            </a:endParaRPr>
          </a:p>
          <a:p>
            <a:pPr marL="63103" lvl="1" algn="just"/>
            <a:endParaRPr lang="it-IT" sz="1050" dirty="0">
              <a:solidFill>
                <a:prstClr val="black"/>
              </a:solidFill>
              <a:latin typeface="Times New Roman" panose="02020603050405020304" pitchFamily="18" charset="0"/>
              <a:cs typeface="Times New Roman" panose="02020603050405020304" pitchFamily="18" charset="0"/>
            </a:endParaRPr>
          </a:p>
          <a:p>
            <a:pPr marL="63103" lvl="1" algn="just"/>
            <a:endParaRPr lang="it-IT" sz="1050" dirty="0">
              <a:solidFill>
                <a:prstClr val="black"/>
              </a:solidFill>
              <a:latin typeface="Times New Roman" panose="02020603050405020304" pitchFamily="18" charset="0"/>
              <a:cs typeface="Times New Roman" panose="02020603050405020304" pitchFamily="18" charset="0"/>
            </a:endParaRPr>
          </a:p>
          <a:p>
            <a:pPr marL="63103" lvl="1" algn="just"/>
            <a:endParaRPr lang="it-IT" sz="1050" dirty="0">
              <a:solidFill>
                <a:prstClr val="black"/>
              </a:solidFill>
              <a:latin typeface="Times New Roman" panose="02020603050405020304" pitchFamily="18" charset="0"/>
              <a:cs typeface="Times New Roman" panose="02020603050405020304" pitchFamily="18" charset="0"/>
            </a:endParaRPr>
          </a:p>
          <a:p>
            <a:pPr marL="63103" lvl="1" algn="just"/>
            <a:endParaRPr lang="it-IT" sz="1050" dirty="0">
              <a:solidFill>
                <a:prstClr val="black"/>
              </a:solidFill>
              <a:latin typeface="Times New Roman" panose="02020603050405020304" pitchFamily="18" charset="0"/>
              <a:cs typeface="Times New Roman" panose="02020603050405020304" pitchFamily="18" charset="0"/>
            </a:endParaRPr>
          </a:p>
          <a:p>
            <a:pPr marL="63103" lvl="1" algn="just"/>
            <a:endParaRPr lang="it-IT" sz="1050" dirty="0">
              <a:solidFill>
                <a:prstClr val="black"/>
              </a:solidFill>
              <a:latin typeface="Times New Roman" panose="02020603050405020304" pitchFamily="18" charset="0"/>
              <a:cs typeface="Times New Roman" panose="02020603050405020304" pitchFamily="18" charset="0"/>
            </a:endParaRPr>
          </a:p>
          <a:p>
            <a:pPr marL="63103" lvl="1" algn="just"/>
            <a:endParaRPr lang="it-IT" sz="1050" dirty="0">
              <a:solidFill>
                <a:prstClr val="black"/>
              </a:solidFill>
              <a:latin typeface="Times New Roman" panose="02020603050405020304" pitchFamily="18" charset="0"/>
              <a:cs typeface="Times New Roman" panose="02020603050405020304" pitchFamily="18" charset="0"/>
            </a:endParaRPr>
          </a:p>
          <a:p>
            <a:pPr marL="63103" lvl="1" algn="just"/>
            <a:endParaRPr lang="it-IT" sz="1050" dirty="0">
              <a:solidFill>
                <a:prstClr val="black"/>
              </a:solidFill>
              <a:latin typeface="Times New Roman" panose="02020603050405020304" pitchFamily="18" charset="0"/>
              <a:cs typeface="Times New Roman" panose="02020603050405020304" pitchFamily="18" charset="0"/>
            </a:endParaRPr>
          </a:p>
          <a:p>
            <a:pPr marL="63103" lvl="1" algn="just"/>
            <a:endParaRPr lang="it-IT" sz="1050" dirty="0">
              <a:solidFill>
                <a:prstClr val="black"/>
              </a:solidFill>
              <a:latin typeface="Times New Roman" panose="02020603050405020304" pitchFamily="18" charset="0"/>
              <a:cs typeface="Times New Roman" panose="02020603050405020304" pitchFamily="18" charset="0"/>
            </a:endParaRPr>
          </a:p>
          <a:p>
            <a:pPr marL="609600" lvl="2" indent="-203597" algn="just">
              <a:buFont typeface="Arial" panose="020B0604020202020204" pitchFamily="34" charset="0"/>
              <a:buChar char="•"/>
            </a:pPr>
            <a:endParaRPr lang="it-IT" sz="1050" dirty="0">
              <a:solidFill>
                <a:prstClr val="black"/>
              </a:solidFill>
              <a:latin typeface="Times New Roman" panose="02020603050405020304" pitchFamily="18" charset="0"/>
              <a:cs typeface="Times New Roman" panose="02020603050405020304" pitchFamily="18" charset="0"/>
            </a:endParaRPr>
          </a:p>
          <a:p>
            <a:pPr marL="609600" lvl="2" indent="-203597" algn="just">
              <a:buFont typeface="Arial" panose="020B0604020202020204" pitchFamily="34" charset="0"/>
              <a:buChar char="•"/>
            </a:pPr>
            <a:endParaRPr lang="it-IT" sz="1050" dirty="0">
              <a:solidFill>
                <a:prstClr val="black"/>
              </a:solidFill>
              <a:latin typeface="Times New Roman" panose="02020603050405020304" pitchFamily="18" charset="0"/>
              <a:cs typeface="Times New Roman" panose="02020603050405020304" pitchFamily="18" charset="0"/>
            </a:endParaRPr>
          </a:p>
          <a:p>
            <a:pPr marL="609600" lvl="2" indent="-203597" algn="just">
              <a:buFont typeface="Arial" panose="020B0604020202020204" pitchFamily="34" charset="0"/>
              <a:buChar char="•"/>
            </a:pPr>
            <a:endParaRPr lang="it-IT" sz="1050" dirty="0">
              <a:solidFill>
                <a:prstClr val="black"/>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9F979D75-A326-3947-4784-0783CC5441EE}"/>
              </a:ext>
            </a:extLst>
          </p:cNvPr>
          <p:cNvSpPr/>
          <p:nvPr/>
        </p:nvSpPr>
        <p:spPr>
          <a:xfrm>
            <a:off x="492562" y="3645024"/>
            <a:ext cx="4079438" cy="4823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406003" lvl="2" algn="just"/>
            <a:r>
              <a:rPr lang="it-IT" sz="1200" b="1" dirty="0">
                <a:solidFill>
                  <a:prstClr val="black"/>
                </a:solidFill>
                <a:latin typeface="Times New Roman" panose="02020603050405020304" pitchFamily="18" charset="0"/>
                <a:cs typeface="Times New Roman" panose="02020603050405020304" pitchFamily="18" charset="0"/>
              </a:rPr>
              <a:t>Il concorrente ha partecipato alla procedura </a:t>
            </a:r>
            <a:r>
              <a:rPr lang="it-IT" sz="1200" b="1" i="1" dirty="0">
                <a:solidFill>
                  <a:prstClr val="black"/>
                </a:solidFill>
                <a:latin typeface="Times New Roman" panose="02020603050405020304" pitchFamily="18" charset="0"/>
                <a:cs typeface="Times New Roman" panose="02020603050405020304" pitchFamily="18" charset="0"/>
              </a:rPr>
              <a:t>ex</a:t>
            </a:r>
            <a:r>
              <a:rPr lang="it-IT" sz="1200" b="1" dirty="0">
                <a:solidFill>
                  <a:prstClr val="black"/>
                </a:solidFill>
                <a:latin typeface="Times New Roman" panose="02020603050405020304" pitchFamily="18" charset="0"/>
                <a:cs typeface="Times New Roman" panose="02020603050405020304" pitchFamily="18" charset="0"/>
              </a:rPr>
              <a:t> art. 108 TFUE </a:t>
            </a:r>
          </a:p>
        </p:txBody>
      </p:sp>
      <p:sp>
        <p:nvSpPr>
          <p:cNvPr id="10" name="Rectangle 9">
            <a:extLst>
              <a:ext uri="{FF2B5EF4-FFF2-40B4-BE49-F238E27FC236}">
                <a16:creationId xmlns:a16="http://schemas.microsoft.com/office/drawing/2014/main" id="{D1F28A2B-962D-D5F2-F92A-38862E0E9C74}"/>
              </a:ext>
            </a:extLst>
          </p:cNvPr>
          <p:cNvSpPr/>
          <p:nvPr/>
        </p:nvSpPr>
        <p:spPr>
          <a:xfrm>
            <a:off x="497554" y="4444914"/>
            <a:ext cx="4079438" cy="7366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406003" lvl="2" algn="just"/>
            <a:r>
              <a:rPr lang="it-IT" sz="1200" b="1" dirty="0">
                <a:solidFill>
                  <a:prstClr val="black"/>
                </a:solidFill>
                <a:latin typeface="Times New Roman" panose="02020603050405020304" pitchFamily="18" charset="0"/>
                <a:cs typeface="Times New Roman" panose="02020603050405020304" pitchFamily="18" charset="0"/>
              </a:rPr>
              <a:t>La posizione di mercato del concorrente sarebbe significativamente pregiudicata</a:t>
            </a:r>
          </a:p>
        </p:txBody>
      </p:sp>
      <p:sp>
        <p:nvSpPr>
          <p:cNvPr id="11" name="Rectangle 10">
            <a:extLst>
              <a:ext uri="{FF2B5EF4-FFF2-40B4-BE49-F238E27FC236}">
                <a16:creationId xmlns:a16="http://schemas.microsoft.com/office/drawing/2014/main" id="{72220A3A-6782-6C06-46DF-540109240111}"/>
              </a:ext>
            </a:extLst>
          </p:cNvPr>
          <p:cNvSpPr/>
          <p:nvPr/>
        </p:nvSpPr>
        <p:spPr>
          <a:xfrm>
            <a:off x="586216" y="4686105"/>
            <a:ext cx="275753" cy="25430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500" b="1" dirty="0">
                <a:solidFill>
                  <a:schemeClr val="tx1"/>
                </a:solidFill>
                <a:latin typeface="+mj-lt"/>
                <a:cs typeface="Times New Roman" panose="02020603050405020304" pitchFamily="18" charset="0"/>
              </a:rPr>
              <a:t>2</a:t>
            </a:r>
            <a:endParaRPr lang="en-US" b="1" dirty="0">
              <a:solidFill>
                <a:schemeClr val="tx1"/>
              </a:solidFill>
              <a:latin typeface="+mj-lt"/>
              <a:cs typeface="Times New Roman" panose="02020603050405020304" pitchFamily="18" charset="0"/>
            </a:endParaRPr>
          </a:p>
        </p:txBody>
      </p:sp>
      <p:sp>
        <p:nvSpPr>
          <p:cNvPr id="12" name="Rectangle 11">
            <a:extLst>
              <a:ext uri="{FF2B5EF4-FFF2-40B4-BE49-F238E27FC236}">
                <a16:creationId xmlns:a16="http://schemas.microsoft.com/office/drawing/2014/main" id="{5406B9FC-F47E-3E71-B117-49335DB7F957}"/>
              </a:ext>
            </a:extLst>
          </p:cNvPr>
          <p:cNvSpPr/>
          <p:nvPr/>
        </p:nvSpPr>
        <p:spPr>
          <a:xfrm>
            <a:off x="586216" y="3765351"/>
            <a:ext cx="275753" cy="25430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500" b="1" dirty="0">
                <a:solidFill>
                  <a:schemeClr val="tx1"/>
                </a:solidFill>
                <a:latin typeface="+mj-lt"/>
                <a:cs typeface="Times New Roman" panose="02020603050405020304" pitchFamily="18" charset="0"/>
              </a:rPr>
              <a:t>1</a:t>
            </a:r>
            <a:endParaRPr lang="en-US" b="1" dirty="0">
              <a:solidFill>
                <a:schemeClr val="tx1"/>
              </a:solidFill>
              <a:latin typeface="+mj-lt"/>
              <a:cs typeface="Times New Roman" panose="02020603050405020304" pitchFamily="18" charset="0"/>
            </a:endParaRPr>
          </a:p>
        </p:txBody>
      </p:sp>
      <p:grpSp>
        <p:nvGrpSpPr>
          <p:cNvPr id="13" name="Group 12">
            <a:extLst>
              <a:ext uri="{FF2B5EF4-FFF2-40B4-BE49-F238E27FC236}">
                <a16:creationId xmlns:a16="http://schemas.microsoft.com/office/drawing/2014/main" id="{D04DC1CC-CFBF-08BD-5F7B-178FDC341372}"/>
              </a:ext>
            </a:extLst>
          </p:cNvPr>
          <p:cNvGrpSpPr>
            <a:grpSpLocks noChangeAspect="1"/>
          </p:cNvGrpSpPr>
          <p:nvPr/>
        </p:nvGrpSpPr>
        <p:grpSpPr>
          <a:xfrm>
            <a:off x="5266580" y="3741514"/>
            <a:ext cx="267489" cy="267489"/>
            <a:chOff x="5862708" y="2084997"/>
            <a:chExt cx="914400" cy="914400"/>
          </a:xfrm>
        </p:grpSpPr>
        <p:sp>
          <p:nvSpPr>
            <p:cNvPr id="14" name="Oval 13">
              <a:extLst>
                <a:ext uri="{FF2B5EF4-FFF2-40B4-BE49-F238E27FC236}">
                  <a16:creationId xmlns:a16="http://schemas.microsoft.com/office/drawing/2014/main" id="{5D9D391C-0EB6-9676-2435-D8E51F7F3EC4}"/>
                </a:ext>
              </a:extLst>
            </p:cNvPr>
            <p:cNvSpPr/>
            <p:nvPr/>
          </p:nvSpPr>
          <p:spPr>
            <a:xfrm>
              <a:off x="5862708" y="2084997"/>
              <a:ext cx="914400" cy="914400"/>
            </a:xfrm>
            <a:prstGeom prst="ellipse">
              <a:avLst/>
            </a:prstGeom>
            <a:solidFill>
              <a:srgbClr val="FF6361"/>
            </a:solidFill>
            <a:ln w="25400" cap="flat" cmpd="sng" algn="ctr">
              <a:noFill/>
              <a:prstDash val="solid"/>
            </a:ln>
            <a:effectLst/>
          </p:spPr>
          <p:txBody>
            <a:bodyPr rtlCol="0" anchor="ctr"/>
            <a:lstStyle/>
            <a:p>
              <a:pPr algn="ctr" defTabSz="685800">
                <a:defRPr/>
              </a:pPr>
              <a:endParaRPr lang="en-US" sz="1350" kern="0">
                <a:solidFill>
                  <a:srgbClr val="FFFFFF"/>
                </a:solidFill>
                <a:latin typeface="Arial"/>
              </a:endParaRPr>
            </a:p>
          </p:txBody>
        </p:sp>
        <p:sp>
          <p:nvSpPr>
            <p:cNvPr id="15" name="Freeform 32">
              <a:extLst>
                <a:ext uri="{FF2B5EF4-FFF2-40B4-BE49-F238E27FC236}">
                  <a16:creationId xmlns:a16="http://schemas.microsoft.com/office/drawing/2014/main" id="{EE398B86-7FCB-F7C3-559C-BF8BC5C94929}"/>
                </a:ext>
              </a:extLst>
            </p:cNvPr>
            <p:cNvSpPr/>
            <p:nvPr/>
          </p:nvSpPr>
          <p:spPr>
            <a:xfrm rot="2700000">
              <a:off x="5986533" y="2208822"/>
              <a:ext cx="666751" cy="666750"/>
            </a:xfrm>
            <a:custGeom>
              <a:avLst/>
              <a:gdLst>
                <a:gd name="connsiteX0" fmla="*/ 0 w 666751"/>
                <a:gd name="connsiteY0" fmla="*/ 261938 h 666750"/>
                <a:gd name="connsiteX1" fmla="*/ 261938 w 666751"/>
                <a:gd name="connsiteY1" fmla="*/ 261938 h 666750"/>
                <a:gd name="connsiteX2" fmla="*/ 261938 w 666751"/>
                <a:gd name="connsiteY2" fmla="*/ 0 h 666750"/>
                <a:gd name="connsiteX3" fmla="*/ 404813 w 666751"/>
                <a:gd name="connsiteY3" fmla="*/ 0 h 666750"/>
                <a:gd name="connsiteX4" fmla="*/ 404813 w 666751"/>
                <a:gd name="connsiteY4" fmla="*/ 261937 h 666750"/>
                <a:gd name="connsiteX5" fmla="*/ 666750 w 666751"/>
                <a:gd name="connsiteY5" fmla="*/ 261938 h 666750"/>
                <a:gd name="connsiteX6" fmla="*/ 666751 w 666751"/>
                <a:gd name="connsiteY6" fmla="*/ 404812 h 666750"/>
                <a:gd name="connsiteX7" fmla="*/ 404813 w 666751"/>
                <a:gd name="connsiteY7" fmla="*/ 404812 h 666750"/>
                <a:gd name="connsiteX8" fmla="*/ 404813 w 666751"/>
                <a:gd name="connsiteY8" fmla="*/ 666750 h 666750"/>
                <a:gd name="connsiteX9" fmla="*/ 261938 w 666751"/>
                <a:gd name="connsiteY9" fmla="*/ 666750 h 666750"/>
                <a:gd name="connsiteX10" fmla="*/ 261938 w 666751"/>
                <a:gd name="connsiteY10" fmla="*/ 404812 h 666750"/>
                <a:gd name="connsiteX11" fmla="*/ 1 w 666751"/>
                <a:gd name="connsiteY11" fmla="*/ 404812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1" h="666750">
                  <a:moveTo>
                    <a:pt x="0" y="261938"/>
                  </a:moveTo>
                  <a:lnTo>
                    <a:pt x="261938" y="261938"/>
                  </a:lnTo>
                  <a:lnTo>
                    <a:pt x="261938" y="0"/>
                  </a:lnTo>
                  <a:lnTo>
                    <a:pt x="404813" y="0"/>
                  </a:lnTo>
                  <a:lnTo>
                    <a:pt x="404813" y="261937"/>
                  </a:lnTo>
                  <a:lnTo>
                    <a:pt x="666750" y="261938"/>
                  </a:lnTo>
                  <a:lnTo>
                    <a:pt x="666751" y="404812"/>
                  </a:lnTo>
                  <a:lnTo>
                    <a:pt x="404813" y="404812"/>
                  </a:lnTo>
                  <a:lnTo>
                    <a:pt x="404813" y="666750"/>
                  </a:lnTo>
                  <a:lnTo>
                    <a:pt x="261938" y="666750"/>
                  </a:lnTo>
                  <a:lnTo>
                    <a:pt x="261938" y="404812"/>
                  </a:lnTo>
                  <a:lnTo>
                    <a:pt x="1" y="404812"/>
                  </a:lnTo>
                  <a:close/>
                </a:path>
              </a:pathLst>
            </a:custGeom>
            <a:solidFill>
              <a:srgbClr val="FFFFFF"/>
            </a:solidFill>
            <a:ln w="25400" cap="flat" cmpd="sng" algn="ctr">
              <a:noFill/>
              <a:prstDash val="solid"/>
            </a:ln>
            <a:effectLst/>
          </p:spPr>
          <p:txBody>
            <a:bodyPr rtlCol="0" anchor="ctr"/>
            <a:lstStyle/>
            <a:p>
              <a:pPr algn="ctr" defTabSz="685800">
                <a:defRPr/>
              </a:pPr>
              <a:endParaRPr lang="en-US" sz="1350" kern="0" dirty="0">
                <a:solidFill>
                  <a:srgbClr val="FFFFFF"/>
                </a:solidFill>
                <a:latin typeface="Arial"/>
              </a:endParaRPr>
            </a:p>
          </p:txBody>
        </p:sp>
      </p:grpSp>
      <p:cxnSp>
        <p:nvCxnSpPr>
          <p:cNvPr id="17" name="Straight Arrow Connector 16">
            <a:extLst>
              <a:ext uri="{FF2B5EF4-FFF2-40B4-BE49-F238E27FC236}">
                <a16:creationId xmlns:a16="http://schemas.microsoft.com/office/drawing/2014/main" id="{C9E72776-CE31-ED7B-C8F2-AEDDD8262DA1}"/>
              </a:ext>
            </a:extLst>
          </p:cNvPr>
          <p:cNvCxnSpPr>
            <a:stCxn id="9" idx="3"/>
          </p:cNvCxnSpPr>
          <p:nvPr/>
        </p:nvCxnSpPr>
        <p:spPr>
          <a:xfrm>
            <a:off x="4572000" y="3886216"/>
            <a:ext cx="53114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4FFDAFFD-2248-E45F-E9B5-06708F5A4089}"/>
              </a:ext>
            </a:extLst>
          </p:cNvPr>
          <p:cNvSpPr txBox="1"/>
          <p:nvPr/>
        </p:nvSpPr>
        <p:spPr>
          <a:xfrm>
            <a:off x="5697505" y="3580881"/>
            <a:ext cx="3115670" cy="646331"/>
          </a:xfrm>
          <a:prstGeom prst="rect">
            <a:avLst/>
          </a:prstGeom>
          <a:noFill/>
        </p:spPr>
        <p:txBody>
          <a:bodyPr wrap="square" rtlCol="0">
            <a:spAutoFit/>
          </a:bodyPr>
          <a:lstStyle/>
          <a:p>
            <a:r>
              <a:rPr lang="it-IT" sz="1200" dirty="0">
                <a:solidFill>
                  <a:prstClr val="black"/>
                </a:solidFill>
                <a:latin typeface="Times New Roman" panose="02020603050405020304" pitchFamily="18" charset="0"/>
                <a:cs typeface="Times New Roman" panose="02020603050405020304" pitchFamily="18" charset="0"/>
              </a:rPr>
              <a:t>La Corte ha poi ritenuto che non fosse più una condizione necessaria né sufficiente (a meno che il concorrente non sia stato negoziatore)</a:t>
            </a:r>
            <a:endParaRPr lang="en-GB" sz="1200" dirty="0">
              <a:solidFill>
                <a:prstClr val="black"/>
              </a:solidFill>
              <a:latin typeface="Times New Roman" panose="02020603050405020304" pitchFamily="18" charset="0"/>
              <a:cs typeface="Times New Roman" panose="02020603050405020304" pitchFamily="18" charset="0"/>
            </a:endParaRPr>
          </a:p>
        </p:txBody>
      </p:sp>
      <p:cxnSp>
        <p:nvCxnSpPr>
          <p:cNvPr id="19" name="Straight Arrow Connector 18">
            <a:extLst>
              <a:ext uri="{FF2B5EF4-FFF2-40B4-BE49-F238E27FC236}">
                <a16:creationId xmlns:a16="http://schemas.microsoft.com/office/drawing/2014/main" id="{2D7ACA8D-366A-34F1-10BC-BE1C64F2DD84}"/>
              </a:ext>
            </a:extLst>
          </p:cNvPr>
          <p:cNvCxnSpPr/>
          <p:nvPr/>
        </p:nvCxnSpPr>
        <p:spPr>
          <a:xfrm>
            <a:off x="4572000" y="4810476"/>
            <a:ext cx="53114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E88D598D-6DC2-8D55-2108-3A96B3983128}"/>
              </a:ext>
            </a:extLst>
          </p:cNvPr>
          <p:cNvSpPr txBox="1"/>
          <p:nvPr/>
        </p:nvSpPr>
        <p:spPr>
          <a:xfrm>
            <a:off x="5697505" y="4389858"/>
            <a:ext cx="3115670" cy="1015663"/>
          </a:xfrm>
          <a:prstGeom prst="rect">
            <a:avLst/>
          </a:prstGeom>
          <a:noFill/>
        </p:spPr>
        <p:txBody>
          <a:bodyPr wrap="square" rtlCol="0">
            <a:spAutoFit/>
          </a:bodyPr>
          <a:lstStyle/>
          <a:p>
            <a:r>
              <a:rPr lang="it-IT" sz="1200" dirty="0">
                <a:solidFill>
                  <a:prstClr val="black"/>
                </a:solidFill>
                <a:latin typeface="Times New Roman" panose="02020603050405020304" pitchFamily="18" charset="0"/>
                <a:cs typeface="Times New Roman" panose="02020603050405020304" pitchFamily="18" charset="0"/>
              </a:rPr>
              <a:t>È necessario dimostrare la gravità del danno alla posizione di mercato del concorrente, ad esempio basandosi sulla struttura del mercato, sul numero di concorrenti e sull’effetto dell’aiuto sui prezzi dell’impresa beneficiaria </a:t>
            </a:r>
            <a:endParaRPr lang="en-GB" sz="1200" dirty="0">
              <a:solidFill>
                <a:prstClr val="black"/>
              </a:solidFill>
              <a:latin typeface="Times New Roman" panose="02020603050405020304" pitchFamily="18" charset="0"/>
              <a:cs typeface="Times New Roman" panose="02020603050405020304" pitchFamily="18" charset="0"/>
            </a:endParaRPr>
          </a:p>
        </p:txBody>
      </p:sp>
      <p:sp>
        <p:nvSpPr>
          <p:cNvPr id="22" name="Oval 21">
            <a:extLst>
              <a:ext uri="{FF2B5EF4-FFF2-40B4-BE49-F238E27FC236}">
                <a16:creationId xmlns:a16="http://schemas.microsoft.com/office/drawing/2014/main" id="{6284F14F-56F2-4756-3A4C-039FE7BB7D29}"/>
              </a:ext>
            </a:extLst>
          </p:cNvPr>
          <p:cNvSpPr/>
          <p:nvPr/>
        </p:nvSpPr>
        <p:spPr>
          <a:xfrm>
            <a:off x="5274288" y="4662812"/>
            <a:ext cx="267489" cy="267489"/>
          </a:xfrm>
          <a:prstGeom prst="ellipse">
            <a:avLst/>
          </a:prstGeom>
          <a:solidFill>
            <a:srgbClr val="32D700"/>
          </a:solidFill>
          <a:ln w="25400" cap="flat" cmpd="sng" algn="ctr">
            <a:noFill/>
            <a:prstDash val="solid"/>
          </a:ln>
          <a:effectLst/>
        </p:spPr>
        <p:txBody>
          <a:bodyPr rtlCol="0" anchor="ctr"/>
          <a:lstStyle/>
          <a:p>
            <a:pPr algn="ctr" defTabSz="685800">
              <a:defRPr/>
            </a:pPr>
            <a:endParaRPr lang="en-US" sz="1350" kern="0" dirty="0">
              <a:solidFill>
                <a:srgbClr val="FFFFFF"/>
              </a:solidFill>
              <a:latin typeface="+mj-lt"/>
              <a:cs typeface="Times New Roman" panose="02020603050405020304" pitchFamily="18" charset="0"/>
            </a:endParaRPr>
          </a:p>
        </p:txBody>
      </p:sp>
      <p:sp>
        <p:nvSpPr>
          <p:cNvPr id="23" name="Freeform 7">
            <a:extLst>
              <a:ext uri="{FF2B5EF4-FFF2-40B4-BE49-F238E27FC236}">
                <a16:creationId xmlns:a16="http://schemas.microsoft.com/office/drawing/2014/main" id="{3F25185A-D1E5-EF41-743F-4351411DFE14}"/>
              </a:ext>
            </a:extLst>
          </p:cNvPr>
          <p:cNvSpPr>
            <a:spLocks noChangeAspect="1"/>
          </p:cNvSpPr>
          <p:nvPr/>
        </p:nvSpPr>
        <p:spPr>
          <a:xfrm rot="2565345">
            <a:off x="5349591" y="4679198"/>
            <a:ext cx="107654" cy="177314"/>
          </a:xfrm>
          <a:custGeom>
            <a:avLst/>
            <a:gdLst>
              <a:gd name="connsiteX0" fmla="*/ 261938 w 404813"/>
              <a:gd name="connsiteY0" fmla="*/ 0 h 666751"/>
              <a:gd name="connsiteX1" fmla="*/ 404813 w 404813"/>
              <a:gd name="connsiteY1" fmla="*/ 0 h 666751"/>
              <a:gd name="connsiteX2" fmla="*/ 404813 w 404813"/>
              <a:gd name="connsiteY2" fmla="*/ 666750 h 666751"/>
              <a:gd name="connsiteX3" fmla="*/ 359569 w 404813"/>
              <a:gd name="connsiteY3" fmla="*/ 666750 h 666751"/>
              <a:gd name="connsiteX4" fmla="*/ 359569 w 404813"/>
              <a:gd name="connsiteY4" fmla="*/ 666751 h 666751"/>
              <a:gd name="connsiteX5" fmla="*/ 0 w 404813"/>
              <a:gd name="connsiteY5" fmla="*/ 666751 h 666751"/>
              <a:gd name="connsiteX6" fmla="*/ 0 w 404813"/>
              <a:gd name="connsiteY6" fmla="*/ 523876 h 666751"/>
              <a:gd name="connsiteX7" fmla="*/ 261938 w 404813"/>
              <a:gd name="connsiteY7" fmla="*/ 523876 h 66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813" h="666751">
                <a:moveTo>
                  <a:pt x="261938" y="0"/>
                </a:moveTo>
                <a:lnTo>
                  <a:pt x="404813" y="0"/>
                </a:lnTo>
                <a:lnTo>
                  <a:pt x="404813" y="666750"/>
                </a:lnTo>
                <a:lnTo>
                  <a:pt x="359569" y="666750"/>
                </a:lnTo>
                <a:lnTo>
                  <a:pt x="359569" y="666751"/>
                </a:lnTo>
                <a:lnTo>
                  <a:pt x="0" y="666751"/>
                </a:lnTo>
                <a:lnTo>
                  <a:pt x="0" y="523876"/>
                </a:lnTo>
                <a:lnTo>
                  <a:pt x="261938" y="523876"/>
                </a:lnTo>
                <a:close/>
              </a:path>
            </a:pathLst>
          </a:custGeom>
          <a:solidFill>
            <a:srgbClr val="FFFFFF"/>
          </a:solidFill>
          <a:ln w="25400" cap="flat" cmpd="sng" algn="ctr">
            <a:noFill/>
            <a:prstDash val="solid"/>
          </a:ln>
          <a:effectLst/>
        </p:spPr>
        <p:txBody>
          <a:bodyPr rtlCol="0" anchor="ctr"/>
          <a:lstStyle/>
          <a:p>
            <a:pPr algn="ctr" defTabSz="685800">
              <a:defRPr/>
            </a:pPr>
            <a:endParaRPr lang="en-US" sz="1350" kern="0" dirty="0">
              <a:solidFill>
                <a:srgbClr val="FFFFFF"/>
              </a:solidFill>
              <a:latin typeface="+mj-lt"/>
              <a:cs typeface="Times New Roman" panose="02020603050405020304" pitchFamily="18" charset="0"/>
            </a:endParaRPr>
          </a:p>
        </p:txBody>
      </p:sp>
    </p:spTree>
    <p:extLst>
      <p:ext uri="{BB962C8B-B14F-4D97-AF65-F5344CB8AC3E}">
        <p14:creationId xmlns:p14="http://schemas.microsoft.com/office/powerpoint/2010/main" val="1228162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CE68B-0AFC-8E99-DA20-D98049405046}"/>
              </a:ext>
            </a:extLst>
          </p:cNvPr>
          <p:cNvSpPr>
            <a:spLocks noGrp="1"/>
          </p:cNvSpPr>
          <p:nvPr>
            <p:ph type="title"/>
          </p:nvPr>
        </p:nvSpPr>
        <p:spPr>
          <a:xfrm>
            <a:off x="229393" y="518095"/>
            <a:ext cx="8685213" cy="909765"/>
          </a:xfrm>
        </p:spPr>
        <p:txBody>
          <a:bodyPr/>
          <a:lstStyle/>
          <a:p>
            <a:r>
              <a:rPr lang="it-IT" b="1" dirty="0"/>
              <a:t>Ricorso contro la decisione finale della Commissione: effetti dell’annullamento </a:t>
            </a:r>
            <a:endParaRPr lang="en-GB" b="1" dirty="0"/>
          </a:p>
        </p:txBody>
      </p:sp>
      <p:grpSp>
        <p:nvGrpSpPr>
          <p:cNvPr id="3" name="Group 2">
            <a:extLst>
              <a:ext uri="{FF2B5EF4-FFF2-40B4-BE49-F238E27FC236}">
                <a16:creationId xmlns:a16="http://schemas.microsoft.com/office/drawing/2014/main" id="{0C63FDB8-9EAD-32E8-54C5-84138581CC68}"/>
              </a:ext>
            </a:extLst>
          </p:cNvPr>
          <p:cNvGrpSpPr/>
          <p:nvPr/>
        </p:nvGrpSpPr>
        <p:grpSpPr>
          <a:xfrm>
            <a:off x="232567" y="1353037"/>
            <a:ext cx="8682039" cy="253860"/>
            <a:chOff x="227013" y="1583204"/>
            <a:chExt cx="8686800" cy="274320"/>
          </a:xfrm>
        </p:grpSpPr>
        <p:sp>
          <p:nvSpPr>
            <p:cNvPr id="4" name="Rectangle 3">
              <a:extLst>
                <a:ext uri="{FF2B5EF4-FFF2-40B4-BE49-F238E27FC236}">
                  <a16:creationId xmlns:a16="http://schemas.microsoft.com/office/drawing/2014/main" id="{795ED9CA-9FD2-0CB6-A47D-BCD9538F7168}"/>
                </a:ext>
              </a:extLst>
            </p:cNvPr>
            <p:cNvSpPr/>
            <p:nvPr/>
          </p:nvSpPr>
          <p:spPr>
            <a:xfrm>
              <a:off x="227013" y="1583204"/>
              <a:ext cx="8686800" cy="27432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lIns="102870" rtlCol="0" anchor="ctr"/>
            <a:lstStyle/>
            <a:p>
              <a:endParaRPr lang="en-GB" sz="1600" b="1" dirty="0">
                <a:solidFill>
                  <a:schemeClr val="bg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3CFB975B-CF1D-7C66-9E52-EAC294B159B5}"/>
                </a:ext>
              </a:extLst>
            </p:cNvPr>
            <p:cNvSpPr/>
            <p:nvPr/>
          </p:nvSpPr>
          <p:spPr>
            <a:xfrm>
              <a:off x="227013" y="1583204"/>
              <a:ext cx="45719" cy="274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6" name="Rectangle 5">
            <a:extLst>
              <a:ext uri="{FF2B5EF4-FFF2-40B4-BE49-F238E27FC236}">
                <a16:creationId xmlns:a16="http://schemas.microsoft.com/office/drawing/2014/main" id="{4A9702B3-740B-27F2-5EC7-505A0ABC353B}"/>
              </a:ext>
            </a:extLst>
          </p:cNvPr>
          <p:cNvSpPr/>
          <p:nvPr/>
        </p:nvSpPr>
        <p:spPr>
          <a:xfrm>
            <a:off x="230922" y="1606897"/>
            <a:ext cx="8685213" cy="457048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580" bIns="68580" rtlCol="0" anchor="t" anchorCtr="0">
            <a:spAutoFit/>
          </a:bodyPr>
          <a:lstStyle/>
          <a:p>
            <a:pPr marL="266700" lvl="1" indent="-203597" algn="just">
              <a:spcBef>
                <a:spcPts val="450"/>
              </a:spcBef>
              <a:spcAft>
                <a:spcPts val="450"/>
              </a:spcAft>
              <a:buFont typeface="Arial" panose="020B0604020202020204" pitchFamily="34" charset="0"/>
              <a:buChar char="•"/>
            </a:pPr>
            <a:r>
              <a:rPr lang="it-IT" sz="1400" dirty="0">
                <a:solidFill>
                  <a:schemeClr val="tx1"/>
                </a:solidFill>
                <a:latin typeface="Times New Roman" panose="02020603050405020304" pitchFamily="18" charset="0"/>
                <a:cs typeface="Times New Roman" panose="02020603050405020304" pitchFamily="18" charset="0"/>
              </a:rPr>
              <a:t>In caso di annullamento di una decisione finale, dal momento che il sindacato del Giudice UE non è di carattere sostitutivo delle valutazioni effettuate dalla CE, l’ottemperanza alla sentenza richiede l’adozione di </a:t>
            </a:r>
            <a:r>
              <a:rPr lang="it-IT" sz="1400" b="1" dirty="0">
                <a:solidFill>
                  <a:schemeClr val="tx1"/>
                </a:solidFill>
                <a:latin typeface="Times New Roman" panose="02020603050405020304" pitchFamily="18" charset="0"/>
                <a:cs typeface="Times New Roman" panose="02020603050405020304" pitchFamily="18" charset="0"/>
              </a:rPr>
              <a:t>una nuova decisione</a:t>
            </a:r>
            <a:r>
              <a:rPr lang="it-IT" sz="1400" dirty="0">
                <a:solidFill>
                  <a:schemeClr val="tx1"/>
                </a:solidFill>
                <a:latin typeface="Times New Roman" panose="02020603050405020304" pitchFamily="18" charset="0"/>
                <a:cs typeface="Times New Roman" panose="02020603050405020304" pitchFamily="18" charset="0"/>
              </a:rPr>
              <a:t> conforme ai principi stabiliti dal Tribunale</a:t>
            </a:r>
          </a:p>
          <a:p>
            <a:pPr marL="63103" lvl="1" algn="ctr">
              <a:spcBef>
                <a:spcPts val="450"/>
              </a:spcBef>
              <a:spcAft>
                <a:spcPts val="450"/>
              </a:spcAft>
            </a:pPr>
            <a:r>
              <a:rPr lang="it-IT" sz="1400" b="1" dirty="0">
                <a:solidFill>
                  <a:schemeClr val="tx1"/>
                </a:solidFill>
                <a:latin typeface="Times New Roman" panose="02020603050405020304" pitchFamily="18" charset="0"/>
                <a:cs typeface="Times New Roman" panose="02020603050405020304" pitchFamily="18" charset="0"/>
              </a:rPr>
              <a:t>È necessario svolgere da capo l’intera indagine?</a:t>
            </a:r>
            <a:r>
              <a:rPr lang="it-IT" sz="1400" dirty="0">
                <a:solidFill>
                  <a:schemeClr val="tx1"/>
                </a:solidFill>
                <a:latin typeface="Times New Roman" panose="02020603050405020304" pitchFamily="18" charset="0"/>
                <a:cs typeface="Times New Roman" panose="02020603050405020304" pitchFamily="18" charset="0"/>
              </a:rPr>
              <a:t> </a:t>
            </a:r>
          </a:p>
          <a:p>
            <a:pPr marL="266700" lvl="1" indent="-203597" algn="just">
              <a:spcBef>
                <a:spcPts val="450"/>
              </a:spcBef>
              <a:spcAft>
                <a:spcPts val="450"/>
              </a:spcAft>
              <a:buFont typeface="Arial" panose="020B0604020202020204" pitchFamily="34" charset="0"/>
              <a:buChar char="•"/>
            </a:pPr>
            <a:r>
              <a:rPr lang="it-IT" sz="1400" dirty="0">
                <a:solidFill>
                  <a:schemeClr val="tx1"/>
                </a:solidFill>
                <a:latin typeface="Times New Roman" panose="02020603050405020304" pitchFamily="18" charset="0"/>
                <a:cs typeface="Times New Roman" panose="02020603050405020304" pitchFamily="18" charset="0"/>
              </a:rPr>
              <a:t>Dipende dalle ragioni dell’annullamento: </a:t>
            </a:r>
          </a:p>
          <a:p>
            <a:pPr marL="748903" lvl="3" algn="just">
              <a:spcBef>
                <a:spcPts val="450"/>
              </a:spcBef>
              <a:spcAft>
                <a:spcPts val="450"/>
              </a:spcAft>
            </a:pPr>
            <a:r>
              <a:rPr lang="it-IT" sz="1400" dirty="0">
                <a:solidFill>
                  <a:schemeClr val="tx1"/>
                </a:solidFill>
                <a:latin typeface="Times New Roman" panose="02020603050405020304" pitchFamily="18" charset="0"/>
                <a:cs typeface="Times New Roman" panose="02020603050405020304" pitchFamily="18" charset="0"/>
              </a:rPr>
              <a:t>la procedura per adottare una nuova decisione potrà essere riassunta a partire </a:t>
            </a:r>
            <a:r>
              <a:rPr lang="it-IT" sz="1400" b="1" dirty="0">
                <a:solidFill>
                  <a:schemeClr val="tx1"/>
                </a:solidFill>
                <a:latin typeface="Times New Roman" panose="02020603050405020304" pitchFamily="18" charset="0"/>
                <a:cs typeface="Times New Roman" panose="02020603050405020304" pitchFamily="18" charset="0"/>
              </a:rPr>
              <a:t>dal punto in cui è stata considerata inficiata da un vizio procedurale</a:t>
            </a:r>
          </a:p>
          <a:p>
            <a:pPr marL="748903" lvl="3" algn="just">
              <a:spcBef>
                <a:spcPts val="450"/>
              </a:spcBef>
              <a:spcAft>
                <a:spcPts val="450"/>
              </a:spcAft>
            </a:pPr>
            <a:r>
              <a:rPr lang="it-IT" sz="1400" dirty="0">
                <a:solidFill>
                  <a:schemeClr val="tx1"/>
                </a:solidFill>
                <a:latin typeface="Times New Roman" panose="02020603050405020304" pitchFamily="18" charset="0"/>
                <a:cs typeface="Times New Roman" panose="02020603050405020304" pitchFamily="18" charset="0"/>
              </a:rPr>
              <a:t>per </a:t>
            </a:r>
            <a:r>
              <a:rPr lang="it-IT" sz="1400" b="1" dirty="0">
                <a:solidFill>
                  <a:schemeClr val="tx1"/>
                </a:solidFill>
                <a:latin typeface="Times New Roman" panose="02020603050405020304" pitchFamily="18" charset="0"/>
                <a:cs typeface="Times New Roman" panose="02020603050405020304" pitchFamily="18" charset="0"/>
              </a:rPr>
              <a:t>errore di diritto ed errori manifesti di valutazione</a:t>
            </a:r>
            <a:r>
              <a:rPr lang="it-IT" sz="1400" dirty="0">
                <a:solidFill>
                  <a:schemeClr val="tx1"/>
                </a:solidFill>
                <a:latin typeface="Times New Roman" panose="02020603050405020304" pitchFamily="18" charset="0"/>
                <a:cs typeface="Times New Roman" panose="02020603050405020304" pitchFamily="18" charset="0"/>
              </a:rPr>
              <a:t>, la nuova analisi richiesta dalla sentenza potrà essere effettuata senza riprendere l’istruttoria </a:t>
            </a:r>
            <a:r>
              <a:rPr lang="it-IT" sz="1400" b="1" dirty="0">
                <a:solidFill>
                  <a:schemeClr val="tx1"/>
                </a:solidFill>
                <a:latin typeface="Times New Roman" panose="02020603050405020304" pitchFamily="18" charset="0"/>
                <a:cs typeface="Times New Roman" panose="02020603050405020304" pitchFamily="18" charset="0"/>
              </a:rPr>
              <a:t>qualora nel procedimento sfociato nell’adozione della decisione annullata sia stato rispettato il diritto di essere sentito dei terzi interessati </a:t>
            </a:r>
            <a:r>
              <a:rPr lang="it-IT" sz="1400" dirty="0">
                <a:solidFill>
                  <a:schemeClr val="tx1"/>
                </a:solidFill>
                <a:latin typeface="Times New Roman" panose="02020603050405020304" pitchFamily="18" charset="0"/>
                <a:cs typeface="Times New Roman" panose="02020603050405020304" pitchFamily="18" charset="0"/>
              </a:rPr>
              <a:t>(= la nuova decisione potrà essere adottata senza riapertura della procedura d’indagine formale), sempre che la nuova analisi non sia basata anche su informazioni che non erano a disposizione al momento dell’adozione della decisione iniziale </a:t>
            </a:r>
          </a:p>
          <a:p>
            <a:pPr marL="748903" lvl="3" algn="just">
              <a:spcBef>
                <a:spcPts val="450"/>
              </a:spcBef>
              <a:spcAft>
                <a:spcPts val="450"/>
              </a:spcAft>
            </a:pPr>
            <a:r>
              <a:rPr lang="it-IT" sz="1400" dirty="0">
                <a:solidFill>
                  <a:schemeClr val="tx1"/>
                </a:solidFill>
                <a:latin typeface="Times New Roman" panose="02020603050405020304" pitchFamily="18" charset="0"/>
                <a:cs typeface="Times New Roman" panose="02020603050405020304" pitchFamily="18" charset="0"/>
              </a:rPr>
              <a:t>per vizi </a:t>
            </a:r>
            <a:r>
              <a:rPr lang="it-IT" sz="1400" b="1" dirty="0">
                <a:solidFill>
                  <a:schemeClr val="tx1"/>
                </a:solidFill>
                <a:latin typeface="Times New Roman" panose="02020603050405020304" pitchFamily="18" charset="0"/>
                <a:cs typeface="Times New Roman" panose="02020603050405020304" pitchFamily="18" charset="0"/>
              </a:rPr>
              <a:t>di motivazione</a:t>
            </a:r>
            <a:r>
              <a:rPr lang="it-IT" sz="1400" dirty="0">
                <a:solidFill>
                  <a:schemeClr val="tx1"/>
                </a:solidFill>
                <a:latin typeface="Times New Roman" panose="02020603050405020304" pitchFamily="18" charset="0"/>
                <a:cs typeface="Times New Roman" panose="02020603050405020304" pitchFamily="18" charset="0"/>
              </a:rPr>
              <a:t> (difetto,</a:t>
            </a:r>
            <a:r>
              <a:rPr lang="it-IT" sz="1400" b="1" dirty="0">
                <a:solidFill>
                  <a:schemeClr val="tx1"/>
                </a:solidFill>
                <a:latin typeface="Times New Roman" panose="02020603050405020304" pitchFamily="18" charset="0"/>
                <a:cs typeface="Times New Roman" panose="02020603050405020304" pitchFamily="18" charset="0"/>
              </a:rPr>
              <a:t> </a:t>
            </a:r>
            <a:r>
              <a:rPr lang="it-IT" sz="1400" dirty="0">
                <a:solidFill>
                  <a:schemeClr val="tx1"/>
                </a:solidFill>
                <a:latin typeface="Times New Roman" panose="02020603050405020304" pitchFamily="18" charset="0"/>
                <a:cs typeface="Times New Roman" panose="02020603050405020304" pitchFamily="18" charset="0"/>
              </a:rPr>
              <a:t>insufficienza, illogicità, contraddittorietà), la Commissione </a:t>
            </a:r>
            <a:r>
              <a:rPr lang="it-IT" sz="1400" b="1" dirty="0">
                <a:solidFill>
                  <a:schemeClr val="tx1"/>
                </a:solidFill>
                <a:latin typeface="Times New Roman" panose="02020603050405020304" pitchFamily="18" charset="0"/>
                <a:cs typeface="Times New Roman" panose="02020603050405020304" pitchFamily="18" charset="0"/>
              </a:rPr>
              <a:t>non deve ripetere l’indagine </a:t>
            </a:r>
            <a:r>
              <a:rPr lang="it-IT" sz="1400" dirty="0">
                <a:solidFill>
                  <a:schemeClr val="tx1"/>
                </a:solidFill>
                <a:latin typeface="Times New Roman" panose="02020603050405020304" pitchFamily="18" charset="0"/>
                <a:cs typeface="Times New Roman" panose="02020603050405020304" pitchFamily="18" charset="0"/>
              </a:rPr>
              <a:t>ma può adottare immediatamente una nuova decisione finale in cui la motivazione sia indenne dai vizi rilevati </a:t>
            </a:r>
          </a:p>
          <a:p>
            <a:pPr marL="266700" lvl="3" indent="-177800" algn="just">
              <a:spcBef>
                <a:spcPts val="450"/>
              </a:spcBef>
              <a:spcAft>
                <a:spcPts val="450"/>
              </a:spcAft>
              <a:buFont typeface="Arial" panose="020B0604020202020204" pitchFamily="34" charset="0"/>
              <a:buChar char="•"/>
            </a:pPr>
            <a:r>
              <a:rPr lang="it-IT" sz="1400" dirty="0">
                <a:solidFill>
                  <a:schemeClr val="tx1"/>
                </a:solidFill>
                <a:latin typeface="Times New Roman" panose="02020603050405020304" pitchFamily="18" charset="0"/>
                <a:cs typeface="Times New Roman" panose="02020603050405020304" pitchFamily="18" charset="0"/>
              </a:rPr>
              <a:t>Il Tribunale può </a:t>
            </a:r>
            <a:r>
              <a:rPr lang="it-IT" sz="1400" b="1" dirty="0">
                <a:solidFill>
                  <a:schemeClr val="tx1"/>
                </a:solidFill>
                <a:latin typeface="Times New Roman" panose="02020603050405020304" pitchFamily="18" charset="0"/>
                <a:cs typeface="Times New Roman" panose="02020603050405020304" pitchFamily="18" charset="0"/>
              </a:rPr>
              <a:t>limitare nel tempo </a:t>
            </a:r>
            <a:r>
              <a:rPr lang="it-IT" sz="1400" dirty="0">
                <a:solidFill>
                  <a:schemeClr val="tx1"/>
                </a:solidFill>
                <a:latin typeface="Times New Roman" panose="02020603050405020304" pitchFamily="18" charset="0"/>
                <a:cs typeface="Times New Roman" panose="02020603050405020304" pitchFamily="18" charset="0"/>
              </a:rPr>
              <a:t>gli effetti dell’annullamento</a:t>
            </a:r>
          </a:p>
        </p:txBody>
      </p:sp>
      <p:sp>
        <p:nvSpPr>
          <p:cNvPr id="9" name="Oval 8">
            <a:extLst>
              <a:ext uri="{FF2B5EF4-FFF2-40B4-BE49-F238E27FC236}">
                <a16:creationId xmlns:a16="http://schemas.microsoft.com/office/drawing/2014/main" id="{25E75035-E967-9354-E9C1-149524D939D0}"/>
              </a:ext>
            </a:extLst>
          </p:cNvPr>
          <p:cNvSpPr/>
          <p:nvPr/>
        </p:nvSpPr>
        <p:spPr>
          <a:xfrm>
            <a:off x="644927" y="4294305"/>
            <a:ext cx="281971" cy="267489"/>
          </a:xfrm>
          <a:prstGeom prst="ellipse">
            <a:avLst/>
          </a:prstGeom>
          <a:solidFill>
            <a:srgbClr val="32D700"/>
          </a:solidFill>
          <a:ln w="25400" cap="flat" cmpd="sng" algn="ctr">
            <a:noFill/>
            <a:prstDash val="solid"/>
          </a:ln>
          <a:effectLst/>
        </p:spPr>
        <p:txBody>
          <a:bodyPr rtlCol="0" anchor="ctr"/>
          <a:lstStyle/>
          <a:p>
            <a:pPr algn="ctr" defTabSz="685800">
              <a:defRPr/>
            </a:pPr>
            <a:endParaRPr lang="en-US" sz="1350" kern="0" dirty="0">
              <a:solidFill>
                <a:srgbClr val="FFFFFF"/>
              </a:solidFill>
              <a:latin typeface="+mj-lt"/>
              <a:cs typeface="Times New Roman" panose="02020603050405020304" pitchFamily="18" charset="0"/>
            </a:endParaRPr>
          </a:p>
        </p:txBody>
      </p:sp>
      <p:sp>
        <p:nvSpPr>
          <p:cNvPr id="10" name="Freeform 7">
            <a:extLst>
              <a:ext uri="{FF2B5EF4-FFF2-40B4-BE49-F238E27FC236}">
                <a16:creationId xmlns:a16="http://schemas.microsoft.com/office/drawing/2014/main" id="{BA4C2040-5FD7-048F-51E0-B16F8D51F8F0}"/>
              </a:ext>
            </a:extLst>
          </p:cNvPr>
          <p:cNvSpPr>
            <a:spLocks noChangeAspect="1"/>
          </p:cNvSpPr>
          <p:nvPr/>
        </p:nvSpPr>
        <p:spPr>
          <a:xfrm rot="2565345">
            <a:off x="729171" y="4316821"/>
            <a:ext cx="113482" cy="177314"/>
          </a:xfrm>
          <a:custGeom>
            <a:avLst/>
            <a:gdLst>
              <a:gd name="connsiteX0" fmla="*/ 261938 w 404813"/>
              <a:gd name="connsiteY0" fmla="*/ 0 h 666751"/>
              <a:gd name="connsiteX1" fmla="*/ 404813 w 404813"/>
              <a:gd name="connsiteY1" fmla="*/ 0 h 666751"/>
              <a:gd name="connsiteX2" fmla="*/ 404813 w 404813"/>
              <a:gd name="connsiteY2" fmla="*/ 666750 h 666751"/>
              <a:gd name="connsiteX3" fmla="*/ 359569 w 404813"/>
              <a:gd name="connsiteY3" fmla="*/ 666750 h 666751"/>
              <a:gd name="connsiteX4" fmla="*/ 359569 w 404813"/>
              <a:gd name="connsiteY4" fmla="*/ 666751 h 666751"/>
              <a:gd name="connsiteX5" fmla="*/ 0 w 404813"/>
              <a:gd name="connsiteY5" fmla="*/ 666751 h 666751"/>
              <a:gd name="connsiteX6" fmla="*/ 0 w 404813"/>
              <a:gd name="connsiteY6" fmla="*/ 523876 h 666751"/>
              <a:gd name="connsiteX7" fmla="*/ 261938 w 404813"/>
              <a:gd name="connsiteY7" fmla="*/ 523876 h 66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813" h="666751">
                <a:moveTo>
                  <a:pt x="261938" y="0"/>
                </a:moveTo>
                <a:lnTo>
                  <a:pt x="404813" y="0"/>
                </a:lnTo>
                <a:lnTo>
                  <a:pt x="404813" y="666750"/>
                </a:lnTo>
                <a:lnTo>
                  <a:pt x="359569" y="666750"/>
                </a:lnTo>
                <a:lnTo>
                  <a:pt x="359569" y="666751"/>
                </a:lnTo>
                <a:lnTo>
                  <a:pt x="0" y="666751"/>
                </a:lnTo>
                <a:lnTo>
                  <a:pt x="0" y="523876"/>
                </a:lnTo>
                <a:lnTo>
                  <a:pt x="261938" y="523876"/>
                </a:lnTo>
                <a:close/>
              </a:path>
            </a:pathLst>
          </a:custGeom>
          <a:solidFill>
            <a:srgbClr val="FFFFFF"/>
          </a:solidFill>
          <a:ln w="25400" cap="flat" cmpd="sng" algn="ctr">
            <a:noFill/>
            <a:prstDash val="solid"/>
          </a:ln>
          <a:effectLst/>
        </p:spPr>
        <p:txBody>
          <a:bodyPr rtlCol="0" anchor="ctr"/>
          <a:lstStyle/>
          <a:p>
            <a:pPr algn="ctr" defTabSz="685800">
              <a:defRPr/>
            </a:pPr>
            <a:endParaRPr lang="en-US" sz="1350" kern="0" dirty="0">
              <a:solidFill>
                <a:srgbClr val="FFFFFF"/>
              </a:solidFill>
              <a:latin typeface="+mj-lt"/>
              <a:cs typeface="Times New Roman" panose="02020603050405020304" pitchFamily="18" charset="0"/>
            </a:endParaRPr>
          </a:p>
        </p:txBody>
      </p:sp>
      <p:pic>
        <p:nvPicPr>
          <p:cNvPr id="16" name="Graphic 15" descr="Flag with solid fill">
            <a:extLst>
              <a:ext uri="{FF2B5EF4-FFF2-40B4-BE49-F238E27FC236}">
                <a16:creationId xmlns:a16="http://schemas.microsoft.com/office/drawing/2014/main" id="{72A88539-816B-3D93-9528-39EFCE292F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9552" y="3565717"/>
            <a:ext cx="466574" cy="442610"/>
          </a:xfrm>
          <a:prstGeom prst="rect">
            <a:avLst/>
          </a:prstGeom>
        </p:spPr>
      </p:pic>
    </p:spTree>
    <p:extLst>
      <p:ext uri="{BB962C8B-B14F-4D97-AF65-F5344CB8AC3E}">
        <p14:creationId xmlns:p14="http://schemas.microsoft.com/office/powerpoint/2010/main" val="1546329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9E6ED141-4BF0-EA5C-28B2-E034F4F5FD45}"/>
              </a:ext>
            </a:extLst>
          </p:cNvPr>
          <p:cNvGraphicFramePr>
            <a:graphicFrameLocks noGrp="1"/>
          </p:cNvGraphicFramePr>
          <p:nvPr>
            <p:extLst>
              <p:ext uri="{D42A27DB-BD31-4B8C-83A1-F6EECF244321}">
                <p14:modId xmlns:p14="http://schemas.microsoft.com/office/powerpoint/2010/main" val="1770288668"/>
              </p:ext>
            </p:extLst>
          </p:nvPr>
        </p:nvGraphicFramePr>
        <p:xfrm>
          <a:off x="525779" y="1052736"/>
          <a:ext cx="8092441" cy="3137472"/>
        </p:xfrm>
        <a:graphic>
          <a:graphicData uri="http://schemas.openxmlformats.org/drawingml/2006/table">
            <a:tbl>
              <a:tblPr firstRow="1" bandRow="1">
                <a:tableStyleId>{00A15C55-8517-42AA-B614-E9B94910E393}</a:tableStyleId>
              </a:tblPr>
              <a:tblGrid>
                <a:gridCol w="7200710">
                  <a:extLst>
                    <a:ext uri="{9D8B030D-6E8A-4147-A177-3AD203B41FA5}">
                      <a16:colId xmlns:a16="http://schemas.microsoft.com/office/drawing/2014/main" val="3248403575"/>
                    </a:ext>
                  </a:extLst>
                </a:gridCol>
                <a:gridCol w="891731">
                  <a:extLst>
                    <a:ext uri="{9D8B030D-6E8A-4147-A177-3AD203B41FA5}">
                      <a16:colId xmlns:a16="http://schemas.microsoft.com/office/drawing/2014/main" val="33973746"/>
                    </a:ext>
                  </a:extLst>
                </a:gridCol>
              </a:tblGrid>
              <a:tr h="506238">
                <a:tc gridSpan="2">
                  <a:txBody>
                    <a:bodyPr/>
                    <a:lstStyle/>
                    <a:p>
                      <a:pPr algn="ctr"/>
                      <a:r>
                        <a:rPr lang="it-IT" sz="2400" dirty="0">
                          <a:latin typeface="Times New Roman" panose="02020603050405020304" pitchFamily="18" charset="0"/>
                          <a:cs typeface="Times New Roman" panose="02020603050405020304" pitchFamily="18" charset="0"/>
                        </a:rPr>
                        <a:t>INDICE</a:t>
                      </a:r>
                      <a:endParaRPr lang="en-GB" sz="2400" dirty="0">
                        <a:latin typeface="Times New Roman" panose="02020603050405020304" pitchFamily="18" charset="0"/>
                        <a:cs typeface="Times New Roman" panose="02020603050405020304" pitchFamily="18" charset="0"/>
                      </a:endParaRPr>
                    </a:p>
                  </a:txBody>
                  <a:tcPr marL="68580" marR="68580" marT="34290" marB="34290" anchor="ctr"/>
                </a:tc>
                <a:tc hMerge="1">
                  <a:txBody>
                    <a:bodyPr/>
                    <a:lstStyle/>
                    <a:p>
                      <a:endParaRPr lang="en-GB" dirty="0"/>
                    </a:p>
                  </a:txBody>
                  <a:tcPr/>
                </a:tc>
                <a:extLst>
                  <a:ext uri="{0D108BD9-81ED-4DB2-BD59-A6C34878D82A}">
                    <a16:rowId xmlns:a16="http://schemas.microsoft.com/office/drawing/2014/main" val="2171036478"/>
                  </a:ext>
                </a:extLst>
              </a:tr>
              <a:tr h="506238">
                <a:tc>
                  <a:txBody>
                    <a:bodyPr/>
                    <a:lstStyle/>
                    <a:p>
                      <a:pPr algn="l"/>
                      <a:r>
                        <a:rPr lang="it-IT" sz="1600" i="0" noProof="0" dirty="0">
                          <a:solidFill>
                            <a:schemeClr val="tx1"/>
                          </a:solidFill>
                          <a:latin typeface="Times New Roman" panose="02020603050405020304" pitchFamily="18" charset="0"/>
                          <a:cs typeface="Times New Roman" panose="02020603050405020304" pitchFamily="18" charset="0"/>
                        </a:rPr>
                        <a:t>Tipologie di azioni in materia di aiuti di Stato</a:t>
                      </a:r>
                      <a:endParaRPr lang="en-GB" sz="1600" i="0"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it-IT" sz="1600" b="1" dirty="0">
                          <a:solidFill>
                            <a:schemeClr val="tx1"/>
                          </a:solidFill>
                          <a:latin typeface="Times New Roman" panose="02020603050405020304" pitchFamily="18" charset="0"/>
                          <a:cs typeface="Times New Roman" panose="02020603050405020304" pitchFamily="18" charset="0"/>
                        </a:rPr>
                        <a:t>3</a:t>
                      </a:r>
                      <a:endParaRPr lang="en-GB" sz="16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extLst>
                  <a:ext uri="{0D108BD9-81ED-4DB2-BD59-A6C34878D82A}">
                    <a16:rowId xmlns:a16="http://schemas.microsoft.com/office/drawing/2014/main" val="480575468"/>
                  </a:ext>
                </a:extLst>
              </a:tr>
              <a:tr h="506238">
                <a:tc>
                  <a:txBody>
                    <a:bodyPr/>
                    <a:lstStyle/>
                    <a:p>
                      <a:pPr algn="l"/>
                      <a:r>
                        <a:rPr lang="it-IT" sz="1600" i="1" dirty="0">
                          <a:solidFill>
                            <a:schemeClr val="tx1"/>
                          </a:solidFill>
                          <a:latin typeface="Times New Roman" panose="02020603050405020304" pitchFamily="18" charset="0"/>
                          <a:cs typeface="Times New Roman" panose="02020603050405020304" pitchFamily="18" charset="0"/>
                        </a:rPr>
                        <a:t>Focus</a:t>
                      </a:r>
                      <a:r>
                        <a:rPr lang="it-IT" sz="1600" dirty="0">
                          <a:solidFill>
                            <a:schemeClr val="tx1"/>
                          </a:solidFill>
                          <a:latin typeface="Times New Roman" panose="02020603050405020304" pitchFamily="18" charset="0"/>
                          <a:cs typeface="Times New Roman" panose="02020603050405020304" pitchFamily="18" charset="0"/>
                        </a:rPr>
                        <a:t>: Azione di annullamento </a:t>
                      </a:r>
                      <a:r>
                        <a:rPr lang="it-IT" sz="1600" i="1" dirty="0">
                          <a:solidFill>
                            <a:schemeClr val="tx1"/>
                          </a:solidFill>
                          <a:latin typeface="Times New Roman" panose="02020603050405020304" pitchFamily="18" charset="0"/>
                          <a:cs typeface="Times New Roman" panose="02020603050405020304" pitchFamily="18" charset="0"/>
                        </a:rPr>
                        <a:t>ex</a:t>
                      </a:r>
                      <a:r>
                        <a:rPr lang="it-IT" sz="1600" dirty="0">
                          <a:solidFill>
                            <a:schemeClr val="tx1"/>
                          </a:solidFill>
                          <a:latin typeface="Times New Roman" panose="02020603050405020304" pitchFamily="18" charset="0"/>
                          <a:cs typeface="Times New Roman" panose="02020603050405020304" pitchFamily="18" charset="0"/>
                        </a:rPr>
                        <a:t> art. 263 TFUE</a:t>
                      </a:r>
                      <a:endParaRPr lang="en-GB" sz="1600"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it-IT" sz="1600" b="1" dirty="0">
                          <a:solidFill>
                            <a:schemeClr val="tx1"/>
                          </a:solidFill>
                          <a:latin typeface="Times New Roman" panose="02020603050405020304" pitchFamily="18" charset="0"/>
                          <a:cs typeface="Times New Roman" panose="02020603050405020304" pitchFamily="18" charset="0"/>
                        </a:rPr>
                        <a:t>9</a:t>
                      </a:r>
                      <a:endParaRPr lang="en-GB" sz="16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extLst>
                  <a:ext uri="{0D108BD9-81ED-4DB2-BD59-A6C34878D82A}">
                    <a16:rowId xmlns:a16="http://schemas.microsoft.com/office/drawing/2014/main" val="3420504576"/>
                  </a:ext>
                </a:extLst>
              </a:tr>
              <a:tr h="5062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i="1" dirty="0">
                          <a:solidFill>
                            <a:schemeClr val="tx1"/>
                          </a:solidFill>
                          <a:latin typeface="Times New Roman" panose="02020603050405020304" pitchFamily="18" charset="0"/>
                          <a:cs typeface="Times New Roman" panose="02020603050405020304" pitchFamily="18" charset="0"/>
                        </a:rPr>
                        <a:t>Case Study</a:t>
                      </a:r>
                      <a:r>
                        <a:rPr lang="it-IT" sz="1600" dirty="0">
                          <a:solidFill>
                            <a:schemeClr val="tx1"/>
                          </a:solidFill>
                          <a:latin typeface="Times New Roman" panose="02020603050405020304" pitchFamily="18" charset="0"/>
                          <a:cs typeface="Times New Roman" panose="02020603050405020304" pitchFamily="18" charset="0"/>
                        </a:rPr>
                        <a:t>: la vicenda </a:t>
                      </a:r>
                      <a:r>
                        <a:rPr lang="it-IT" sz="1600" i="1" dirty="0">
                          <a:solidFill>
                            <a:schemeClr val="tx1"/>
                          </a:solidFill>
                          <a:latin typeface="Times New Roman" panose="02020603050405020304" pitchFamily="18" charset="0"/>
                          <a:cs typeface="Times New Roman" panose="02020603050405020304" pitchFamily="18" charset="0"/>
                        </a:rPr>
                        <a:t>Banca Tercas</a:t>
                      </a:r>
                      <a:endParaRPr lang="en-GB" sz="1600" i="1" dirty="0">
                        <a:solidFill>
                          <a:schemeClr val="tx1"/>
                        </a:solidFill>
                        <a:latin typeface="Times New Roman" panose="02020603050405020304" pitchFamily="18" charset="0"/>
                        <a:cs typeface="Times New Roman" panose="02020603050405020304" pitchFamily="18" charset="0"/>
                      </a:endParaRPr>
                    </a:p>
                    <a:p>
                      <a:pPr algn="l"/>
                      <a:endParaRPr lang="en-GB" sz="1600"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it-IT" sz="1600" b="1" dirty="0">
                          <a:solidFill>
                            <a:schemeClr val="tx1"/>
                          </a:solidFill>
                          <a:latin typeface="Times New Roman" panose="02020603050405020304" pitchFamily="18" charset="0"/>
                          <a:cs typeface="Times New Roman" panose="02020603050405020304" pitchFamily="18" charset="0"/>
                        </a:rPr>
                        <a:t>26</a:t>
                      </a:r>
                      <a:endParaRPr lang="en-GB" sz="16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extLst>
                  <a:ext uri="{0D108BD9-81ED-4DB2-BD59-A6C34878D82A}">
                    <a16:rowId xmlns:a16="http://schemas.microsoft.com/office/drawing/2014/main" val="2750366771"/>
                  </a:ext>
                </a:extLst>
              </a:tr>
              <a:tr h="5062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dirty="0">
                          <a:solidFill>
                            <a:schemeClr val="tx1"/>
                          </a:solidFill>
                          <a:latin typeface="Times New Roman" panose="02020603050405020304" pitchFamily="18" charset="0"/>
                          <a:cs typeface="Times New Roman" panose="02020603050405020304" pitchFamily="18" charset="0"/>
                        </a:rPr>
                        <a:t>Procedura dinanzi al Tribunale UE </a:t>
                      </a:r>
                      <a:endParaRPr lang="en-GB" sz="1600" i="0"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it-IT" sz="1600" b="1" dirty="0">
                          <a:solidFill>
                            <a:schemeClr val="tx1"/>
                          </a:solidFill>
                          <a:latin typeface="Times New Roman" panose="02020603050405020304" pitchFamily="18" charset="0"/>
                          <a:cs typeface="Times New Roman" panose="02020603050405020304" pitchFamily="18" charset="0"/>
                        </a:rPr>
                        <a:t>33</a:t>
                      </a:r>
                      <a:endParaRPr lang="en-GB" sz="16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extLst>
                  <a:ext uri="{0D108BD9-81ED-4DB2-BD59-A6C34878D82A}">
                    <a16:rowId xmlns:a16="http://schemas.microsoft.com/office/drawing/2014/main" val="1214942603"/>
                  </a:ext>
                </a:extLst>
              </a:tr>
              <a:tr h="5062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i="0" dirty="0">
                          <a:solidFill>
                            <a:schemeClr val="tx1"/>
                          </a:solidFill>
                          <a:latin typeface="Times New Roman" panose="02020603050405020304" pitchFamily="18" charset="0"/>
                          <a:cs typeface="Times New Roman" panose="02020603050405020304" pitchFamily="18" charset="0"/>
                        </a:rPr>
                        <a:t>Procedura dinanzi alla Corte di giustizia UE</a:t>
                      </a:r>
                      <a:endParaRPr lang="en-GB" sz="1600" i="0" dirty="0">
                        <a:solidFill>
                          <a:schemeClr val="tx1"/>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it-IT" sz="1600" b="1" dirty="0">
                          <a:solidFill>
                            <a:schemeClr val="tx1"/>
                          </a:solidFill>
                          <a:latin typeface="Times New Roman" panose="02020603050405020304" pitchFamily="18" charset="0"/>
                          <a:cs typeface="Times New Roman" panose="02020603050405020304" pitchFamily="18" charset="0"/>
                        </a:rPr>
                        <a:t>41</a:t>
                      </a:r>
                      <a:endParaRPr lang="en-GB" sz="16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extLst>
                  <a:ext uri="{0D108BD9-81ED-4DB2-BD59-A6C34878D82A}">
                    <a16:rowId xmlns:a16="http://schemas.microsoft.com/office/drawing/2014/main" val="1339513914"/>
                  </a:ext>
                </a:extLst>
              </a:tr>
            </a:tbl>
          </a:graphicData>
        </a:graphic>
      </p:graphicFrame>
    </p:spTree>
    <p:extLst>
      <p:ext uri="{BB962C8B-B14F-4D97-AF65-F5344CB8AC3E}">
        <p14:creationId xmlns:p14="http://schemas.microsoft.com/office/powerpoint/2010/main" val="2225645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CE68B-0AFC-8E99-DA20-D98049405046}"/>
              </a:ext>
            </a:extLst>
          </p:cNvPr>
          <p:cNvSpPr>
            <a:spLocks noGrp="1"/>
          </p:cNvSpPr>
          <p:nvPr>
            <p:ph type="title"/>
          </p:nvPr>
        </p:nvSpPr>
        <p:spPr>
          <a:xfrm>
            <a:off x="226437" y="455560"/>
            <a:ext cx="8685213" cy="909765"/>
          </a:xfrm>
        </p:spPr>
        <p:txBody>
          <a:bodyPr/>
          <a:lstStyle/>
          <a:p>
            <a:r>
              <a:rPr lang="it-IT" b="1" dirty="0"/>
              <a:t>Ricorso contro le decisioni finali negative relative a regimi di aiuti</a:t>
            </a:r>
            <a:endParaRPr lang="en-GB" b="1" dirty="0"/>
          </a:p>
        </p:txBody>
      </p:sp>
      <p:sp>
        <p:nvSpPr>
          <p:cNvPr id="7" name="Rectangle 6">
            <a:extLst>
              <a:ext uri="{FF2B5EF4-FFF2-40B4-BE49-F238E27FC236}">
                <a16:creationId xmlns:a16="http://schemas.microsoft.com/office/drawing/2014/main" id="{74096F2B-F483-E16F-B919-C3762E8670D7}"/>
              </a:ext>
            </a:extLst>
          </p:cNvPr>
          <p:cNvSpPr/>
          <p:nvPr/>
        </p:nvSpPr>
        <p:spPr>
          <a:xfrm>
            <a:off x="123015" y="1415669"/>
            <a:ext cx="8685214" cy="417806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580" bIns="68580" rtlCol="0" anchor="t" anchorCtr="0">
            <a:spAutoFit/>
          </a:bodyPr>
          <a:lstStyle/>
          <a:p>
            <a:pPr marL="266700" lvl="1" indent="-203597" algn="just">
              <a:buFont typeface="Arial" panose="020B0604020202020204" pitchFamily="34" charset="0"/>
              <a:buChar char="•"/>
            </a:pPr>
            <a:endParaRPr lang="it-IT" sz="1050" dirty="0">
              <a:solidFill>
                <a:prstClr val="black"/>
              </a:solidFill>
              <a:latin typeface="Times New Roman" panose="02020603050405020304" pitchFamily="18" charset="0"/>
              <a:cs typeface="Times New Roman" panose="02020603050405020304" pitchFamily="18" charset="0"/>
            </a:endParaRPr>
          </a:p>
          <a:p>
            <a:pPr marL="600075" lvl="1" indent="-257175">
              <a:buFont typeface="Arial" panose="020B0604020202020204" pitchFamily="34" charset="0"/>
              <a:buChar char="•"/>
            </a:pPr>
            <a:endParaRPr lang="it-IT" sz="1050" dirty="0">
              <a:solidFill>
                <a:prstClr val="black"/>
              </a:solidFill>
              <a:latin typeface="Times New Roman" panose="02020603050405020304" pitchFamily="18" charset="0"/>
              <a:cs typeface="Times New Roman" panose="02020603050405020304" pitchFamily="18" charset="0"/>
            </a:endParaRPr>
          </a:p>
          <a:p>
            <a:pPr marL="600075" lvl="1" indent="-257175">
              <a:buFont typeface="Arial" panose="020B0604020202020204" pitchFamily="34" charset="0"/>
              <a:buChar char="•"/>
            </a:pPr>
            <a:endParaRPr lang="it-IT" sz="1050" dirty="0">
              <a:solidFill>
                <a:prstClr val="black"/>
              </a:solidFill>
              <a:latin typeface="Times New Roman" panose="02020603050405020304" pitchFamily="18" charset="0"/>
              <a:cs typeface="Times New Roman" panose="02020603050405020304" pitchFamily="18" charset="0"/>
            </a:endParaRPr>
          </a:p>
          <a:p>
            <a:pPr marL="600075" lvl="1" indent="-257175">
              <a:buFont typeface="Arial" panose="020B0604020202020204" pitchFamily="34" charset="0"/>
              <a:buChar char="•"/>
            </a:pPr>
            <a:endParaRPr lang="it-IT" sz="1050" dirty="0">
              <a:solidFill>
                <a:prstClr val="black"/>
              </a:solidFill>
              <a:latin typeface="Times New Roman" panose="02020603050405020304" pitchFamily="18" charset="0"/>
              <a:cs typeface="Times New Roman" panose="02020603050405020304" pitchFamily="18" charset="0"/>
            </a:endParaRPr>
          </a:p>
          <a:p>
            <a:pPr marL="600075" lvl="1" indent="-257175">
              <a:buFont typeface="Arial" panose="020B0604020202020204" pitchFamily="34" charset="0"/>
              <a:buChar char="•"/>
            </a:pPr>
            <a:endParaRPr lang="it-IT" sz="1050" dirty="0">
              <a:solidFill>
                <a:prstClr val="black"/>
              </a:solidFill>
              <a:latin typeface="Times New Roman" panose="02020603050405020304" pitchFamily="18" charset="0"/>
              <a:cs typeface="Times New Roman" panose="02020603050405020304" pitchFamily="18" charset="0"/>
            </a:endParaRPr>
          </a:p>
          <a:p>
            <a:pPr marL="600075" lvl="1" indent="-257175">
              <a:buFont typeface="Arial" panose="020B0604020202020204" pitchFamily="34" charset="0"/>
              <a:buChar char="•"/>
            </a:pPr>
            <a:endParaRPr lang="it-IT" sz="1050" dirty="0">
              <a:solidFill>
                <a:prstClr val="black"/>
              </a:solidFill>
              <a:latin typeface="Times New Roman" panose="02020603050405020304" pitchFamily="18" charset="0"/>
              <a:cs typeface="Times New Roman" panose="02020603050405020304" pitchFamily="18" charset="0"/>
            </a:endParaRPr>
          </a:p>
          <a:p>
            <a:pPr marL="600075" lvl="1" indent="-257175">
              <a:buFont typeface="Arial" panose="020B0604020202020204" pitchFamily="34" charset="0"/>
              <a:buChar char="•"/>
            </a:pPr>
            <a:endParaRPr lang="it-IT" sz="1050" dirty="0">
              <a:solidFill>
                <a:prstClr val="black"/>
              </a:solidFill>
              <a:latin typeface="Times New Roman" panose="02020603050405020304" pitchFamily="18" charset="0"/>
              <a:cs typeface="Times New Roman" panose="02020603050405020304" pitchFamily="18" charset="0"/>
            </a:endParaRPr>
          </a:p>
          <a:p>
            <a:pPr marL="600075" lvl="1" indent="-257175">
              <a:buFont typeface="Arial" panose="020B0604020202020204" pitchFamily="34" charset="0"/>
              <a:buChar char="•"/>
            </a:pPr>
            <a:endParaRPr lang="it-IT" sz="1050" dirty="0">
              <a:solidFill>
                <a:prstClr val="black"/>
              </a:solidFill>
              <a:latin typeface="Times New Roman" panose="02020603050405020304" pitchFamily="18" charset="0"/>
              <a:cs typeface="Times New Roman" panose="02020603050405020304" pitchFamily="18" charset="0"/>
            </a:endParaRPr>
          </a:p>
          <a:p>
            <a:pPr marL="600075" lvl="1" indent="-257175">
              <a:buFont typeface="Arial" panose="020B0604020202020204" pitchFamily="34" charset="0"/>
              <a:buChar char="•"/>
            </a:pPr>
            <a:endParaRPr lang="it-IT" sz="1050" dirty="0">
              <a:solidFill>
                <a:prstClr val="black"/>
              </a:solidFill>
              <a:latin typeface="Times New Roman" panose="02020603050405020304" pitchFamily="18" charset="0"/>
              <a:cs typeface="Times New Roman" panose="02020603050405020304" pitchFamily="18" charset="0"/>
            </a:endParaRPr>
          </a:p>
          <a:p>
            <a:pPr marL="600075" lvl="1" indent="-257175">
              <a:buFont typeface="Arial" panose="020B0604020202020204" pitchFamily="34" charset="0"/>
              <a:buChar char="•"/>
            </a:pPr>
            <a:endParaRPr lang="it-IT" sz="1050" dirty="0">
              <a:solidFill>
                <a:prstClr val="black"/>
              </a:solidFill>
              <a:latin typeface="Times New Roman" panose="02020603050405020304" pitchFamily="18" charset="0"/>
              <a:cs typeface="Times New Roman" panose="02020603050405020304" pitchFamily="18" charset="0"/>
            </a:endParaRPr>
          </a:p>
          <a:p>
            <a:pPr marL="600075" lvl="1" indent="-257175">
              <a:buFont typeface="Arial" panose="020B0604020202020204" pitchFamily="34" charset="0"/>
              <a:buChar char="•"/>
            </a:pPr>
            <a:endParaRPr lang="it-IT" sz="1050" dirty="0">
              <a:solidFill>
                <a:prstClr val="black"/>
              </a:solidFill>
              <a:latin typeface="Times New Roman" panose="02020603050405020304" pitchFamily="18" charset="0"/>
              <a:cs typeface="Times New Roman" panose="02020603050405020304" pitchFamily="18" charset="0"/>
            </a:endParaRPr>
          </a:p>
          <a:p>
            <a:pPr marL="600075" lvl="1" indent="-257175">
              <a:buFont typeface="Arial" panose="020B0604020202020204" pitchFamily="34" charset="0"/>
              <a:buChar char="•"/>
            </a:pPr>
            <a:endParaRPr lang="it-IT" sz="1050" dirty="0">
              <a:solidFill>
                <a:prstClr val="black"/>
              </a:solidFill>
              <a:latin typeface="Times New Roman" panose="02020603050405020304" pitchFamily="18" charset="0"/>
              <a:cs typeface="Times New Roman" panose="02020603050405020304" pitchFamily="18" charset="0"/>
            </a:endParaRPr>
          </a:p>
          <a:p>
            <a:pPr marL="600075" lvl="1" indent="-257175">
              <a:buFont typeface="Arial" panose="020B0604020202020204" pitchFamily="34" charset="0"/>
              <a:buChar char="•"/>
            </a:pPr>
            <a:endParaRPr lang="it-IT" sz="1050" dirty="0">
              <a:solidFill>
                <a:prstClr val="black"/>
              </a:solidFill>
              <a:latin typeface="Times New Roman" panose="02020603050405020304" pitchFamily="18" charset="0"/>
              <a:cs typeface="Times New Roman" panose="02020603050405020304" pitchFamily="18" charset="0"/>
            </a:endParaRPr>
          </a:p>
          <a:p>
            <a:pPr marL="600075" lvl="1" indent="-257175">
              <a:buFont typeface="Arial" panose="020B0604020202020204" pitchFamily="34" charset="0"/>
              <a:buChar char="•"/>
            </a:pPr>
            <a:endParaRPr lang="it-IT" sz="1050" dirty="0">
              <a:solidFill>
                <a:prstClr val="black"/>
              </a:solidFill>
              <a:latin typeface="Times New Roman" panose="02020603050405020304" pitchFamily="18" charset="0"/>
              <a:cs typeface="Times New Roman" panose="02020603050405020304" pitchFamily="18" charset="0"/>
            </a:endParaRPr>
          </a:p>
          <a:p>
            <a:pPr marL="600075" lvl="1" indent="-257175">
              <a:buFont typeface="Arial" panose="020B0604020202020204" pitchFamily="34" charset="0"/>
              <a:buChar char="•"/>
            </a:pPr>
            <a:endParaRPr lang="it-IT" sz="1050" dirty="0">
              <a:solidFill>
                <a:prstClr val="black"/>
              </a:solidFill>
              <a:latin typeface="Times New Roman" panose="02020603050405020304" pitchFamily="18" charset="0"/>
              <a:cs typeface="Times New Roman" panose="02020603050405020304" pitchFamily="18" charset="0"/>
            </a:endParaRPr>
          </a:p>
          <a:p>
            <a:pPr marL="600075" lvl="1" indent="-257175">
              <a:buFont typeface="Arial" panose="020B0604020202020204" pitchFamily="34" charset="0"/>
              <a:buChar char="•"/>
            </a:pPr>
            <a:endParaRPr lang="it-IT" sz="1050" dirty="0">
              <a:solidFill>
                <a:prstClr val="black"/>
              </a:solidFill>
              <a:latin typeface="Times New Roman" panose="02020603050405020304" pitchFamily="18" charset="0"/>
              <a:cs typeface="Times New Roman" panose="02020603050405020304" pitchFamily="18" charset="0"/>
            </a:endParaRPr>
          </a:p>
          <a:p>
            <a:pPr marL="600075" lvl="1" indent="-257175">
              <a:buFont typeface="Arial" panose="020B0604020202020204" pitchFamily="34" charset="0"/>
              <a:buChar char="•"/>
            </a:pPr>
            <a:endParaRPr lang="it-IT" sz="1050" dirty="0">
              <a:solidFill>
                <a:prstClr val="black"/>
              </a:solidFill>
              <a:latin typeface="Times New Roman" panose="02020603050405020304" pitchFamily="18" charset="0"/>
              <a:cs typeface="Times New Roman" panose="02020603050405020304" pitchFamily="18" charset="0"/>
            </a:endParaRPr>
          </a:p>
          <a:p>
            <a:pPr marL="600075" lvl="1" indent="-257175">
              <a:buFont typeface="Arial" panose="020B0604020202020204" pitchFamily="34" charset="0"/>
              <a:buChar char="•"/>
            </a:pPr>
            <a:endParaRPr lang="it-IT" sz="1050" dirty="0">
              <a:solidFill>
                <a:prstClr val="black"/>
              </a:solidFill>
              <a:latin typeface="Times New Roman" panose="02020603050405020304" pitchFamily="18" charset="0"/>
              <a:cs typeface="Times New Roman" panose="02020603050405020304" pitchFamily="18" charset="0"/>
            </a:endParaRPr>
          </a:p>
          <a:p>
            <a:pPr marL="600075" lvl="1" indent="-257175">
              <a:buFont typeface="Arial" panose="020B0604020202020204" pitchFamily="34" charset="0"/>
              <a:buChar char="•"/>
            </a:pPr>
            <a:endParaRPr lang="it-IT" sz="1050" dirty="0">
              <a:solidFill>
                <a:prstClr val="black"/>
              </a:solidFill>
              <a:latin typeface="Times New Roman" panose="02020603050405020304" pitchFamily="18" charset="0"/>
              <a:cs typeface="Times New Roman" panose="02020603050405020304" pitchFamily="18" charset="0"/>
            </a:endParaRPr>
          </a:p>
          <a:p>
            <a:pPr marL="600075" lvl="1" indent="-257175">
              <a:buFont typeface="Arial" panose="020B0604020202020204" pitchFamily="34" charset="0"/>
              <a:buChar char="•"/>
            </a:pPr>
            <a:endParaRPr lang="it-IT" sz="1050" dirty="0">
              <a:solidFill>
                <a:prstClr val="black"/>
              </a:solidFill>
              <a:latin typeface="Times New Roman" panose="02020603050405020304" pitchFamily="18" charset="0"/>
              <a:cs typeface="Times New Roman" panose="02020603050405020304" pitchFamily="18" charset="0"/>
            </a:endParaRPr>
          </a:p>
          <a:p>
            <a:pPr marL="600075" lvl="1" indent="-257175">
              <a:buFont typeface="Arial" panose="020B0604020202020204" pitchFamily="34" charset="0"/>
              <a:buChar char="•"/>
            </a:pPr>
            <a:endParaRPr lang="it-IT" sz="1050" dirty="0">
              <a:solidFill>
                <a:prstClr val="black"/>
              </a:solidFill>
              <a:latin typeface="Times New Roman" panose="02020603050405020304" pitchFamily="18" charset="0"/>
              <a:cs typeface="Times New Roman" panose="02020603050405020304" pitchFamily="18" charset="0"/>
            </a:endParaRPr>
          </a:p>
          <a:p>
            <a:pPr marL="600075" lvl="1" indent="-257175">
              <a:buFont typeface="Arial" panose="020B0604020202020204" pitchFamily="34" charset="0"/>
              <a:buChar char="•"/>
            </a:pPr>
            <a:endParaRPr lang="it-IT" sz="1050" dirty="0">
              <a:solidFill>
                <a:prstClr val="black"/>
              </a:solidFill>
              <a:latin typeface="Times New Roman" panose="02020603050405020304" pitchFamily="18" charset="0"/>
              <a:cs typeface="Times New Roman" panose="02020603050405020304" pitchFamily="18" charset="0"/>
            </a:endParaRPr>
          </a:p>
          <a:p>
            <a:pPr marL="600075" lvl="1" indent="-257175">
              <a:buFont typeface="Arial" panose="020B0604020202020204" pitchFamily="34" charset="0"/>
              <a:buChar char="•"/>
            </a:pPr>
            <a:endParaRPr lang="it-IT" sz="1050" dirty="0">
              <a:solidFill>
                <a:prstClr val="black"/>
              </a:solidFill>
              <a:latin typeface="Times New Roman" panose="02020603050405020304" pitchFamily="18" charset="0"/>
              <a:cs typeface="Times New Roman" panose="02020603050405020304" pitchFamily="18" charset="0"/>
            </a:endParaRPr>
          </a:p>
          <a:p>
            <a:pPr marL="600075" lvl="1" indent="-257175">
              <a:buFont typeface="Arial" panose="020B0604020202020204" pitchFamily="34" charset="0"/>
              <a:buChar char="•"/>
            </a:pPr>
            <a:endParaRPr lang="it-IT" sz="1050" dirty="0">
              <a:solidFill>
                <a:prstClr val="black"/>
              </a:solidFill>
              <a:latin typeface="Times New Roman" panose="02020603050405020304" pitchFamily="18" charset="0"/>
              <a:cs typeface="Times New Roman" panose="02020603050405020304" pitchFamily="18" charset="0"/>
            </a:endParaRPr>
          </a:p>
          <a:p>
            <a:pPr lvl="1"/>
            <a:endParaRPr lang="it-IT" sz="1050" dirty="0">
              <a:solidFill>
                <a:prstClr val="black"/>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4C8901F5-FA66-4AAA-6E78-504CFAF1E00C}"/>
              </a:ext>
            </a:extLst>
          </p:cNvPr>
          <p:cNvSpPr/>
          <p:nvPr/>
        </p:nvSpPr>
        <p:spPr>
          <a:xfrm>
            <a:off x="386184" y="2336222"/>
            <a:ext cx="4079438" cy="32478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spcAft>
                <a:spcPts val="225"/>
              </a:spcAft>
            </a:pPr>
            <a:r>
              <a:rPr lang="it-IT" sz="1400" b="1" u="sng" dirty="0">
                <a:solidFill>
                  <a:schemeClr val="tx1"/>
                </a:solidFill>
                <a:latin typeface="Times New Roman" panose="02020603050405020304" pitchFamily="18" charset="0"/>
                <a:cs typeface="Times New Roman" panose="02020603050405020304" pitchFamily="18" charset="0"/>
              </a:rPr>
              <a:t>Regime di aiuti già attuato</a:t>
            </a:r>
          </a:p>
          <a:p>
            <a:pPr marL="214313" indent="-214313" algn="just">
              <a:spcAft>
                <a:spcPts val="225"/>
              </a:spcAft>
              <a:buFont typeface="Arial" panose="020B0604020202020204" pitchFamily="34" charset="0"/>
              <a:buChar char="•"/>
            </a:pPr>
            <a:endParaRPr lang="it-IT" sz="1200" dirty="0">
              <a:solidFill>
                <a:schemeClr val="tx1"/>
              </a:solidFill>
              <a:latin typeface="Times New Roman" panose="02020603050405020304" pitchFamily="18" charset="0"/>
              <a:cs typeface="Times New Roman" panose="02020603050405020304" pitchFamily="18" charset="0"/>
            </a:endParaRPr>
          </a:p>
          <a:p>
            <a:pPr marL="214313" indent="-214313" algn="just">
              <a:spcAft>
                <a:spcPts val="225"/>
              </a:spcAft>
              <a:buFont typeface="Arial" panose="020B0604020202020204" pitchFamily="34" charset="0"/>
              <a:buChar char="•"/>
            </a:pPr>
            <a:r>
              <a:rPr lang="it-IT" sz="1400" dirty="0">
                <a:solidFill>
                  <a:schemeClr val="tx1"/>
                </a:solidFill>
                <a:latin typeface="Times New Roman" panose="02020603050405020304" pitchFamily="18" charset="0"/>
                <a:cs typeface="Times New Roman" panose="02020603050405020304" pitchFamily="18" charset="0"/>
              </a:rPr>
              <a:t>Hanno legittimazione ad agire le imprese che siano risultate effettivamente </a:t>
            </a:r>
            <a:r>
              <a:rPr lang="it-IT" sz="1400" b="1" dirty="0">
                <a:solidFill>
                  <a:schemeClr val="tx1"/>
                </a:solidFill>
                <a:latin typeface="Times New Roman" panose="02020603050405020304" pitchFamily="18" charset="0"/>
                <a:cs typeface="Times New Roman" panose="02020603050405020304" pitchFamily="18" charset="0"/>
              </a:rPr>
              <a:t>destinatarie dell’aiuto di cui al regime dichiarato illegittimo</a:t>
            </a:r>
            <a:r>
              <a:rPr lang="it-IT" sz="1400" dirty="0">
                <a:solidFill>
                  <a:schemeClr val="tx1"/>
                </a:solidFill>
                <a:latin typeface="Times New Roman" panose="02020603050405020304" pitchFamily="18" charset="0"/>
                <a:cs typeface="Times New Roman" panose="02020603050405020304" pitchFamily="18" charset="0"/>
              </a:rPr>
              <a:t>, in quanto in linea di principio saranno obbligate alla restituzione dell’aiuto</a:t>
            </a:r>
          </a:p>
          <a:p>
            <a:pPr algn="just">
              <a:spcAft>
                <a:spcPts val="225"/>
              </a:spcAft>
            </a:pPr>
            <a:endParaRPr lang="it-IT" sz="1400" dirty="0">
              <a:solidFill>
                <a:schemeClr val="tx1"/>
              </a:solidFill>
              <a:latin typeface="Times New Roman" panose="02020603050405020304" pitchFamily="18" charset="0"/>
              <a:cs typeface="Times New Roman" panose="02020603050405020304" pitchFamily="18" charset="0"/>
            </a:endParaRPr>
          </a:p>
          <a:p>
            <a:pPr marL="214313" indent="-214313" algn="just">
              <a:spcAft>
                <a:spcPts val="225"/>
              </a:spcAft>
              <a:buFont typeface="Arial" panose="020B0604020202020204" pitchFamily="34" charset="0"/>
              <a:buChar char="•"/>
            </a:pPr>
            <a:r>
              <a:rPr lang="it-IT" sz="1400" dirty="0">
                <a:solidFill>
                  <a:schemeClr val="tx1"/>
                </a:solidFill>
                <a:latin typeface="Times New Roman" panose="02020603050405020304" pitchFamily="18" charset="0"/>
                <a:cs typeface="Times New Roman" panose="02020603050405020304" pitchFamily="18" charset="0"/>
              </a:rPr>
              <a:t>Qualora la decisione riguardi un </a:t>
            </a:r>
            <a:r>
              <a:rPr lang="it-IT" sz="1400" b="1" dirty="0">
                <a:solidFill>
                  <a:schemeClr val="tx1"/>
                </a:solidFill>
                <a:latin typeface="Times New Roman" panose="02020603050405020304" pitchFamily="18" charset="0"/>
                <a:cs typeface="Times New Roman" panose="02020603050405020304" pitchFamily="18" charset="0"/>
              </a:rPr>
              <a:t>gruppo di soggetti identificati o identificabili</a:t>
            </a:r>
            <a:r>
              <a:rPr lang="it-IT" sz="1400" dirty="0">
                <a:solidFill>
                  <a:schemeClr val="tx1"/>
                </a:solidFill>
                <a:latin typeface="Times New Roman" panose="02020603050405020304" pitchFamily="18" charset="0"/>
                <a:cs typeface="Times New Roman" panose="02020603050405020304" pitchFamily="18" charset="0"/>
              </a:rPr>
              <a:t> nel momento in cui l’atto è stato adottato, tali soggetti sono individualmente interessati da tale atto in quanto facenti parte di una </a:t>
            </a:r>
            <a:r>
              <a:rPr lang="it-IT" sz="1400" b="1" dirty="0">
                <a:solidFill>
                  <a:schemeClr val="tx1"/>
                </a:solidFill>
                <a:latin typeface="Times New Roman" panose="02020603050405020304" pitchFamily="18" charset="0"/>
                <a:cs typeface="Times New Roman" panose="02020603050405020304" pitchFamily="18" charset="0"/>
              </a:rPr>
              <a:t>cerchia ristretta </a:t>
            </a:r>
            <a:r>
              <a:rPr lang="it-IT" sz="1400" dirty="0">
                <a:solidFill>
                  <a:schemeClr val="tx1"/>
                </a:solidFill>
                <a:latin typeface="Times New Roman" panose="02020603050405020304" pitchFamily="18" charset="0"/>
                <a:cs typeface="Times New Roman" panose="02020603050405020304" pitchFamily="18" charset="0"/>
              </a:rPr>
              <a:t>di operatori economici</a:t>
            </a:r>
          </a:p>
        </p:txBody>
      </p:sp>
      <p:sp>
        <p:nvSpPr>
          <p:cNvPr id="9" name="Rectangle 8">
            <a:extLst>
              <a:ext uri="{FF2B5EF4-FFF2-40B4-BE49-F238E27FC236}">
                <a16:creationId xmlns:a16="http://schemas.microsoft.com/office/drawing/2014/main" id="{99840A6A-6861-F204-3BBF-CBAC7C7E84D2}"/>
              </a:ext>
            </a:extLst>
          </p:cNvPr>
          <p:cNvSpPr/>
          <p:nvPr/>
        </p:nvSpPr>
        <p:spPr>
          <a:xfrm>
            <a:off x="4706546" y="2339497"/>
            <a:ext cx="4079438" cy="26594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spcAft>
                <a:spcPts val="225"/>
              </a:spcAft>
            </a:pPr>
            <a:r>
              <a:rPr lang="it-IT" sz="1400" b="1" u="sng" dirty="0">
                <a:solidFill>
                  <a:schemeClr val="tx1"/>
                </a:solidFill>
                <a:latin typeface="Times New Roman" panose="02020603050405020304" pitchFamily="18" charset="0"/>
                <a:cs typeface="Times New Roman" panose="02020603050405020304" pitchFamily="18" charset="0"/>
              </a:rPr>
              <a:t>Regime di aiuti notificato e al quale non sia ancora stata data attuazione </a:t>
            </a:r>
          </a:p>
          <a:p>
            <a:pPr algn="ctr">
              <a:spcAft>
                <a:spcPts val="225"/>
              </a:spcAft>
            </a:pPr>
            <a:endParaRPr lang="it-IT" sz="1200" b="1" dirty="0">
              <a:solidFill>
                <a:schemeClr val="tx1"/>
              </a:solidFill>
              <a:latin typeface="Times New Roman" panose="02020603050405020304" pitchFamily="18" charset="0"/>
              <a:cs typeface="Times New Roman" panose="02020603050405020304" pitchFamily="18" charset="0"/>
            </a:endParaRPr>
          </a:p>
          <a:p>
            <a:pPr marL="214313" indent="-214313" algn="just">
              <a:spcAft>
                <a:spcPts val="225"/>
              </a:spcAft>
              <a:buFont typeface="Arial" panose="020B0604020202020204" pitchFamily="34" charset="0"/>
              <a:buChar char="•"/>
            </a:pPr>
            <a:r>
              <a:rPr lang="it-IT" sz="1400" dirty="0">
                <a:solidFill>
                  <a:schemeClr val="tx1"/>
                </a:solidFill>
                <a:latin typeface="Times New Roman" panose="02020603050405020304" pitchFamily="18" charset="0"/>
                <a:cs typeface="Times New Roman" panose="02020603050405020304" pitchFamily="18" charset="0"/>
              </a:rPr>
              <a:t>solo beneficiari </a:t>
            </a:r>
            <a:r>
              <a:rPr lang="it-IT" sz="1400" b="1" dirty="0">
                <a:solidFill>
                  <a:schemeClr val="tx1"/>
                </a:solidFill>
                <a:latin typeface="Times New Roman" panose="02020603050405020304" pitchFamily="18" charset="0"/>
                <a:cs typeface="Times New Roman" panose="02020603050405020304" pitchFamily="18" charset="0"/>
              </a:rPr>
              <a:t>potenziali</a:t>
            </a:r>
            <a:r>
              <a:rPr lang="it-IT" sz="1400" dirty="0">
                <a:solidFill>
                  <a:schemeClr val="tx1"/>
                </a:solidFill>
                <a:latin typeface="Times New Roman" panose="02020603050405020304" pitchFamily="18" charset="0"/>
                <a:cs typeface="Times New Roman" panose="02020603050405020304" pitchFamily="18" charset="0"/>
              </a:rPr>
              <a:t>, da individuare caso per caso</a:t>
            </a:r>
          </a:p>
          <a:p>
            <a:pPr algn="just">
              <a:spcAft>
                <a:spcPts val="225"/>
              </a:spcAft>
            </a:pPr>
            <a:endParaRPr lang="it-IT" sz="1400" dirty="0">
              <a:solidFill>
                <a:schemeClr val="tx1"/>
              </a:solidFill>
              <a:latin typeface="Times New Roman" panose="02020603050405020304" pitchFamily="18" charset="0"/>
              <a:cs typeface="Times New Roman" panose="02020603050405020304" pitchFamily="18" charset="0"/>
            </a:endParaRPr>
          </a:p>
          <a:p>
            <a:pPr marL="214313" indent="-214313" algn="just">
              <a:spcAft>
                <a:spcPts val="225"/>
              </a:spcAft>
              <a:buFont typeface="Arial" panose="020B0604020202020204" pitchFamily="34" charset="0"/>
              <a:buChar char="•"/>
            </a:pPr>
            <a:r>
              <a:rPr lang="it-IT" sz="1400" b="1" dirty="0">
                <a:solidFill>
                  <a:schemeClr val="tx1"/>
                </a:solidFill>
                <a:latin typeface="Times New Roman" panose="02020603050405020304" pitchFamily="18" charset="0"/>
                <a:cs typeface="Times New Roman" panose="02020603050405020304" pitchFamily="18" charset="0"/>
              </a:rPr>
              <a:t>Il ricorrente deve dimostrare il proprio  interesse individuale </a:t>
            </a:r>
            <a:r>
              <a:rPr lang="it-IT" sz="1400" dirty="0">
                <a:solidFill>
                  <a:schemeClr val="tx1"/>
                </a:solidFill>
                <a:latin typeface="Times New Roman" panose="02020603050405020304" pitchFamily="18" charset="0"/>
                <a:cs typeface="Times New Roman" panose="02020603050405020304" pitchFamily="18" charset="0"/>
              </a:rPr>
              <a:t>(ad es., possiede tutti i requisiti per accedere al regime di aiuti dichiarato incompatibile o dimostrare che il suo interesse sia ancora attuale) </a:t>
            </a:r>
            <a:endParaRPr lang="it-IT" sz="1400" b="1" dirty="0">
              <a:solidFill>
                <a:schemeClr val="tx1"/>
              </a:solidFill>
              <a:latin typeface="Times New Roman" panose="02020603050405020304" pitchFamily="18" charset="0"/>
              <a:cs typeface="Times New Roman" panose="02020603050405020304" pitchFamily="18" charset="0"/>
            </a:endParaRPr>
          </a:p>
          <a:p>
            <a:pPr marL="214313" indent="-214313" algn="just">
              <a:spcAft>
                <a:spcPts val="225"/>
              </a:spcAft>
              <a:buFont typeface="Arial" panose="020B0604020202020204" pitchFamily="34" charset="0"/>
              <a:buChar char="•"/>
            </a:pPr>
            <a:endParaRPr lang="en-US" sz="1200" b="1" dirty="0">
              <a:solidFill>
                <a:schemeClr val="tx1"/>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4E548328-4A73-F7B5-3881-14E85F34BE35}"/>
              </a:ext>
            </a:extLst>
          </p:cNvPr>
          <p:cNvSpPr/>
          <p:nvPr/>
        </p:nvSpPr>
        <p:spPr>
          <a:xfrm>
            <a:off x="2102251" y="1957347"/>
            <a:ext cx="386030" cy="378875"/>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500" b="1" dirty="0">
                <a:solidFill>
                  <a:schemeClr val="bg2"/>
                </a:solidFill>
                <a:latin typeface="+mj-lt"/>
                <a:cs typeface="Times New Roman" panose="02020603050405020304" pitchFamily="18" charset="0"/>
              </a:rPr>
              <a:t>1</a:t>
            </a:r>
            <a:endParaRPr lang="en-US" b="1" dirty="0">
              <a:solidFill>
                <a:schemeClr val="bg2"/>
              </a:solidFill>
              <a:latin typeface="+mj-lt"/>
              <a:cs typeface="Times New Roman" panose="02020603050405020304" pitchFamily="18" charset="0"/>
            </a:endParaRPr>
          </a:p>
        </p:txBody>
      </p:sp>
      <p:sp>
        <p:nvSpPr>
          <p:cNvPr id="12" name="Rectangle 11">
            <a:extLst>
              <a:ext uri="{FF2B5EF4-FFF2-40B4-BE49-F238E27FC236}">
                <a16:creationId xmlns:a16="http://schemas.microsoft.com/office/drawing/2014/main" id="{E7A6270B-F2C3-003A-A1FA-CC80E6CA2124}"/>
              </a:ext>
            </a:extLst>
          </p:cNvPr>
          <p:cNvSpPr/>
          <p:nvPr/>
        </p:nvSpPr>
        <p:spPr>
          <a:xfrm>
            <a:off x="3439860" y="1810692"/>
            <a:ext cx="1806166" cy="336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Times New Roman" panose="02020603050405020304" pitchFamily="18" charset="0"/>
                <a:cs typeface="Times New Roman" panose="02020603050405020304" pitchFamily="18" charset="0"/>
              </a:rPr>
              <a:t>DUE IPOTESI</a:t>
            </a:r>
            <a:endParaRPr lang="en-GB" sz="1600" b="1" dirty="0">
              <a:solidFill>
                <a:schemeClr val="tx1"/>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D37A9C4B-E246-8EAA-3FAF-A83F99AB875B}"/>
              </a:ext>
            </a:extLst>
          </p:cNvPr>
          <p:cNvSpPr/>
          <p:nvPr/>
        </p:nvSpPr>
        <p:spPr>
          <a:xfrm>
            <a:off x="6553250" y="1957346"/>
            <a:ext cx="386030" cy="378875"/>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500" b="1" dirty="0">
                <a:solidFill>
                  <a:schemeClr val="bg2"/>
                </a:solidFill>
                <a:latin typeface="+mj-lt"/>
                <a:cs typeface="Times New Roman" panose="02020603050405020304" pitchFamily="18" charset="0"/>
              </a:rPr>
              <a:t>2</a:t>
            </a:r>
            <a:endParaRPr lang="en-US" b="1" dirty="0">
              <a:solidFill>
                <a:schemeClr val="bg2"/>
              </a:solidFill>
              <a:latin typeface="+mj-lt"/>
              <a:cs typeface="Times New Roman" panose="02020603050405020304" pitchFamily="18" charset="0"/>
            </a:endParaRPr>
          </a:p>
        </p:txBody>
      </p:sp>
    </p:spTree>
    <p:extLst>
      <p:ext uri="{BB962C8B-B14F-4D97-AF65-F5344CB8AC3E}">
        <p14:creationId xmlns:p14="http://schemas.microsoft.com/office/powerpoint/2010/main" val="1963895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CE68B-0AFC-8E99-DA20-D98049405046}"/>
              </a:ext>
            </a:extLst>
          </p:cNvPr>
          <p:cNvSpPr>
            <a:spLocks noGrp="1"/>
          </p:cNvSpPr>
          <p:nvPr>
            <p:ph type="title"/>
          </p:nvPr>
        </p:nvSpPr>
        <p:spPr>
          <a:xfrm>
            <a:off x="228600" y="478731"/>
            <a:ext cx="8685213" cy="909765"/>
          </a:xfrm>
        </p:spPr>
        <p:txBody>
          <a:bodyPr/>
          <a:lstStyle/>
          <a:p>
            <a:r>
              <a:rPr lang="it-IT" b="1" dirty="0"/>
              <a:t>Gli altri ricorsi per annullamento – ipotesi residuali</a:t>
            </a:r>
            <a:endParaRPr lang="en-GB" b="1" dirty="0"/>
          </a:p>
        </p:txBody>
      </p:sp>
      <p:sp>
        <p:nvSpPr>
          <p:cNvPr id="17" name="Rectangle 16">
            <a:extLst>
              <a:ext uri="{FF2B5EF4-FFF2-40B4-BE49-F238E27FC236}">
                <a16:creationId xmlns:a16="http://schemas.microsoft.com/office/drawing/2014/main" id="{D58E4AF9-5B8C-475B-AEA4-3AE1C2BB8D2B}"/>
              </a:ext>
            </a:extLst>
          </p:cNvPr>
          <p:cNvSpPr/>
          <p:nvPr/>
        </p:nvSpPr>
        <p:spPr>
          <a:xfrm>
            <a:off x="211336" y="1268760"/>
            <a:ext cx="8685213" cy="227917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8" name="Rectangle 17">
            <a:extLst>
              <a:ext uri="{FF2B5EF4-FFF2-40B4-BE49-F238E27FC236}">
                <a16:creationId xmlns:a16="http://schemas.microsoft.com/office/drawing/2014/main" id="{674205F4-57B4-6AD7-AC73-F551411F89B2}"/>
              </a:ext>
            </a:extLst>
          </p:cNvPr>
          <p:cNvSpPr/>
          <p:nvPr/>
        </p:nvSpPr>
        <p:spPr>
          <a:xfrm>
            <a:off x="350708" y="1641264"/>
            <a:ext cx="8343290" cy="1270179"/>
          </a:xfrm>
          <a:prstGeom prst="rect">
            <a:avLst/>
          </a:prstGeom>
          <a:solidFill>
            <a:srgbClr val="828282"/>
          </a:solidFill>
          <a:ln>
            <a:noFill/>
          </a:ln>
          <a:effectLst/>
        </p:spPr>
        <p:txBody>
          <a:bodyPr spcFirstLastPara="0" vert="horz" wrap="square" lIns="480060" tIns="68580" rIns="68580" bIns="68580" numCol="1" spcCol="1270" anchor="ctr" anchorCtr="0">
            <a:noAutofit/>
          </a:bodyPr>
          <a:lstStyle/>
          <a:p>
            <a:pPr>
              <a:spcBef>
                <a:spcPts val="450"/>
              </a:spcBef>
              <a:spcAft>
                <a:spcPts val="450"/>
              </a:spcAft>
            </a:pPr>
            <a:r>
              <a:rPr lang="it-IT" sz="1400" kern="0" dirty="0">
                <a:solidFill>
                  <a:srgbClr val="FFFFFF"/>
                </a:solidFill>
                <a:latin typeface="Times New Roman" panose="02020603050405020304" pitchFamily="18" charset="0"/>
                <a:cs typeface="Times New Roman" panose="02020603050405020304" pitchFamily="18" charset="0"/>
              </a:rPr>
              <a:t>Orientamenti adottati della CE in materia di aiuti di Stato</a:t>
            </a:r>
          </a:p>
          <a:p>
            <a:pPr marL="214313" indent="-214313" algn="just">
              <a:spcBef>
                <a:spcPts val="450"/>
              </a:spcBef>
              <a:spcAft>
                <a:spcPts val="450"/>
              </a:spcAft>
              <a:buFont typeface="Arial" panose="020B0604020202020204" pitchFamily="34" charset="0"/>
              <a:buChar char="•"/>
            </a:pPr>
            <a:r>
              <a:rPr lang="it-IT" sz="1400" kern="0" dirty="0">
                <a:solidFill>
                  <a:srgbClr val="FFFFFF"/>
                </a:solidFill>
                <a:latin typeface="Times New Roman" panose="02020603050405020304" pitchFamily="18" charset="0"/>
                <a:cs typeface="Times New Roman" panose="02020603050405020304" pitchFamily="18" charset="0"/>
              </a:rPr>
              <a:t>In passato il Tribunale ha ritenuto che il ricorrente che contesti una determinata decisione in materia di aiuti di Stato ha il diritto di sollevare </a:t>
            </a:r>
            <a:r>
              <a:rPr lang="it-IT" sz="1400" b="1" kern="0" dirty="0">
                <a:solidFill>
                  <a:srgbClr val="FFFFFF"/>
                </a:solidFill>
                <a:latin typeface="Times New Roman" panose="02020603050405020304" pitchFamily="18" charset="0"/>
                <a:cs typeface="Times New Roman" panose="02020603050405020304" pitchFamily="18" charset="0"/>
              </a:rPr>
              <a:t>un’eccezione di illegittimità </a:t>
            </a:r>
            <a:r>
              <a:rPr lang="it-IT" sz="1400" b="1" i="1" kern="0" dirty="0">
                <a:solidFill>
                  <a:srgbClr val="FFFFFF"/>
                </a:solidFill>
                <a:latin typeface="Times New Roman" panose="02020603050405020304" pitchFamily="18" charset="0"/>
                <a:cs typeface="Times New Roman" panose="02020603050405020304" pitchFamily="18" charset="0"/>
              </a:rPr>
              <a:t>ex </a:t>
            </a:r>
            <a:r>
              <a:rPr lang="it-IT" sz="1400" b="1" kern="0" dirty="0">
                <a:solidFill>
                  <a:srgbClr val="FFFFFF"/>
                </a:solidFill>
                <a:latin typeface="Times New Roman" panose="02020603050405020304" pitchFamily="18" charset="0"/>
                <a:cs typeface="Times New Roman" panose="02020603050405020304" pitchFamily="18" charset="0"/>
              </a:rPr>
              <a:t>art. 277 TFUE </a:t>
            </a:r>
            <a:r>
              <a:rPr lang="it-IT" sz="1400" kern="0" dirty="0">
                <a:solidFill>
                  <a:srgbClr val="FFFFFF"/>
                </a:solidFill>
                <a:latin typeface="Times New Roman" panose="02020603050405020304" pitchFamily="18" charset="0"/>
                <a:cs typeface="Times New Roman" panose="02020603050405020304" pitchFamily="18" charset="0"/>
              </a:rPr>
              <a:t>per ottenere l’inapplicabilità di orientamenti che la CE abbia applicato nel caso concreto, laddove sussista un nesso giuridico diretto tra la decisione impugnata e gli orientamenti</a:t>
            </a:r>
          </a:p>
        </p:txBody>
      </p:sp>
      <p:sp>
        <p:nvSpPr>
          <p:cNvPr id="20" name="Rectangle 19">
            <a:extLst>
              <a:ext uri="{FF2B5EF4-FFF2-40B4-BE49-F238E27FC236}">
                <a16:creationId xmlns:a16="http://schemas.microsoft.com/office/drawing/2014/main" id="{3CD1EF62-E9A1-CD32-BA9E-33709FBE2556}"/>
              </a:ext>
            </a:extLst>
          </p:cNvPr>
          <p:cNvSpPr/>
          <p:nvPr/>
        </p:nvSpPr>
        <p:spPr>
          <a:xfrm>
            <a:off x="302444" y="1344796"/>
            <a:ext cx="2259532" cy="2216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Times New Roman" panose="02020603050405020304" pitchFamily="18" charset="0"/>
                <a:cs typeface="Times New Roman" panose="02020603050405020304" pitchFamily="18" charset="0"/>
              </a:rPr>
              <a:t>ATTI IMPUGNABILI</a:t>
            </a:r>
            <a:endParaRPr lang="en-GB" sz="1600" b="1" dirty="0">
              <a:solidFill>
                <a:schemeClr val="tx1"/>
              </a:solidFill>
              <a:latin typeface="Times New Roman" panose="02020603050405020304" pitchFamily="18" charset="0"/>
              <a:cs typeface="Times New Roman" panose="02020603050405020304" pitchFamily="18" charset="0"/>
            </a:endParaRPr>
          </a:p>
        </p:txBody>
      </p:sp>
      <p:grpSp>
        <p:nvGrpSpPr>
          <p:cNvPr id="24" name="Group 23">
            <a:extLst>
              <a:ext uri="{FF2B5EF4-FFF2-40B4-BE49-F238E27FC236}">
                <a16:creationId xmlns:a16="http://schemas.microsoft.com/office/drawing/2014/main" id="{16D068F6-5EDB-D9A1-0A81-60D19CD5C13B}"/>
              </a:ext>
            </a:extLst>
          </p:cNvPr>
          <p:cNvGrpSpPr>
            <a:grpSpLocks noChangeAspect="1"/>
          </p:cNvGrpSpPr>
          <p:nvPr/>
        </p:nvGrpSpPr>
        <p:grpSpPr>
          <a:xfrm>
            <a:off x="404010" y="1703822"/>
            <a:ext cx="267489" cy="267489"/>
            <a:chOff x="5834157" y="3452018"/>
            <a:chExt cx="914400" cy="914400"/>
          </a:xfrm>
        </p:grpSpPr>
        <p:sp>
          <p:nvSpPr>
            <p:cNvPr id="25" name="Oval 24">
              <a:extLst>
                <a:ext uri="{FF2B5EF4-FFF2-40B4-BE49-F238E27FC236}">
                  <a16:creationId xmlns:a16="http://schemas.microsoft.com/office/drawing/2014/main" id="{672E6EED-2D05-D881-697E-BB967F4BEC03}"/>
                </a:ext>
              </a:extLst>
            </p:cNvPr>
            <p:cNvSpPr/>
            <p:nvPr/>
          </p:nvSpPr>
          <p:spPr>
            <a:xfrm>
              <a:off x="5834157" y="3452018"/>
              <a:ext cx="914400" cy="914400"/>
            </a:xfrm>
            <a:prstGeom prst="ellipse">
              <a:avLst/>
            </a:prstGeom>
            <a:solidFill>
              <a:srgbClr val="32D700"/>
            </a:solidFill>
            <a:ln w="25400" cap="flat" cmpd="sng" algn="ctr">
              <a:noFill/>
              <a:prstDash val="solid"/>
            </a:ln>
            <a:effectLst/>
          </p:spPr>
          <p:txBody>
            <a:bodyPr rtlCol="0" anchor="ctr"/>
            <a:lstStyle/>
            <a:p>
              <a:pPr algn="ctr" defTabSz="685800">
                <a:defRPr/>
              </a:pPr>
              <a:endParaRPr lang="en-US" sz="1350" kern="0">
                <a:solidFill>
                  <a:srgbClr val="FFFFFF"/>
                </a:solidFill>
                <a:latin typeface="+mj-lt"/>
                <a:cs typeface="Times New Roman" panose="02020603050405020304" pitchFamily="18" charset="0"/>
              </a:endParaRPr>
            </a:p>
          </p:txBody>
        </p:sp>
        <p:sp>
          <p:nvSpPr>
            <p:cNvPr id="26" name="Freeform 7">
              <a:extLst>
                <a:ext uri="{FF2B5EF4-FFF2-40B4-BE49-F238E27FC236}">
                  <a16:creationId xmlns:a16="http://schemas.microsoft.com/office/drawing/2014/main" id="{E3A6B847-06A7-0C21-F7E9-BBBE433E8F19}"/>
                </a:ext>
              </a:extLst>
            </p:cNvPr>
            <p:cNvSpPr>
              <a:spLocks noChangeAspect="1"/>
            </p:cNvSpPr>
            <p:nvPr/>
          </p:nvSpPr>
          <p:spPr>
            <a:xfrm rot="2565345">
              <a:off x="6107352" y="3539920"/>
              <a:ext cx="368012" cy="606138"/>
            </a:xfrm>
            <a:custGeom>
              <a:avLst/>
              <a:gdLst>
                <a:gd name="connsiteX0" fmla="*/ 261938 w 404813"/>
                <a:gd name="connsiteY0" fmla="*/ 0 h 666751"/>
                <a:gd name="connsiteX1" fmla="*/ 404813 w 404813"/>
                <a:gd name="connsiteY1" fmla="*/ 0 h 666751"/>
                <a:gd name="connsiteX2" fmla="*/ 404813 w 404813"/>
                <a:gd name="connsiteY2" fmla="*/ 666750 h 666751"/>
                <a:gd name="connsiteX3" fmla="*/ 359569 w 404813"/>
                <a:gd name="connsiteY3" fmla="*/ 666750 h 666751"/>
                <a:gd name="connsiteX4" fmla="*/ 359569 w 404813"/>
                <a:gd name="connsiteY4" fmla="*/ 666751 h 666751"/>
                <a:gd name="connsiteX5" fmla="*/ 0 w 404813"/>
                <a:gd name="connsiteY5" fmla="*/ 666751 h 666751"/>
                <a:gd name="connsiteX6" fmla="*/ 0 w 404813"/>
                <a:gd name="connsiteY6" fmla="*/ 523876 h 666751"/>
                <a:gd name="connsiteX7" fmla="*/ 261938 w 404813"/>
                <a:gd name="connsiteY7" fmla="*/ 523876 h 66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813" h="666751">
                  <a:moveTo>
                    <a:pt x="261938" y="0"/>
                  </a:moveTo>
                  <a:lnTo>
                    <a:pt x="404813" y="0"/>
                  </a:lnTo>
                  <a:lnTo>
                    <a:pt x="404813" y="666750"/>
                  </a:lnTo>
                  <a:lnTo>
                    <a:pt x="359569" y="666750"/>
                  </a:lnTo>
                  <a:lnTo>
                    <a:pt x="359569" y="666751"/>
                  </a:lnTo>
                  <a:lnTo>
                    <a:pt x="0" y="666751"/>
                  </a:lnTo>
                  <a:lnTo>
                    <a:pt x="0" y="523876"/>
                  </a:lnTo>
                  <a:lnTo>
                    <a:pt x="261938" y="523876"/>
                  </a:lnTo>
                  <a:close/>
                </a:path>
              </a:pathLst>
            </a:custGeom>
            <a:solidFill>
              <a:srgbClr val="FFFFFF"/>
            </a:solidFill>
            <a:ln w="25400" cap="flat" cmpd="sng" algn="ctr">
              <a:noFill/>
              <a:prstDash val="solid"/>
            </a:ln>
            <a:effectLst/>
          </p:spPr>
          <p:txBody>
            <a:bodyPr rtlCol="0" anchor="ctr"/>
            <a:lstStyle/>
            <a:p>
              <a:pPr algn="ctr" defTabSz="685800">
                <a:defRPr/>
              </a:pPr>
              <a:endParaRPr lang="en-US" sz="1350" kern="0" dirty="0">
                <a:solidFill>
                  <a:srgbClr val="FFFFFF"/>
                </a:solidFill>
                <a:latin typeface="+mj-lt"/>
                <a:cs typeface="Times New Roman" panose="02020603050405020304" pitchFamily="18" charset="0"/>
              </a:endParaRPr>
            </a:p>
          </p:txBody>
        </p:sp>
      </p:grpSp>
      <p:sp>
        <p:nvSpPr>
          <p:cNvPr id="27" name="Rectangle 26">
            <a:extLst>
              <a:ext uri="{FF2B5EF4-FFF2-40B4-BE49-F238E27FC236}">
                <a16:creationId xmlns:a16="http://schemas.microsoft.com/office/drawing/2014/main" id="{318E5D15-68CD-652D-9AA5-1C5DEE377722}"/>
              </a:ext>
            </a:extLst>
          </p:cNvPr>
          <p:cNvSpPr/>
          <p:nvPr/>
        </p:nvSpPr>
        <p:spPr>
          <a:xfrm>
            <a:off x="211337" y="3689317"/>
            <a:ext cx="8685212" cy="230011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9" name="Rectangle 28">
            <a:extLst>
              <a:ext uri="{FF2B5EF4-FFF2-40B4-BE49-F238E27FC236}">
                <a16:creationId xmlns:a16="http://schemas.microsoft.com/office/drawing/2014/main" id="{3B2FD9D6-693E-27F1-C870-B955D38CC462}"/>
              </a:ext>
            </a:extLst>
          </p:cNvPr>
          <p:cNvSpPr/>
          <p:nvPr/>
        </p:nvSpPr>
        <p:spPr>
          <a:xfrm>
            <a:off x="351032" y="3810635"/>
            <a:ext cx="2907560" cy="2425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Times New Roman" panose="02020603050405020304" pitchFamily="18" charset="0"/>
                <a:cs typeface="Times New Roman" panose="02020603050405020304" pitchFamily="18" charset="0"/>
              </a:rPr>
              <a:t>ATTI NON IMPUGNABILI</a:t>
            </a:r>
            <a:endParaRPr lang="en-GB" sz="1600" b="1" dirty="0">
              <a:solidFill>
                <a:schemeClr val="tx1"/>
              </a:solidFill>
              <a:latin typeface="Times New Roman" panose="02020603050405020304" pitchFamily="18" charset="0"/>
              <a:cs typeface="Times New Roman" panose="02020603050405020304" pitchFamily="18" charset="0"/>
            </a:endParaRPr>
          </a:p>
        </p:txBody>
      </p:sp>
      <p:grpSp>
        <p:nvGrpSpPr>
          <p:cNvPr id="30" name="Group 29">
            <a:extLst>
              <a:ext uri="{FF2B5EF4-FFF2-40B4-BE49-F238E27FC236}">
                <a16:creationId xmlns:a16="http://schemas.microsoft.com/office/drawing/2014/main" id="{59571E7C-61FC-90C5-68CB-EB43442FEEC3}"/>
              </a:ext>
            </a:extLst>
          </p:cNvPr>
          <p:cNvGrpSpPr>
            <a:grpSpLocks noChangeAspect="1"/>
          </p:cNvGrpSpPr>
          <p:nvPr/>
        </p:nvGrpSpPr>
        <p:grpSpPr>
          <a:xfrm>
            <a:off x="447846" y="4154708"/>
            <a:ext cx="206341" cy="206341"/>
            <a:chOff x="5862708" y="2084997"/>
            <a:chExt cx="914400" cy="914400"/>
          </a:xfrm>
        </p:grpSpPr>
        <p:sp>
          <p:nvSpPr>
            <p:cNvPr id="31" name="Oval 30">
              <a:extLst>
                <a:ext uri="{FF2B5EF4-FFF2-40B4-BE49-F238E27FC236}">
                  <a16:creationId xmlns:a16="http://schemas.microsoft.com/office/drawing/2014/main" id="{B4ED56C1-93FA-2AB5-475B-98ECC39C5706}"/>
                </a:ext>
              </a:extLst>
            </p:cNvPr>
            <p:cNvSpPr/>
            <p:nvPr/>
          </p:nvSpPr>
          <p:spPr>
            <a:xfrm>
              <a:off x="5862708" y="2084997"/>
              <a:ext cx="914400" cy="914400"/>
            </a:xfrm>
            <a:prstGeom prst="ellipse">
              <a:avLst/>
            </a:prstGeom>
            <a:solidFill>
              <a:srgbClr val="FF6361"/>
            </a:solidFill>
            <a:ln w="25400" cap="flat" cmpd="sng" algn="ctr">
              <a:noFill/>
              <a:prstDash val="solid"/>
            </a:ln>
            <a:effectLst/>
          </p:spPr>
          <p:txBody>
            <a:bodyPr rtlCol="0" anchor="ctr"/>
            <a:lstStyle/>
            <a:p>
              <a:pPr algn="ctr" defTabSz="685800">
                <a:defRPr/>
              </a:pPr>
              <a:endParaRPr lang="en-US" sz="1350" kern="0">
                <a:solidFill>
                  <a:srgbClr val="FFFFFF"/>
                </a:solidFill>
                <a:latin typeface="Arial"/>
              </a:endParaRPr>
            </a:p>
          </p:txBody>
        </p:sp>
        <p:sp>
          <p:nvSpPr>
            <p:cNvPr id="32" name="Freeform 32">
              <a:extLst>
                <a:ext uri="{FF2B5EF4-FFF2-40B4-BE49-F238E27FC236}">
                  <a16:creationId xmlns:a16="http://schemas.microsoft.com/office/drawing/2014/main" id="{B368311B-15B3-0A07-AFC1-126F3F2D4553}"/>
                </a:ext>
              </a:extLst>
            </p:cNvPr>
            <p:cNvSpPr/>
            <p:nvPr/>
          </p:nvSpPr>
          <p:spPr>
            <a:xfrm rot="2700000">
              <a:off x="5986533" y="2208822"/>
              <a:ext cx="666751" cy="666750"/>
            </a:xfrm>
            <a:custGeom>
              <a:avLst/>
              <a:gdLst>
                <a:gd name="connsiteX0" fmla="*/ 0 w 666751"/>
                <a:gd name="connsiteY0" fmla="*/ 261938 h 666750"/>
                <a:gd name="connsiteX1" fmla="*/ 261938 w 666751"/>
                <a:gd name="connsiteY1" fmla="*/ 261938 h 666750"/>
                <a:gd name="connsiteX2" fmla="*/ 261938 w 666751"/>
                <a:gd name="connsiteY2" fmla="*/ 0 h 666750"/>
                <a:gd name="connsiteX3" fmla="*/ 404813 w 666751"/>
                <a:gd name="connsiteY3" fmla="*/ 0 h 666750"/>
                <a:gd name="connsiteX4" fmla="*/ 404813 w 666751"/>
                <a:gd name="connsiteY4" fmla="*/ 261937 h 666750"/>
                <a:gd name="connsiteX5" fmla="*/ 666750 w 666751"/>
                <a:gd name="connsiteY5" fmla="*/ 261938 h 666750"/>
                <a:gd name="connsiteX6" fmla="*/ 666751 w 666751"/>
                <a:gd name="connsiteY6" fmla="*/ 404812 h 666750"/>
                <a:gd name="connsiteX7" fmla="*/ 404813 w 666751"/>
                <a:gd name="connsiteY7" fmla="*/ 404812 h 666750"/>
                <a:gd name="connsiteX8" fmla="*/ 404813 w 666751"/>
                <a:gd name="connsiteY8" fmla="*/ 666750 h 666750"/>
                <a:gd name="connsiteX9" fmla="*/ 261938 w 666751"/>
                <a:gd name="connsiteY9" fmla="*/ 666750 h 666750"/>
                <a:gd name="connsiteX10" fmla="*/ 261938 w 666751"/>
                <a:gd name="connsiteY10" fmla="*/ 404812 h 666750"/>
                <a:gd name="connsiteX11" fmla="*/ 1 w 666751"/>
                <a:gd name="connsiteY11" fmla="*/ 404812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1" h="666750">
                  <a:moveTo>
                    <a:pt x="0" y="261938"/>
                  </a:moveTo>
                  <a:lnTo>
                    <a:pt x="261938" y="261938"/>
                  </a:lnTo>
                  <a:lnTo>
                    <a:pt x="261938" y="0"/>
                  </a:lnTo>
                  <a:lnTo>
                    <a:pt x="404813" y="0"/>
                  </a:lnTo>
                  <a:lnTo>
                    <a:pt x="404813" y="261937"/>
                  </a:lnTo>
                  <a:lnTo>
                    <a:pt x="666750" y="261938"/>
                  </a:lnTo>
                  <a:lnTo>
                    <a:pt x="666751" y="404812"/>
                  </a:lnTo>
                  <a:lnTo>
                    <a:pt x="404813" y="404812"/>
                  </a:lnTo>
                  <a:lnTo>
                    <a:pt x="404813" y="666750"/>
                  </a:lnTo>
                  <a:lnTo>
                    <a:pt x="261938" y="666750"/>
                  </a:lnTo>
                  <a:lnTo>
                    <a:pt x="261938" y="404812"/>
                  </a:lnTo>
                  <a:lnTo>
                    <a:pt x="1" y="404812"/>
                  </a:lnTo>
                  <a:close/>
                </a:path>
              </a:pathLst>
            </a:custGeom>
            <a:solidFill>
              <a:srgbClr val="FFFFFF"/>
            </a:solidFill>
            <a:ln w="25400" cap="flat" cmpd="sng" algn="ctr">
              <a:noFill/>
              <a:prstDash val="solid"/>
            </a:ln>
            <a:effectLst/>
          </p:spPr>
          <p:txBody>
            <a:bodyPr rtlCol="0" anchor="ctr"/>
            <a:lstStyle/>
            <a:p>
              <a:pPr algn="ctr" defTabSz="685800">
                <a:defRPr/>
              </a:pPr>
              <a:endParaRPr lang="en-US" sz="1350" kern="0" dirty="0">
                <a:solidFill>
                  <a:srgbClr val="FFFFFF"/>
                </a:solidFill>
                <a:latin typeface="Arial"/>
              </a:endParaRPr>
            </a:p>
          </p:txBody>
        </p:sp>
      </p:grpSp>
      <p:sp>
        <p:nvSpPr>
          <p:cNvPr id="37" name="TextBox 36">
            <a:extLst>
              <a:ext uri="{FF2B5EF4-FFF2-40B4-BE49-F238E27FC236}">
                <a16:creationId xmlns:a16="http://schemas.microsoft.com/office/drawing/2014/main" id="{5B0B3AF7-234F-FB78-4B8C-04C63875F9C0}"/>
              </a:ext>
            </a:extLst>
          </p:cNvPr>
          <p:cNvSpPr txBox="1"/>
          <p:nvPr/>
        </p:nvSpPr>
        <p:spPr>
          <a:xfrm>
            <a:off x="679102" y="4053146"/>
            <a:ext cx="8058160" cy="1384995"/>
          </a:xfrm>
          <a:prstGeom prst="rect">
            <a:avLst/>
          </a:prstGeom>
          <a:noFill/>
        </p:spPr>
        <p:txBody>
          <a:bodyPr wrap="square" rtlCol="0">
            <a:spAutoFit/>
          </a:bodyPr>
          <a:lstStyle/>
          <a:p>
            <a:r>
              <a:rPr lang="it-IT" sz="1400" dirty="0">
                <a:latin typeface="Times New Roman" panose="02020603050405020304" pitchFamily="18" charset="0"/>
                <a:cs typeface="Times New Roman" panose="02020603050405020304" pitchFamily="18" charset="0"/>
              </a:rPr>
              <a:t>Raccomandazione emessa dalla CE in cui propone misure opportune allo Stato membro interessato, avendo concluso -- alla luce delle informazioni fornite dallo Stato membro </a:t>
            </a:r>
            <a:r>
              <a:rPr lang="it-IT" sz="1400" i="1" dirty="0">
                <a:latin typeface="Times New Roman" panose="02020603050405020304" pitchFamily="18" charset="0"/>
                <a:cs typeface="Times New Roman" panose="02020603050405020304" pitchFamily="18" charset="0"/>
              </a:rPr>
              <a:t>ex </a:t>
            </a:r>
            <a:r>
              <a:rPr lang="it-IT" sz="1400" dirty="0">
                <a:latin typeface="Times New Roman" panose="02020603050405020304" pitchFamily="18" charset="0"/>
                <a:cs typeface="Times New Roman" panose="02020603050405020304" pitchFamily="18" charset="0"/>
              </a:rPr>
              <a:t>art. 21 del Reg. 2015/1589 -- che un regime di aiuti esistente non è, ovvero non è più, compatibile con il mercato interno. Tale raccomandazione può in particolare proporre: a) modificazioni sostanziali del regime di aiuti; o b) l'introduzione di obblighi procedurali; o c) l'abolizione del regime di aiuti.</a:t>
            </a:r>
          </a:p>
          <a:p>
            <a:endParaRPr lang="it-IT" sz="1400" dirty="0">
              <a:solidFill>
                <a:schemeClr val="bg2"/>
              </a:solidFill>
              <a:latin typeface="Times New Roman" panose="02020603050405020304" pitchFamily="18" charset="0"/>
              <a:cs typeface="Times New Roman" panose="02020603050405020304" pitchFamily="18" charset="0"/>
            </a:endParaRPr>
          </a:p>
        </p:txBody>
      </p:sp>
      <p:sp>
        <p:nvSpPr>
          <p:cNvPr id="49" name="Rectangle 48">
            <a:extLst>
              <a:ext uri="{FF2B5EF4-FFF2-40B4-BE49-F238E27FC236}">
                <a16:creationId xmlns:a16="http://schemas.microsoft.com/office/drawing/2014/main" id="{E00FBFB1-55A3-86EB-F9D5-DD54C4A1A879}"/>
              </a:ext>
            </a:extLst>
          </p:cNvPr>
          <p:cNvSpPr/>
          <p:nvPr/>
        </p:nvSpPr>
        <p:spPr>
          <a:xfrm>
            <a:off x="350706" y="2999846"/>
            <a:ext cx="8343291" cy="405170"/>
          </a:xfrm>
          <a:prstGeom prst="rect">
            <a:avLst/>
          </a:prstGeom>
          <a:solidFill>
            <a:srgbClr val="828282"/>
          </a:solidFill>
          <a:ln>
            <a:noFill/>
          </a:ln>
          <a:effectLst/>
        </p:spPr>
        <p:txBody>
          <a:bodyPr spcFirstLastPara="0" vert="horz" wrap="square" lIns="480060" tIns="68580" rIns="68580" bIns="68580" numCol="1" spcCol="1270" anchor="ctr" anchorCtr="0">
            <a:noAutofit/>
          </a:bodyPr>
          <a:lstStyle/>
          <a:p>
            <a:pPr lvl="0"/>
            <a:endParaRPr lang="it-IT" sz="1200" i="1" kern="0" dirty="0">
              <a:solidFill>
                <a:srgbClr val="FFFFFF"/>
              </a:solidFill>
              <a:cs typeface="Times New Roman" panose="02020603050405020304" pitchFamily="18" charset="0"/>
            </a:endParaRPr>
          </a:p>
        </p:txBody>
      </p:sp>
      <p:sp>
        <p:nvSpPr>
          <p:cNvPr id="50" name="TextBox 49">
            <a:extLst>
              <a:ext uri="{FF2B5EF4-FFF2-40B4-BE49-F238E27FC236}">
                <a16:creationId xmlns:a16="http://schemas.microsoft.com/office/drawing/2014/main" id="{2F10E33A-7072-1C38-E438-63D2488311CD}"/>
              </a:ext>
            </a:extLst>
          </p:cNvPr>
          <p:cNvSpPr txBox="1"/>
          <p:nvPr/>
        </p:nvSpPr>
        <p:spPr>
          <a:xfrm>
            <a:off x="727144" y="3040609"/>
            <a:ext cx="7877174" cy="307777"/>
          </a:xfrm>
          <a:prstGeom prst="rect">
            <a:avLst/>
          </a:prstGeom>
          <a:noFill/>
        </p:spPr>
        <p:txBody>
          <a:bodyPr wrap="square" rtlCol="0">
            <a:spAutoFit/>
          </a:bodyPr>
          <a:lstStyle/>
          <a:p>
            <a:r>
              <a:rPr lang="it-IT" sz="1400" dirty="0">
                <a:solidFill>
                  <a:schemeClr val="bg2"/>
                </a:solidFill>
                <a:latin typeface="Times New Roman" panose="02020603050405020304" pitchFamily="18" charset="0"/>
                <a:cs typeface="Times New Roman" panose="02020603050405020304" pitchFamily="18" charset="0"/>
              </a:rPr>
              <a:t>Ingiunzione di fornire informazioni </a:t>
            </a:r>
            <a:r>
              <a:rPr lang="it-IT" sz="1400" i="1" dirty="0">
                <a:solidFill>
                  <a:schemeClr val="bg2"/>
                </a:solidFill>
                <a:latin typeface="Times New Roman" panose="02020603050405020304" pitchFamily="18" charset="0"/>
                <a:cs typeface="Times New Roman" panose="02020603050405020304" pitchFamily="18" charset="0"/>
              </a:rPr>
              <a:t>ex</a:t>
            </a:r>
            <a:r>
              <a:rPr lang="it-IT" sz="1400" dirty="0">
                <a:solidFill>
                  <a:schemeClr val="bg2"/>
                </a:solidFill>
                <a:latin typeface="Times New Roman" panose="02020603050405020304" pitchFamily="18" charset="0"/>
                <a:cs typeface="Times New Roman" panose="02020603050405020304" pitchFamily="18" charset="0"/>
              </a:rPr>
              <a:t> art. 12(3) del Regolamento (UE) 2015/1589</a:t>
            </a:r>
            <a:endParaRPr lang="en-GB" sz="1400" dirty="0">
              <a:solidFill>
                <a:schemeClr val="bg2"/>
              </a:solidFill>
              <a:latin typeface="Times New Roman" panose="02020603050405020304" pitchFamily="18" charset="0"/>
              <a:cs typeface="Times New Roman" panose="02020603050405020304" pitchFamily="18" charset="0"/>
            </a:endParaRPr>
          </a:p>
        </p:txBody>
      </p:sp>
      <p:grpSp>
        <p:nvGrpSpPr>
          <p:cNvPr id="64" name="Group 63">
            <a:extLst>
              <a:ext uri="{FF2B5EF4-FFF2-40B4-BE49-F238E27FC236}">
                <a16:creationId xmlns:a16="http://schemas.microsoft.com/office/drawing/2014/main" id="{E1044C0E-E3F1-C379-4FC0-F22008A96DB5}"/>
              </a:ext>
            </a:extLst>
          </p:cNvPr>
          <p:cNvGrpSpPr>
            <a:grpSpLocks noChangeAspect="1"/>
          </p:cNvGrpSpPr>
          <p:nvPr/>
        </p:nvGrpSpPr>
        <p:grpSpPr>
          <a:xfrm>
            <a:off x="415997" y="3068686"/>
            <a:ext cx="267489" cy="267489"/>
            <a:chOff x="5834157" y="3452018"/>
            <a:chExt cx="914400" cy="914400"/>
          </a:xfrm>
        </p:grpSpPr>
        <p:sp>
          <p:nvSpPr>
            <p:cNvPr id="65" name="Oval 64">
              <a:extLst>
                <a:ext uri="{FF2B5EF4-FFF2-40B4-BE49-F238E27FC236}">
                  <a16:creationId xmlns:a16="http://schemas.microsoft.com/office/drawing/2014/main" id="{4BE499D3-514A-DEB1-CF39-B8C8D1EC0CC2}"/>
                </a:ext>
              </a:extLst>
            </p:cNvPr>
            <p:cNvSpPr/>
            <p:nvPr/>
          </p:nvSpPr>
          <p:spPr>
            <a:xfrm>
              <a:off x="5834157" y="3452018"/>
              <a:ext cx="914400" cy="914400"/>
            </a:xfrm>
            <a:prstGeom prst="ellipse">
              <a:avLst/>
            </a:prstGeom>
            <a:solidFill>
              <a:srgbClr val="32D700"/>
            </a:solidFill>
            <a:ln w="25400" cap="flat" cmpd="sng" algn="ctr">
              <a:noFill/>
              <a:prstDash val="solid"/>
            </a:ln>
            <a:effectLst/>
          </p:spPr>
          <p:txBody>
            <a:bodyPr rtlCol="0" anchor="ctr"/>
            <a:lstStyle/>
            <a:p>
              <a:pPr algn="ctr" defTabSz="685800">
                <a:defRPr/>
              </a:pPr>
              <a:endParaRPr lang="en-US" sz="1400" kern="0">
                <a:solidFill>
                  <a:srgbClr val="FFFFFF"/>
                </a:solidFill>
                <a:latin typeface="+mj-lt"/>
                <a:cs typeface="Times New Roman" panose="02020603050405020304" pitchFamily="18" charset="0"/>
              </a:endParaRPr>
            </a:p>
          </p:txBody>
        </p:sp>
        <p:sp>
          <p:nvSpPr>
            <p:cNvPr id="66" name="Freeform 7">
              <a:extLst>
                <a:ext uri="{FF2B5EF4-FFF2-40B4-BE49-F238E27FC236}">
                  <a16:creationId xmlns:a16="http://schemas.microsoft.com/office/drawing/2014/main" id="{A073D3BD-6B65-290E-0653-FACF196A1264}"/>
                </a:ext>
              </a:extLst>
            </p:cNvPr>
            <p:cNvSpPr>
              <a:spLocks noChangeAspect="1"/>
            </p:cNvSpPr>
            <p:nvPr/>
          </p:nvSpPr>
          <p:spPr>
            <a:xfrm rot="2565345">
              <a:off x="6107352" y="3539920"/>
              <a:ext cx="368012" cy="606138"/>
            </a:xfrm>
            <a:custGeom>
              <a:avLst/>
              <a:gdLst>
                <a:gd name="connsiteX0" fmla="*/ 261938 w 404813"/>
                <a:gd name="connsiteY0" fmla="*/ 0 h 666751"/>
                <a:gd name="connsiteX1" fmla="*/ 404813 w 404813"/>
                <a:gd name="connsiteY1" fmla="*/ 0 h 666751"/>
                <a:gd name="connsiteX2" fmla="*/ 404813 w 404813"/>
                <a:gd name="connsiteY2" fmla="*/ 666750 h 666751"/>
                <a:gd name="connsiteX3" fmla="*/ 359569 w 404813"/>
                <a:gd name="connsiteY3" fmla="*/ 666750 h 666751"/>
                <a:gd name="connsiteX4" fmla="*/ 359569 w 404813"/>
                <a:gd name="connsiteY4" fmla="*/ 666751 h 666751"/>
                <a:gd name="connsiteX5" fmla="*/ 0 w 404813"/>
                <a:gd name="connsiteY5" fmla="*/ 666751 h 666751"/>
                <a:gd name="connsiteX6" fmla="*/ 0 w 404813"/>
                <a:gd name="connsiteY6" fmla="*/ 523876 h 666751"/>
                <a:gd name="connsiteX7" fmla="*/ 261938 w 404813"/>
                <a:gd name="connsiteY7" fmla="*/ 523876 h 66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813" h="666751">
                  <a:moveTo>
                    <a:pt x="261938" y="0"/>
                  </a:moveTo>
                  <a:lnTo>
                    <a:pt x="404813" y="0"/>
                  </a:lnTo>
                  <a:lnTo>
                    <a:pt x="404813" y="666750"/>
                  </a:lnTo>
                  <a:lnTo>
                    <a:pt x="359569" y="666750"/>
                  </a:lnTo>
                  <a:lnTo>
                    <a:pt x="359569" y="666751"/>
                  </a:lnTo>
                  <a:lnTo>
                    <a:pt x="0" y="666751"/>
                  </a:lnTo>
                  <a:lnTo>
                    <a:pt x="0" y="523876"/>
                  </a:lnTo>
                  <a:lnTo>
                    <a:pt x="261938" y="523876"/>
                  </a:lnTo>
                  <a:close/>
                </a:path>
              </a:pathLst>
            </a:custGeom>
            <a:solidFill>
              <a:srgbClr val="FFFFFF"/>
            </a:solidFill>
            <a:ln w="25400" cap="flat" cmpd="sng" algn="ctr">
              <a:noFill/>
              <a:prstDash val="solid"/>
            </a:ln>
            <a:effectLst/>
          </p:spPr>
          <p:txBody>
            <a:bodyPr rtlCol="0" anchor="ctr"/>
            <a:lstStyle/>
            <a:p>
              <a:pPr algn="ctr" defTabSz="685800">
                <a:defRPr/>
              </a:pPr>
              <a:endParaRPr lang="en-US" sz="1400" kern="0" dirty="0">
                <a:solidFill>
                  <a:srgbClr val="FFFFFF"/>
                </a:solidFill>
                <a:latin typeface="+mj-lt"/>
                <a:cs typeface="Times New Roman" panose="02020603050405020304" pitchFamily="18" charset="0"/>
              </a:endParaRPr>
            </a:p>
          </p:txBody>
        </p:sp>
      </p:grpSp>
    </p:spTree>
    <p:extLst>
      <p:ext uri="{BB962C8B-B14F-4D97-AF65-F5344CB8AC3E}">
        <p14:creationId xmlns:p14="http://schemas.microsoft.com/office/powerpoint/2010/main" val="3007271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CE68B-0AFC-8E99-DA20-D98049405046}"/>
              </a:ext>
            </a:extLst>
          </p:cNvPr>
          <p:cNvSpPr>
            <a:spLocks noGrp="1"/>
          </p:cNvSpPr>
          <p:nvPr>
            <p:ph type="title"/>
          </p:nvPr>
        </p:nvSpPr>
        <p:spPr>
          <a:xfrm>
            <a:off x="228600" y="537618"/>
            <a:ext cx="8685213" cy="909765"/>
          </a:xfrm>
        </p:spPr>
        <p:txBody>
          <a:bodyPr/>
          <a:lstStyle/>
          <a:p>
            <a:r>
              <a:rPr lang="it-IT" b="1" dirty="0"/>
              <a:t>Maggiore flessibilità per la Commissione e minori </a:t>
            </a:r>
            <a:r>
              <a:rPr lang="it-IT" b="1" i="1" dirty="0"/>
              <a:t>chance</a:t>
            </a:r>
            <a:r>
              <a:rPr lang="it-IT" b="1" dirty="0"/>
              <a:t> di successo nel contenzioso di annullamento</a:t>
            </a:r>
            <a:endParaRPr lang="en-GB" b="1" dirty="0"/>
          </a:p>
        </p:txBody>
      </p:sp>
      <p:sp>
        <p:nvSpPr>
          <p:cNvPr id="4" name="Rectangle 3">
            <a:extLst>
              <a:ext uri="{FF2B5EF4-FFF2-40B4-BE49-F238E27FC236}">
                <a16:creationId xmlns:a16="http://schemas.microsoft.com/office/drawing/2014/main" id="{82584EBD-B541-BCC9-70BD-A1E3CCD3EA52}"/>
              </a:ext>
            </a:extLst>
          </p:cNvPr>
          <p:cNvSpPr/>
          <p:nvPr/>
        </p:nvSpPr>
        <p:spPr>
          <a:xfrm>
            <a:off x="228600" y="1648366"/>
            <a:ext cx="8685213" cy="430091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dirty="0">
              <a:solidFill>
                <a:schemeClr val="tx1"/>
              </a:solidFill>
              <a:latin typeface="Times New Roman" panose="02020603050405020304" pitchFamily="18" charset="0"/>
              <a:cs typeface="Times New Roman" panose="02020603050405020304" pitchFamily="18" charset="0"/>
            </a:endParaRPr>
          </a:p>
          <a:p>
            <a:pPr algn="ctr"/>
            <a:endParaRPr lang="it-IT" sz="1050" dirty="0">
              <a:solidFill>
                <a:schemeClr val="tx1"/>
              </a:solidFill>
              <a:latin typeface="Times New Roman" panose="02020603050405020304" pitchFamily="18" charset="0"/>
              <a:cs typeface="Times New Roman" panose="02020603050405020304" pitchFamily="18" charset="0"/>
            </a:endParaRPr>
          </a:p>
          <a:p>
            <a:pPr algn="ctr"/>
            <a:endParaRPr lang="it-IT" sz="1050" dirty="0">
              <a:solidFill>
                <a:schemeClr val="tx1"/>
              </a:solidFill>
              <a:latin typeface="Times New Roman" panose="02020603050405020304" pitchFamily="18" charset="0"/>
              <a:cs typeface="Times New Roman" panose="02020603050405020304" pitchFamily="18" charset="0"/>
            </a:endParaRPr>
          </a:p>
          <a:p>
            <a:pPr algn="ctr"/>
            <a:endParaRPr lang="it-IT" sz="1200" dirty="0">
              <a:solidFill>
                <a:schemeClr val="tx1"/>
              </a:solidFill>
              <a:latin typeface="Times New Roman" panose="02020603050405020304" pitchFamily="18" charset="0"/>
              <a:cs typeface="Times New Roman" panose="02020603050405020304" pitchFamily="18" charset="0"/>
            </a:endParaRPr>
          </a:p>
          <a:p>
            <a:pPr algn="ctr"/>
            <a:endParaRPr lang="it-IT" sz="1200" dirty="0">
              <a:solidFill>
                <a:schemeClr val="tx1"/>
              </a:solidFill>
              <a:latin typeface="Times New Roman" panose="02020603050405020304" pitchFamily="18" charset="0"/>
              <a:cs typeface="Times New Roman" panose="02020603050405020304" pitchFamily="18" charset="0"/>
            </a:endParaRPr>
          </a:p>
          <a:p>
            <a:pPr algn="ctr"/>
            <a:endParaRPr lang="it-IT" sz="1200" dirty="0">
              <a:solidFill>
                <a:schemeClr val="tx1"/>
              </a:solidFill>
              <a:latin typeface="Times New Roman" panose="02020603050405020304" pitchFamily="18" charset="0"/>
              <a:cs typeface="Times New Roman" panose="02020603050405020304" pitchFamily="18" charset="0"/>
            </a:endParaRPr>
          </a:p>
          <a:p>
            <a:pPr algn="ctr"/>
            <a:endParaRPr lang="en-GB" sz="1200" dirty="0">
              <a:solidFill>
                <a:schemeClr val="tx1"/>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5E120D44-9D3E-BD09-2699-22B1EB1EE61D}"/>
              </a:ext>
            </a:extLst>
          </p:cNvPr>
          <p:cNvSpPr/>
          <p:nvPr/>
        </p:nvSpPr>
        <p:spPr>
          <a:xfrm>
            <a:off x="977645" y="2540034"/>
            <a:ext cx="2473272" cy="129784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tx1"/>
                </a:solidFill>
                <a:latin typeface="Times New Roman" panose="02020603050405020304" pitchFamily="18" charset="0"/>
                <a:cs typeface="Times New Roman" panose="02020603050405020304" pitchFamily="18" charset="0"/>
              </a:rPr>
              <a:t>Quadro temporaneo per le misure di aiuto di Stato a sostegno dell’economia nell’attuale emergenza COVID-19</a:t>
            </a:r>
            <a:endParaRPr lang="en-GB" sz="1400" dirty="0">
              <a:solidFill>
                <a:schemeClr val="tx1"/>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B0966B79-6EAF-28DF-52D1-1B3324345852}"/>
              </a:ext>
            </a:extLst>
          </p:cNvPr>
          <p:cNvPicPr>
            <a:picLocks noChangeAspect="1"/>
          </p:cNvPicPr>
          <p:nvPr/>
        </p:nvPicPr>
        <p:blipFill>
          <a:blip r:embed="rId3"/>
          <a:stretch>
            <a:fillRect/>
          </a:stretch>
        </p:blipFill>
        <p:spPr>
          <a:xfrm>
            <a:off x="418043" y="2936077"/>
            <a:ext cx="514209" cy="505752"/>
          </a:xfrm>
          <a:prstGeom prst="rect">
            <a:avLst/>
          </a:prstGeom>
        </p:spPr>
      </p:pic>
      <p:pic>
        <p:nvPicPr>
          <p:cNvPr id="12" name="Picture 11">
            <a:extLst>
              <a:ext uri="{FF2B5EF4-FFF2-40B4-BE49-F238E27FC236}">
                <a16:creationId xmlns:a16="http://schemas.microsoft.com/office/drawing/2014/main" id="{1346E8B1-8C45-A1A2-8042-2F62D4BE0187}"/>
              </a:ext>
            </a:extLst>
          </p:cNvPr>
          <p:cNvPicPr>
            <a:picLocks noChangeAspect="1"/>
          </p:cNvPicPr>
          <p:nvPr/>
        </p:nvPicPr>
        <p:blipFill>
          <a:blip r:embed="rId4"/>
          <a:stretch>
            <a:fillRect/>
          </a:stretch>
        </p:blipFill>
        <p:spPr>
          <a:xfrm>
            <a:off x="399709" y="4508821"/>
            <a:ext cx="550875" cy="505752"/>
          </a:xfrm>
          <a:prstGeom prst="rect">
            <a:avLst/>
          </a:prstGeom>
        </p:spPr>
      </p:pic>
      <p:sp>
        <p:nvSpPr>
          <p:cNvPr id="10" name="Rectangle 9">
            <a:extLst>
              <a:ext uri="{FF2B5EF4-FFF2-40B4-BE49-F238E27FC236}">
                <a16:creationId xmlns:a16="http://schemas.microsoft.com/office/drawing/2014/main" id="{4E78DB7D-2CF3-734D-29D8-1AA32856B0C2}"/>
              </a:ext>
            </a:extLst>
          </p:cNvPr>
          <p:cNvSpPr/>
          <p:nvPr/>
        </p:nvSpPr>
        <p:spPr>
          <a:xfrm>
            <a:off x="977645" y="4112778"/>
            <a:ext cx="2473272" cy="129783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tx1"/>
                </a:solidFill>
                <a:latin typeface="Times New Roman" panose="02020603050405020304" pitchFamily="18" charset="0"/>
                <a:cs typeface="Times New Roman" panose="02020603050405020304" pitchFamily="18" charset="0"/>
              </a:rPr>
              <a:t>Quadro temporaneo di crisi e transizione per misure di aiuto di Stato a sostegno dell’economia a seguito dell’aggressione della Russia contro l’Ucraina</a:t>
            </a:r>
            <a:endParaRPr lang="en-GB" sz="1400" dirty="0">
              <a:solidFill>
                <a:schemeClr val="tx1"/>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834EC988-A031-D551-7E70-EA00610ED780}"/>
              </a:ext>
            </a:extLst>
          </p:cNvPr>
          <p:cNvSpPr txBox="1"/>
          <p:nvPr/>
        </p:nvSpPr>
        <p:spPr>
          <a:xfrm>
            <a:off x="341267" y="1884102"/>
            <a:ext cx="8374055" cy="1000274"/>
          </a:xfrm>
          <a:prstGeom prst="rect">
            <a:avLst/>
          </a:prstGeom>
          <a:noFill/>
        </p:spPr>
        <p:txBody>
          <a:bodyPr wrap="square" rtlCol="0">
            <a:spAutoFit/>
          </a:bodyPr>
          <a:lstStyle/>
          <a:p>
            <a:pPr algn="just"/>
            <a:r>
              <a:rPr lang="it-IT" sz="1600" dirty="0">
                <a:latin typeface="Times New Roman" panose="02020603050405020304" pitchFamily="18" charset="0"/>
                <a:cs typeface="Times New Roman" panose="02020603050405020304" pitchFamily="18" charset="0"/>
              </a:rPr>
              <a:t>Le contingenze degli ultimi anni hanno portato ad una maggiore flessibilità per la CE nell’applicazione delle norme sugli aiuti di Stato:</a:t>
            </a:r>
          </a:p>
          <a:p>
            <a:pPr algn="ctr"/>
            <a:endParaRPr lang="it-IT" sz="1350" dirty="0">
              <a:latin typeface="Times New Roman" panose="02020603050405020304" pitchFamily="18" charset="0"/>
              <a:cs typeface="Times New Roman" panose="02020603050405020304" pitchFamily="18" charset="0"/>
            </a:endParaRPr>
          </a:p>
          <a:p>
            <a:endParaRPr lang="en-GB" sz="1350" dirty="0"/>
          </a:p>
        </p:txBody>
      </p:sp>
      <p:sp>
        <p:nvSpPr>
          <p:cNvPr id="14" name="Arrow: Right 13">
            <a:extLst>
              <a:ext uri="{FF2B5EF4-FFF2-40B4-BE49-F238E27FC236}">
                <a16:creationId xmlns:a16="http://schemas.microsoft.com/office/drawing/2014/main" id="{A3BEEE46-39E4-3195-09F0-BC53EE6881F1}"/>
              </a:ext>
            </a:extLst>
          </p:cNvPr>
          <p:cNvSpPr/>
          <p:nvPr/>
        </p:nvSpPr>
        <p:spPr>
          <a:xfrm>
            <a:off x="3699902" y="3711421"/>
            <a:ext cx="828392" cy="43785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1350" dirty="0"/>
          </a:p>
        </p:txBody>
      </p:sp>
      <p:sp>
        <p:nvSpPr>
          <p:cNvPr id="15" name="Rectangle 14">
            <a:extLst>
              <a:ext uri="{FF2B5EF4-FFF2-40B4-BE49-F238E27FC236}">
                <a16:creationId xmlns:a16="http://schemas.microsoft.com/office/drawing/2014/main" id="{9CF07A68-20B9-9FE7-DEF4-B4A4C243EC45}"/>
              </a:ext>
            </a:extLst>
          </p:cNvPr>
          <p:cNvSpPr/>
          <p:nvPr/>
        </p:nvSpPr>
        <p:spPr>
          <a:xfrm>
            <a:off x="4635884" y="2888099"/>
            <a:ext cx="4079438" cy="25225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spcAft>
                <a:spcPts val="225"/>
              </a:spcAft>
            </a:pPr>
            <a:r>
              <a:rPr lang="it-IT" sz="1400" b="1" dirty="0">
                <a:solidFill>
                  <a:schemeClr val="tx1"/>
                </a:solidFill>
                <a:latin typeface="Times New Roman" panose="02020603050405020304" pitchFamily="18" charset="0"/>
                <a:cs typeface="Times New Roman" panose="02020603050405020304" pitchFamily="18" charset="0"/>
              </a:rPr>
              <a:t>MAGGIORE FLESSIBILITÀ</a:t>
            </a:r>
          </a:p>
          <a:p>
            <a:pPr marL="214313" indent="-214313" algn="just">
              <a:spcAft>
                <a:spcPts val="225"/>
              </a:spcAft>
              <a:buFont typeface="Arial" panose="020B0604020202020204" pitchFamily="34" charset="0"/>
              <a:buChar char="•"/>
            </a:pPr>
            <a:r>
              <a:rPr lang="it-IT" sz="1400" dirty="0">
                <a:solidFill>
                  <a:schemeClr val="tx1"/>
                </a:solidFill>
                <a:latin typeface="Times New Roman" panose="02020603050405020304" pitchFamily="18" charset="0"/>
                <a:cs typeface="Times New Roman" panose="02020603050405020304" pitchFamily="18" charset="0"/>
              </a:rPr>
              <a:t>Serve per poter adottare misure necessarie </a:t>
            </a:r>
            <a:r>
              <a:rPr lang="it-IT" sz="1400" b="1" dirty="0">
                <a:solidFill>
                  <a:schemeClr val="tx1"/>
                </a:solidFill>
                <a:latin typeface="Times New Roman" panose="02020603050405020304" pitchFamily="18" charset="0"/>
                <a:cs typeface="Times New Roman" panose="02020603050405020304" pitchFamily="18" charset="0"/>
              </a:rPr>
              <a:t>senza l’avvio di un procedimento di indagine formale </a:t>
            </a:r>
            <a:r>
              <a:rPr lang="it-IT" sz="1400" dirty="0">
                <a:solidFill>
                  <a:schemeClr val="tx1"/>
                </a:solidFill>
                <a:latin typeface="Times New Roman" panose="02020603050405020304" pitchFamily="18" charset="0"/>
                <a:cs typeface="Times New Roman" panose="02020603050405020304" pitchFamily="18" charset="0"/>
              </a:rPr>
              <a:t>e dunque in tempi assai contenuti, a fronte di eventi eccezionali e dirompenti per le economie degli Stati membri</a:t>
            </a:r>
          </a:p>
          <a:p>
            <a:pPr algn="just">
              <a:spcAft>
                <a:spcPts val="225"/>
              </a:spcAft>
            </a:pPr>
            <a:endParaRPr lang="it-IT" sz="1400" dirty="0">
              <a:solidFill>
                <a:schemeClr val="tx1"/>
              </a:solidFill>
              <a:latin typeface="Times New Roman" panose="02020603050405020304" pitchFamily="18" charset="0"/>
              <a:cs typeface="Times New Roman" panose="02020603050405020304" pitchFamily="18" charset="0"/>
            </a:endParaRPr>
          </a:p>
          <a:p>
            <a:pPr marL="214313" indent="-214313" algn="just">
              <a:spcAft>
                <a:spcPts val="225"/>
              </a:spcAft>
              <a:buFont typeface="Arial" panose="020B0604020202020204" pitchFamily="34" charset="0"/>
              <a:buChar char="•"/>
            </a:pPr>
            <a:r>
              <a:rPr lang="it-IT" sz="1400" dirty="0">
                <a:solidFill>
                  <a:schemeClr val="tx1"/>
                </a:solidFill>
                <a:latin typeface="Times New Roman" panose="02020603050405020304" pitchFamily="18" charset="0"/>
                <a:cs typeface="Times New Roman" panose="02020603050405020304" pitchFamily="18" charset="0"/>
              </a:rPr>
              <a:t>Maggiore flessibilità significa però minori </a:t>
            </a:r>
            <a:r>
              <a:rPr lang="it-IT" sz="1400" i="1" dirty="0">
                <a:solidFill>
                  <a:schemeClr val="tx1"/>
                </a:solidFill>
                <a:latin typeface="Times New Roman" panose="02020603050405020304" pitchFamily="18" charset="0"/>
                <a:cs typeface="Times New Roman" panose="02020603050405020304" pitchFamily="18" charset="0"/>
              </a:rPr>
              <a:t>chance</a:t>
            </a:r>
            <a:r>
              <a:rPr lang="it-IT" sz="1400" dirty="0">
                <a:solidFill>
                  <a:schemeClr val="tx1"/>
                </a:solidFill>
                <a:latin typeface="Times New Roman" panose="02020603050405020304" pitchFamily="18" charset="0"/>
                <a:cs typeface="Times New Roman" panose="02020603050405020304" pitchFamily="18" charset="0"/>
              </a:rPr>
              <a:t> di successo per i terzi non beneficiari dell’aiuto che impugnano una decisione con cui la CE dichiari un aiuto compatibile con il mercato interno</a:t>
            </a:r>
          </a:p>
        </p:txBody>
      </p:sp>
    </p:spTree>
    <p:extLst>
      <p:ext uri="{BB962C8B-B14F-4D97-AF65-F5344CB8AC3E}">
        <p14:creationId xmlns:p14="http://schemas.microsoft.com/office/powerpoint/2010/main" val="120940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b="1" i="1" dirty="0"/>
            </a:br>
            <a:br>
              <a:rPr lang="en-US" b="1" i="1" dirty="0"/>
            </a:br>
            <a:r>
              <a:rPr lang="en-US" b="1" i="1" dirty="0"/>
              <a:t>Case Study</a:t>
            </a:r>
            <a:r>
              <a:rPr lang="en-US" b="1" dirty="0"/>
              <a:t>: la </a:t>
            </a:r>
            <a:r>
              <a:rPr lang="en-US" b="1" dirty="0" err="1"/>
              <a:t>vicenda</a:t>
            </a:r>
            <a:r>
              <a:rPr lang="en-US" b="1" dirty="0"/>
              <a:t> </a:t>
            </a:r>
            <a:r>
              <a:rPr lang="en-US" b="1" i="1" dirty="0"/>
              <a:t>Banca </a:t>
            </a:r>
            <a:r>
              <a:rPr lang="en-US" b="1" i="1" dirty="0" err="1"/>
              <a:t>Tercas</a:t>
            </a:r>
            <a:r>
              <a:rPr lang="en-US" b="1" i="1" dirty="0"/>
              <a:t> </a:t>
            </a:r>
            <a:br>
              <a:rPr lang="en-US" b="1" i="1" dirty="0"/>
            </a:br>
            <a:r>
              <a:rPr lang="en-US" b="1" i="1" dirty="0"/>
              <a:t> </a:t>
            </a:r>
            <a:endParaRPr lang="fr-FR" b="1" i="1" dirty="0"/>
          </a:p>
        </p:txBody>
      </p:sp>
    </p:spTree>
    <p:extLst>
      <p:ext uri="{BB962C8B-B14F-4D97-AF65-F5344CB8AC3E}">
        <p14:creationId xmlns:p14="http://schemas.microsoft.com/office/powerpoint/2010/main" val="1440588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 </a:t>
            </a:r>
            <a:r>
              <a:rPr lang="en-US" b="1" dirty="0" err="1"/>
              <a:t>fatti</a:t>
            </a:r>
            <a:endParaRPr lang="en-US" b="1" dirty="0">
              <a:solidFill>
                <a:srgbClr val="FF0000"/>
              </a:solidFill>
            </a:endParaRPr>
          </a:p>
        </p:txBody>
      </p:sp>
      <p:sp>
        <p:nvSpPr>
          <p:cNvPr id="5" name="Rectangle 4"/>
          <p:cNvSpPr/>
          <p:nvPr/>
        </p:nvSpPr>
        <p:spPr>
          <a:xfrm>
            <a:off x="435577" y="3294113"/>
            <a:ext cx="7993340" cy="25740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endParaRPr lang="en-US" sz="1350">
              <a:solidFill>
                <a:srgbClr val="FFFFFF"/>
              </a:solidFill>
              <a:latin typeface="Arial"/>
            </a:endParaRPr>
          </a:p>
        </p:txBody>
      </p:sp>
      <p:grpSp>
        <p:nvGrpSpPr>
          <p:cNvPr id="6" name="Group 35"/>
          <p:cNvGrpSpPr/>
          <p:nvPr/>
        </p:nvGrpSpPr>
        <p:grpSpPr>
          <a:xfrm>
            <a:off x="435575" y="3295256"/>
            <a:ext cx="7993341" cy="289997"/>
            <a:chOff x="472281" y="2896394"/>
            <a:chExt cx="8214519" cy="1066800"/>
          </a:xfrm>
        </p:grpSpPr>
        <p:cxnSp>
          <p:nvCxnSpPr>
            <p:cNvPr id="7" name="Straight Connector 6"/>
            <p:cNvCxnSpPr/>
            <p:nvPr/>
          </p:nvCxnSpPr>
          <p:spPr>
            <a:xfrm rot="5400000">
              <a:off x="-60325" y="3429000"/>
              <a:ext cx="1066800"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5400000">
              <a:off x="487204" y="3429000"/>
              <a:ext cx="1066800"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a:off x="1034733" y="3429000"/>
              <a:ext cx="1066800"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a:off x="1582262" y="3429000"/>
              <a:ext cx="1066800"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2129791" y="3429000"/>
              <a:ext cx="1066800"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2677320" y="3429000"/>
              <a:ext cx="1066800"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3224849" y="3429000"/>
              <a:ext cx="1066800"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3772378" y="3429000"/>
              <a:ext cx="1066800"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a:off x="4319907" y="3429000"/>
              <a:ext cx="1066800"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4867436" y="3429000"/>
              <a:ext cx="1066800"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a:off x="5414965" y="3429000"/>
              <a:ext cx="1066800"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a:off x="5962494" y="3429000"/>
              <a:ext cx="1066800"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6510023" y="3429000"/>
              <a:ext cx="1066800"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7057552" y="3429000"/>
              <a:ext cx="1066800"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7605081" y="3429000"/>
              <a:ext cx="1066800"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8152606" y="3429000"/>
              <a:ext cx="1066800"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cxnSp>
        <p:nvCxnSpPr>
          <p:cNvPr id="23" name="Straight Connector 22"/>
          <p:cNvCxnSpPr/>
          <p:nvPr/>
        </p:nvCxnSpPr>
        <p:spPr>
          <a:xfrm flipH="1">
            <a:off x="1102244" y="2833679"/>
            <a:ext cx="1191" cy="595917"/>
          </a:xfrm>
          <a:prstGeom prst="line">
            <a:avLst/>
          </a:prstGeom>
          <a:ln w="12700" cap="flat" cmpd="sng" algn="ctr">
            <a:solidFill>
              <a:schemeClr val="accent1"/>
            </a:solidFill>
            <a:prstDash val="solid"/>
            <a:round/>
            <a:headEnd type="none"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a:off x="3507110" y="3717778"/>
            <a:ext cx="595917" cy="1191"/>
          </a:xfrm>
          <a:prstGeom prst="line">
            <a:avLst/>
          </a:prstGeom>
          <a:ln w="12700" cap="flat" cmpd="sng" algn="ctr">
            <a:solidFill>
              <a:schemeClr val="accent1"/>
            </a:solidFill>
            <a:prstDash val="solid"/>
            <a:round/>
            <a:headEnd type="oval"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1220392" y="3772594"/>
            <a:ext cx="2696702" cy="1256607"/>
          </a:xfrm>
          <a:prstGeom prst="rect">
            <a:avLst/>
          </a:prstGeom>
          <a:solidFill>
            <a:schemeClr val="bg1"/>
          </a:solidFill>
          <a:ln>
            <a:solidFill>
              <a:schemeClr val="accent1"/>
            </a:solidFill>
          </a:ln>
          <a:effectLst/>
        </p:spPr>
        <p:txBody>
          <a:bodyPr wrap="square" tIns="68580" rtlCol="0">
            <a:noAutofit/>
          </a:bodyPr>
          <a:lstStyle/>
          <a:p>
            <a:pPr algn="ctr" defTabSz="685783" fontAlgn="t"/>
            <a:r>
              <a:rPr lang="en-US" sz="1000" b="1" dirty="0">
                <a:solidFill>
                  <a:prstClr val="black"/>
                </a:solidFill>
                <a:latin typeface="Times New Roman" panose="02020603050405020304" pitchFamily="18" charset="0"/>
                <a:cs typeface="Times New Roman" panose="02020603050405020304" pitchFamily="18" charset="0"/>
              </a:rPr>
              <a:t>ottobre 2013</a:t>
            </a:r>
          </a:p>
          <a:p>
            <a:pPr algn="ctr" defTabSz="685783" fontAlgn="t"/>
            <a:r>
              <a:rPr lang="it-IT" sz="1000" dirty="0">
                <a:solidFill>
                  <a:prstClr val="black"/>
                </a:solidFill>
                <a:latin typeface="Times New Roman" panose="02020603050405020304" pitchFamily="18" charset="0"/>
                <a:cs typeface="Times New Roman" panose="02020603050405020304" pitchFamily="18" charset="0"/>
              </a:rPr>
              <a:t>Il commissario straordinario avvia trattative con BPB, la quale aveva manifestato interesse a sottoscrivere un aumento di capitale di Tercas, a condizione che fosse eseguita una </a:t>
            </a:r>
            <a:r>
              <a:rPr lang="it-IT" sz="1000" i="1" dirty="0">
                <a:solidFill>
                  <a:prstClr val="black"/>
                </a:solidFill>
                <a:latin typeface="Times New Roman" panose="02020603050405020304" pitchFamily="18" charset="0"/>
                <a:cs typeface="Times New Roman" panose="02020603050405020304" pitchFamily="18" charset="0"/>
              </a:rPr>
              <a:t>due diligence </a:t>
            </a:r>
            <a:r>
              <a:rPr lang="it-IT" sz="1000" dirty="0">
                <a:solidFill>
                  <a:prstClr val="black"/>
                </a:solidFill>
                <a:latin typeface="Times New Roman" panose="02020603050405020304" pitchFamily="18" charset="0"/>
                <a:cs typeface="Times New Roman" panose="02020603050405020304" pitchFamily="18" charset="0"/>
              </a:rPr>
              <a:t>su Tercas e che il FITD coprisse interamente il </a:t>
            </a:r>
            <a:r>
              <a:rPr lang="it-IT" sz="1000" i="1" dirty="0">
                <a:solidFill>
                  <a:prstClr val="black"/>
                </a:solidFill>
                <a:latin typeface="Times New Roman" panose="02020603050405020304" pitchFamily="18" charset="0"/>
                <a:cs typeface="Times New Roman" panose="02020603050405020304" pitchFamily="18" charset="0"/>
              </a:rPr>
              <a:t>deficit</a:t>
            </a:r>
            <a:r>
              <a:rPr lang="it-IT" sz="1000" dirty="0">
                <a:solidFill>
                  <a:prstClr val="black"/>
                </a:solidFill>
                <a:latin typeface="Times New Roman" panose="02020603050405020304" pitchFamily="18" charset="0"/>
                <a:cs typeface="Times New Roman" panose="02020603050405020304" pitchFamily="18" charset="0"/>
              </a:rPr>
              <a:t> patrimoniale di tale banca</a:t>
            </a:r>
            <a:endParaRPr lang="en-US" sz="1000" dirty="0">
              <a:solidFill>
                <a:prstClr val="black"/>
              </a:solidFill>
              <a:latin typeface="Times New Roman" panose="02020603050405020304" pitchFamily="18" charset="0"/>
              <a:cs typeface="Times New Roman" panose="02020603050405020304" pitchFamily="18" charset="0"/>
            </a:endParaRPr>
          </a:p>
        </p:txBody>
      </p:sp>
      <p:sp>
        <p:nvSpPr>
          <p:cNvPr id="26" name="TextBox 4"/>
          <p:cNvSpPr txBox="1"/>
          <p:nvPr/>
        </p:nvSpPr>
        <p:spPr>
          <a:xfrm>
            <a:off x="441757" y="2130876"/>
            <a:ext cx="2000773" cy="1012374"/>
          </a:xfrm>
          <a:prstGeom prst="rect">
            <a:avLst/>
          </a:prstGeom>
          <a:solidFill>
            <a:schemeClr val="bg1"/>
          </a:solidFill>
          <a:ln>
            <a:solidFill>
              <a:schemeClr val="accent1"/>
            </a:solidFill>
          </a:ln>
          <a:effectLst/>
        </p:spPr>
        <p:txBody>
          <a:bodyPr wrap="square" tIns="68580" rtlCol="0">
            <a:noAutofit/>
          </a:bodyPr>
          <a:lstStyle/>
          <a:p>
            <a:pPr algn="ctr" defTabSz="685783"/>
            <a:r>
              <a:rPr lang="en-US" sz="1000" b="1" dirty="0">
                <a:solidFill>
                  <a:prstClr val="black"/>
                </a:solidFill>
                <a:latin typeface="Times New Roman" panose="02020603050405020304" pitchFamily="18" charset="0"/>
                <a:cs typeface="Times New Roman" panose="02020603050405020304" pitchFamily="18" charset="0"/>
              </a:rPr>
              <a:t>30 </a:t>
            </a:r>
            <a:r>
              <a:rPr lang="en-US" sz="1000" b="1" dirty="0" err="1">
                <a:solidFill>
                  <a:prstClr val="black"/>
                </a:solidFill>
                <a:latin typeface="Times New Roman" panose="02020603050405020304" pitchFamily="18" charset="0"/>
                <a:cs typeface="Times New Roman" panose="02020603050405020304" pitchFamily="18" charset="0"/>
              </a:rPr>
              <a:t>aprile</a:t>
            </a:r>
            <a:r>
              <a:rPr lang="en-US" sz="1000" b="1" dirty="0">
                <a:solidFill>
                  <a:prstClr val="black"/>
                </a:solidFill>
                <a:latin typeface="Times New Roman" panose="02020603050405020304" pitchFamily="18" charset="0"/>
                <a:cs typeface="Times New Roman" panose="02020603050405020304" pitchFamily="18" charset="0"/>
              </a:rPr>
              <a:t> 2012</a:t>
            </a:r>
          </a:p>
          <a:p>
            <a:pPr algn="ctr" defTabSz="685783"/>
            <a:r>
              <a:rPr lang="it-IT" sz="1000" dirty="0">
                <a:solidFill>
                  <a:prstClr val="black"/>
                </a:solidFill>
                <a:latin typeface="Times New Roman" panose="02020603050405020304" pitchFamily="18" charset="0"/>
                <a:cs typeface="Times New Roman" panose="02020603050405020304" pitchFamily="18" charset="0"/>
              </a:rPr>
              <a:t>Su proposta della Banca d’Italia, il Ministero italiano dell’Economia e delle Finanze decide di sottoporre Tercas ad amministrazione straordinaria.</a:t>
            </a:r>
            <a:endParaRPr lang="en-US" sz="1000" dirty="0">
              <a:solidFill>
                <a:prstClr val="black"/>
              </a:solidFill>
              <a:latin typeface="Times New Roman" panose="02020603050405020304" pitchFamily="18" charset="0"/>
              <a:cs typeface="Times New Roman" panose="02020603050405020304" pitchFamily="18" charset="0"/>
            </a:endParaRPr>
          </a:p>
        </p:txBody>
      </p:sp>
      <p:sp>
        <p:nvSpPr>
          <p:cNvPr id="47" name="TextBox 46"/>
          <p:cNvSpPr txBox="1"/>
          <p:nvPr/>
        </p:nvSpPr>
        <p:spPr>
          <a:xfrm>
            <a:off x="441301" y="3583365"/>
            <a:ext cx="294953" cy="115416"/>
          </a:xfrm>
          <a:prstGeom prst="rect">
            <a:avLst/>
          </a:prstGeom>
          <a:noFill/>
        </p:spPr>
        <p:txBody>
          <a:bodyPr wrap="none" lIns="0" tIns="0" rIns="0" bIns="0" rtlCol="0">
            <a:spAutoFit/>
          </a:bodyPr>
          <a:lstStyle/>
          <a:p>
            <a:pPr defTabSz="685783"/>
            <a:r>
              <a:rPr lang="en-US" sz="750" dirty="0">
                <a:solidFill>
                  <a:srgbClr val="565A5C"/>
                </a:solidFill>
                <a:latin typeface="Arial"/>
              </a:rPr>
              <a:t>2012 &gt;</a:t>
            </a:r>
          </a:p>
        </p:txBody>
      </p:sp>
      <p:sp>
        <p:nvSpPr>
          <p:cNvPr id="48" name="TextBox 47"/>
          <p:cNvSpPr txBox="1"/>
          <p:nvPr/>
        </p:nvSpPr>
        <p:spPr>
          <a:xfrm>
            <a:off x="5815608" y="3583365"/>
            <a:ext cx="294953" cy="115416"/>
          </a:xfrm>
          <a:prstGeom prst="rect">
            <a:avLst/>
          </a:prstGeom>
          <a:noFill/>
        </p:spPr>
        <p:txBody>
          <a:bodyPr wrap="none" lIns="0" tIns="0" rIns="0" bIns="0" rtlCol="0">
            <a:spAutoFit/>
          </a:bodyPr>
          <a:lstStyle/>
          <a:p>
            <a:pPr defTabSz="685783"/>
            <a:r>
              <a:rPr lang="en-US" sz="750" dirty="0">
                <a:solidFill>
                  <a:srgbClr val="565A5C"/>
                </a:solidFill>
                <a:latin typeface="Arial"/>
              </a:rPr>
              <a:t>2015 &gt;</a:t>
            </a:r>
          </a:p>
        </p:txBody>
      </p:sp>
      <p:sp>
        <p:nvSpPr>
          <p:cNvPr id="49" name="Isosceles Triangle 48"/>
          <p:cNvSpPr/>
          <p:nvPr/>
        </p:nvSpPr>
        <p:spPr>
          <a:xfrm rot="5400000">
            <a:off x="8342090" y="3282189"/>
            <a:ext cx="516555" cy="342900"/>
          </a:xfrm>
          <a:prstGeom prst="triangl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endParaRPr lang="en-US" sz="1350">
              <a:solidFill>
                <a:srgbClr val="FFFFFF"/>
              </a:solidFill>
              <a:latin typeface="Arial"/>
            </a:endParaRPr>
          </a:p>
        </p:txBody>
      </p:sp>
      <p:sp>
        <p:nvSpPr>
          <p:cNvPr id="52" name="TextBox 51"/>
          <p:cNvSpPr txBox="1"/>
          <p:nvPr/>
        </p:nvSpPr>
        <p:spPr>
          <a:xfrm>
            <a:off x="2232738" y="3583365"/>
            <a:ext cx="294953" cy="115416"/>
          </a:xfrm>
          <a:prstGeom prst="rect">
            <a:avLst/>
          </a:prstGeom>
          <a:noFill/>
        </p:spPr>
        <p:txBody>
          <a:bodyPr wrap="none" lIns="0" tIns="0" rIns="0" bIns="0" rtlCol="0">
            <a:spAutoFit/>
          </a:bodyPr>
          <a:lstStyle/>
          <a:p>
            <a:pPr defTabSz="685783"/>
            <a:r>
              <a:rPr lang="en-US" sz="750" dirty="0">
                <a:solidFill>
                  <a:srgbClr val="565A5C"/>
                </a:solidFill>
                <a:latin typeface="Arial"/>
              </a:rPr>
              <a:t>2013 &gt;</a:t>
            </a:r>
          </a:p>
        </p:txBody>
      </p:sp>
      <p:sp>
        <p:nvSpPr>
          <p:cNvPr id="53" name="TextBox 52"/>
          <p:cNvSpPr txBox="1"/>
          <p:nvPr/>
        </p:nvSpPr>
        <p:spPr>
          <a:xfrm>
            <a:off x="7609344" y="3583365"/>
            <a:ext cx="294953" cy="115416"/>
          </a:xfrm>
          <a:prstGeom prst="rect">
            <a:avLst/>
          </a:prstGeom>
          <a:noFill/>
        </p:spPr>
        <p:txBody>
          <a:bodyPr wrap="none" lIns="0" tIns="0" rIns="0" bIns="0" rtlCol="0">
            <a:spAutoFit/>
          </a:bodyPr>
          <a:lstStyle/>
          <a:p>
            <a:pPr defTabSz="685783"/>
            <a:r>
              <a:rPr lang="en-US" sz="750" dirty="0">
                <a:solidFill>
                  <a:srgbClr val="565A5C"/>
                </a:solidFill>
                <a:latin typeface="Arial"/>
              </a:rPr>
              <a:t>2016 &gt;</a:t>
            </a:r>
          </a:p>
        </p:txBody>
      </p:sp>
      <p:sp>
        <p:nvSpPr>
          <p:cNvPr id="54" name="TextBox 53"/>
          <p:cNvSpPr txBox="1"/>
          <p:nvPr/>
        </p:nvSpPr>
        <p:spPr>
          <a:xfrm>
            <a:off x="4024173" y="3583365"/>
            <a:ext cx="294953" cy="115416"/>
          </a:xfrm>
          <a:prstGeom prst="rect">
            <a:avLst/>
          </a:prstGeom>
          <a:noFill/>
        </p:spPr>
        <p:txBody>
          <a:bodyPr wrap="none" lIns="0" tIns="0" rIns="0" bIns="0" rtlCol="0">
            <a:spAutoFit/>
          </a:bodyPr>
          <a:lstStyle/>
          <a:p>
            <a:pPr defTabSz="685783"/>
            <a:r>
              <a:rPr lang="en-US" sz="750" dirty="0">
                <a:solidFill>
                  <a:srgbClr val="565A5C"/>
                </a:solidFill>
                <a:latin typeface="Arial"/>
              </a:rPr>
              <a:t>2014 &gt;</a:t>
            </a:r>
          </a:p>
        </p:txBody>
      </p:sp>
      <p:cxnSp>
        <p:nvCxnSpPr>
          <p:cNvPr id="56" name="Straight Connector 55"/>
          <p:cNvCxnSpPr/>
          <p:nvPr/>
        </p:nvCxnSpPr>
        <p:spPr>
          <a:xfrm flipH="1">
            <a:off x="4635149" y="2833679"/>
            <a:ext cx="1191" cy="595917"/>
          </a:xfrm>
          <a:prstGeom prst="line">
            <a:avLst/>
          </a:prstGeom>
          <a:ln w="12700" cap="flat" cmpd="sng" algn="ctr">
            <a:solidFill>
              <a:schemeClr val="accent1"/>
            </a:solidFill>
            <a:prstDash val="solid"/>
            <a:round/>
            <a:headEnd type="none"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55" name="TextBox 4"/>
          <p:cNvSpPr txBox="1"/>
          <p:nvPr/>
        </p:nvSpPr>
        <p:spPr>
          <a:xfrm>
            <a:off x="2566723" y="2125362"/>
            <a:ext cx="2092367" cy="1069999"/>
          </a:xfrm>
          <a:prstGeom prst="rect">
            <a:avLst/>
          </a:prstGeom>
          <a:solidFill>
            <a:schemeClr val="bg1"/>
          </a:solidFill>
          <a:ln>
            <a:solidFill>
              <a:schemeClr val="accent1"/>
            </a:solidFill>
          </a:ln>
          <a:effectLst/>
        </p:spPr>
        <p:txBody>
          <a:bodyPr wrap="square" tIns="68580" rtlCol="0">
            <a:noAutofit/>
          </a:bodyPr>
          <a:lstStyle/>
          <a:p>
            <a:pPr algn="ctr" defTabSz="685783"/>
            <a:r>
              <a:rPr lang="en-US" sz="1000" b="1" dirty="0">
                <a:solidFill>
                  <a:prstClr val="black"/>
                </a:solidFill>
                <a:latin typeface="Times New Roman" panose="02020603050405020304" pitchFamily="18" charset="0"/>
                <a:cs typeface="Times New Roman" panose="02020603050405020304" pitchFamily="18" charset="0"/>
              </a:rPr>
              <a:t>7 </a:t>
            </a:r>
            <a:r>
              <a:rPr lang="en-US" sz="1000" b="1" dirty="0" err="1">
                <a:solidFill>
                  <a:prstClr val="black"/>
                </a:solidFill>
                <a:latin typeface="Times New Roman" panose="02020603050405020304" pitchFamily="18" charset="0"/>
                <a:cs typeface="Times New Roman" panose="02020603050405020304" pitchFamily="18" charset="0"/>
              </a:rPr>
              <a:t>luglio</a:t>
            </a:r>
            <a:r>
              <a:rPr lang="en-US" sz="1000" b="1" dirty="0">
                <a:solidFill>
                  <a:prstClr val="black"/>
                </a:solidFill>
                <a:latin typeface="Times New Roman" panose="02020603050405020304" pitchFamily="18" charset="0"/>
                <a:cs typeface="Times New Roman" panose="02020603050405020304" pitchFamily="18" charset="0"/>
              </a:rPr>
              <a:t> 2014</a:t>
            </a:r>
          </a:p>
          <a:p>
            <a:pPr algn="ctr" defTabSz="685783"/>
            <a:r>
              <a:rPr lang="it-IT" sz="1000" dirty="0">
                <a:solidFill>
                  <a:prstClr val="black"/>
                </a:solidFill>
                <a:latin typeface="Times New Roman" panose="02020603050405020304" pitchFamily="18" charset="0"/>
                <a:cs typeface="Times New Roman" panose="02020603050405020304" pitchFamily="18" charset="0"/>
              </a:rPr>
              <a:t>La Banca d’Italia autorizza l’intervento del FITD a favore di Tercas per un ammontare complessivo di</a:t>
            </a:r>
            <a:r>
              <a:rPr lang="en-US" sz="1000" dirty="0">
                <a:solidFill>
                  <a:prstClr val="black"/>
                </a:solidFill>
                <a:latin typeface="Times New Roman" panose="02020603050405020304" pitchFamily="18" charset="0"/>
                <a:cs typeface="Times New Roman" panose="02020603050405020304" pitchFamily="18" charset="0"/>
              </a:rPr>
              <a:t> €330 M: ha </a:t>
            </a:r>
            <a:r>
              <a:rPr lang="en-US" sz="1000" dirty="0" err="1">
                <a:solidFill>
                  <a:prstClr val="black"/>
                </a:solidFill>
                <a:latin typeface="Times New Roman" panose="02020603050405020304" pitchFamily="18" charset="0"/>
                <a:cs typeface="Times New Roman" panose="02020603050405020304" pitchFamily="18" charset="0"/>
              </a:rPr>
              <a:t>quindi</a:t>
            </a:r>
            <a:r>
              <a:rPr lang="en-US" sz="1000" dirty="0">
                <a:solidFill>
                  <a:prstClr val="black"/>
                </a:solidFill>
                <a:latin typeface="Times New Roman" panose="02020603050405020304" pitchFamily="18" charset="0"/>
                <a:cs typeface="Times New Roman" panose="02020603050405020304" pitchFamily="18" charset="0"/>
              </a:rPr>
              <a:t> </a:t>
            </a:r>
            <a:r>
              <a:rPr lang="en-US" sz="1000" dirty="0" err="1">
                <a:solidFill>
                  <a:prstClr val="black"/>
                </a:solidFill>
                <a:latin typeface="Times New Roman" panose="02020603050405020304" pitchFamily="18" charset="0"/>
                <a:cs typeface="Times New Roman" panose="02020603050405020304" pitchFamily="18" charset="0"/>
              </a:rPr>
              <a:t>luogo</a:t>
            </a:r>
            <a:r>
              <a:rPr lang="en-US" sz="1000" dirty="0">
                <a:solidFill>
                  <a:prstClr val="black"/>
                </a:solidFill>
                <a:latin typeface="Times New Roman" panose="02020603050405020304" pitchFamily="18" charset="0"/>
                <a:cs typeface="Times New Roman" panose="02020603050405020304" pitchFamily="18" charset="0"/>
              </a:rPr>
              <a:t> </a:t>
            </a:r>
            <a:r>
              <a:rPr lang="en-US" sz="1000" dirty="0" err="1">
                <a:solidFill>
                  <a:prstClr val="black"/>
                </a:solidFill>
                <a:latin typeface="Times New Roman" panose="02020603050405020304" pitchFamily="18" charset="0"/>
                <a:cs typeface="Times New Roman" panose="02020603050405020304" pitchFamily="18" charset="0"/>
              </a:rPr>
              <a:t>l’aumento</a:t>
            </a:r>
            <a:r>
              <a:rPr lang="en-US" sz="1000" dirty="0">
                <a:solidFill>
                  <a:prstClr val="black"/>
                </a:solidFill>
                <a:latin typeface="Times New Roman" panose="02020603050405020304" pitchFamily="18" charset="0"/>
                <a:cs typeface="Times New Roman" panose="02020603050405020304" pitchFamily="18" charset="0"/>
              </a:rPr>
              <a:t> di </a:t>
            </a:r>
            <a:r>
              <a:rPr lang="en-US" sz="1000" dirty="0" err="1">
                <a:solidFill>
                  <a:prstClr val="black"/>
                </a:solidFill>
                <a:latin typeface="Times New Roman" panose="02020603050405020304" pitchFamily="18" charset="0"/>
                <a:cs typeface="Times New Roman" panose="02020603050405020304" pitchFamily="18" charset="0"/>
              </a:rPr>
              <a:t>capitale</a:t>
            </a:r>
            <a:r>
              <a:rPr lang="en-US" sz="1000" dirty="0">
                <a:solidFill>
                  <a:prstClr val="black"/>
                </a:solidFill>
                <a:latin typeface="Times New Roman" panose="02020603050405020304" pitchFamily="18" charset="0"/>
                <a:cs typeface="Times New Roman" panose="02020603050405020304" pitchFamily="18" charset="0"/>
              </a:rPr>
              <a:t>.</a:t>
            </a:r>
          </a:p>
          <a:p>
            <a:pPr algn="ctr" defTabSz="685783"/>
            <a:endParaRPr lang="en-US" sz="1000" dirty="0">
              <a:solidFill>
                <a:prstClr val="black"/>
              </a:solidFill>
              <a:latin typeface="Times New Roman" panose="02020603050405020304" pitchFamily="18" charset="0"/>
              <a:cs typeface="Times New Roman" panose="02020603050405020304" pitchFamily="18" charset="0"/>
            </a:endParaRPr>
          </a:p>
        </p:txBody>
      </p:sp>
      <p:cxnSp>
        <p:nvCxnSpPr>
          <p:cNvPr id="58" name="Straight Connector 57"/>
          <p:cNvCxnSpPr/>
          <p:nvPr/>
        </p:nvCxnSpPr>
        <p:spPr>
          <a:xfrm rot="5400000">
            <a:off x="5215559" y="3717778"/>
            <a:ext cx="595917" cy="1191"/>
          </a:xfrm>
          <a:prstGeom prst="line">
            <a:avLst/>
          </a:prstGeom>
          <a:ln w="12700" cap="flat" cmpd="sng" algn="ctr">
            <a:solidFill>
              <a:schemeClr val="accent1"/>
            </a:solidFill>
            <a:prstDash val="solid"/>
            <a:round/>
            <a:headEnd type="oval"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4665290" y="3928087"/>
            <a:ext cx="1384407" cy="1256607"/>
          </a:xfrm>
          <a:prstGeom prst="rect">
            <a:avLst/>
          </a:prstGeom>
          <a:solidFill>
            <a:schemeClr val="bg1"/>
          </a:solidFill>
          <a:ln>
            <a:solidFill>
              <a:schemeClr val="accent1"/>
            </a:solidFill>
          </a:ln>
          <a:effectLst/>
        </p:spPr>
        <p:txBody>
          <a:bodyPr wrap="square" tIns="68580" rtlCol="0">
            <a:noAutofit/>
          </a:bodyPr>
          <a:lstStyle/>
          <a:p>
            <a:pPr algn="ctr" defTabSz="685783" fontAlgn="t"/>
            <a:r>
              <a:rPr lang="en-US" sz="1000" b="1" dirty="0">
                <a:solidFill>
                  <a:prstClr val="black"/>
                </a:solidFill>
                <a:latin typeface="Times New Roman" panose="02020603050405020304" pitchFamily="18" charset="0"/>
                <a:cs typeface="Times New Roman" panose="02020603050405020304" pitchFamily="18" charset="0"/>
              </a:rPr>
              <a:t>1 </a:t>
            </a:r>
            <a:r>
              <a:rPr lang="en-US" sz="1000" b="1" dirty="0" err="1">
                <a:solidFill>
                  <a:prstClr val="black"/>
                </a:solidFill>
                <a:latin typeface="Times New Roman" panose="02020603050405020304" pitchFamily="18" charset="0"/>
                <a:cs typeface="Times New Roman" panose="02020603050405020304" pitchFamily="18" charset="0"/>
              </a:rPr>
              <a:t>ottobre</a:t>
            </a:r>
            <a:r>
              <a:rPr lang="en-US" sz="1000" b="1" dirty="0">
                <a:solidFill>
                  <a:prstClr val="black"/>
                </a:solidFill>
                <a:latin typeface="Times New Roman" panose="02020603050405020304" pitchFamily="18" charset="0"/>
                <a:cs typeface="Times New Roman" panose="02020603050405020304" pitchFamily="18" charset="0"/>
              </a:rPr>
              <a:t> 2014</a:t>
            </a:r>
          </a:p>
          <a:p>
            <a:pPr algn="ctr" defTabSz="685783" fontAlgn="t"/>
            <a:r>
              <a:rPr lang="it-IT" sz="1000" dirty="0">
                <a:solidFill>
                  <a:prstClr val="black"/>
                </a:solidFill>
                <a:latin typeface="Times New Roman" panose="02020603050405020304" pitchFamily="18" charset="0"/>
                <a:cs typeface="Times New Roman" panose="02020603050405020304" pitchFamily="18" charset="0"/>
              </a:rPr>
              <a:t>Il regime di amministrazione straordinaria di Tercas è revocato e BPB nomina i nuovi organi della banca</a:t>
            </a:r>
            <a:endParaRPr lang="en-US" sz="1000" dirty="0">
              <a:solidFill>
                <a:prstClr val="black"/>
              </a:solidFill>
              <a:latin typeface="Times New Roman" panose="02020603050405020304" pitchFamily="18" charset="0"/>
              <a:cs typeface="Times New Roman" panose="02020603050405020304" pitchFamily="18" charset="0"/>
            </a:endParaRPr>
          </a:p>
        </p:txBody>
      </p:sp>
      <p:cxnSp>
        <p:nvCxnSpPr>
          <p:cNvPr id="60" name="Straight Connector 59"/>
          <p:cNvCxnSpPr/>
          <p:nvPr/>
        </p:nvCxnSpPr>
        <p:spPr>
          <a:xfrm flipH="1">
            <a:off x="4787599" y="2514601"/>
            <a:ext cx="2144" cy="914996"/>
          </a:xfrm>
          <a:prstGeom prst="line">
            <a:avLst/>
          </a:prstGeom>
          <a:ln w="12700" cap="flat" cmpd="sng" algn="ctr">
            <a:solidFill>
              <a:schemeClr val="accent1"/>
            </a:solidFill>
            <a:prstDash val="solid"/>
            <a:round/>
            <a:headEnd type="none"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59" name="TextBox 4"/>
          <p:cNvSpPr txBox="1"/>
          <p:nvPr/>
        </p:nvSpPr>
        <p:spPr>
          <a:xfrm>
            <a:off x="4736402" y="2125363"/>
            <a:ext cx="1313295" cy="1119817"/>
          </a:xfrm>
          <a:prstGeom prst="rect">
            <a:avLst/>
          </a:prstGeom>
          <a:solidFill>
            <a:schemeClr val="bg1"/>
          </a:solidFill>
          <a:ln>
            <a:solidFill>
              <a:schemeClr val="accent1"/>
            </a:solidFill>
          </a:ln>
          <a:effectLst/>
        </p:spPr>
        <p:txBody>
          <a:bodyPr wrap="square" tIns="68580" rtlCol="0">
            <a:noAutofit/>
          </a:bodyPr>
          <a:lstStyle/>
          <a:p>
            <a:pPr algn="ctr" defTabSz="685783"/>
            <a:r>
              <a:rPr lang="en-US" sz="1000" b="1" dirty="0">
                <a:solidFill>
                  <a:prstClr val="black"/>
                </a:solidFill>
                <a:latin typeface="Times New Roman" panose="02020603050405020304" pitchFamily="18" charset="0"/>
                <a:cs typeface="Times New Roman" panose="02020603050405020304" pitchFamily="18" charset="0"/>
              </a:rPr>
              <a:t>8-10 </a:t>
            </a:r>
            <a:r>
              <a:rPr lang="en-US" sz="1000" b="1" dirty="0" err="1">
                <a:solidFill>
                  <a:prstClr val="black"/>
                </a:solidFill>
                <a:latin typeface="Times New Roman" panose="02020603050405020304" pitchFamily="18" charset="0"/>
                <a:cs typeface="Times New Roman" panose="02020603050405020304" pitchFamily="18" charset="0"/>
              </a:rPr>
              <a:t>agosto</a:t>
            </a:r>
            <a:r>
              <a:rPr lang="en-US" sz="1000" b="1" dirty="0">
                <a:solidFill>
                  <a:prstClr val="black"/>
                </a:solidFill>
                <a:latin typeface="Times New Roman" panose="02020603050405020304" pitchFamily="18" charset="0"/>
                <a:cs typeface="Times New Roman" panose="02020603050405020304" pitchFamily="18" charset="0"/>
              </a:rPr>
              <a:t> 2014</a:t>
            </a:r>
          </a:p>
          <a:p>
            <a:pPr algn="ctr" defTabSz="685783"/>
            <a:r>
              <a:rPr lang="it-IT" sz="1000" dirty="0">
                <a:solidFill>
                  <a:prstClr val="black"/>
                </a:solidFill>
                <a:latin typeface="Times New Roman" panose="02020603050405020304" pitchFamily="18" charset="0"/>
                <a:cs typeface="Times New Roman" panose="02020603050405020304" pitchFamily="18" charset="0"/>
              </a:rPr>
              <a:t> la CE chiede alle autorità italiane informazioni sull’intervento del FITD a favore di Tercas</a:t>
            </a:r>
            <a:endParaRPr lang="en-US" sz="1000" dirty="0">
              <a:solidFill>
                <a:prstClr val="black"/>
              </a:solidFill>
              <a:latin typeface="Times New Roman" panose="02020603050405020304" pitchFamily="18" charset="0"/>
              <a:cs typeface="Times New Roman" panose="02020603050405020304" pitchFamily="18" charset="0"/>
            </a:endParaRPr>
          </a:p>
        </p:txBody>
      </p:sp>
      <p:cxnSp>
        <p:nvCxnSpPr>
          <p:cNvPr id="62" name="Straight Connector 61"/>
          <p:cNvCxnSpPr/>
          <p:nvPr/>
        </p:nvCxnSpPr>
        <p:spPr>
          <a:xfrm flipH="1">
            <a:off x="6130322" y="2833679"/>
            <a:ext cx="1191" cy="595917"/>
          </a:xfrm>
          <a:prstGeom prst="line">
            <a:avLst/>
          </a:prstGeom>
          <a:ln w="12700" cap="flat" cmpd="sng" algn="ctr">
            <a:solidFill>
              <a:schemeClr val="accent1"/>
            </a:solidFill>
            <a:prstDash val="solid"/>
            <a:round/>
            <a:headEnd type="none"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61" name="TextBox 4"/>
          <p:cNvSpPr txBox="1"/>
          <p:nvPr/>
        </p:nvSpPr>
        <p:spPr>
          <a:xfrm>
            <a:off x="6088711" y="2200626"/>
            <a:ext cx="1341770" cy="841222"/>
          </a:xfrm>
          <a:prstGeom prst="rect">
            <a:avLst/>
          </a:prstGeom>
          <a:solidFill>
            <a:schemeClr val="bg1"/>
          </a:solidFill>
          <a:ln>
            <a:solidFill>
              <a:schemeClr val="accent1"/>
            </a:solidFill>
          </a:ln>
          <a:effectLst/>
        </p:spPr>
        <p:txBody>
          <a:bodyPr wrap="square" tIns="68580" rtlCol="0">
            <a:noAutofit/>
          </a:bodyPr>
          <a:lstStyle/>
          <a:p>
            <a:pPr algn="ctr" defTabSz="685783"/>
            <a:r>
              <a:rPr lang="en-US" sz="1000" b="1" dirty="0">
                <a:solidFill>
                  <a:prstClr val="black"/>
                </a:solidFill>
                <a:latin typeface="Times New Roman" panose="02020603050405020304" pitchFamily="18" charset="0"/>
                <a:cs typeface="Times New Roman" panose="02020603050405020304" pitchFamily="18" charset="0"/>
              </a:rPr>
              <a:t>27 </a:t>
            </a:r>
            <a:r>
              <a:rPr lang="en-US" sz="1000" b="1" dirty="0" err="1">
                <a:solidFill>
                  <a:prstClr val="black"/>
                </a:solidFill>
                <a:latin typeface="Times New Roman" panose="02020603050405020304" pitchFamily="18" charset="0"/>
                <a:cs typeface="Times New Roman" panose="02020603050405020304" pitchFamily="18" charset="0"/>
              </a:rPr>
              <a:t>febbraio</a:t>
            </a:r>
            <a:r>
              <a:rPr lang="en-US" sz="1000" b="1" dirty="0">
                <a:solidFill>
                  <a:prstClr val="black"/>
                </a:solidFill>
                <a:latin typeface="Times New Roman" panose="02020603050405020304" pitchFamily="18" charset="0"/>
                <a:cs typeface="Times New Roman" panose="02020603050405020304" pitchFamily="18" charset="0"/>
              </a:rPr>
              <a:t> 2015</a:t>
            </a:r>
          </a:p>
          <a:p>
            <a:pPr algn="ctr" defTabSz="685783"/>
            <a:r>
              <a:rPr lang="en-US" sz="1000" dirty="0">
                <a:solidFill>
                  <a:prstClr val="black"/>
                </a:solidFill>
                <a:latin typeface="Times New Roman" panose="02020603050405020304" pitchFamily="18" charset="0"/>
                <a:cs typeface="Times New Roman" panose="02020603050405020304" pitchFamily="18" charset="0"/>
              </a:rPr>
              <a:t>La CE </a:t>
            </a:r>
            <a:r>
              <a:rPr lang="en-US" sz="1000" dirty="0" err="1">
                <a:solidFill>
                  <a:prstClr val="black"/>
                </a:solidFill>
                <a:latin typeface="Times New Roman" panose="02020603050405020304" pitchFamily="18" charset="0"/>
                <a:cs typeface="Times New Roman" panose="02020603050405020304" pitchFamily="18" charset="0"/>
              </a:rPr>
              <a:t>apre</a:t>
            </a:r>
            <a:r>
              <a:rPr lang="en-US" sz="1000" dirty="0">
                <a:solidFill>
                  <a:prstClr val="black"/>
                </a:solidFill>
                <a:latin typeface="Times New Roman" panose="02020603050405020304" pitchFamily="18" charset="0"/>
                <a:cs typeface="Times New Roman" panose="02020603050405020304" pitchFamily="18" charset="0"/>
              </a:rPr>
              <a:t> il </a:t>
            </a:r>
            <a:r>
              <a:rPr lang="en-US" sz="1000" dirty="0" err="1">
                <a:solidFill>
                  <a:prstClr val="black"/>
                </a:solidFill>
                <a:latin typeface="Times New Roman" panose="02020603050405020304" pitchFamily="18" charset="0"/>
                <a:cs typeface="Times New Roman" panose="02020603050405020304" pitchFamily="18" charset="0"/>
              </a:rPr>
              <a:t>procedimento</a:t>
            </a:r>
            <a:r>
              <a:rPr lang="en-US" sz="1000" dirty="0">
                <a:solidFill>
                  <a:prstClr val="black"/>
                </a:solidFill>
                <a:latin typeface="Times New Roman" panose="02020603050405020304" pitchFamily="18" charset="0"/>
                <a:cs typeface="Times New Roman" panose="02020603050405020304" pitchFamily="18" charset="0"/>
              </a:rPr>
              <a:t> </a:t>
            </a:r>
            <a:r>
              <a:rPr lang="en-US" sz="1000" dirty="0" err="1">
                <a:solidFill>
                  <a:prstClr val="black"/>
                </a:solidFill>
                <a:latin typeface="Times New Roman" panose="02020603050405020304" pitchFamily="18" charset="0"/>
                <a:cs typeface="Times New Roman" panose="02020603050405020304" pitchFamily="18" charset="0"/>
              </a:rPr>
              <a:t>d’indagine</a:t>
            </a:r>
            <a:r>
              <a:rPr lang="en-US" sz="1000" dirty="0">
                <a:solidFill>
                  <a:prstClr val="black"/>
                </a:solidFill>
                <a:latin typeface="Times New Roman" panose="02020603050405020304" pitchFamily="18" charset="0"/>
                <a:cs typeface="Times New Roman" panose="02020603050405020304" pitchFamily="18" charset="0"/>
              </a:rPr>
              <a:t> </a:t>
            </a:r>
            <a:r>
              <a:rPr lang="en-US" sz="1000" dirty="0" err="1">
                <a:solidFill>
                  <a:prstClr val="black"/>
                </a:solidFill>
                <a:latin typeface="Times New Roman" panose="02020603050405020304" pitchFamily="18" charset="0"/>
                <a:cs typeface="Times New Roman" panose="02020603050405020304" pitchFamily="18" charset="0"/>
              </a:rPr>
              <a:t>formale</a:t>
            </a:r>
            <a:r>
              <a:rPr lang="en-US" sz="1000" dirty="0">
                <a:solidFill>
                  <a:prstClr val="black"/>
                </a:solidFill>
                <a:latin typeface="Times New Roman" panose="02020603050405020304" pitchFamily="18" charset="0"/>
                <a:cs typeface="Times New Roman" panose="02020603050405020304" pitchFamily="18" charset="0"/>
              </a:rPr>
              <a:t> (</a:t>
            </a:r>
            <a:r>
              <a:rPr lang="en-US" sz="1000" dirty="0">
                <a:solidFill>
                  <a:prstClr val="black"/>
                </a:solidFill>
                <a:latin typeface="Times New Roman" panose="02020603050405020304" pitchFamily="18" charset="0"/>
                <a:cs typeface="Times New Roman" panose="02020603050405020304" pitchFamily="18" charset="0"/>
                <a:hlinkClick r:id="rId3"/>
              </a:rPr>
              <a:t>SA.39451</a:t>
            </a:r>
            <a:r>
              <a:rPr lang="en-US" sz="1000" dirty="0">
                <a:solidFill>
                  <a:prstClr val="black"/>
                </a:solidFill>
                <a:latin typeface="Times New Roman" panose="02020603050405020304" pitchFamily="18" charset="0"/>
                <a:cs typeface="Times New Roman" panose="02020603050405020304" pitchFamily="18" charset="0"/>
              </a:rPr>
              <a:t>)</a:t>
            </a:r>
          </a:p>
          <a:p>
            <a:pPr algn="ctr" defTabSz="685783"/>
            <a:endParaRPr lang="en-US" sz="1000" dirty="0">
              <a:solidFill>
                <a:prstClr val="black"/>
              </a:solidFill>
              <a:latin typeface="Times New Roman" panose="02020603050405020304" pitchFamily="18" charset="0"/>
              <a:cs typeface="Times New Roman" panose="02020603050405020304" pitchFamily="18" charset="0"/>
            </a:endParaRPr>
          </a:p>
        </p:txBody>
      </p:sp>
      <p:cxnSp>
        <p:nvCxnSpPr>
          <p:cNvPr id="64" name="Straight Connector 63"/>
          <p:cNvCxnSpPr/>
          <p:nvPr/>
        </p:nvCxnSpPr>
        <p:spPr>
          <a:xfrm rot="5400000">
            <a:off x="7253600" y="3717778"/>
            <a:ext cx="595917" cy="1191"/>
          </a:xfrm>
          <a:prstGeom prst="line">
            <a:avLst/>
          </a:prstGeom>
          <a:ln w="12700" cap="flat" cmpd="sng" algn="ctr">
            <a:solidFill>
              <a:schemeClr val="accent1"/>
            </a:solidFill>
            <a:prstDash val="solid"/>
            <a:round/>
            <a:headEnd type="oval"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3" name="TextBox 4"/>
          <p:cNvSpPr txBox="1"/>
          <p:nvPr/>
        </p:nvSpPr>
        <p:spPr>
          <a:xfrm>
            <a:off x="6897328" y="3940786"/>
            <a:ext cx="1341770" cy="1243907"/>
          </a:xfrm>
          <a:prstGeom prst="rect">
            <a:avLst/>
          </a:prstGeom>
          <a:solidFill>
            <a:schemeClr val="bg1"/>
          </a:solidFill>
          <a:ln>
            <a:solidFill>
              <a:schemeClr val="accent1"/>
            </a:solidFill>
          </a:ln>
          <a:effectLst/>
        </p:spPr>
        <p:txBody>
          <a:bodyPr wrap="square" tIns="68580" rtlCol="0">
            <a:noAutofit/>
          </a:bodyPr>
          <a:lstStyle/>
          <a:p>
            <a:pPr algn="ctr" defTabSz="685783"/>
            <a:r>
              <a:rPr lang="en-US" sz="1000" b="1" dirty="0">
                <a:solidFill>
                  <a:prstClr val="black"/>
                </a:solidFill>
                <a:latin typeface="Times New Roman" panose="02020603050405020304" pitchFamily="18" charset="0"/>
                <a:cs typeface="Times New Roman" panose="02020603050405020304" pitchFamily="18" charset="0"/>
              </a:rPr>
              <a:t>23 </a:t>
            </a:r>
            <a:r>
              <a:rPr lang="en-US" sz="1000" b="1" dirty="0" err="1">
                <a:solidFill>
                  <a:prstClr val="black"/>
                </a:solidFill>
                <a:latin typeface="Times New Roman" panose="02020603050405020304" pitchFamily="18" charset="0"/>
                <a:cs typeface="Times New Roman" panose="02020603050405020304" pitchFamily="18" charset="0"/>
              </a:rPr>
              <a:t>dicembre</a:t>
            </a:r>
            <a:r>
              <a:rPr lang="en-US" sz="1000" b="1" dirty="0">
                <a:solidFill>
                  <a:prstClr val="black"/>
                </a:solidFill>
                <a:latin typeface="Times New Roman" panose="02020603050405020304" pitchFamily="18" charset="0"/>
                <a:cs typeface="Times New Roman" panose="02020603050405020304" pitchFamily="18" charset="0"/>
              </a:rPr>
              <a:t> 2015</a:t>
            </a:r>
          </a:p>
          <a:p>
            <a:pPr algn="ctr" defTabSz="685783"/>
            <a:r>
              <a:rPr lang="en-US" sz="1000" dirty="0">
                <a:solidFill>
                  <a:prstClr val="black"/>
                </a:solidFill>
                <a:latin typeface="Times New Roman" panose="02020603050405020304" pitchFamily="18" charset="0"/>
                <a:cs typeface="Times New Roman" panose="02020603050405020304" pitchFamily="18" charset="0"/>
              </a:rPr>
              <a:t>La CE </a:t>
            </a:r>
            <a:r>
              <a:rPr lang="en-US" sz="1000" dirty="0" err="1">
                <a:solidFill>
                  <a:prstClr val="black"/>
                </a:solidFill>
                <a:latin typeface="Times New Roman" panose="02020603050405020304" pitchFamily="18" charset="0"/>
                <a:cs typeface="Times New Roman" panose="02020603050405020304" pitchFamily="18" charset="0"/>
              </a:rPr>
              <a:t>dichiara</a:t>
            </a:r>
            <a:r>
              <a:rPr lang="en-US" sz="1000" dirty="0">
                <a:solidFill>
                  <a:prstClr val="black"/>
                </a:solidFill>
                <a:latin typeface="Times New Roman" panose="02020603050405020304" pitchFamily="18" charset="0"/>
                <a:cs typeface="Times New Roman" panose="02020603050405020304" pitchFamily="18" charset="0"/>
              </a:rPr>
              <a:t> </a:t>
            </a:r>
            <a:r>
              <a:rPr lang="en-US" sz="1000" dirty="0" err="1">
                <a:solidFill>
                  <a:prstClr val="black"/>
                </a:solidFill>
                <a:latin typeface="Times New Roman" panose="02020603050405020304" pitchFamily="18" charset="0"/>
                <a:cs typeface="Times New Roman" panose="02020603050405020304" pitchFamily="18" charset="0"/>
              </a:rPr>
              <a:t>l’aiuto</a:t>
            </a:r>
            <a:r>
              <a:rPr lang="en-US" sz="1000" dirty="0">
                <a:solidFill>
                  <a:prstClr val="black"/>
                </a:solidFill>
                <a:latin typeface="Times New Roman" panose="02020603050405020304" pitchFamily="18" charset="0"/>
                <a:cs typeface="Times New Roman" panose="02020603050405020304" pitchFamily="18" charset="0"/>
              </a:rPr>
              <a:t> </a:t>
            </a:r>
            <a:r>
              <a:rPr lang="en-US" sz="1000" dirty="0" err="1">
                <a:solidFill>
                  <a:prstClr val="black"/>
                </a:solidFill>
                <a:latin typeface="Times New Roman" panose="02020603050405020304" pitchFamily="18" charset="0"/>
                <a:cs typeface="Times New Roman" panose="02020603050405020304" pitchFamily="18" charset="0"/>
              </a:rPr>
              <a:t>incompatibile</a:t>
            </a:r>
            <a:r>
              <a:rPr lang="en-US" sz="1000" dirty="0">
                <a:solidFill>
                  <a:prstClr val="black"/>
                </a:solidFill>
                <a:latin typeface="Times New Roman" panose="02020603050405020304" pitchFamily="18" charset="0"/>
                <a:cs typeface="Times New Roman" panose="02020603050405020304" pitchFamily="18" charset="0"/>
              </a:rPr>
              <a:t>, </a:t>
            </a:r>
            <a:r>
              <a:rPr lang="en-US" sz="1000" dirty="0" err="1">
                <a:solidFill>
                  <a:prstClr val="black"/>
                </a:solidFill>
                <a:latin typeface="Times New Roman" panose="02020603050405020304" pitchFamily="18" charset="0"/>
                <a:cs typeface="Times New Roman" panose="02020603050405020304" pitchFamily="18" charset="0"/>
              </a:rPr>
              <a:t>ordinandone</a:t>
            </a:r>
            <a:r>
              <a:rPr lang="en-US" sz="1000" dirty="0">
                <a:solidFill>
                  <a:prstClr val="black"/>
                </a:solidFill>
                <a:latin typeface="Times New Roman" panose="02020603050405020304" pitchFamily="18" charset="0"/>
                <a:cs typeface="Times New Roman" panose="02020603050405020304" pitchFamily="18" charset="0"/>
              </a:rPr>
              <a:t> il </a:t>
            </a:r>
            <a:r>
              <a:rPr lang="en-US" sz="1000" dirty="0" err="1">
                <a:solidFill>
                  <a:prstClr val="black"/>
                </a:solidFill>
                <a:latin typeface="Times New Roman" panose="02020603050405020304" pitchFamily="18" charset="0"/>
                <a:cs typeface="Times New Roman" panose="02020603050405020304" pitchFamily="18" charset="0"/>
              </a:rPr>
              <a:t>recupero</a:t>
            </a:r>
            <a:endParaRPr lang="en-US" sz="1000" dirty="0">
              <a:solidFill>
                <a:prstClr val="black"/>
              </a:solidFill>
              <a:latin typeface="Times New Roman" panose="02020603050405020304" pitchFamily="18" charset="0"/>
              <a:cs typeface="Times New Roman" panose="02020603050405020304" pitchFamily="18" charset="0"/>
            </a:endParaRPr>
          </a:p>
          <a:p>
            <a:pPr algn="ctr" defTabSz="685783"/>
            <a:endParaRPr lang="en-US" sz="1000" dirty="0">
              <a:solidFill>
                <a:prstClr val="black"/>
              </a:solidFill>
              <a:latin typeface="Times New Roman" panose="02020603050405020304" pitchFamily="18" charset="0"/>
              <a:cs typeface="Times New Roman" panose="02020603050405020304" pitchFamily="18" charset="0"/>
            </a:endParaRPr>
          </a:p>
        </p:txBody>
      </p:sp>
      <p:cxnSp>
        <p:nvCxnSpPr>
          <p:cNvPr id="66" name="Straight Connector 65"/>
          <p:cNvCxnSpPr/>
          <p:nvPr/>
        </p:nvCxnSpPr>
        <p:spPr>
          <a:xfrm flipH="1">
            <a:off x="8320556" y="2833679"/>
            <a:ext cx="1191" cy="595917"/>
          </a:xfrm>
          <a:prstGeom prst="line">
            <a:avLst/>
          </a:prstGeom>
          <a:ln w="12700" cap="flat" cmpd="sng" algn="ctr">
            <a:solidFill>
              <a:schemeClr val="accent1"/>
            </a:solidFill>
            <a:prstDash val="solid"/>
            <a:round/>
            <a:headEnd type="none"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65" name="TextBox 4"/>
          <p:cNvSpPr txBox="1"/>
          <p:nvPr/>
        </p:nvSpPr>
        <p:spPr>
          <a:xfrm>
            <a:off x="7596223" y="1999060"/>
            <a:ext cx="1174837" cy="1035903"/>
          </a:xfrm>
          <a:prstGeom prst="rect">
            <a:avLst/>
          </a:prstGeom>
          <a:solidFill>
            <a:schemeClr val="bg1"/>
          </a:solidFill>
          <a:ln>
            <a:solidFill>
              <a:schemeClr val="accent1"/>
            </a:solidFill>
          </a:ln>
          <a:effectLst/>
        </p:spPr>
        <p:txBody>
          <a:bodyPr wrap="square" tIns="68580" rtlCol="0">
            <a:noAutofit/>
          </a:bodyPr>
          <a:lstStyle/>
          <a:p>
            <a:pPr algn="ctr" defTabSz="685783"/>
            <a:r>
              <a:rPr lang="en-US" sz="1000" b="1" dirty="0">
                <a:solidFill>
                  <a:prstClr val="black"/>
                </a:solidFill>
                <a:latin typeface="Times New Roman" panose="02020603050405020304" pitchFamily="18" charset="0"/>
                <a:cs typeface="Times New Roman" panose="02020603050405020304" pitchFamily="18" charset="0"/>
              </a:rPr>
              <a:t>Azione di </a:t>
            </a:r>
            <a:r>
              <a:rPr lang="en-US" sz="1000" b="1" dirty="0" err="1">
                <a:solidFill>
                  <a:prstClr val="black"/>
                </a:solidFill>
                <a:latin typeface="Times New Roman" panose="02020603050405020304" pitchFamily="18" charset="0"/>
                <a:cs typeface="Times New Roman" panose="02020603050405020304" pitchFamily="18" charset="0"/>
              </a:rPr>
              <a:t>annullamento</a:t>
            </a:r>
            <a:r>
              <a:rPr lang="en-US" sz="1000" b="1" dirty="0">
                <a:solidFill>
                  <a:prstClr val="black"/>
                </a:solidFill>
                <a:latin typeface="Times New Roman" panose="02020603050405020304" pitchFamily="18" charset="0"/>
                <a:cs typeface="Times New Roman" panose="02020603050405020304" pitchFamily="18" charset="0"/>
              </a:rPr>
              <a:t> </a:t>
            </a:r>
            <a:r>
              <a:rPr lang="en-US" sz="1000" dirty="0">
                <a:solidFill>
                  <a:prstClr val="black"/>
                </a:solidFill>
                <a:latin typeface="Times New Roman" panose="02020603050405020304" pitchFamily="18" charset="0"/>
                <a:cs typeface="Times New Roman" panose="02020603050405020304" pitchFamily="18" charset="0"/>
              </a:rPr>
              <a:t>(i) </a:t>
            </a:r>
            <a:r>
              <a:rPr lang="en-US" sz="1000" dirty="0" err="1">
                <a:solidFill>
                  <a:prstClr val="black"/>
                </a:solidFill>
                <a:latin typeface="Times New Roman" panose="02020603050405020304" pitchFamily="18" charset="0"/>
                <a:cs typeface="Times New Roman" panose="02020603050405020304" pitchFamily="18" charset="0"/>
              </a:rPr>
              <a:t>Stato</a:t>
            </a:r>
            <a:r>
              <a:rPr lang="en-US" sz="1000" dirty="0">
                <a:solidFill>
                  <a:prstClr val="black"/>
                </a:solidFill>
                <a:latin typeface="Times New Roman" panose="02020603050405020304" pitchFamily="18" charset="0"/>
                <a:cs typeface="Times New Roman" panose="02020603050405020304" pitchFamily="18" charset="0"/>
              </a:rPr>
              <a:t> </a:t>
            </a:r>
            <a:r>
              <a:rPr lang="en-US" sz="1000" dirty="0" err="1">
                <a:solidFill>
                  <a:prstClr val="black"/>
                </a:solidFill>
                <a:latin typeface="Times New Roman" panose="02020603050405020304" pitchFamily="18" charset="0"/>
                <a:cs typeface="Times New Roman" panose="02020603050405020304" pitchFamily="18" charset="0"/>
              </a:rPr>
              <a:t>italiano</a:t>
            </a:r>
            <a:r>
              <a:rPr lang="en-US" sz="1000" dirty="0">
                <a:solidFill>
                  <a:prstClr val="black"/>
                </a:solidFill>
                <a:latin typeface="Times New Roman" panose="02020603050405020304" pitchFamily="18" charset="0"/>
                <a:cs typeface="Times New Roman" panose="02020603050405020304" pitchFamily="18" charset="0"/>
              </a:rPr>
              <a:t>, (ii) BPB, e (iii) FITD, sostenuto da Banca </a:t>
            </a:r>
            <a:r>
              <a:rPr lang="en-US" sz="1000" dirty="0" err="1">
                <a:solidFill>
                  <a:prstClr val="black"/>
                </a:solidFill>
                <a:latin typeface="Times New Roman" panose="02020603050405020304" pitchFamily="18" charset="0"/>
                <a:cs typeface="Times New Roman" panose="02020603050405020304" pitchFamily="18" charset="0"/>
              </a:rPr>
              <a:t>d’Italia</a:t>
            </a:r>
            <a:endParaRPr lang="en-US" sz="1000" dirty="0">
              <a:solidFill>
                <a:prstClr val="black"/>
              </a:solidFill>
              <a:latin typeface="Times New Roman" panose="02020603050405020304" pitchFamily="18" charset="0"/>
              <a:cs typeface="Times New Roman" panose="02020603050405020304" pitchFamily="18" charset="0"/>
            </a:endParaRPr>
          </a:p>
          <a:p>
            <a:pPr algn="ctr" defTabSz="685783"/>
            <a:endParaRPr lang="en-US" sz="1000" dirty="0">
              <a:solidFill>
                <a:prstClr val="black"/>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652755" y="1840241"/>
            <a:ext cx="1381181" cy="323441"/>
          </a:xfrm>
          <a:prstGeom prst="rect">
            <a:avLst/>
          </a:prstGeom>
        </p:spPr>
      </p:pic>
      <p:pic>
        <p:nvPicPr>
          <p:cNvPr id="4" name="Picture 3"/>
          <p:cNvPicPr>
            <a:picLocks noChangeAspect="1"/>
          </p:cNvPicPr>
          <p:nvPr/>
        </p:nvPicPr>
        <p:blipFill>
          <a:blip r:embed="rId5"/>
          <a:stretch>
            <a:fillRect/>
          </a:stretch>
        </p:blipFill>
        <p:spPr>
          <a:xfrm>
            <a:off x="1410883" y="4892592"/>
            <a:ext cx="1392024" cy="764848"/>
          </a:xfrm>
          <a:prstGeom prst="rect">
            <a:avLst/>
          </a:prstGeom>
        </p:spPr>
      </p:pic>
      <p:pic>
        <p:nvPicPr>
          <p:cNvPr id="27" name="Picture 26"/>
          <p:cNvPicPr>
            <a:picLocks noChangeAspect="1"/>
          </p:cNvPicPr>
          <p:nvPr/>
        </p:nvPicPr>
        <p:blipFill>
          <a:blip r:embed="rId6"/>
          <a:stretch>
            <a:fillRect/>
          </a:stretch>
        </p:blipFill>
        <p:spPr>
          <a:xfrm>
            <a:off x="2838436" y="4974094"/>
            <a:ext cx="1227725" cy="665348"/>
          </a:xfrm>
          <a:prstGeom prst="rect">
            <a:avLst/>
          </a:prstGeom>
        </p:spPr>
      </p:pic>
      <p:pic>
        <p:nvPicPr>
          <p:cNvPr id="28" name="Picture 27"/>
          <p:cNvPicPr>
            <a:picLocks noChangeAspect="1"/>
          </p:cNvPicPr>
          <p:nvPr/>
        </p:nvPicPr>
        <p:blipFill>
          <a:blip r:embed="rId7"/>
          <a:stretch>
            <a:fillRect/>
          </a:stretch>
        </p:blipFill>
        <p:spPr>
          <a:xfrm>
            <a:off x="2697729" y="1392272"/>
            <a:ext cx="827218" cy="873772"/>
          </a:xfrm>
          <a:prstGeom prst="rect">
            <a:avLst/>
          </a:prstGeom>
        </p:spPr>
      </p:pic>
      <p:pic>
        <p:nvPicPr>
          <p:cNvPr id="29" name="Picture 28"/>
          <p:cNvPicPr>
            <a:picLocks noChangeAspect="1"/>
          </p:cNvPicPr>
          <p:nvPr/>
        </p:nvPicPr>
        <p:blipFill>
          <a:blip r:embed="rId8"/>
          <a:stretch>
            <a:fillRect/>
          </a:stretch>
        </p:blipFill>
        <p:spPr>
          <a:xfrm>
            <a:off x="5583122" y="1348646"/>
            <a:ext cx="1044179" cy="725705"/>
          </a:xfrm>
          <a:prstGeom prst="rect">
            <a:avLst/>
          </a:prstGeom>
        </p:spPr>
      </p:pic>
      <p:pic>
        <p:nvPicPr>
          <p:cNvPr id="30" name="Picture 29"/>
          <p:cNvPicPr>
            <a:picLocks noChangeAspect="1"/>
          </p:cNvPicPr>
          <p:nvPr/>
        </p:nvPicPr>
        <p:blipFill>
          <a:blip r:embed="rId9"/>
          <a:stretch>
            <a:fillRect/>
          </a:stretch>
        </p:blipFill>
        <p:spPr>
          <a:xfrm>
            <a:off x="7403972" y="1361323"/>
            <a:ext cx="686671" cy="686671"/>
          </a:xfrm>
          <a:prstGeom prst="rect">
            <a:avLst/>
          </a:prstGeom>
        </p:spPr>
      </p:pic>
    </p:spTree>
    <p:extLst>
      <p:ext uri="{BB962C8B-B14F-4D97-AF65-F5344CB8AC3E}">
        <p14:creationId xmlns:p14="http://schemas.microsoft.com/office/powerpoint/2010/main" val="312544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3200" b="1" dirty="0"/>
              <a:t>Le </a:t>
            </a:r>
            <a:r>
              <a:rPr lang="es-ES" sz="3200" b="1" dirty="0" err="1"/>
              <a:t>parti</a:t>
            </a:r>
            <a:r>
              <a:rPr lang="es-ES" sz="3200" b="1" dirty="0"/>
              <a:t> nel </a:t>
            </a:r>
            <a:r>
              <a:rPr lang="es-ES" sz="3200" b="1" dirty="0" err="1"/>
              <a:t>giudizio</a:t>
            </a:r>
            <a:endParaRPr lang="en-GB" sz="3200" b="1" dirty="0">
              <a:solidFill>
                <a:srgbClr val="FF0000"/>
              </a:solidFill>
            </a:endParaRPr>
          </a:p>
        </p:txBody>
      </p:sp>
      <p:sp>
        <p:nvSpPr>
          <p:cNvPr id="3" name="Text Placeholder 2"/>
          <p:cNvSpPr>
            <a:spLocks noGrp="1"/>
          </p:cNvSpPr>
          <p:nvPr>
            <p:ph type="body" sz="quarter" idx="19"/>
          </p:nvPr>
        </p:nvSpPr>
        <p:spPr>
          <a:xfrm>
            <a:off x="4454498" y="3998228"/>
            <a:ext cx="1558717" cy="684610"/>
          </a:xfrm>
          <a:solidFill>
            <a:schemeClr val="bg2"/>
          </a:solidFill>
        </p:spPr>
        <p:txBody>
          <a:bodyPr/>
          <a:lstStyle/>
          <a:p>
            <a:endParaRPr lang="en-GB" dirty="0"/>
          </a:p>
        </p:txBody>
      </p:sp>
      <p:sp>
        <p:nvSpPr>
          <p:cNvPr id="22" name="Text Placeholder 2"/>
          <p:cNvSpPr>
            <a:spLocks noGrp="1"/>
          </p:cNvSpPr>
          <p:nvPr>
            <p:ph type="body" sz="quarter" idx="19"/>
          </p:nvPr>
        </p:nvSpPr>
        <p:spPr>
          <a:xfrm>
            <a:off x="1160614" y="4001131"/>
            <a:ext cx="1558716" cy="884606"/>
          </a:xfrm>
          <a:solidFill>
            <a:schemeClr val="bg2"/>
          </a:solidFill>
        </p:spPr>
        <p:txBody>
          <a:bodyPr/>
          <a:lstStyle/>
          <a:p>
            <a:endParaRPr lang="en-GB" dirty="0"/>
          </a:p>
        </p:txBody>
      </p:sp>
      <p:sp>
        <p:nvSpPr>
          <p:cNvPr id="30" name="Text Placeholder 3"/>
          <p:cNvSpPr>
            <a:spLocks noGrp="1"/>
          </p:cNvSpPr>
          <p:nvPr>
            <p:ph type="body" sz="quarter" idx="20"/>
          </p:nvPr>
        </p:nvSpPr>
        <p:spPr>
          <a:xfrm>
            <a:off x="6013215" y="3998228"/>
            <a:ext cx="1676401" cy="684610"/>
          </a:xfrm>
          <a:solidFill>
            <a:schemeClr val="accent1">
              <a:lumMod val="40000"/>
              <a:lumOff val="60000"/>
            </a:schemeClr>
          </a:solidFill>
        </p:spPr>
        <p:txBody>
          <a:bodyPr/>
          <a:lstStyle/>
          <a:p>
            <a:pPr marL="0" lvl="1" indent="0">
              <a:buNone/>
            </a:pPr>
            <a:r>
              <a:rPr lang="en-US" dirty="0"/>
              <a:t>Repubblica </a:t>
            </a:r>
            <a:r>
              <a:rPr lang="en-US" dirty="0" err="1"/>
              <a:t>italiana</a:t>
            </a:r>
            <a:endParaRPr lang="en-US" dirty="0"/>
          </a:p>
        </p:txBody>
      </p:sp>
      <p:sp>
        <p:nvSpPr>
          <p:cNvPr id="31" name="Text Placeholder 2"/>
          <p:cNvSpPr>
            <a:spLocks noGrp="1"/>
          </p:cNvSpPr>
          <p:nvPr>
            <p:ph type="body" sz="quarter" idx="19"/>
          </p:nvPr>
        </p:nvSpPr>
        <p:spPr>
          <a:xfrm>
            <a:off x="235943" y="1596106"/>
            <a:ext cx="1976301" cy="2084040"/>
          </a:xfrm>
          <a:solidFill>
            <a:schemeClr val="bg2"/>
          </a:solidFill>
        </p:spPr>
        <p:txBody>
          <a:bodyPr/>
          <a:lstStyle/>
          <a:p>
            <a:endParaRPr lang="en-GB" dirty="0"/>
          </a:p>
        </p:txBody>
      </p:sp>
      <p:sp>
        <p:nvSpPr>
          <p:cNvPr id="32" name="Text Placeholder 3"/>
          <p:cNvSpPr>
            <a:spLocks noGrp="1"/>
          </p:cNvSpPr>
          <p:nvPr>
            <p:ph type="body" sz="quarter" idx="20"/>
          </p:nvPr>
        </p:nvSpPr>
        <p:spPr>
          <a:xfrm>
            <a:off x="2212246" y="1596106"/>
            <a:ext cx="1760840" cy="2084040"/>
          </a:xfrm>
          <a:solidFill>
            <a:schemeClr val="accent1">
              <a:lumMod val="40000"/>
              <a:lumOff val="60000"/>
            </a:schemeClr>
          </a:solidFill>
        </p:spPr>
        <p:txBody>
          <a:bodyPr/>
          <a:lstStyle/>
          <a:p>
            <a:pPr lvl="1"/>
            <a:r>
              <a:rPr lang="en-US" dirty="0" err="1"/>
              <a:t>Consorzio</a:t>
            </a:r>
            <a:r>
              <a:rPr lang="en-US" dirty="0"/>
              <a:t> </a:t>
            </a:r>
            <a:r>
              <a:rPr lang="it-IT" dirty="0"/>
              <a:t>di diritto privato tra banche</a:t>
            </a:r>
            <a:r>
              <a:rPr lang="en-US" dirty="0"/>
              <a:t> </a:t>
            </a:r>
            <a:r>
              <a:rPr lang="en-US" dirty="0" err="1"/>
              <a:t>costituito</a:t>
            </a:r>
            <a:r>
              <a:rPr lang="en-US" dirty="0"/>
              <a:t> </a:t>
            </a:r>
            <a:r>
              <a:rPr lang="en-US" dirty="0" err="1"/>
              <a:t>nel</a:t>
            </a:r>
            <a:r>
              <a:rPr lang="en-US" dirty="0"/>
              <a:t> 1987 </a:t>
            </a:r>
          </a:p>
          <a:p>
            <a:pPr lvl="1"/>
            <a:r>
              <a:rPr lang="it-IT" dirty="0"/>
              <a:t>Scopo: garantire i depositi dei suoi membri e interventi di sostegno a favore dei suoi membri</a:t>
            </a:r>
            <a:endParaRPr lang="en-US" dirty="0"/>
          </a:p>
        </p:txBody>
      </p:sp>
      <p:sp>
        <p:nvSpPr>
          <p:cNvPr id="33" name="Text Placeholder 3"/>
          <p:cNvSpPr>
            <a:spLocks noGrp="1"/>
          </p:cNvSpPr>
          <p:nvPr>
            <p:ph type="body" sz="quarter" idx="20"/>
          </p:nvPr>
        </p:nvSpPr>
        <p:spPr>
          <a:xfrm>
            <a:off x="2728977" y="3998378"/>
            <a:ext cx="1657106" cy="884606"/>
          </a:xfrm>
          <a:solidFill>
            <a:schemeClr val="accent1">
              <a:lumMod val="40000"/>
              <a:lumOff val="60000"/>
            </a:schemeClr>
          </a:solidFill>
        </p:spPr>
        <p:txBody>
          <a:bodyPr/>
          <a:lstStyle/>
          <a:p>
            <a:pPr marL="0" lvl="1" indent="0">
              <a:buNone/>
            </a:pPr>
            <a:r>
              <a:rPr lang="it-IT" dirty="0"/>
              <a:t>Società capogruppo di un gruppo bancario a capitale privato</a:t>
            </a:r>
            <a:endParaRPr lang="en-US" dirty="0"/>
          </a:p>
        </p:txBody>
      </p:sp>
      <p:sp>
        <p:nvSpPr>
          <p:cNvPr id="37" name="Text Placeholder 2"/>
          <p:cNvSpPr>
            <a:spLocks noGrp="1"/>
          </p:cNvSpPr>
          <p:nvPr>
            <p:ph type="body" sz="quarter" idx="19"/>
          </p:nvPr>
        </p:nvSpPr>
        <p:spPr>
          <a:xfrm flipH="1">
            <a:off x="4049066" y="1803011"/>
            <a:ext cx="1170918" cy="1607051"/>
          </a:xfrm>
          <a:solidFill>
            <a:schemeClr val="bg2"/>
          </a:solidFill>
        </p:spPr>
        <p:txBody>
          <a:bodyPr/>
          <a:lstStyle/>
          <a:p>
            <a:endParaRPr lang="en-GB" dirty="0"/>
          </a:p>
        </p:txBody>
      </p:sp>
      <p:sp>
        <p:nvSpPr>
          <p:cNvPr id="38" name="Text Placeholder 3"/>
          <p:cNvSpPr>
            <a:spLocks noGrp="1"/>
          </p:cNvSpPr>
          <p:nvPr>
            <p:ph type="body" sz="quarter" idx="20"/>
          </p:nvPr>
        </p:nvSpPr>
        <p:spPr>
          <a:xfrm>
            <a:off x="5188725" y="1803012"/>
            <a:ext cx="3725088" cy="1607050"/>
          </a:xfrm>
          <a:solidFill>
            <a:schemeClr val="accent1">
              <a:lumMod val="40000"/>
              <a:lumOff val="60000"/>
            </a:schemeClr>
          </a:solidFill>
        </p:spPr>
        <p:txBody>
          <a:bodyPr/>
          <a:lstStyle/>
          <a:p>
            <a:pPr lvl="1"/>
            <a:r>
              <a:rPr lang="en-US" dirty="0" err="1"/>
              <a:t>Autorità</a:t>
            </a:r>
            <a:r>
              <a:rPr lang="en-US" dirty="0"/>
              <a:t> </a:t>
            </a:r>
            <a:r>
              <a:rPr lang="en-US" dirty="0" err="1"/>
              <a:t>pubblica</a:t>
            </a:r>
            <a:endParaRPr lang="en-US" dirty="0"/>
          </a:p>
          <a:p>
            <a:pPr lvl="1"/>
            <a:r>
              <a:rPr lang="en-US" dirty="0"/>
              <a:t>Banca centrale </a:t>
            </a:r>
            <a:r>
              <a:rPr lang="en-US" dirty="0" err="1"/>
              <a:t>italiana</a:t>
            </a:r>
            <a:endParaRPr lang="en-US" dirty="0"/>
          </a:p>
          <a:p>
            <a:pPr lvl="1"/>
            <a:r>
              <a:rPr lang="it-IT" dirty="0"/>
              <a:t>Funzione di vigilanza e supervisione al fine di garantire la sana e prudente gestione delle banche</a:t>
            </a:r>
          </a:p>
          <a:p>
            <a:pPr lvl="1"/>
            <a:r>
              <a:rPr lang="en-US" dirty="0" err="1"/>
              <a:t>Poteri</a:t>
            </a:r>
            <a:r>
              <a:rPr lang="en-US" dirty="0"/>
              <a:t>: </a:t>
            </a:r>
            <a:r>
              <a:rPr lang="it-IT" dirty="0"/>
              <a:t>vigilanza informativa, regolamentare, ispettivo e numerosi poteri di carattere autorizzativo</a:t>
            </a:r>
            <a:endParaRPr lang="en-US" dirty="0"/>
          </a:p>
        </p:txBody>
      </p:sp>
      <p:pic>
        <p:nvPicPr>
          <p:cNvPr id="40" name="Picture 39"/>
          <p:cNvPicPr>
            <a:picLocks noChangeAspect="1"/>
          </p:cNvPicPr>
          <p:nvPr/>
        </p:nvPicPr>
        <p:blipFill>
          <a:blip r:embed="rId3"/>
          <a:stretch>
            <a:fillRect/>
          </a:stretch>
        </p:blipFill>
        <p:spPr>
          <a:xfrm>
            <a:off x="1476215" y="4031059"/>
            <a:ext cx="1149454" cy="651779"/>
          </a:xfrm>
          <a:prstGeom prst="rect">
            <a:avLst/>
          </a:prstGeom>
        </p:spPr>
      </p:pic>
      <p:pic>
        <p:nvPicPr>
          <p:cNvPr id="28" name="Picture 27"/>
          <p:cNvPicPr>
            <a:picLocks noChangeAspect="1"/>
          </p:cNvPicPr>
          <p:nvPr/>
        </p:nvPicPr>
        <p:blipFill>
          <a:blip r:embed="rId4"/>
          <a:stretch>
            <a:fillRect/>
          </a:stretch>
        </p:blipFill>
        <p:spPr>
          <a:xfrm>
            <a:off x="4118979" y="1980427"/>
            <a:ext cx="1028150" cy="1084547"/>
          </a:xfrm>
          <a:prstGeom prst="rect">
            <a:avLst/>
          </a:prstGeom>
        </p:spPr>
      </p:pic>
      <p:pic>
        <p:nvPicPr>
          <p:cNvPr id="29" name="Picture 28"/>
          <p:cNvPicPr>
            <a:picLocks noChangeAspect="1"/>
          </p:cNvPicPr>
          <p:nvPr/>
        </p:nvPicPr>
        <p:blipFill>
          <a:blip r:embed="rId5"/>
          <a:stretch>
            <a:fillRect/>
          </a:stretch>
        </p:blipFill>
        <p:spPr>
          <a:xfrm>
            <a:off x="291985" y="2026048"/>
            <a:ext cx="1889156" cy="1023106"/>
          </a:xfrm>
          <a:prstGeom prst="rect">
            <a:avLst/>
          </a:prstGeom>
        </p:spPr>
      </p:pic>
      <p:sp>
        <p:nvSpPr>
          <p:cNvPr id="4" name="Rectangle 3">
            <a:extLst>
              <a:ext uri="{FF2B5EF4-FFF2-40B4-BE49-F238E27FC236}">
                <a16:creationId xmlns:a16="http://schemas.microsoft.com/office/drawing/2014/main" id="{A3A3D7FF-3082-7E5F-F96A-6E31A4592490}"/>
              </a:ext>
            </a:extLst>
          </p:cNvPr>
          <p:cNvSpPr/>
          <p:nvPr/>
        </p:nvSpPr>
        <p:spPr>
          <a:xfrm>
            <a:off x="3732927" y="5013903"/>
            <a:ext cx="1447800" cy="3048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378"/>
            <a:r>
              <a:rPr lang="it-IT" b="1" dirty="0">
                <a:solidFill>
                  <a:srgbClr val="FFFFFF"/>
                </a:solidFill>
                <a:latin typeface="Arial"/>
              </a:rPr>
              <a:t>CONTRO</a:t>
            </a:r>
            <a:endParaRPr lang="en-GB" b="1" dirty="0">
              <a:solidFill>
                <a:srgbClr val="FFFFFF"/>
              </a:solidFill>
              <a:latin typeface="Arial"/>
            </a:endParaRPr>
          </a:p>
        </p:txBody>
      </p:sp>
      <p:pic>
        <p:nvPicPr>
          <p:cNvPr id="6" name="Picture 5">
            <a:extLst>
              <a:ext uri="{FF2B5EF4-FFF2-40B4-BE49-F238E27FC236}">
                <a16:creationId xmlns:a16="http://schemas.microsoft.com/office/drawing/2014/main" id="{0268C23A-F70E-ABBB-4E39-7D77EE028B9D}"/>
              </a:ext>
            </a:extLst>
          </p:cNvPr>
          <p:cNvPicPr>
            <a:picLocks noChangeAspect="1"/>
          </p:cNvPicPr>
          <p:nvPr/>
        </p:nvPicPr>
        <p:blipFill>
          <a:blip r:embed="rId6"/>
          <a:stretch>
            <a:fillRect/>
          </a:stretch>
        </p:blipFill>
        <p:spPr>
          <a:xfrm>
            <a:off x="3160650" y="5419726"/>
            <a:ext cx="2476500" cy="828675"/>
          </a:xfrm>
          <a:prstGeom prst="rect">
            <a:avLst/>
          </a:prstGeom>
          <a:ln>
            <a:solidFill>
              <a:schemeClr val="tx1"/>
            </a:solidFill>
          </a:ln>
        </p:spPr>
      </p:pic>
      <p:sp>
        <p:nvSpPr>
          <p:cNvPr id="8" name="TextBox 7">
            <a:extLst>
              <a:ext uri="{FF2B5EF4-FFF2-40B4-BE49-F238E27FC236}">
                <a16:creationId xmlns:a16="http://schemas.microsoft.com/office/drawing/2014/main" id="{2D90FFE1-C251-6BA1-9119-8D2CCA3D75DD}"/>
              </a:ext>
            </a:extLst>
          </p:cNvPr>
          <p:cNvSpPr txBox="1"/>
          <p:nvPr/>
        </p:nvSpPr>
        <p:spPr>
          <a:xfrm>
            <a:off x="1160615" y="4667524"/>
            <a:ext cx="1149454" cy="246221"/>
          </a:xfrm>
          <a:prstGeom prst="rect">
            <a:avLst/>
          </a:prstGeom>
          <a:noFill/>
        </p:spPr>
        <p:txBody>
          <a:bodyPr wrap="square" rtlCol="0">
            <a:spAutoFit/>
          </a:bodyPr>
          <a:lstStyle/>
          <a:p>
            <a:pPr defTabSz="914378"/>
            <a:r>
              <a:rPr lang="it-IT" sz="1000" b="1" dirty="0">
                <a:solidFill>
                  <a:prstClr val="black"/>
                </a:solidFill>
                <a:latin typeface="Times New Roman" panose="02020603050405020304" pitchFamily="18" charset="0"/>
                <a:cs typeface="Times New Roman" panose="02020603050405020304" pitchFamily="18" charset="0"/>
              </a:rPr>
              <a:t>RICORRENTE</a:t>
            </a:r>
            <a:endParaRPr lang="en-GB" sz="1000" b="1" dirty="0">
              <a:solidFill>
                <a:prstClr val="black"/>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EBE3242-710C-A9EB-0A7A-AAA18619D088}"/>
              </a:ext>
            </a:extLst>
          </p:cNvPr>
          <p:cNvSpPr txBox="1"/>
          <p:nvPr/>
        </p:nvSpPr>
        <p:spPr>
          <a:xfrm>
            <a:off x="4739138" y="4492776"/>
            <a:ext cx="1238244" cy="246221"/>
          </a:xfrm>
          <a:prstGeom prst="rect">
            <a:avLst/>
          </a:prstGeom>
          <a:noFill/>
        </p:spPr>
        <p:txBody>
          <a:bodyPr wrap="square" rtlCol="0">
            <a:spAutoFit/>
          </a:bodyPr>
          <a:lstStyle/>
          <a:p>
            <a:pPr defTabSz="914378"/>
            <a:r>
              <a:rPr lang="it-IT" sz="1000" b="1" dirty="0">
                <a:solidFill>
                  <a:prstClr val="black"/>
                </a:solidFill>
                <a:latin typeface="Times New Roman" panose="02020603050405020304" pitchFamily="18" charset="0"/>
                <a:cs typeface="Times New Roman" panose="02020603050405020304" pitchFamily="18" charset="0"/>
              </a:rPr>
              <a:t>RICORRENTE</a:t>
            </a:r>
            <a:endParaRPr lang="en-GB" sz="1000" b="1" dirty="0">
              <a:solidFill>
                <a:prstClr val="black"/>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DE5F899-6B75-0124-79A5-0961602277C4}"/>
              </a:ext>
            </a:extLst>
          </p:cNvPr>
          <p:cNvSpPr txBox="1"/>
          <p:nvPr/>
        </p:nvSpPr>
        <p:spPr>
          <a:xfrm>
            <a:off x="3993385" y="3133050"/>
            <a:ext cx="1298377" cy="246221"/>
          </a:xfrm>
          <a:prstGeom prst="rect">
            <a:avLst/>
          </a:prstGeom>
          <a:noFill/>
        </p:spPr>
        <p:txBody>
          <a:bodyPr wrap="square" rtlCol="0">
            <a:spAutoFit/>
          </a:bodyPr>
          <a:lstStyle/>
          <a:p>
            <a:pPr defTabSz="914378"/>
            <a:r>
              <a:rPr lang="it-IT" sz="1000" b="1" dirty="0">
                <a:solidFill>
                  <a:prstClr val="black"/>
                </a:solidFill>
                <a:latin typeface="Times New Roman" panose="02020603050405020304" pitchFamily="18" charset="0"/>
                <a:cs typeface="Times New Roman" panose="02020603050405020304" pitchFamily="18" charset="0"/>
              </a:rPr>
              <a:t>INTERVENIENTE</a:t>
            </a:r>
            <a:endParaRPr lang="en-GB" sz="1000" b="1" dirty="0">
              <a:solidFill>
                <a:prstClr val="black"/>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E5703992-994B-8832-2363-2C482D9A2BE7}"/>
              </a:ext>
            </a:extLst>
          </p:cNvPr>
          <p:cNvSpPr txBox="1"/>
          <p:nvPr/>
        </p:nvSpPr>
        <p:spPr>
          <a:xfrm>
            <a:off x="774618" y="3069819"/>
            <a:ext cx="1149454" cy="246221"/>
          </a:xfrm>
          <a:prstGeom prst="rect">
            <a:avLst/>
          </a:prstGeom>
          <a:noFill/>
        </p:spPr>
        <p:txBody>
          <a:bodyPr wrap="square" rtlCol="0">
            <a:spAutoFit/>
          </a:bodyPr>
          <a:lstStyle/>
          <a:p>
            <a:pPr defTabSz="914378"/>
            <a:r>
              <a:rPr lang="it-IT" sz="1000" b="1" dirty="0">
                <a:solidFill>
                  <a:prstClr val="black"/>
                </a:solidFill>
                <a:latin typeface="Times New Roman" panose="02020603050405020304" pitchFamily="18" charset="0"/>
                <a:cs typeface="Times New Roman" panose="02020603050405020304" pitchFamily="18" charset="0"/>
              </a:rPr>
              <a:t>RICORRENTE</a:t>
            </a:r>
            <a:endParaRPr lang="en-GB" sz="1000" b="1" dirty="0">
              <a:solidFill>
                <a:prstClr val="black"/>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07E78439-77E4-61FB-0FDF-70DF2B378208}"/>
              </a:ext>
            </a:extLst>
          </p:cNvPr>
          <p:cNvSpPr txBox="1"/>
          <p:nvPr/>
        </p:nvSpPr>
        <p:spPr>
          <a:xfrm>
            <a:off x="4454498" y="5497081"/>
            <a:ext cx="1201453" cy="246221"/>
          </a:xfrm>
          <a:prstGeom prst="rect">
            <a:avLst/>
          </a:prstGeom>
          <a:noFill/>
        </p:spPr>
        <p:txBody>
          <a:bodyPr wrap="square" rtlCol="0">
            <a:spAutoFit/>
          </a:bodyPr>
          <a:lstStyle/>
          <a:p>
            <a:pPr defTabSz="914378"/>
            <a:r>
              <a:rPr lang="it-IT" sz="1000" b="1" dirty="0">
                <a:solidFill>
                  <a:prstClr val="black"/>
                </a:solidFill>
                <a:latin typeface="Times New Roman" panose="02020603050405020304" pitchFamily="18" charset="0"/>
                <a:cs typeface="Times New Roman" panose="02020603050405020304" pitchFamily="18" charset="0"/>
              </a:rPr>
              <a:t>CONVENUTO</a:t>
            </a:r>
            <a:endParaRPr lang="en-GB" sz="1000" b="1" dirty="0">
              <a:solidFill>
                <a:prstClr val="black"/>
              </a:solidFill>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C7E181B7-CC7C-D0A6-4E69-42E9F98788F3}"/>
              </a:ext>
            </a:extLst>
          </p:cNvPr>
          <p:cNvPicPr>
            <a:picLocks noChangeAspect="1"/>
          </p:cNvPicPr>
          <p:nvPr/>
        </p:nvPicPr>
        <p:blipFill>
          <a:blip r:embed="rId7"/>
          <a:stretch>
            <a:fillRect/>
          </a:stretch>
        </p:blipFill>
        <p:spPr>
          <a:xfrm>
            <a:off x="4880505" y="4026378"/>
            <a:ext cx="757551" cy="469786"/>
          </a:xfrm>
          <a:prstGeom prst="rect">
            <a:avLst/>
          </a:prstGeom>
        </p:spPr>
      </p:pic>
    </p:spTree>
    <p:extLst>
      <p:ext uri="{BB962C8B-B14F-4D97-AF65-F5344CB8AC3E}">
        <p14:creationId xmlns:p14="http://schemas.microsoft.com/office/powerpoint/2010/main" val="2320371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 </a:t>
            </a:r>
            <a:r>
              <a:rPr lang="en-US" b="1" dirty="0" err="1"/>
              <a:t>procedimento</a:t>
            </a:r>
            <a:endParaRPr lang="en-US" b="1" dirty="0"/>
          </a:p>
        </p:txBody>
      </p:sp>
      <p:sp>
        <p:nvSpPr>
          <p:cNvPr id="7" name="Rectangle 6"/>
          <p:cNvSpPr/>
          <p:nvPr/>
        </p:nvSpPr>
        <p:spPr>
          <a:xfrm>
            <a:off x="228601" y="2050557"/>
            <a:ext cx="8685212" cy="373419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lvl="1" algn="ctr" defTabSz="685783">
              <a:spcAft>
                <a:spcPts val="450"/>
              </a:spcAft>
              <a:tabLst>
                <a:tab pos="216689" algn="l"/>
              </a:tabLst>
            </a:pPr>
            <a:endParaRPr lang="en-US" sz="1350" b="1" dirty="0">
              <a:solidFill>
                <a:prstClr val="black"/>
              </a:solidFill>
              <a:latin typeface="Times New Roman"/>
              <a:cs typeface="Times New Roman"/>
            </a:endParaRPr>
          </a:p>
        </p:txBody>
      </p:sp>
      <p:sp>
        <p:nvSpPr>
          <p:cNvPr id="15" name="Rectangle 14"/>
          <p:cNvSpPr/>
          <p:nvPr/>
        </p:nvSpPr>
        <p:spPr>
          <a:xfrm>
            <a:off x="228601" y="1771651"/>
            <a:ext cx="8685212" cy="2807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r>
              <a:rPr lang="fr-FR" sz="1600" b="1" spc="56" dirty="0">
                <a:solidFill>
                  <a:srgbClr val="FFFFFF"/>
                </a:solidFill>
                <a:latin typeface="Times New Roman" panose="02020603050405020304" pitchFamily="18" charset="0"/>
                <a:cs typeface="Times New Roman" panose="02020603050405020304" pitchFamily="18" charset="0"/>
              </a:rPr>
              <a:t>PROFILI PRODEDURALI</a:t>
            </a:r>
            <a:endParaRPr lang="en-US" sz="1600" b="1" spc="56" dirty="0">
              <a:solidFill>
                <a:srgbClr val="FFFFFF"/>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1FE0D924-495D-F291-3273-8C1251AA7792}"/>
              </a:ext>
            </a:extLst>
          </p:cNvPr>
          <p:cNvSpPr/>
          <p:nvPr/>
        </p:nvSpPr>
        <p:spPr>
          <a:xfrm>
            <a:off x="457200" y="2316771"/>
            <a:ext cx="2057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it-IT" sz="1600" b="1" dirty="0">
                <a:solidFill>
                  <a:srgbClr val="FFFFFF"/>
                </a:solidFill>
                <a:latin typeface="Times New Roman" panose="02020603050405020304" pitchFamily="18" charset="0"/>
                <a:cs typeface="Times New Roman" panose="02020603050405020304" pitchFamily="18" charset="0"/>
              </a:rPr>
              <a:t>Tipologia di azione</a:t>
            </a:r>
            <a:endParaRPr lang="en-GB" sz="1600" b="1" dirty="0">
              <a:solidFill>
                <a:srgbClr val="FFFFFF"/>
              </a:solidFill>
              <a:latin typeface="Times New Roman" panose="02020603050405020304" pitchFamily="18" charset="0"/>
              <a:cs typeface="Times New Roman" panose="02020603050405020304" pitchFamily="18" charset="0"/>
            </a:endParaRPr>
          </a:p>
        </p:txBody>
      </p:sp>
      <p:cxnSp>
        <p:nvCxnSpPr>
          <p:cNvPr id="5" name="Straight Arrow Connector 4">
            <a:extLst>
              <a:ext uri="{FF2B5EF4-FFF2-40B4-BE49-F238E27FC236}">
                <a16:creationId xmlns:a16="http://schemas.microsoft.com/office/drawing/2014/main" id="{37C9CA94-4E54-4647-2410-3D3E9CEA1C4C}"/>
              </a:ext>
            </a:extLst>
          </p:cNvPr>
          <p:cNvCxnSpPr/>
          <p:nvPr/>
        </p:nvCxnSpPr>
        <p:spPr>
          <a:xfrm>
            <a:off x="2590800" y="2507271"/>
            <a:ext cx="1143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Rectangle 5">
            <a:extLst>
              <a:ext uri="{FF2B5EF4-FFF2-40B4-BE49-F238E27FC236}">
                <a16:creationId xmlns:a16="http://schemas.microsoft.com/office/drawing/2014/main" id="{26B2A437-9E0E-0AE0-2193-A46360B19518}"/>
              </a:ext>
            </a:extLst>
          </p:cNvPr>
          <p:cNvSpPr/>
          <p:nvPr/>
        </p:nvSpPr>
        <p:spPr>
          <a:xfrm>
            <a:off x="3886200" y="2316771"/>
            <a:ext cx="4724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378"/>
            <a:r>
              <a:rPr lang="it-IT" sz="1400" b="1" dirty="0">
                <a:solidFill>
                  <a:prstClr val="black"/>
                </a:solidFill>
                <a:latin typeface="Times New Roman" panose="02020603050405020304" pitchFamily="18" charset="0"/>
                <a:cs typeface="Times New Roman" panose="02020603050405020304" pitchFamily="18" charset="0"/>
              </a:rPr>
              <a:t>Azione di annullamento</a:t>
            </a:r>
            <a:r>
              <a:rPr lang="it-IT" sz="1400" b="1" i="1" dirty="0">
                <a:solidFill>
                  <a:prstClr val="black"/>
                </a:solidFill>
                <a:latin typeface="Times New Roman" panose="02020603050405020304" pitchFamily="18" charset="0"/>
                <a:cs typeface="Times New Roman" panose="02020603050405020304" pitchFamily="18" charset="0"/>
              </a:rPr>
              <a:t> </a:t>
            </a:r>
            <a:r>
              <a:rPr lang="it-IT" sz="1400" i="1" dirty="0">
                <a:solidFill>
                  <a:prstClr val="black"/>
                </a:solidFill>
                <a:latin typeface="Times New Roman" panose="02020603050405020304" pitchFamily="18" charset="0"/>
                <a:cs typeface="Times New Roman" panose="02020603050405020304" pitchFamily="18" charset="0"/>
              </a:rPr>
              <a:t>ex</a:t>
            </a:r>
            <a:r>
              <a:rPr lang="it-IT" sz="1400" dirty="0">
                <a:solidFill>
                  <a:prstClr val="black"/>
                </a:solidFill>
                <a:latin typeface="Times New Roman" panose="02020603050405020304" pitchFamily="18" charset="0"/>
                <a:cs typeface="Times New Roman" panose="02020603050405020304" pitchFamily="18" charset="0"/>
              </a:rPr>
              <a:t> art. 263 TFUE</a:t>
            </a:r>
            <a:endParaRPr lang="en-GB" sz="1400" b="1" dirty="0">
              <a:solidFill>
                <a:prstClr val="black"/>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A21B726-1825-A29F-BA0A-6C8EB8A2B520}"/>
              </a:ext>
            </a:extLst>
          </p:cNvPr>
          <p:cNvSpPr/>
          <p:nvPr/>
        </p:nvSpPr>
        <p:spPr>
          <a:xfrm>
            <a:off x="457200" y="4096939"/>
            <a:ext cx="2057400"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it-IT" sz="1600" b="1" dirty="0">
                <a:solidFill>
                  <a:srgbClr val="FFFFFF"/>
                </a:solidFill>
                <a:latin typeface="Times New Roman" panose="02020603050405020304" pitchFamily="18" charset="0"/>
                <a:cs typeface="Times New Roman" panose="02020603050405020304" pitchFamily="18" charset="0"/>
              </a:rPr>
              <a:t>Legittimazione ad agire ed interesse ad agire</a:t>
            </a:r>
            <a:endParaRPr lang="en-GB" sz="1600" b="1" dirty="0">
              <a:solidFill>
                <a:srgbClr val="FFFFFF"/>
              </a:solidFill>
              <a:latin typeface="Times New Roman" panose="02020603050405020304" pitchFamily="18"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BE91A75D-E8F5-B890-D485-0A3352B940B2}"/>
              </a:ext>
            </a:extLst>
          </p:cNvPr>
          <p:cNvCxnSpPr/>
          <p:nvPr/>
        </p:nvCxnSpPr>
        <p:spPr>
          <a:xfrm>
            <a:off x="2590800" y="4493830"/>
            <a:ext cx="1143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A2B298F7-8BE7-A99F-A5FE-FD3F0CA6DB25}"/>
              </a:ext>
            </a:extLst>
          </p:cNvPr>
          <p:cNvSpPr/>
          <p:nvPr/>
        </p:nvSpPr>
        <p:spPr>
          <a:xfrm>
            <a:off x="3886200" y="3955174"/>
            <a:ext cx="4724400" cy="14900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378"/>
            <a:r>
              <a:rPr lang="it-IT" sz="1400" b="1" dirty="0">
                <a:solidFill>
                  <a:prstClr val="black"/>
                </a:solidFill>
                <a:latin typeface="Times New Roman" panose="02020603050405020304" pitchFamily="18" charset="0"/>
                <a:cs typeface="Times New Roman" panose="02020603050405020304" pitchFamily="18" charset="0"/>
              </a:rPr>
              <a:t>CE</a:t>
            </a:r>
            <a:r>
              <a:rPr lang="it-IT" sz="1400" dirty="0">
                <a:solidFill>
                  <a:prstClr val="black"/>
                </a:solidFill>
                <a:latin typeface="Times New Roman" panose="02020603050405020304" pitchFamily="18" charset="0"/>
                <a:cs typeface="Times New Roman" panose="02020603050405020304" pitchFamily="18" charset="0"/>
              </a:rPr>
              <a:t>: il ricorso del FITD deve essere </a:t>
            </a:r>
            <a:r>
              <a:rPr lang="it-IT" sz="1400" b="1" dirty="0">
                <a:solidFill>
                  <a:prstClr val="black"/>
                </a:solidFill>
                <a:latin typeface="Times New Roman" panose="02020603050405020304" pitchFamily="18" charset="0"/>
                <a:cs typeface="Times New Roman" panose="02020603050405020304" pitchFamily="18" charset="0"/>
              </a:rPr>
              <a:t>dichiarato irricevibile </a:t>
            </a:r>
            <a:r>
              <a:rPr lang="it-IT" sz="1400" dirty="0">
                <a:solidFill>
                  <a:prstClr val="black"/>
                </a:solidFill>
                <a:latin typeface="Times New Roman" panose="02020603050405020304" pitchFamily="18" charset="0"/>
                <a:cs typeface="Times New Roman" panose="02020603050405020304" pitchFamily="18" charset="0"/>
              </a:rPr>
              <a:t>perché il FITD può essere assimilato a un intermediario mediante cui lo Stato italiano ha deciso di concedere un aiuto e lo Stato italiano ha presentato esso stesso un ricorso</a:t>
            </a:r>
          </a:p>
          <a:p>
            <a:pPr algn="just" defTabSz="914378"/>
            <a:r>
              <a:rPr lang="it-IT" sz="1400" b="1" dirty="0">
                <a:solidFill>
                  <a:prstClr val="black"/>
                </a:solidFill>
                <a:latin typeface="Times New Roman" panose="02020603050405020304" pitchFamily="18" charset="0"/>
                <a:cs typeface="Times New Roman" panose="02020603050405020304" pitchFamily="18" charset="0"/>
              </a:rPr>
              <a:t>Tribunale </a:t>
            </a:r>
            <a:r>
              <a:rPr lang="it-IT" sz="1400" dirty="0">
                <a:solidFill>
                  <a:prstClr val="black"/>
                </a:solidFill>
                <a:latin typeface="Times New Roman" panose="02020603050405020304" pitchFamily="18" charset="0"/>
                <a:cs typeface="Times New Roman" panose="02020603050405020304" pitchFamily="18" charset="0"/>
              </a:rPr>
              <a:t>UE: </a:t>
            </a:r>
            <a:r>
              <a:rPr lang="it-IT" sz="1400" b="1" dirty="0">
                <a:solidFill>
                  <a:prstClr val="black"/>
                </a:solidFill>
                <a:latin typeface="Times New Roman" panose="02020603050405020304" pitchFamily="18" charset="0"/>
                <a:cs typeface="Times New Roman" panose="02020603050405020304" pitchFamily="18" charset="0"/>
              </a:rPr>
              <a:t>il FITD è direttamente e individualmente interessato </a:t>
            </a:r>
            <a:r>
              <a:rPr lang="it-IT" sz="1400" dirty="0">
                <a:solidFill>
                  <a:prstClr val="black"/>
                </a:solidFill>
                <a:latin typeface="Times New Roman" panose="02020603050405020304" pitchFamily="18" charset="0"/>
                <a:cs typeface="Times New Roman" panose="02020603050405020304" pitchFamily="18" charset="0"/>
              </a:rPr>
              <a:t>dalla decisione impugnata</a:t>
            </a:r>
            <a:endParaRPr lang="en-GB" sz="1400" dirty="0">
              <a:solidFill>
                <a:prstClr val="black"/>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C3C3244E-5288-7D8E-25A4-ECEB5E334707}"/>
              </a:ext>
            </a:extLst>
          </p:cNvPr>
          <p:cNvSpPr/>
          <p:nvPr/>
        </p:nvSpPr>
        <p:spPr>
          <a:xfrm>
            <a:off x="457200" y="3140436"/>
            <a:ext cx="2057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it-IT" sz="1600" b="1" dirty="0">
                <a:solidFill>
                  <a:srgbClr val="FFFFFF"/>
                </a:solidFill>
                <a:latin typeface="Times New Roman" panose="02020603050405020304" pitchFamily="18" charset="0"/>
                <a:cs typeface="Times New Roman" panose="02020603050405020304" pitchFamily="18" charset="0"/>
              </a:rPr>
              <a:t>Decisione impugnata</a:t>
            </a:r>
            <a:endParaRPr lang="en-GB" sz="1600" b="1" dirty="0">
              <a:solidFill>
                <a:srgbClr val="FFFFFF"/>
              </a:solidFill>
              <a:latin typeface="Times New Roman" panose="02020603050405020304" pitchFamily="18" charset="0"/>
              <a:cs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id="{E38397DA-D481-E406-FFE6-9F845D7B58F5}"/>
              </a:ext>
            </a:extLst>
          </p:cNvPr>
          <p:cNvCxnSpPr/>
          <p:nvPr/>
        </p:nvCxnSpPr>
        <p:spPr>
          <a:xfrm>
            <a:off x="2590800" y="3330936"/>
            <a:ext cx="1143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0B88DBBD-0B66-93C9-1B8E-45B95CC4CD01}"/>
              </a:ext>
            </a:extLst>
          </p:cNvPr>
          <p:cNvSpPr/>
          <p:nvPr/>
        </p:nvSpPr>
        <p:spPr>
          <a:xfrm>
            <a:off x="3886200" y="3140436"/>
            <a:ext cx="4724400" cy="5100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378"/>
            <a:r>
              <a:rPr lang="it-IT" sz="1400" b="1" dirty="0">
                <a:solidFill>
                  <a:prstClr val="black"/>
                </a:solidFill>
                <a:latin typeface="Times New Roman" panose="02020603050405020304" pitchFamily="18" charset="0"/>
                <a:cs typeface="Times New Roman" panose="02020603050405020304" pitchFamily="18" charset="0"/>
              </a:rPr>
              <a:t>Aiuto illegittimo e ordine di recupero immediato </a:t>
            </a:r>
            <a:r>
              <a:rPr lang="it-IT" sz="1400" dirty="0">
                <a:solidFill>
                  <a:prstClr val="black"/>
                </a:solidFill>
                <a:latin typeface="Times New Roman" panose="02020603050405020304" pitchFamily="18" charset="0"/>
                <a:cs typeface="Times New Roman" panose="02020603050405020304" pitchFamily="18" charset="0"/>
              </a:rPr>
              <a:t>da parte dello Stato italiano</a:t>
            </a:r>
            <a:endParaRPr lang="en-GB" sz="1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5187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Sentenza</a:t>
            </a:r>
            <a:r>
              <a:rPr lang="en-US" b="1" dirty="0"/>
              <a:t> del </a:t>
            </a:r>
            <a:r>
              <a:rPr lang="en-US" b="1" dirty="0" err="1"/>
              <a:t>Tribunale</a:t>
            </a:r>
            <a:r>
              <a:rPr lang="en-US" b="1" dirty="0"/>
              <a:t> (19.3.2019) </a:t>
            </a:r>
          </a:p>
        </p:txBody>
      </p:sp>
      <p:sp>
        <p:nvSpPr>
          <p:cNvPr id="7" name="Rectangle 6"/>
          <p:cNvSpPr/>
          <p:nvPr/>
        </p:nvSpPr>
        <p:spPr>
          <a:xfrm>
            <a:off x="229395" y="1951928"/>
            <a:ext cx="8685212" cy="298924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lvl="1" algn="ctr" defTabSz="685783">
              <a:spcAft>
                <a:spcPts val="450"/>
              </a:spcAft>
              <a:tabLst>
                <a:tab pos="216689" algn="l"/>
              </a:tabLst>
            </a:pPr>
            <a:endParaRPr lang="en-US" sz="1350" b="1" dirty="0">
              <a:solidFill>
                <a:prstClr val="black"/>
              </a:solidFill>
              <a:latin typeface="Times New Roman"/>
              <a:cs typeface="Times New Roman"/>
            </a:endParaRPr>
          </a:p>
        </p:txBody>
      </p:sp>
      <p:sp>
        <p:nvSpPr>
          <p:cNvPr id="14" name="Rectangle 13"/>
          <p:cNvSpPr/>
          <p:nvPr/>
        </p:nvSpPr>
        <p:spPr>
          <a:xfrm>
            <a:off x="456406" y="2120225"/>
            <a:ext cx="8229600" cy="2548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lvl="2" algn="ctr" defTabSz="685783">
              <a:spcAft>
                <a:spcPts val="450"/>
              </a:spcAft>
            </a:pPr>
            <a:r>
              <a:rPr lang="en-US" sz="1400" b="1" dirty="0">
                <a:solidFill>
                  <a:prstClr val="black"/>
                </a:solidFill>
                <a:latin typeface="Times New Roman"/>
                <a:cs typeface="Times New Roman"/>
              </a:rPr>
              <a:t>Il </a:t>
            </a:r>
            <a:r>
              <a:rPr lang="en-US" sz="1400" b="1" dirty="0" err="1">
                <a:solidFill>
                  <a:prstClr val="black"/>
                </a:solidFill>
                <a:latin typeface="Times New Roman"/>
                <a:cs typeface="Times New Roman"/>
              </a:rPr>
              <a:t>Tribunale</a:t>
            </a:r>
            <a:r>
              <a:rPr lang="en-US" sz="1400" b="1" dirty="0">
                <a:solidFill>
                  <a:prstClr val="black"/>
                </a:solidFill>
                <a:latin typeface="Times New Roman"/>
                <a:cs typeface="Times New Roman"/>
              </a:rPr>
              <a:t> ha </a:t>
            </a:r>
            <a:r>
              <a:rPr lang="en-US" sz="1400" b="1" dirty="0" err="1">
                <a:solidFill>
                  <a:prstClr val="black"/>
                </a:solidFill>
                <a:latin typeface="Times New Roman"/>
                <a:cs typeface="Times New Roman"/>
              </a:rPr>
              <a:t>annullato</a:t>
            </a:r>
            <a:r>
              <a:rPr lang="en-US" sz="1400" b="1" dirty="0">
                <a:solidFill>
                  <a:prstClr val="black"/>
                </a:solidFill>
                <a:latin typeface="Times New Roman"/>
                <a:cs typeface="Times New Roman"/>
              </a:rPr>
              <a:t> la </a:t>
            </a:r>
            <a:r>
              <a:rPr lang="en-US" sz="1400" b="1" dirty="0" err="1">
                <a:solidFill>
                  <a:prstClr val="black"/>
                </a:solidFill>
                <a:latin typeface="Times New Roman"/>
                <a:cs typeface="Times New Roman"/>
              </a:rPr>
              <a:t>decisione</a:t>
            </a:r>
            <a:r>
              <a:rPr lang="en-US" sz="1400" b="1" dirty="0">
                <a:solidFill>
                  <a:prstClr val="black"/>
                </a:solidFill>
                <a:latin typeface="Times New Roman"/>
                <a:cs typeface="Times New Roman"/>
              </a:rPr>
              <a:t> della CE</a:t>
            </a:r>
          </a:p>
          <a:p>
            <a:pPr marL="205735" lvl="2" indent="-205735" algn="just" defTabSz="685783">
              <a:spcAft>
                <a:spcPts val="450"/>
              </a:spcAft>
              <a:buFont typeface="Times New Roman" panose="02020603050405020304" pitchFamily="18" charset="0"/>
              <a:buChar char="—"/>
            </a:pPr>
            <a:r>
              <a:rPr lang="it-IT" sz="1400" dirty="0">
                <a:solidFill>
                  <a:prstClr val="black"/>
                </a:solidFill>
                <a:latin typeface="Times New Roman"/>
                <a:cs typeface="Times New Roman"/>
              </a:rPr>
              <a:t>Spetta alla Commissione provare un sufficiente grado di coinvolgimento dello Stato nella concessione della misura, </a:t>
            </a:r>
            <a:r>
              <a:rPr lang="it-IT" sz="1400" b="1" dirty="0">
                <a:solidFill>
                  <a:prstClr val="black"/>
                </a:solidFill>
                <a:latin typeface="Times New Roman"/>
                <a:cs typeface="Times New Roman"/>
              </a:rPr>
              <a:t>dimostrando</a:t>
            </a:r>
            <a:r>
              <a:rPr lang="it-IT" sz="1400" dirty="0">
                <a:solidFill>
                  <a:prstClr val="black"/>
                </a:solidFill>
                <a:latin typeface="Times New Roman"/>
                <a:cs typeface="Times New Roman"/>
              </a:rPr>
              <a:t> non solo che lo Stato ha la possibilità di esercitare un’influenza dominante sull’ente erogatore, ma anche</a:t>
            </a:r>
            <a:r>
              <a:rPr lang="it-IT" sz="1400" b="1" dirty="0">
                <a:solidFill>
                  <a:prstClr val="black"/>
                </a:solidFill>
                <a:latin typeface="Times New Roman"/>
                <a:cs typeface="Times New Roman"/>
              </a:rPr>
              <a:t> che esso era in grado di esercitare tale controllo nel caso concreto</a:t>
            </a:r>
            <a:r>
              <a:rPr lang="en-US" sz="1400" dirty="0">
                <a:solidFill>
                  <a:prstClr val="black"/>
                </a:solidFill>
                <a:latin typeface="Times New Roman"/>
                <a:cs typeface="Times New Roman"/>
              </a:rPr>
              <a:t> (§ 69)</a:t>
            </a:r>
          </a:p>
          <a:p>
            <a:pPr marL="205735" lvl="2" indent="-205735" algn="just" defTabSz="685783">
              <a:spcAft>
                <a:spcPts val="450"/>
              </a:spcAft>
              <a:buFont typeface="Times New Roman" panose="02020603050405020304" pitchFamily="18" charset="0"/>
              <a:buChar char="—"/>
            </a:pPr>
            <a:r>
              <a:rPr lang="it-IT" sz="1400" dirty="0">
                <a:solidFill>
                  <a:prstClr val="black"/>
                </a:solidFill>
                <a:latin typeface="Times New Roman"/>
                <a:cs typeface="Times New Roman"/>
              </a:rPr>
              <a:t>A differenza di un’impresa pubblica</a:t>
            </a:r>
            <a:r>
              <a:rPr lang="en-US" sz="1400" dirty="0">
                <a:solidFill>
                  <a:prstClr val="black"/>
                </a:solidFill>
                <a:latin typeface="Times New Roman"/>
                <a:cs typeface="Times New Roman"/>
              </a:rPr>
              <a:t>, </a:t>
            </a:r>
            <a:r>
              <a:rPr lang="it-IT" sz="1400" b="1" dirty="0">
                <a:solidFill>
                  <a:prstClr val="black"/>
                </a:solidFill>
                <a:latin typeface="Times New Roman"/>
                <a:cs typeface="Times New Roman"/>
              </a:rPr>
              <a:t>un ente privato dispone, in linea di principio, di autonomia sul piano decisionale</a:t>
            </a:r>
            <a:r>
              <a:rPr lang="it-IT" sz="1400" dirty="0">
                <a:solidFill>
                  <a:prstClr val="black"/>
                </a:solidFill>
                <a:latin typeface="Times New Roman"/>
                <a:cs typeface="Times New Roman"/>
              </a:rPr>
              <a:t>; pertanto</a:t>
            </a:r>
            <a:r>
              <a:rPr lang="it-IT" sz="1400" b="1" dirty="0">
                <a:solidFill>
                  <a:prstClr val="black"/>
                </a:solidFill>
                <a:latin typeface="Times New Roman"/>
                <a:cs typeface="Times New Roman"/>
              </a:rPr>
              <a:t>, </a:t>
            </a:r>
            <a:r>
              <a:rPr lang="it-IT" sz="1400" dirty="0">
                <a:solidFill>
                  <a:prstClr val="black"/>
                </a:solidFill>
                <a:latin typeface="Times New Roman"/>
                <a:cs typeface="Times New Roman"/>
              </a:rPr>
              <a:t>gli elementi dedotti dalla CE</a:t>
            </a:r>
            <a:r>
              <a:rPr lang="en-US" sz="1400" dirty="0">
                <a:solidFill>
                  <a:prstClr val="black"/>
                </a:solidFill>
                <a:latin typeface="Times New Roman"/>
                <a:cs typeface="Times New Roman"/>
              </a:rPr>
              <a:t> </a:t>
            </a:r>
            <a:r>
              <a:rPr lang="it-IT" sz="1400" dirty="0">
                <a:solidFill>
                  <a:prstClr val="black"/>
                </a:solidFill>
                <a:latin typeface="Times New Roman"/>
                <a:cs typeface="Times New Roman"/>
              </a:rPr>
              <a:t>per dimostrare l’esistenza di un controllo o di un’influenza dominante dei poteri pubblici sulle operazioni di un ente privato devono essere ancora più sufficientemente probanti (§ 88)</a:t>
            </a:r>
            <a:endParaRPr lang="en-US" sz="1400" dirty="0">
              <a:solidFill>
                <a:prstClr val="black"/>
              </a:solidFill>
              <a:latin typeface="Times New Roman"/>
              <a:cs typeface="Times New Roman"/>
            </a:endParaRPr>
          </a:p>
          <a:p>
            <a:pPr marL="205735" lvl="2" indent="-205735" algn="just" defTabSz="685783">
              <a:spcAft>
                <a:spcPts val="450"/>
              </a:spcAft>
              <a:buFont typeface="Times New Roman" panose="02020603050405020304" pitchFamily="18" charset="0"/>
              <a:buChar char="—"/>
            </a:pPr>
            <a:r>
              <a:rPr lang="en-US" sz="1400" dirty="0">
                <a:solidFill>
                  <a:prstClr val="black"/>
                </a:solidFill>
                <a:latin typeface="Times New Roman"/>
                <a:cs typeface="Times New Roman"/>
              </a:rPr>
              <a:t>A </a:t>
            </a:r>
            <a:r>
              <a:rPr lang="en-US" sz="1400" dirty="0" err="1">
                <a:solidFill>
                  <a:prstClr val="black"/>
                </a:solidFill>
                <a:latin typeface="Times New Roman"/>
                <a:cs typeface="Times New Roman"/>
              </a:rPr>
              <a:t>seguito</a:t>
            </a:r>
            <a:r>
              <a:rPr lang="en-US" sz="1400" dirty="0">
                <a:solidFill>
                  <a:prstClr val="black"/>
                </a:solidFill>
                <a:latin typeface="Times New Roman"/>
                <a:cs typeface="Times New Roman"/>
              </a:rPr>
              <a:t> </a:t>
            </a:r>
            <a:r>
              <a:rPr lang="en-US" sz="1400" dirty="0" err="1">
                <a:solidFill>
                  <a:prstClr val="black"/>
                </a:solidFill>
                <a:latin typeface="Times New Roman"/>
                <a:cs typeface="Times New Roman"/>
              </a:rPr>
              <a:t>dell’esame</a:t>
            </a:r>
            <a:r>
              <a:rPr lang="en-US" sz="1400" dirty="0">
                <a:solidFill>
                  <a:prstClr val="black"/>
                </a:solidFill>
                <a:latin typeface="Times New Roman"/>
                <a:cs typeface="Times New Roman"/>
              </a:rPr>
              <a:t> </a:t>
            </a:r>
            <a:r>
              <a:rPr lang="en-US" sz="1400" dirty="0" err="1">
                <a:solidFill>
                  <a:prstClr val="black"/>
                </a:solidFill>
                <a:latin typeface="Times New Roman"/>
                <a:cs typeface="Times New Roman"/>
              </a:rPr>
              <a:t>delle</a:t>
            </a:r>
            <a:r>
              <a:rPr lang="en-US" sz="1400" dirty="0">
                <a:solidFill>
                  <a:prstClr val="black"/>
                </a:solidFill>
                <a:latin typeface="Times New Roman"/>
                <a:cs typeface="Times New Roman"/>
              </a:rPr>
              <a:t> prove, il </a:t>
            </a:r>
            <a:r>
              <a:rPr lang="en-US" sz="1400" dirty="0" err="1">
                <a:solidFill>
                  <a:prstClr val="black"/>
                </a:solidFill>
                <a:latin typeface="Times New Roman"/>
                <a:cs typeface="Times New Roman"/>
              </a:rPr>
              <a:t>Tribunale</a:t>
            </a:r>
            <a:r>
              <a:rPr lang="en-US" sz="1400" dirty="0">
                <a:solidFill>
                  <a:prstClr val="black"/>
                </a:solidFill>
                <a:latin typeface="Times New Roman"/>
                <a:cs typeface="Times New Roman"/>
              </a:rPr>
              <a:t> ha ritenuto </a:t>
            </a:r>
            <a:r>
              <a:rPr lang="en-US" sz="1400" dirty="0" err="1">
                <a:solidFill>
                  <a:prstClr val="black"/>
                </a:solidFill>
                <a:latin typeface="Times New Roman"/>
                <a:cs typeface="Times New Roman"/>
              </a:rPr>
              <a:t>che</a:t>
            </a:r>
            <a:r>
              <a:rPr lang="en-US" sz="1400" dirty="0">
                <a:solidFill>
                  <a:prstClr val="black"/>
                </a:solidFill>
                <a:latin typeface="Times New Roman"/>
                <a:cs typeface="Times New Roman"/>
              </a:rPr>
              <a:t> </a:t>
            </a:r>
            <a:r>
              <a:rPr lang="en-US" sz="1400" b="1" dirty="0">
                <a:solidFill>
                  <a:prstClr val="black"/>
                </a:solidFill>
                <a:latin typeface="Times New Roman"/>
                <a:cs typeface="Times New Roman"/>
              </a:rPr>
              <a:t>il </a:t>
            </a:r>
            <a:r>
              <a:rPr lang="en-US" sz="1400" b="1" dirty="0" err="1">
                <a:solidFill>
                  <a:prstClr val="black"/>
                </a:solidFill>
                <a:latin typeface="Times New Roman"/>
                <a:cs typeface="Times New Roman"/>
              </a:rPr>
              <a:t>coinvolgimento</a:t>
            </a:r>
            <a:r>
              <a:rPr lang="en-US" sz="1400" b="1" dirty="0">
                <a:solidFill>
                  <a:prstClr val="black"/>
                </a:solidFill>
                <a:latin typeface="Times New Roman"/>
                <a:cs typeface="Times New Roman"/>
              </a:rPr>
              <a:t> </a:t>
            </a:r>
            <a:r>
              <a:rPr lang="en-US" sz="1400" b="1" dirty="0" err="1">
                <a:solidFill>
                  <a:prstClr val="black"/>
                </a:solidFill>
                <a:latin typeface="Times New Roman"/>
                <a:cs typeface="Times New Roman"/>
              </a:rPr>
              <a:t>dello</a:t>
            </a:r>
            <a:r>
              <a:rPr lang="en-US" sz="1400" b="1" dirty="0">
                <a:solidFill>
                  <a:prstClr val="black"/>
                </a:solidFill>
                <a:latin typeface="Times New Roman"/>
                <a:cs typeface="Times New Roman"/>
              </a:rPr>
              <a:t> </a:t>
            </a:r>
            <a:r>
              <a:rPr lang="en-US" sz="1400" b="1" dirty="0" err="1">
                <a:solidFill>
                  <a:prstClr val="black"/>
                </a:solidFill>
                <a:latin typeface="Times New Roman"/>
                <a:cs typeface="Times New Roman"/>
              </a:rPr>
              <a:t>Stato</a:t>
            </a:r>
            <a:r>
              <a:rPr lang="en-US" sz="1400" b="1" dirty="0">
                <a:solidFill>
                  <a:prstClr val="black"/>
                </a:solidFill>
                <a:latin typeface="Times New Roman"/>
                <a:cs typeface="Times New Roman"/>
              </a:rPr>
              <a:t> </a:t>
            </a:r>
            <a:r>
              <a:rPr lang="en-US" sz="1400" b="1" dirty="0" err="1">
                <a:solidFill>
                  <a:prstClr val="black"/>
                </a:solidFill>
                <a:latin typeface="Times New Roman"/>
                <a:cs typeface="Times New Roman"/>
              </a:rPr>
              <a:t>italiano</a:t>
            </a:r>
            <a:r>
              <a:rPr lang="en-US" sz="1400" b="1" dirty="0">
                <a:solidFill>
                  <a:prstClr val="black"/>
                </a:solidFill>
                <a:latin typeface="Times New Roman"/>
                <a:cs typeface="Times New Roman"/>
              </a:rPr>
              <a:t> non fosse </a:t>
            </a:r>
            <a:r>
              <a:rPr lang="en-US" sz="1400" b="1" dirty="0" err="1">
                <a:solidFill>
                  <a:prstClr val="black"/>
                </a:solidFill>
                <a:latin typeface="Times New Roman"/>
                <a:cs typeface="Times New Roman"/>
              </a:rPr>
              <a:t>stato</a:t>
            </a:r>
            <a:r>
              <a:rPr lang="en-US" sz="1400" b="1" dirty="0">
                <a:solidFill>
                  <a:prstClr val="black"/>
                </a:solidFill>
                <a:latin typeface="Times New Roman"/>
                <a:cs typeface="Times New Roman"/>
              </a:rPr>
              <a:t> </a:t>
            </a:r>
            <a:r>
              <a:rPr lang="en-US" sz="1400" b="1" dirty="0" err="1">
                <a:solidFill>
                  <a:prstClr val="black"/>
                </a:solidFill>
                <a:latin typeface="Times New Roman"/>
                <a:cs typeface="Times New Roman"/>
              </a:rPr>
              <a:t>sufficientemente</a:t>
            </a:r>
            <a:r>
              <a:rPr lang="en-US" sz="1400" b="1" dirty="0">
                <a:solidFill>
                  <a:prstClr val="black"/>
                </a:solidFill>
                <a:latin typeface="Times New Roman"/>
                <a:cs typeface="Times New Roman"/>
              </a:rPr>
              <a:t> </a:t>
            </a:r>
            <a:r>
              <a:rPr lang="en-US" sz="1400" b="1" dirty="0" err="1">
                <a:solidFill>
                  <a:prstClr val="black"/>
                </a:solidFill>
                <a:latin typeface="Times New Roman"/>
                <a:cs typeface="Times New Roman"/>
              </a:rPr>
              <a:t>provato</a:t>
            </a:r>
            <a:endParaRPr lang="en-US" sz="1400" dirty="0">
              <a:solidFill>
                <a:prstClr val="black"/>
              </a:solidFill>
              <a:latin typeface="Times New Roman"/>
              <a:cs typeface="Times New Roman"/>
            </a:endParaRPr>
          </a:p>
        </p:txBody>
      </p:sp>
      <p:sp>
        <p:nvSpPr>
          <p:cNvPr id="15" name="Rectangle 14"/>
          <p:cNvSpPr/>
          <p:nvPr/>
        </p:nvSpPr>
        <p:spPr>
          <a:xfrm>
            <a:off x="228601" y="1676401"/>
            <a:ext cx="8685212" cy="2807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r>
              <a:rPr lang="fr-FR" sz="1600" b="1" spc="56" dirty="0">
                <a:solidFill>
                  <a:srgbClr val="FFFFFF"/>
                </a:solidFill>
                <a:latin typeface="Times New Roman" panose="02020603050405020304" pitchFamily="18" charset="0"/>
                <a:cs typeface="Times New Roman" panose="02020603050405020304" pitchFamily="18" charset="0"/>
              </a:rPr>
              <a:t>Cause T‑98/16, T‑196/16 e T‑198/16</a:t>
            </a:r>
            <a:endParaRPr lang="en-US" sz="1600" b="1" spc="56"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4620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052"/>
            <a:ext cx="8685213" cy="909765"/>
          </a:xfrm>
        </p:spPr>
        <p:txBody>
          <a:bodyPr/>
          <a:lstStyle/>
          <a:p>
            <a:pPr algn="just"/>
            <a:r>
              <a:rPr lang="it-IT" b="1" dirty="0"/>
              <a:t>Impugnazione della Commissione, conclusioni  dell’Avvocato generale e s</a:t>
            </a:r>
            <a:r>
              <a:rPr lang="en-US" b="1" dirty="0" err="1"/>
              <a:t>entenza</a:t>
            </a:r>
            <a:r>
              <a:rPr lang="en-US" b="1" dirty="0"/>
              <a:t> della Corte (2 marzo 2021) </a:t>
            </a:r>
            <a:endParaRPr lang="it-IT" b="1" dirty="0"/>
          </a:p>
        </p:txBody>
      </p:sp>
      <p:sp>
        <p:nvSpPr>
          <p:cNvPr id="7" name="Rectangle 6"/>
          <p:cNvSpPr/>
          <p:nvPr/>
        </p:nvSpPr>
        <p:spPr>
          <a:xfrm>
            <a:off x="211483" y="3015906"/>
            <a:ext cx="8692191" cy="35302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lvl="1" algn="ctr" defTabSz="685783">
              <a:spcAft>
                <a:spcPts val="450"/>
              </a:spcAft>
              <a:tabLst>
                <a:tab pos="216689" algn="l"/>
              </a:tabLst>
            </a:pPr>
            <a:endParaRPr lang="en-US" sz="1350" b="1" dirty="0">
              <a:solidFill>
                <a:prstClr val="black"/>
              </a:solidFill>
              <a:latin typeface="Times New Roman"/>
              <a:cs typeface="Times New Roman"/>
            </a:endParaRPr>
          </a:p>
        </p:txBody>
      </p:sp>
      <p:sp>
        <p:nvSpPr>
          <p:cNvPr id="13" name="Rectangle 12"/>
          <p:cNvSpPr/>
          <p:nvPr/>
        </p:nvSpPr>
        <p:spPr>
          <a:xfrm>
            <a:off x="290378" y="2204864"/>
            <a:ext cx="8534400" cy="1872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lvl="2" algn="ctr" defTabSz="685783">
              <a:spcAft>
                <a:spcPts val="450"/>
              </a:spcAft>
            </a:pPr>
            <a:r>
              <a:rPr lang="it-IT" sz="1400" b="1" dirty="0">
                <a:solidFill>
                  <a:prstClr val="black"/>
                </a:solidFill>
                <a:latin typeface="Times New Roman"/>
                <a:cs typeface="Times New Roman"/>
              </a:rPr>
              <a:t>Principale motivo di appello della CE: il Tribunale le ha imposto un onere probatorio più gravoso di quanto richiesto dalla giurisprudenza</a:t>
            </a:r>
            <a:endParaRPr lang="en-US" sz="1400" b="1" dirty="0">
              <a:solidFill>
                <a:prstClr val="black"/>
              </a:solidFill>
              <a:latin typeface="Times New Roman"/>
              <a:cs typeface="Times New Roman"/>
            </a:endParaRPr>
          </a:p>
          <a:p>
            <a:pPr marL="205735" lvl="2" indent="-205735" algn="just" defTabSz="685783">
              <a:spcAft>
                <a:spcPts val="450"/>
              </a:spcAft>
              <a:buFont typeface="Times New Roman" panose="02020603050405020304" pitchFamily="18" charset="0"/>
              <a:buChar char="—"/>
            </a:pPr>
            <a:r>
              <a:rPr lang="it-IT" sz="1400" dirty="0">
                <a:solidFill>
                  <a:prstClr val="black"/>
                </a:solidFill>
                <a:latin typeface="Times New Roman" panose="02020603050405020304" pitchFamily="18" charset="0"/>
                <a:cs typeface="Times New Roman" panose="02020603050405020304" pitchFamily="18" charset="0"/>
              </a:rPr>
              <a:t>Il Tribunale avrebbe imposto di soddisfare un </a:t>
            </a:r>
            <a:r>
              <a:rPr lang="it-IT" sz="1400" b="1" dirty="0">
                <a:solidFill>
                  <a:prstClr val="black"/>
                </a:solidFill>
                <a:latin typeface="Times New Roman" panose="02020603050405020304" pitchFamily="18" charset="0"/>
                <a:cs typeface="Times New Roman" panose="02020603050405020304" pitchFamily="18" charset="0"/>
              </a:rPr>
              <a:t>criterio di prova più rigoroso</a:t>
            </a:r>
            <a:r>
              <a:rPr lang="it-IT" sz="1400" dirty="0">
                <a:solidFill>
                  <a:prstClr val="black"/>
                </a:solidFill>
                <a:latin typeface="Times New Roman" panose="02020603050405020304" pitchFamily="18" charset="0"/>
                <a:cs typeface="Times New Roman" panose="02020603050405020304" pitchFamily="18" charset="0"/>
              </a:rPr>
              <a:t> </a:t>
            </a:r>
            <a:r>
              <a:rPr lang="it-IT" sz="1400" b="1" dirty="0">
                <a:solidFill>
                  <a:prstClr val="black"/>
                </a:solidFill>
                <a:latin typeface="Times New Roman" panose="02020603050405020304" pitchFamily="18" charset="0"/>
                <a:cs typeface="Times New Roman" panose="02020603050405020304" pitchFamily="18" charset="0"/>
              </a:rPr>
              <a:t>per il solo motivo che la misura di aiuto è stata concessa da un ente privato e non pubblico</a:t>
            </a:r>
          </a:p>
          <a:p>
            <a:pPr marL="205735" lvl="2" indent="-205735" algn="just" defTabSz="685783">
              <a:spcAft>
                <a:spcPts val="450"/>
              </a:spcAft>
              <a:buFont typeface="Times New Roman" panose="02020603050405020304" pitchFamily="18" charset="0"/>
              <a:buChar char="—"/>
            </a:pPr>
            <a:r>
              <a:rPr lang="it-IT" sz="1400" dirty="0">
                <a:solidFill>
                  <a:prstClr val="black"/>
                </a:solidFill>
                <a:latin typeface="Times New Roman"/>
                <a:cs typeface="Times New Roman"/>
              </a:rPr>
              <a:t>Il Tribunale avrebbe erroneamente ritenuto che la CE dovesse </a:t>
            </a:r>
            <a:r>
              <a:rPr lang="it-IT" sz="1400" b="1" dirty="0">
                <a:solidFill>
                  <a:prstClr val="black"/>
                </a:solidFill>
                <a:latin typeface="Times New Roman"/>
                <a:cs typeface="Times New Roman"/>
              </a:rPr>
              <a:t>positivamente dimostrare che le misure controverse erano state adottate sotto l’influenza dominante delle autorità pubbliche</a:t>
            </a:r>
          </a:p>
          <a:p>
            <a:pPr marL="205735" lvl="2" indent="-205735" algn="just" defTabSz="685783">
              <a:spcAft>
                <a:spcPts val="450"/>
              </a:spcAft>
              <a:buFont typeface="Times New Roman" panose="02020603050405020304" pitchFamily="18" charset="0"/>
              <a:buChar char="—"/>
            </a:pPr>
            <a:r>
              <a:rPr lang="it-IT" sz="1400" dirty="0">
                <a:solidFill>
                  <a:prstClr val="black"/>
                </a:solidFill>
                <a:latin typeface="Times New Roman"/>
                <a:cs typeface="Times New Roman"/>
              </a:rPr>
              <a:t>Il 29 ottobre 2020 l’AG ha proposto alla Corte di respingere l’impugnazione</a:t>
            </a:r>
          </a:p>
          <a:p>
            <a:pPr marL="205735" lvl="2" indent="-205735" algn="just" defTabSz="685783">
              <a:spcAft>
                <a:spcPts val="450"/>
              </a:spcAft>
              <a:buFont typeface="Times New Roman" panose="02020603050405020304" pitchFamily="18" charset="0"/>
              <a:buChar char="—"/>
            </a:pPr>
            <a:endParaRPr lang="fr-BE" sz="1400" dirty="0">
              <a:solidFill>
                <a:prstClr val="black"/>
              </a:solidFill>
              <a:latin typeface="Times New Roman"/>
              <a:cs typeface="Times New Roman"/>
            </a:endParaRPr>
          </a:p>
        </p:txBody>
      </p:sp>
      <p:sp>
        <p:nvSpPr>
          <p:cNvPr id="15" name="Rectangle 14"/>
          <p:cNvSpPr/>
          <p:nvPr/>
        </p:nvSpPr>
        <p:spPr>
          <a:xfrm>
            <a:off x="228600" y="1771651"/>
            <a:ext cx="8692191" cy="2807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r>
              <a:rPr lang="fr-FR" sz="1600" b="1" spc="56" dirty="0">
                <a:solidFill>
                  <a:srgbClr val="FFFFFF"/>
                </a:solidFill>
                <a:latin typeface="Times New Roman" panose="02020603050405020304" pitchFamily="18" charset="0"/>
                <a:cs typeface="Times New Roman" panose="02020603050405020304" pitchFamily="18" charset="0"/>
              </a:rPr>
              <a:t>(Causa C-425/19 P)</a:t>
            </a:r>
            <a:endParaRPr lang="en-US" sz="1600" b="1" spc="56" dirty="0">
              <a:solidFill>
                <a:srgbClr val="FFFFFF"/>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EED8ABBF-B8DF-A389-AB7A-D027BF562366}"/>
              </a:ext>
            </a:extLst>
          </p:cNvPr>
          <p:cNvSpPr/>
          <p:nvPr/>
        </p:nvSpPr>
        <p:spPr>
          <a:xfrm>
            <a:off x="472554" y="4229578"/>
            <a:ext cx="8229600" cy="2316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05735" lvl="2" indent="-205735" algn="just" defTabSz="685783">
              <a:spcAft>
                <a:spcPts val="450"/>
              </a:spcAft>
              <a:buFont typeface="Times New Roman" panose="02020603050405020304" pitchFamily="18" charset="0"/>
              <a:buChar char="—"/>
            </a:pPr>
            <a:endParaRPr lang="it-IT" sz="1400" dirty="0">
              <a:solidFill>
                <a:prstClr val="black"/>
              </a:solidFill>
              <a:latin typeface="Times New Roman" panose="02020603050405020304" pitchFamily="18" charset="0"/>
              <a:cs typeface="Times New Roman" panose="02020603050405020304" pitchFamily="18" charset="0"/>
            </a:endParaRPr>
          </a:p>
          <a:p>
            <a:pPr marL="205735" lvl="2" indent="-205735" algn="just" defTabSz="685783">
              <a:spcAft>
                <a:spcPts val="450"/>
              </a:spcAft>
              <a:buFont typeface="Times New Roman" panose="02020603050405020304" pitchFamily="18" charset="0"/>
              <a:buChar char="—"/>
            </a:pPr>
            <a:r>
              <a:rPr lang="it-IT" sz="1400" dirty="0">
                <a:solidFill>
                  <a:prstClr val="black"/>
                </a:solidFill>
                <a:latin typeface="Times New Roman" panose="02020603050405020304" pitchFamily="18" charset="0"/>
                <a:cs typeface="Times New Roman" panose="02020603050405020304" pitchFamily="18" charset="0"/>
              </a:rPr>
              <a:t> Secondo la Corte, il Tribunale </a:t>
            </a:r>
            <a:r>
              <a:rPr lang="it-IT" sz="1400" b="1" dirty="0">
                <a:solidFill>
                  <a:prstClr val="black"/>
                </a:solidFill>
                <a:latin typeface="Times New Roman" panose="02020603050405020304" pitchFamily="18" charset="0"/>
                <a:cs typeface="Times New Roman" panose="02020603050405020304" pitchFamily="18" charset="0"/>
              </a:rPr>
              <a:t>non ha disatteso la giurisprudenza </a:t>
            </a:r>
            <a:r>
              <a:rPr lang="it-IT" sz="1400" dirty="0">
                <a:solidFill>
                  <a:prstClr val="black"/>
                </a:solidFill>
                <a:latin typeface="Times New Roman" panose="02020603050405020304" pitchFamily="18" charset="0"/>
                <a:cs typeface="Times New Roman" panose="02020603050405020304" pitchFamily="18" charset="0"/>
              </a:rPr>
              <a:t>né ha imposto alla Commissione di soddisfare un livello di prova più elevato per il solo motivo che il FITD era un </a:t>
            </a:r>
            <a:r>
              <a:rPr lang="it-IT" sz="1400" b="1" dirty="0">
                <a:solidFill>
                  <a:prstClr val="black"/>
                </a:solidFill>
                <a:latin typeface="Times New Roman" panose="02020603050405020304" pitchFamily="18" charset="0"/>
                <a:cs typeface="Times New Roman" panose="02020603050405020304" pitchFamily="18" charset="0"/>
              </a:rPr>
              <a:t>ente privato</a:t>
            </a:r>
            <a:endParaRPr lang="en-US" sz="1400" dirty="0">
              <a:solidFill>
                <a:prstClr val="black"/>
              </a:solidFill>
              <a:latin typeface="Times New Roman"/>
              <a:cs typeface="Times New Roman"/>
            </a:endParaRPr>
          </a:p>
          <a:p>
            <a:pPr marL="205735" lvl="2" indent="-205735" algn="just" defTabSz="685783">
              <a:spcAft>
                <a:spcPts val="450"/>
              </a:spcAft>
              <a:buFont typeface="Times New Roman" panose="02020603050405020304" pitchFamily="18" charset="0"/>
              <a:buChar char="—"/>
            </a:pPr>
            <a:r>
              <a:rPr lang="it-IT" sz="1400" dirty="0">
                <a:solidFill>
                  <a:prstClr val="black"/>
                </a:solidFill>
                <a:latin typeface="Times New Roman" panose="02020603050405020304" pitchFamily="18" charset="0"/>
                <a:cs typeface="Times New Roman" panose="02020603050405020304" pitchFamily="18" charset="0"/>
              </a:rPr>
              <a:t>Il Tribunale si è limitato a prendere atto delle </a:t>
            </a:r>
            <a:r>
              <a:rPr lang="it-IT" sz="1400" b="1" dirty="0">
                <a:solidFill>
                  <a:prstClr val="black"/>
                </a:solidFill>
                <a:latin typeface="Times New Roman" panose="02020603050405020304" pitchFamily="18" charset="0"/>
                <a:cs typeface="Times New Roman" panose="02020603050405020304" pitchFamily="18" charset="0"/>
              </a:rPr>
              <a:t>differenze oggettive </a:t>
            </a:r>
            <a:r>
              <a:rPr lang="it-IT" sz="1400" dirty="0">
                <a:solidFill>
                  <a:prstClr val="black"/>
                </a:solidFill>
                <a:latin typeface="Times New Roman" panose="02020603050405020304" pitchFamily="18" charset="0"/>
                <a:cs typeface="Times New Roman" panose="02020603050405020304" pitchFamily="18" charset="0"/>
              </a:rPr>
              <a:t>esistenti tra i casi in cui un ente erogatore è un’impresa </a:t>
            </a:r>
            <a:r>
              <a:rPr lang="it-IT" sz="1400" b="1" u="sng" dirty="0">
                <a:solidFill>
                  <a:prstClr val="black"/>
                </a:solidFill>
                <a:latin typeface="Times New Roman" panose="02020603050405020304" pitchFamily="18" charset="0"/>
                <a:cs typeface="Times New Roman" panose="02020603050405020304" pitchFamily="18" charset="0"/>
              </a:rPr>
              <a:t>pubblica</a:t>
            </a:r>
            <a:r>
              <a:rPr lang="it-IT" sz="1400" dirty="0">
                <a:solidFill>
                  <a:prstClr val="black"/>
                </a:solidFill>
                <a:latin typeface="Times New Roman" panose="02020603050405020304" pitchFamily="18" charset="0"/>
                <a:cs typeface="Times New Roman" panose="02020603050405020304" pitchFamily="18" charset="0"/>
              </a:rPr>
              <a:t> o </a:t>
            </a:r>
            <a:r>
              <a:rPr lang="it-IT" sz="1400" b="1" u="sng" dirty="0">
                <a:solidFill>
                  <a:prstClr val="black"/>
                </a:solidFill>
                <a:latin typeface="Times New Roman" panose="02020603050405020304" pitchFamily="18" charset="0"/>
                <a:cs typeface="Times New Roman" panose="02020603050405020304" pitchFamily="18" charset="0"/>
              </a:rPr>
              <a:t>privata</a:t>
            </a:r>
            <a:endParaRPr lang="en-US" sz="1400" dirty="0">
              <a:solidFill>
                <a:prstClr val="black"/>
              </a:solidFill>
              <a:latin typeface="Times New Roman" panose="02020603050405020304" pitchFamily="18" charset="0"/>
              <a:cs typeface="Times New Roman" panose="02020603050405020304" pitchFamily="18" charset="0"/>
            </a:endParaRPr>
          </a:p>
          <a:p>
            <a:pPr marL="205735" lvl="2" indent="-205735" algn="just" defTabSz="685783">
              <a:spcAft>
                <a:spcPts val="450"/>
              </a:spcAft>
              <a:buFont typeface="Times New Roman" panose="02020603050405020304" pitchFamily="18" charset="0"/>
              <a:buChar char="—"/>
            </a:pPr>
            <a:r>
              <a:rPr lang="it-IT" sz="1400" b="1" dirty="0">
                <a:solidFill>
                  <a:prstClr val="black"/>
                </a:solidFill>
                <a:latin typeface="Times New Roman" panose="02020603050405020304" pitchFamily="18" charset="0"/>
                <a:cs typeface="Times New Roman" panose="02020603050405020304" pitchFamily="18" charset="0"/>
              </a:rPr>
              <a:t>La Corte conferma che le misure controverse </a:t>
            </a:r>
            <a:r>
              <a:rPr lang="it-IT" sz="1400" b="1" u="sng" dirty="0">
                <a:solidFill>
                  <a:prstClr val="black"/>
                </a:solidFill>
                <a:latin typeface="Times New Roman" panose="02020603050405020304" pitchFamily="18" charset="0"/>
                <a:cs typeface="Times New Roman" panose="02020603050405020304" pitchFamily="18" charset="0"/>
              </a:rPr>
              <a:t>non</a:t>
            </a:r>
            <a:r>
              <a:rPr lang="it-IT" sz="1400" b="1" dirty="0">
                <a:solidFill>
                  <a:prstClr val="black"/>
                </a:solidFill>
                <a:latin typeface="Times New Roman" panose="02020603050405020304" pitchFamily="18" charset="0"/>
                <a:cs typeface="Times New Roman" panose="02020603050405020304" pitchFamily="18" charset="0"/>
              </a:rPr>
              <a:t> sono imputabili allo Stato italiano e respinge l’impugnazione</a:t>
            </a:r>
            <a:endParaRPr lang="en-US" sz="1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0446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F40BC-477E-3856-092A-3088C2C8A2B6}"/>
              </a:ext>
            </a:extLst>
          </p:cNvPr>
          <p:cNvSpPr>
            <a:spLocks noGrp="1"/>
          </p:cNvSpPr>
          <p:nvPr>
            <p:ph type="title"/>
          </p:nvPr>
        </p:nvSpPr>
        <p:spPr/>
        <p:txBody>
          <a:bodyPr/>
          <a:lstStyle/>
          <a:p>
            <a:r>
              <a:rPr lang="it-IT" b="1" i="1" dirty="0"/>
              <a:t>Procedura dinanzi al Tribunale UE</a:t>
            </a:r>
            <a:endParaRPr lang="en-GB" b="1" i="1" dirty="0"/>
          </a:p>
        </p:txBody>
      </p:sp>
      <p:pic>
        <p:nvPicPr>
          <p:cNvPr id="3" name="Picture 2" descr="A picture containing athletic game, sport, basketball&#10;&#10;Description automatically generated">
            <a:extLst>
              <a:ext uri="{FF2B5EF4-FFF2-40B4-BE49-F238E27FC236}">
                <a16:creationId xmlns:a16="http://schemas.microsoft.com/office/drawing/2014/main" id="{F09D1CF1-CBAE-B48E-8259-7896C8AFCC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4733430"/>
            <a:ext cx="672287" cy="672287"/>
          </a:xfrm>
          <a:prstGeom prst="rect">
            <a:avLst/>
          </a:prstGeom>
          <a:solidFill>
            <a:schemeClr val="accent1">
              <a:lumMod val="40000"/>
              <a:lumOff val="60000"/>
            </a:schemeClr>
          </a:solidFill>
        </p:spPr>
      </p:pic>
      <p:sp>
        <p:nvSpPr>
          <p:cNvPr id="4" name="TextBox 3">
            <a:extLst>
              <a:ext uri="{FF2B5EF4-FFF2-40B4-BE49-F238E27FC236}">
                <a16:creationId xmlns:a16="http://schemas.microsoft.com/office/drawing/2014/main" id="{F0F4AB13-90BD-9239-11F3-EE950766E567}"/>
              </a:ext>
            </a:extLst>
          </p:cNvPr>
          <p:cNvSpPr txBox="1"/>
          <p:nvPr/>
        </p:nvSpPr>
        <p:spPr>
          <a:xfrm>
            <a:off x="2169521" y="4931024"/>
            <a:ext cx="6091829" cy="276999"/>
          </a:xfrm>
          <a:prstGeom prst="rect">
            <a:avLst/>
          </a:prstGeom>
          <a:noFill/>
        </p:spPr>
        <p:txBody>
          <a:bodyPr wrap="square" rtlCol="0">
            <a:spAutoFit/>
          </a:bodyPr>
          <a:lstStyle/>
          <a:p>
            <a:pPr algn="ctr"/>
            <a:r>
              <a:rPr lang="it-IT" sz="1200" b="1" i="1" dirty="0"/>
              <a:t>Riferimenti al Regolamento di procedura del Tribunale UE (aggiornato il 1.4.2023)</a:t>
            </a:r>
          </a:p>
        </p:txBody>
      </p:sp>
      <p:sp>
        <p:nvSpPr>
          <p:cNvPr id="5" name="Arrow: Right 4">
            <a:extLst>
              <a:ext uri="{FF2B5EF4-FFF2-40B4-BE49-F238E27FC236}">
                <a16:creationId xmlns:a16="http://schemas.microsoft.com/office/drawing/2014/main" id="{E0B26F5D-62FE-62EF-8BBE-20B71FF39D91}"/>
              </a:ext>
            </a:extLst>
          </p:cNvPr>
          <p:cNvSpPr/>
          <p:nvPr/>
        </p:nvSpPr>
        <p:spPr>
          <a:xfrm>
            <a:off x="1783697" y="5015517"/>
            <a:ext cx="372842" cy="10801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1350"/>
          </a:p>
        </p:txBody>
      </p:sp>
    </p:spTree>
    <p:extLst>
      <p:ext uri="{BB962C8B-B14F-4D97-AF65-F5344CB8AC3E}">
        <p14:creationId xmlns:p14="http://schemas.microsoft.com/office/powerpoint/2010/main" val="405534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F40BC-477E-3856-092A-3088C2C8A2B6}"/>
              </a:ext>
            </a:extLst>
          </p:cNvPr>
          <p:cNvSpPr>
            <a:spLocks noGrp="1"/>
          </p:cNvSpPr>
          <p:nvPr>
            <p:ph type="title"/>
          </p:nvPr>
        </p:nvSpPr>
        <p:spPr/>
        <p:txBody>
          <a:bodyPr/>
          <a:lstStyle/>
          <a:p>
            <a:r>
              <a:rPr lang="it-IT" sz="3600" b="1" i="1" dirty="0"/>
              <a:t>Tipologie di azioni in materia di aiuti di Stato</a:t>
            </a:r>
            <a:endParaRPr lang="en-GB" b="1" i="1" dirty="0"/>
          </a:p>
        </p:txBody>
      </p:sp>
    </p:spTree>
    <p:extLst>
      <p:ext uri="{BB962C8B-B14F-4D97-AF65-F5344CB8AC3E}">
        <p14:creationId xmlns:p14="http://schemas.microsoft.com/office/powerpoint/2010/main" val="2284152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94FAE0-B783-52D7-9964-EA6559F99092}"/>
              </a:ext>
            </a:extLst>
          </p:cNvPr>
          <p:cNvSpPr/>
          <p:nvPr/>
        </p:nvSpPr>
        <p:spPr>
          <a:xfrm>
            <a:off x="228601" y="1758951"/>
            <a:ext cx="8685213" cy="37823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p:cNvSpPr>
            <a:spLocks noGrp="1"/>
          </p:cNvSpPr>
          <p:nvPr>
            <p:ph type="title"/>
          </p:nvPr>
        </p:nvSpPr>
        <p:spPr/>
        <p:txBody>
          <a:bodyPr/>
          <a:lstStyle/>
          <a:p>
            <a:r>
              <a:rPr lang="it-IT" dirty="0"/>
              <a:t>Impugnazione davanti al Tribunale UE – </a:t>
            </a:r>
            <a:r>
              <a:rPr lang="it-IT" i="1" dirty="0"/>
              <a:t>Timeline </a:t>
            </a:r>
            <a:r>
              <a:rPr lang="it-IT" dirty="0"/>
              <a:t>indicativa</a:t>
            </a:r>
          </a:p>
        </p:txBody>
      </p:sp>
      <p:grpSp>
        <p:nvGrpSpPr>
          <p:cNvPr id="167" name="Group 166"/>
          <p:cNvGrpSpPr/>
          <p:nvPr/>
        </p:nvGrpSpPr>
        <p:grpSpPr>
          <a:xfrm>
            <a:off x="705815" y="2113956"/>
            <a:ext cx="7542835" cy="3075799"/>
            <a:chOff x="262175" y="993136"/>
            <a:chExt cx="8573249" cy="4558543"/>
          </a:xfrm>
        </p:grpSpPr>
        <p:sp>
          <p:nvSpPr>
            <p:cNvPr id="87" name="OTLSHAPE_TB_00000000000000000000000000000000_LeftEndCaps"/>
            <p:cNvSpPr txBox="1"/>
            <p:nvPr>
              <p:custDataLst>
                <p:tags r:id="rId8"/>
              </p:custDataLst>
            </p:nvPr>
          </p:nvSpPr>
          <p:spPr>
            <a:xfrm>
              <a:off x="262175" y="5207230"/>
              <a:ext cx="384512" cy="307898"/>
            </a:xfrm>
            <a:prstGeom prst="rect">
              <a:avLst/>
            </a:prstGeom>
            <a:noFill/>
          </p:spPr>
          <p:txBody>
            <a:bodyPr vert="horz" wrap="none" lIns="0" tIns="0" rIns="0" bIns="0" rtlCol="0" anchor="ctr" anchorCtr="0">
              <a:spAutoFit/>
            </a:bodyPr>
            <a:lstStyle/>
            <a:p>
              <a:pPr algn="ctr"/>
              <a:r>
                <a:rPr lang="en-US" sz="1350" b="1" spc="-28" dirty="0">
                  <a:solidFill>
                    <a:srgbClr val="68ABFF"/>
                  </a:solidFill>
                  <a:latin typeface="Calibri" panose="020F0502020204030204" pitchFamily="34" charset="0"/>
                </a:rPr>
                <a:t>2018</a:t>
              </a:r>
            </a:p>
          </p:txBody>
        </p:sp>
        <p:sp>
          <p:nvSpPr>
            <p:cNvPr id="88" name="OTLSHAPE_M_b1ddf680e0f445e6b5d29221f1bc5789_Title"/>
            <p:cNvSpPr txBox="1"/>
            <p:nvPr>
              <p:custDataLst>
                <p:tags r:id="rId9"/>
              </p:custDataLst>
            </p:nvPr>
          </p:nvSpPr>
          <p:spPr>
            <a:xfrm>
              <a:off x="6409725" y="3352769"/>
              <a:ext cx="2425699" cy="376321"/>
            </a:xfrm>
            <a:prstGeom prst="rect">
              <a:avLst/>
            </a:prstGeom>
            <a:noFill/>
          </p:spPr>
          <p:txBody>
            <a:bodyPr vert="horz" wrap="square" lIns="0" tIns="0" rIns="0" bIns="0" rtlCol="0" anchor="ctr" anchorCtr="0">
              <a:spAutoFit/>
            </a:bodyPr>
            <a:lstStyle/>
            <a:p>
              <a:r>
                <a:rPr lang="it-IT" sz="825" b="1" dirty="0">
                  <a:solidFill>
                    <a:prstClr val="black"/>
                  </a:solidFill>
                  <a:latin typeface="Calibri" panose="020F0502020204030204" pitchFamily="34" charset="0"/>
                </a:rPr>
                <a:t>Comunicazione data dell'udienza e domande della Corte</a:t>
              </a:r>
              <a:endParaRPr lang="en-US" sz="825" b="1" dirty="0">
                <a:solidFill>
                  <a:prstClr val="black"/>
                </a:solidFill>
                <a:latin typeface="Calibri" panose="020F0502020204030204" pitchFamily="34" charset="0"/>
              </a:endParaRPr>
            </a:p>
          </p:txBody>
        </p:sp>
        <p:sp>
          <p:nvSpPr>
            <p:cNvPr id="89" name="OTLSHAPE_M_54e6f2486ffc488a8c4721472a599077_Title"/>
            <p:cNvSpPr txBox="1"/>
            <p:nvPr>
              <p:custDataLst>
                <p:tags r:id="rId10"/>
              </p:custDataLst>
            </p:nvPr>
          </p:nvSpPr>
          <p:spPr>
            <a:xfrm>
              <a:off x="6529146" y="4069911"/>
              <a:ext cx="2298701" cy="188160"/>
            </a:xfrm>
            <a:prstGeom prst="rect">
              <a:avLst/>
            </a:prstGeom>
            <a:noFill/>
          </p:spPr>
          <p:txBody>
            <a:bodyPr vert="horz" wrap="square" lIns="0" tIns="0" rIns="0" bIns="0" rtlCol="0" anchor="ctr" anchorCtr="0">
              <a:spAutoFit/>
            </a:bodyPr>
            <a:lstStyle/>
            <a:p>
              <a:r>
                <a:rPr lang="en-US" sz="825" b="1" dirty="0" err="1">
                  <a:solidFill>
                    <a:prstClr val="black"/>
                  </a:solidFill>
                  <a:latin typeface="Calibri" panose="020F0502020204030204" pitchFamily="34" charset="0"/>
                </a:rPr>
                <a:t>Scadenza</a:t>
              </a:r>
              <a:r>
                <a:rPr lang="en-US" sz="825" b="1" dirty="0">
                  <a:solidFill>
                    <a:prstClr val="black"/>
                  </a:solidFill>
                  <a:latin typeface="Calibri" panose="020F0502020204030204" pitchFamily="34" charset="0"/>
                </a:rPr>
                <a:t> per </a:t>
              </a:r>
              <a:r>
                <a:rPr lang="en-US" sz="825" b="1" dirty="0" err="1">
                  <a:solidFill>
                    <a:prstClr val="black"/>
                  </a:solidFill>
                  <a:latin typeface="Calibri" panose="020F0502020204030204" pitchFamily="34" charset="0"/>
                </a:rPr>
                <a:t>rispondere</a:t>
              </a:r>
              <a:r>
                <a:rPr lang="en-US" sz="825" b="1" dirty="0">
                  <a:solidFill>
                    <a:prstClr val="black"/>
                  </a:solidFill>
                  <a:latin typeface="Calibri" panose="020F0502020204030204" pitchFamily="34" charset="0"/>
                </a:rPr>
                <a:t> ai </a:t>
              </a:r>
              <a:r>
                <a:rPr lang="en-US" sz="825" b="1" dirty="0" err="1">
                  <a:solidFill>
                    <a:prstClr val="black"/>
                  </a:solidFill>
                  <a:latin typeface="Calibri" panose="020F0502020204030204" pitchFamily="34" charset="0"/>
                </a:rPr>
                <a:t>quesiti</a:t>
              </a:r>
              <a:r>
                <a:rPr lang="en-US" sz="825" b="1" dirty="0">
                  <a:solidFill>
                    <a:prstClr val="black"/>
                  </a:solidFill>
                  <a:latin typeface="Calibri" panose="020F0502020204030204" pitchFamily="34" charset="0"/>
                </a:rPr>
                <a:t> della Corte</a:t>
              </a:r>
            </a:p>
          </p:txBody>
        </p:sp>
        <p:cxnSp>
          <p:nvCxnSpPr>
            <p:cNvPr id="90" name="OTLSHAPE_M_cec8ee46bcdc446e8604523bdacf39d1_Connector1"/>
            <p:cNvCxnSpPr/>
            <p:nvPr>
              <p:custDataLst>
                <p:tags r:id="rId11"/>
              </p:custDataLst>
            </p:nvPr>
          </p:nvCxnSpPr>
          <p:spPr>
            <a:xfrm>
              <a:off x="7904163" y="4728506"/>
              <a:ext cx="0" cy="442172"/>
            </a:xfrm>
            <a:prstGeom prst="line">
              <a:avLst/>
            </a:prstGeom>
            <a:ln w="9525" cap="flat" cmpd="sng" algn="ctr">
              <a:solidFill>
                <a:srgbClr val="737373">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OTLSHAPE_M_0985b7ad1d9d4046b58e251c295513fd_Connector1"/>
            <p:cNvCxnSpPr/>
            <p:nvPr>
              <p:custDataLst>
                <p:tags r:id="rId12"/>
              </p:custDataLst>
            </p:nvPr>
          </p:nvCxnSpPr>
          <p:spPr>
            <a:xfrm>
              <a:off x="6396910" y="4734856"/>
              <a:ext cx="0" cy="442172"/>
            </a:xfrm>
            <a:prstGeom prst="line">
              <a:avLst/>
            </a:prstGeom>
            <a:ln w="9525" cap="flat" cmpd="sng" algn="ctr">
              <a:solidFill>
                <a:srgbClr val="737373">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OTLSHAPE_M_54e6f2486ffc488a8c4721472a599077_Connector1"/>
            <p:cNvCxnSpPr/>
            <p:nvPr>
              <p:custDataLst>
                <p:tags r:id="rId13"/>
              </p:custDataLst>
            </p:nvPr>
          </p:nvCxnSpPr>
          <p:spPr>
            <a:xfrm>
              <a:off x="6306896" y="4190704"/>
              <a:ext cx="0" cy="979974"/>
            </a:xfrm>
            <a:prstGeom prst="line">
              <a:avLst/>
            </a:prstGeom>
            <a:ln w="9525" cap="flat" cmpd="sng" algn="ctr">
              <a:solidFill>
                <a:srgbClr val="737373">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OTLSHAPE_M_b1ddf680e0f445e6b5d29221f1bc5789_Connector1"/>
            <p:cNvCxnSpPr/>
            <p:nvPr>
              <p:custDataLst>
                <p:tags r:id="rId14"/>
              </p:custDataLst>
            </p:nvPr>
          </p:nvCxnSpPr>
          <p:spPr>
            <a:xfrm>
              <a:off x="6187474" y="3567642"/>
              <a:ext cx="0" cy="1603036"/>
            </a:xfrm>
            <a:prstGeom prst="line">
              <a:avLst/>
            </a:prstGeom>
            <a:ln w="9525" cap="flat" cmpd="sng" algn="ctr">
              <a:solidFill>
                <a:srgbClr val="737373">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OTLSHAPE_M_0191aeb2bedc4b7caf92073f7534b3d6_Connector2"/>
            <p:cNvCxnSpPr>
              <a:cxnSpLocks/>
            </p:cNvCxnSpPr>
            <p:nvPr>
              <p:custDataLst>
                <p:tags r:id="rId15"/>
              </p:custDataLst>
            </p:nvPr>
          </p:nvCxnSpPr>
          <p:spPr>
            <a:xfrm>
              <a:off x="5814281" y="4079353"/>
              <a:ext cx="0" cy="1091324"/>
            </a:xfrm>
            <a:prstGeom prst="line">
              <a:avLst/>
            </a:prstGeom>
            <a:ln w="9525" cap="flat" cmpd="sng" algn="ctr">
              <a:solidFill>
                <a:srgbClr val="737373">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 name="OTLSHAPE_M_0191aeb2bedc4b7caf92073f7534b3d6_Connector1"/>
            <p:cNvCxnSpPr/>
            <p:nvPr>
              <p:custDataLst>
                <p:tags r:id="rId16"/>
              </p:custDataLst>
            </p:nvPr>
          </p:nvCxnSpPr>
          <p:spPr>
            <a:xfrm>
              <a:off x="5814281" y="3029839"/>
              <a:ext cx="0" cy="1134152"/>
            </a:xfrm>
            <a:prstGeom prst="line">
              <a:avLst/>
            </a:prstGeom>
            <a:ln w="9525" cap="flat" cmpd="sng" algn="ctr">
              <a:solidFill>
                <a:srgbClr val="737373">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OTLSHAPE_M_b6efa8cd00d54b028530a71a7b850234_Connector1"/>
            <p:cNvCxnSpPr/>
            <p:nvPr>
              <p:custDataLst>
                <p:tags r:id="rId17"/>
              </p:custDataLst>
            </p:nvPr>
          </p:nvCxnSpPr>
          <p:spPr>
            <a:xfrm>
              <a:off x="4508286" y="4277548"/>
              <a:ext cx="0" cy="894715"/>
            </a:xfrm>
            <a:prstGeom prst="line">
              <a:avLst/>
            </a:prstGeom>
            <a:ln w="9525" cap="flat" cmpd="sng" algn="ctr">
              <a:solidFill>
                <a:srgbClr val="737373">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OTLSHAPE_M_26d0b89721084119925e4e9a3e9914ac_Connector1"/>
            <p:cNvCxnSpPr>
              <a:cxnSpLocks/>
            </p:cNvCxnSpPr>
            <p:nvPr>
              <p:custDataLst>
                <p:tags r:id="rId18"/>
              </p:custDataLst>
            </p:nvPr>
          </p:nvCxnSpPr>
          <p:spPr>
            <a:xfrm>
              <a:off x="3619905" y="2942121"/>
              <a:ext cx="0" cy="2228557"/>
            </a:xfrm>
            <a:prstGeom prst="line">
              <a:avLst/>
            </a:prstGeom>
            <a:ln w="9525" cap="flat" cmpd="sng" algn="ctr">
              <a:solidFill>
                <a:srgbClr val="737373">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 name="OTLSHAPE_M_e81b3b8ee89649d086c8629955f074d4_Connector1"/>
            <p:cNvCxnSpPr>
              <a:cxnSpLocks/>
            </p:cNvCxnSpPr>
            <p:nvPr>
              <p:custDataLst>
                <p:tags r:id="rId19"/>
              </p:custDataLst>
            </p:nvPr>
          </p:nvCxnSpPr>
          <p:spPr>
            <a:xfrm>
              <a:off x="3418380" y="2604995"/>
              <a:ext cx="0" cy="2565682"/>
            </a:xfrm>
            <a:prstGeom prst="line">
              <a:avLst/>
            </a:prstGeom>
            <a:ln w="9525" cap="flat" cmpd="sng" algn="ctr">
              <a:solidFill>
                <a:srgbClr val="737373">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OTLSHAPE_M_988a30b7b4a44b7babe78f0aeb835e1a_Connector1"/>
            <p:cNvCxnSpPr>
              <a:cxnSpLocks/>
            </p:cNvCxnSpPr>
            <p:nvPr>
              <p:custDataLst>
                <p:tags r:id="rId20"/>
              </p:custDataLst>
            </p:nvPr>
          </p:nvCxnSpPr>
          <p:spPr>
            <a:xfrm flipH="1">
              <a:off x="3156833" y="2005010"/>
              <a:ext cx="13750" cy="3165666"/>
            </a:xfrm>
            <a:prstGeom prst="line">
              <a:avLst/>
            </a:prstGeom>
            <a:ln w="9525" cap="flat" cmpd="sng" algn="ctr">
              <a:solidFill>
                <a:srgbClr val="737373">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OTLSHAPE_M_5c765da3d6cb4937b6819ad05f7ccef9_Connector1"/>
            <p:cNvCxnSpPr>
              <a:cxnSpLocks/>
            </p:cNvCxnSpPr>
            <p:nvPr>
              <p:custDataLst>
                <p:tags r:id="rId21"/>
              </p:custDataLst>
            </p:nvPr>
          </p:nvCxnSpPr>
          <p:spPr>
            <a:xfrm>
              <a:off x="2589593" y="1374268"/>
              <a:ext cx="0" cy="3832960"/>
            </a:xfrm>
            <a:prstGeom prst="line">
              <a:avLst/>
            </a:prstGeom>
            <a:ln w="9525" cap="flat" cmpd="sng" algn="ctr">
              <a:solidFill>
                <a:srgbClr val="737373">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5" name="OTLSHAPE_M_d248607750134c89be42d0e39911d4b8_Connector1"/>
            <p:cNvCxnSpPr/>
            <p:nvPr>
              <p:custDataLst>
                <p:tags r:id="rId22"/>
              </p:custDataLst>
            </p:nvPr>
          </p:nvCxnSpPr>
          <p:spPr>
            <a:xfrm>
              <a:off x="1858432" y="4728506"/>
              <a:ext cx="0" cy="442172"/>
            </a:xfrm>
            <a:prstGeom prst="line">
              <a:avLst/>
            </a:prstGeom>
            <a:ln w="9525" cap="flat" cmpd="sng" algn="ctr">
              <a:solidFill>
                <a:srgbClr val="737373">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6" name="OTLSHAPE_M_624b0b942123482f96186ce638c1419e_Connector1"/>
            <p:cNvCxnSpPr/>
            <p:nvPr>
              <p:custDataLst>
                <p:tags r:id="rId23"/>
              </p:custDataLst>
            </p:nvPr>
          </p:nvCxnSpPr>
          <p:spPr>
            <a:xfrm>
              <a:off x="873202" y="4275963"/>
              <a:ext cx="0" cy="894715"/>
            </a:xfrm>
            <a:prstGeom prst="line">
              <a:avLst/>
            </a:prstGeom>
            <a:ln w="9525" cap="flat" cmpd="sng" algn="ctr">
              <a:solidFill>
                <a:srgbClr val="737373">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7" name="OTLSHAPE_TB_00000000000000000000000000000000_RightEndCaps"/>
            <p:cNvSpPr txBox="1"/>
            <p:nvPr>
              <p:custDataLst>
                <p:tags r:id="rId24"/>
              </p:custDataLst>
            </p:nvPr>
          </p:nvSpPr>
          <p:spPr>
            <a:xfrm>
              <a:off x="8183018" y="5191640"/>
              <a:ext cx="518485" cy="307898"/>
            </a:xfrm>
            <a:prstGeom prst="rect">
              <a:avLst/>
            </a:prstGeom>
            <a:noFill/>
          </p:spPr>
          <p:txBody>
            <a:bodyPr vert="horz" wrap="square" lIns="0" tIns="0" rIns="0" bIns="0" rtlCol="0" anchor="ctr" anchorCtr="0">
              <a:spAutoFit/>
            </a:bodyPr>
            <a:lstStyle/>
            <a:p>
              <a:pPr algn="ctr"/>
              <a:r>
                <a:rPr lang="en-US" sz="1350" b="1" spc="-28" dirty="0">
                  <a:solidFill>
                    <a:srgbClr val="68ABFF"/>
                  </a:solidFill>
                  <a:latin typeface="Calibri" panose="020F0502020204030204" pitchFamily="34" charset="0"/>
                </a:rPr>
                <a:t>2021</a:t>
              </a:r>
            </a:p>
          </p:txBody>
        </p:sp>
        <p:sp>
          <p:nvSpPr>
            <p:cNvPr id="108" name="OTLSHAPE_TB_00000000000000000000000000000000_ScaleContainer"/>
            <p:cNvSpPr/>
            <p:nvPr>
              <p:custDataLst>
                <p:tags r:id="rId25"/>
              </p:custDataLst>
            </p:nvPr>
          </p:nvSpPr>
          <p:spPr>
            <a:xfrm>
              <a:off x="844465" y="5170679"/>
              <a:ext cx="7289800" cy="381000"/>
            </a:xfrm>
            <a:prstGeom prst="rect">
              <a:avLst/>
            </a:prstGeom>
            <a:gradFill flip="none" rotWithShape="1">
              <a:gsLst>
                <a:gs pos="0">
                  <a:srgbClr val="44546A"/>
                </a:gs>
                <a:gs pos="0">
                  <a:srgbClr val="44546A"/>
                </a:gs>
              </a:gsLst>
              <a:lin ang="5400000" scaled="1"/>
              <a:tileRect/>
            </a:gradFill>
            <a:ln w="25400" cap="flat" cmpd="sng" algn="ctr">
              <a:noFill/>
              <a:prstDash val="solid"/>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latin typeface="Arial"/>
              </a:endParaRPr>
            </a:p>
          </p:txBody>
        </p:sp>
        <p:sp>
          <p:nvSpPr>
            <p:cNvPr id="109" name="OTLSHAPE_TB_00000000000000000000000000000000_ElapsedTime"/>
            <p:cNvSpPr/>
            <p:nvPr>
              <p:custDataLst>
                <p:tags r:id="rId26"/>
              </p:custDataLst>
            </p:nvPr>
          </p:nvSpPr>
          <p:spPr>
            <a:xfrm>
              <a:off x="844465" y="5475478"/>
              <a:ext cx="7289800" cy="50819"/>
            </a:xfrm>
            <a:prstGeom prst="rect">
              <a:avLst/>
            </a:prstGeom>
            <a:solidFill>
              <a:schemeClr val="accent1">
                <a:alpha val="74902"/>
              </a:schemeClr>
            </a:solidFill>
            <a:ln w="25400" cap="flat" cmpd="sng" algn="ctr">
              <a:noFill/>
              <a:prstDash val="solid"/>
            </a:ln>
            <a:effectLst/>
            <a:scene3d>
              <a:camera prst="orthographicFront"/>
              <a:lightRig rig="threePt" dir="t">
                <a:rot lat="0" lon="0" rev="0"/>
              </a:lightRig>
            </a:scene3d>
            <a:sp3d>
              <a:bevelT w="12700" h="139700"/>
            </a:sp3d>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latin typeface="Arial"/>
              </a:endParaRPr>
            </a:p>
          </p:txBody>
        </p:sp>
        <p:sp>
          <p:nvSpPr>
            <p:cNvPr id="112" name="OTLSHAPE_TB_00000000000000000000000000000000_TimescaleInterval1"/>
            <p:cNvSpPr txBox="1"/>
            <p:nvPr>
              <p:custDataLst>
                <p:tags r:id="rId27"/>
              </p:custDataLst>
            </p:nvPr>
          </p:nvSpPr>
          <p:spPr>
            <a:xfrm>
              <a:off x="907965" y="5268150"/>
              <a:ext cx="206916" cy="186055"/>
            </a:xfrm>
            <a:prstGeom prst="rect">
              <a:avLst/>
            </a:prstGeom>
            <a:noFill/>
          </p:spPr>
          <p:txBody>
            <a:bodyPr vert="horz" wrap="none" lIns="0" tIns="0" rIns="0" bIns="0" rtlCol="0" anchor="ctr" anchorCtr="0">
              <a:noAutofit/>
            </a:bodyPr>
            <a:lstStyle/>
            <a:p>
              <a:r>
                <a:rPr lang="en-US" sz="825" spc="-14" dirty="0">
                  <a:solidFill>
                    <a:srgbClr val="FFFFFF"/>
                  </a:solidFill>
                  <a:latin typeface="Calibri" panose="020F0502020204030204" pitchFamily="34" charset="0"/>
                </a:rPr>
                <a:t>Maggio</a:t>
              </a:r>
            </a:p>
          </p:txBody>
        </p:sp>
        <p:cxnSp>
          <p:nvCxnSpPr>
            <p:cNvPr id="113" name="OTLSHAPE_TB_00000000000000000000000000000000_Separator1"/>
            <p:cNvCxnSpPr/>
            <p:nvPr>
              <p:custDataLst>
                <p:tags r:id="rId28"/>
              </p:custDataLst>
            </p:nvPr>
          </p:nvCxnSpPr>
          <p:spPr>
            <a:xfrm>
              <a:off x="1755057" y="5259578"/>
              <a:ext cx="0" cy="2032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4" name="OTLSHAPE_TB_00000000000000000000000000000000_TimescaleInterval2"/>
            <p:cNvSpPr txBox="1"/>
            <p:nvPr>
              <p:custDataLst>
                <p:tags r:id="rId29"/>
              </p:custDataLst>
            </p:nvPr>
          </p:nvSpPr>
          <p:spPr>
            <a:xfrm>
              <a:off x="1818557" y="5268150"/>
              <a:ext cx="211148" cy="186055"/>
            </a:xfrm>
            <a:prstGeom prst="rect">
              <a:avLst/>
            </a:prstGeom>
            <a:noFill/>
          </p:spPr>
          <p:txBody>
            <a:bodyPr vert="horz" wrap="none" lIns="0" tIns="0" rIns="0" bIns="0" rtlCol="0" anchor="ctr" anchorCtr="0">
              <a:noAutofit/>
            </a:bodyPr>
            <a:lstStyle/>
            <a:p>
              <a:r>
                <a:rPr lang="en-US" sz="825" spc="-17" dirty="0" err="1">
                  <a:solidFill>
                    <a:srgbClr val="FFFFFF"/>
                  </a:solidFill>
                  <a:latin typeface="Calibri" panose="020F0502020204030204" pitchFamily="34" charset="0"/>
                </a:rPr>
                <a:t>Settembre</a:t>
              </a:r>
              <a:endParaRPr lang="en-US" sz="825" spc="-17" dirty="0">
                <a:solidFill>
                  <a:srgbClr val="FFFFFF"/>
                </a:solidFill>
                <a:latin typeface="Calibri" panose="020F0502020204030204" pitchFamily="34" charset="0"/>
              </a:endParaRPr>
            </a:p>
          </p:txBody>
        </p:sp>
        <p:cxnSp>
          <p:nvCxnSpPr>
            <p:cNvPr id="115" name="OTLSHAPE_TB_00000000000000000000000000000000_Separator2"/>
            <p:cNvCxnSpPr/>
            <p:nvPr>
              <p:custDataLst>
                <p:tags r:id="rId30"/>
              </p:custDataLst>
            </p:nvPr>
          </p:nvCxnSpPr>
          <p:spPr>
            <a:xfrm>
              <a:off x="2535820" y="5251005"/>
              <a:ext cx="0" cy="2032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6" name="OTLSHAPE_TB_00000000000000000000000000000000_TimescaleInterval3"/>
            <p:cNvSpPr txBox="1"/>
            <p:nvPr>
              <p:custDataLst>
                <p:tags r:id="rId31"/>
              </p:custDataLst>
            </p:nvPr>
          </p:nvSpPr>
          <p:spPr>
            <a:xfrm>
              <a:off x="2599320" y="5247688"/>
              <a:ext cx="219227" cy="185189"/>
            </a:xfrm>
            <a:prstGeom prst="rect">
              <a:avLst/>
            </a:prstGeom>
            <a:noFill/>
          </p:spPr>
          <p:txBody>
            <a:bodyPr vert="horz" wrap="none" lIns="0" tIns="0" rIns="0" bIns="0" rtlCol="0" anchor="ctr" anchorCtr="0">
              <a:noAutofit/>
            </a:bodyPr>
            <a:lstStyle/>
            <a:p>
              <a:r>
                <a:rPr lang="en-US" sz="825" spc="-14" dirty="0" err="1">
                  <a:solidFill>
                    <a:srgbClr val="FFFFFF"/>
                  </a:solidFill>
                  <a:latin typeface="Calibri" panose="020F0502020204030204" pitchFamily="34" charset="0"/>
                </a:rPr>
                <a:t>Dicembre</a:t>
              </a:r>
              <a:endParaRPr lang="en-US" sz="825" spc="-14" dirty="0">
                <a:solidFill>
                  <a:srgbClr val="FFFFFF"/>
                </a:solidFill>
                <a:latin typeface="Calibri" panose="020F0502020204030204" pitchFamily="34" charset="0"/>
              </a:endParaRPr>
            </a:p>
          </p:txBody>
        </p:sp>
        <p:cxnSp>
          <p:nvCxnSpPr>
            <p:cNvPr id="117" name="OTLSHAPE_TB_00000000000000000000000000000000_Separator3"/>
            <p:cNvCxnSpPr/>
            <p:nvPr>
              <p:custDataLst>
                <p:tags r:id="rId32"/>
              </p:custDataLst>
            </p:nvPr>
          </p:nvCxnSpPr>
          <p:spPr>
            <a:xfrm>
              <a:off x="3263200" y="5245100"/>
              <a:ext cx="0" cy="2032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8" name="OTLSHAPE_TB_00000000000000000000000000000000_TimescaleInterval4"/>
            <p:cNvSpPr txBox="1"/>
            <p:nvPr>
              <p:custDataLst>
                <p:tags r:id="rId33"/>
              </p:custDataLst>
            </p:nvPr>
          </p:nvSpPr>
          <p:spPr>
            <a:xfrm>
              <a:off x="3302997" y="5259618"/>
              <a:ext cx="206916" cy="186055"/>
            </a:xfrm>
            <a:prstGeom prst="rect">
              <a:avLst/>
            </a:prstGeom>
            <a:noFill/>
          </p:spPr>
          <p:txBody>
            <a:bodyPr vert="horz" wrap="none" lIns="0" tIns="0" rIns="0" bIns="0" rtlCol="0" anchor="ctr" anchorCtr="0">
              <a:noAutofit/>
            </a:bodyPr>
            <a:lstStyle/>
            <a:p>
              <a:r>
                <a:rPr lang="en-US" sz="825" spc="-14" dirty="0" err="1">
                  <a:solidFill>
                    <a:srgbClr val="FFFFFF"/>
                  </a:solidFill>
                  <a:latin typeface="Calibri" panose="020F0502020204030204" pitchFamily="34" charset="0"/>
                </a:rPr>
                <a:t>Febbraio</a:t>
              </a:r>
              <a:endParaRPr lang="en-US" sz="825" spc="-14" dirty="0">
                <a:solidFill>
                  <a:srgbClr val="FFFFFF"/>
                </a:solidFill>
                <a:latin typeface="Calibri" panose="020F0502020204030204" pitchFamily="34" charset="0"/>
              </a:endParaRPr>
            </a:p>
          </p:txBody>
        </p:sp>
        <p:cxnSp>
          <p:nvCxnSpPr>
            <p:cNvPr id="119" name="OTLSHAPE_TB_00000000000000000000000000000000_Separator4"/>
            <p:cNvCxnSpPr/>
            <p:nvPr>
              <p:custDataLst>
                <p:tags r:id="rId34"/>
              </p:custDataLst>
            </p:nvPr>
          </p:nvCxnSpPr>
          <p:spPr>
            <a:xfrm>
              <a:off x="3924548" y="5229676"/>
              <a:ext cx="0" cy="2032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0" name="OTLSHAPE_TB_00000000000000000000000000000000_TimescaleInterval5"/>
            <p:cNvSpPr txBox="1"/>
            <p:nvPr>
              <p:custDataLst>
                <p:tags r:id="rId35"/>
              </p:custDataLst>
            </p:nvPr>
          </p:nvSpPr>
          <p:spPr>
            <a:xfrm>
              <a:off x="3964237" y="5256023"/>
              <a:ext cx="211148" cy="165889"/>
            </a:xfrm>
            <a:prstGeom prst="rect">
              <a:avLst/>
            </a:prstGeom>
            <a:noFill/>
          </p:spPr>
          <p:txBody>
            <a:bodyPr vert="horz" wrap="none" lIns="0" tIns="0" rIns="0" bIns="0" rtlCol="0" anchor="ctr" anchorCtr="0">
              <a:noAutofit/>
            </a:bodyPr>
            <a:lstStyle/>
            <a:p>
              <a:r>
                <a:rPr lang="en-US" sz="825" spc="-17" dirty="0" err="1">
                  <a:solidFill>
                    <a:srgbClr val="FFFFFF"/>
                  </a:solidFill>
                  <a:latin typeface="Calibri" panose="020F0502020204030204" pitchFamily="34" charset="0"/>
                </a:rPr>
                <a:t>Luglio</a:t>
              </a:r>
              <a:endParaRPr lang="en-US" sz="825" spc="-17" dirty="0">
                <a:solidFill>
                  <a:srgbClr val="FFFFFF"/>
                </a:solidFill>
                <a:latin typeface="Calibri" panose="020F0502020204030204" pitchFamily="34" charset="0"/>
              </a:endParaRPr>
            </a:p>
          </p:txBody>
        </p:sp>
        <p:cxnSp>
          <p:nvCxnSpPr>
            <p:cNvPr id="121" name="OTLSHAPE_TB_00000000000000000000000000000000_Separator5"/>
            <p:cNvCxnSpPr/>
            <p:nvPr>
              <p:custDataLst>
                <p:tags r:id="rId36"/>
              </p:custDataLst>
            </p:nvPr>
          </p:nvCxnSpPr>
          <p:spPr>
            <a:xfrm>
              <a:off x="4435934" y="5218712"/>
              <a:ext cx="0" cy="2032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2" name="OTLSHAPE_TB_00000000000000000000000000000000_TimescaleInterval6"/>
            <p:cNvSpPr txBox="1"/>
            <p:nvPr>
              <p:custDataLst>
                <p:tags r:id="rId37"/>
              </p:custDataLst>
            </p:nvPr>
          </p:nvSpPr>
          <p:spPr>
            <a:xfrm>
              <a:off x="4495714" y="5244898"/>
              <a:ext cx="219227" cy="186055"/>
            </a:xfrm>
            <a:prstGeom prst="rect">
              <a:avLst/>
            </a:prstGeom>
            <a:noFill/>
          </p:spPr>
          <p:txBody>
            <a:bodyPr vert="horz" wrap="none" lIns="0" tIns="0" rIns="0" bIns="0" rtlCol="0" anchor="ctr" anchorCtr="0">
              <a:noAutofit/>
            </a:bodyPr>
            <a:lstStyle/>
            <a:p>
              <a:r>
                <a:rPr lang="en-US" sz="825" spc="-14" dirty="0" err="1">
                  <a:solidFill>
                    <a:srgbClr val="FFFFFF"/>
                  </a:solidFill>
                  <a:latin typeface="Calibri" panose="020F0502020204030204" pitchFamily="34" charset="0"/>
                </a:rPr>
                <a:t>Novembre</a:t>
              </a:r>
              <a:endParaRPr lang="en-US" sz="825" spc="-14" dirty="0">
                <a:solidFill>
                  <a:srgbClr val="FFFFFF"/>
                </a:solidFill>
                <a:latin typeface="Calibri" panose="020F0502020204030204" pitchFamily="34" charset="0"/>
              </a:endParaRPr>
            </a:p>
          </p:txBody>
        </p:sp>
        <p:cxnSp>
          <p:nvCxnSpPr>
            <p:cNvPr id="123" name="OTLSHAPE_TB_00000000000000000000000000000000_Separator6"/>
            <p:cNvCxnSpPr/>
            <p:nvPr>
              <p:custDataLst>
                <p:tags r:id="rId38"/>
              </p:custDataLst>
            </p:nvPr>
          </p:nvCxnSpPr>
          <p:spPr>
            <a:xfrm>
              <a:off x="5652592" y="5225668"/>
              <a:ext cx="0" cy="2032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4" name="OTLSHAPE_TB_00000000000000000000000000000000_TimescaleInterval7"/>
            <p:cNvSpPr txBox="1"/>
            <p:nvPr>
              <p:custDataLst>
                <p:tags r:id="rId39"/>
              </p:custDataLst>
            </p:nvPr>
          </p:nvSpPr>
          <p:spPr>
            <a:xfrm>
              <a:off x="5716092" y="5234240"/>
              <a:ext cx="206916" cy="186055"/>
            </a:xfrm>
            <a:prstGeom prst="rect">
              <a:avLst/>
            </a:prstGeom>
            <a:noFill/>
          </p:spPr>
          <p:txBody>
            <a:bodyPr vert="horz" wrap="none" lIns="0" tIns="0" rIns="0" bIns="0" rtlCol="0" anchor="ctr" anchorCtr="0">
              <a:noAutofit/>
            </a:bodyPr>
            <a:lstStyle/>
            <a:p>
              <a:r>
                <a:rPr lang="en-US" sz="825" spc="-14" dirty="0" err="1">
                  <a:solidFill>
                    <a:srgbClr val="FFFFFF"/>
                  </a:solidFill>
                  <a:latin typeface="Calibri" panose="020F0502020204030204" pitchFamily="34" charset="0"/>
                </a:rPr>
                <a:t>Marzo</a:t>
              </a:r>
              <a:endParaRPr lang="en-US" sz="825" spc="-14" dirty="0">
                <a:solidFill>
                  <a:srgbClr val="FFFFFF"/>
                </a:solidFill>
                <a:latin typeface="Calibri" panose="020F0502020204030204" pitchFamily="34" charset="0"/>
              </a:endParaRPr>
            </a:p>
          </p:txBody>
        </p:sp>
        <p:cxnSp>
          <p:nvCxnSpPr>
            <p:cNvPr id="125" name="OTLSHAPE_TB_00000000000000000000000000000000_Separator7"/>
            <p:cNvCxnSpPr/>
            <p:nvPr>
              <p:custDataLst>
                <p:tags r:id="rId40"/>
              </p:custDataLst>
            </p:nvPr>
          </p:nvCxnSpPr>
          <p:spPr>
            <a:xfrm>
              <a:off x="6306896" y="5223545"/>
              <a:ext cx="0" cy="2032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6" name="OTLSHAPE_TB_00000000000000000000000000000000_TimescaleInterval8"/>
            <p:cNvSpPr txBox="1"/>
            <p:nvPr>
              <p:custDataLst>
                <p:tags r:id="rId41"/>
              </p:custDataLst>
            </p:nvPr>
          </p:nvSpPr>
          <p:spPr>
            <a:xfrm>
              <a:off x="6370396" y="5232117"/>
              <a:ext cx="211148" cy="186055"/>
            </a:xfrm>
            <a:prstGeom prst="rect">
              <a:avLst/>
            </a:prstGeom>
            <a:noFill/>
          </p:spPr>
          <p:txBody>
            <a:bodyPr vert="horz" wrap="none" lIns="0" tIns="0" rIns="0" bIns="0" rtlCol="0" anchor="ctr" anchorCtr="0">
              <a:noAutofit/>
            </a:bodyPr>
            <a:lstStyle/>
            <a:p>
              <a:r>
                <a:rPr lang="en-US" sz="825" spc="-17" dirty="0" err="1">
                  <a:solidFill>
                    <a:srgbClr val="FFFFFF"/>
                  </a:solidFill>
                  <a:latin typeface="Calibri" panose="020F0502020204030204" pitchFamily="34" charset="0"/>
                </a:rPr>
                <a:t>Ottobre</a:t>
              </a:r>
              <a:endParaRPr lang="en-US" sz="825" spc="-17" dirty="0">
                <a:solidFill>
                  <a:srgbClr val="FFFFFF"/>
                </a:solidFill>
                <a:latin typeface="Calibri" panose="020F0502020204030204" pitchFamily="34" charset="0"/>
              </a:endParaRPr>
            </a:p>
          </p:txBody>
        </p:sp>
        <p:sp>
          <p:nvSpPr>
            <p:cNvPr id="127" name="OTLSHAPE_M_624b0b942123482f96186ce638c1419e_Title"/>
            <p:cNvSpPr txBox="1"/>
            <p:nvPr>
              <p:custDataLst>
                <p:tags r:id="rId42"/>
              </p:custDataLst>
            </p:nvPr>
          </p:nvSpPr>
          <p:spPr>
            <a:xfrm>
              <a:off x="1095452" y="4061091"/>
              <a:ext cx="1231900" cy="376321"/>
            </a:xfrm>
            <a:prstGeom prst="rect">
              <a:avLst/>
            </a:prstGeom>
            <a:noFill/>
          </p:spPr>
          <p:txBody>
            <a:bodyPr vert="horz" wrap="square" lIns="0" tIns="0" rIns="0" bIns="0" rtlCol="0" anchor="ctr" anchorCtr="0">
              <a:spAutoFit/>
            </a:bodyPr>
            <a:lstStyle/>
            <a:p>
              <a:r>
                <a:rPr lang="en-US" sz="825" b="1" spc="-3" dirty="0" err="1">
                  <a:solidFill>
                    <a:prstClr val="black"/>
                  </a:solidFill>
                  <a:latin typeface="Calibri" panose="020F0502020204030204" pitchFamily="34" charset="0"/>
                </a:rPr>
                <a:t>Decisione</a:t>
              </a:r>
              <a:r>
                <a:rPr lang="en-US" sz="825" b="1" spc="-3" dirty="0">
                  <a:solidFill>
                    <a:prstClr val="black"/>
                  </a:solidFill>
                  <a:latin typeface="Calibri" panose="020F0502020204030204" pitchFamily="34" charset="0"/>
                </a:rPr>
                <a:t> della </a:t>
              </a:r>
              <a:r>
                <a:rPr lang="en-US" sz="825" b="1" spc="-3" dirty="0" err="1">
                  <a:solidFill>
                    <a:prstClr val="black"/>
                  </a:solidFill>
                  <a:latin typeface="Calibri" panose="020F0502020204030204" pitchFamily="34" charset="0"/>
                </a:rPr>
                <a:t>Commissione</a:t>
              </a:r>
              <a:endParaRPr lang="en-US" sz="825" b="1" spc="-3" dirty="0">
                <a:solidFill>
                  <a:prstClr val="black"/>
                </a:solidFill>
                <a:latin typeface="Calibri" panose="020F0502020204030204" pitchFamily="34" charset="0"/>
              </a:endParaRPr>
            </a:p>
          </p:txBody>
        </p:sp>
        <p:sp>
          <p:nvSpPr>
            <p:cNvPr id="128" name="OTLSHAPE_M_624b0b942123482f96186ce638c1419e_Date"/>
            <p:cNvSpPr txBox="1"/>
            <p:nvPr>
              <p:custDataLst>
                <p:tags r:id="rId43"/>
              </p:custDataLst>
            </p:nvPr>
          </p:nvSpPr>
          <p:spPr>
            <a:xfrm>
              <a:off x="1095450" y="4440140"/>
              <a:ext cx="783707" cy="171054"/>
            </a:xfrm>
            <a:prstGeom prst="rect">
              <a:avLst/>
            </a:prstGeom>
            <a:noFill/>
          </p:spPr>
          <p:txBody>
            <a:bodyPr vert="horz" wrap="square" lIns="0" tIns="0" rIns="0" bIns="0" rtlCol="0" anchor="ctr" anchorCtr="0">
              <a:spAutoFit/>
            </a:bodyPr>
            <a:lstStyle/>
            <a:p>
              <a:r>
                <a:rPr lang="en-US" sz="750" spc="-5" dirty="0">
                  <a:solidFill>
                    <a:srgbClr val="1F497E"/>
                  </a:solidFill>
                  <a:latin typeface="Calibri" panose="020F0502020204030204" pitchFamily="34" charset="0"/>
                </a:rPr>
                <a:t>28 </a:t>
              </a:r>
              <a:r>
                <a:rPr lang="en-US" sz="750" spc="-5" dirty="0" err="1">
                  <a:solidFill>
                    <a:srgbClr val="1F497E"/>
                  </a:solidFill>
                  <a:latin typeface="Calibri" panose="020F0502020204030204" pitchFamily="34" charset="0"/>
                </a:rPr>
                <a:t>maggio</a:t>
              </a:r>
              <a:r>
                <a:rPr lang="en-US" sz="750" spc="-5" dirty="0">
                  <a:solidFill>
                    <a:srgbClr val="1F497E"/>
                  </a:solidFill>
                  <a:latin typeface="Calibri" panose="020F0502020204030204" pitchFamily="34" charset="0"/>
                </a:rPr>
                <a:t> 2018</a:t>
              </a:r>
            </a:p>
          </p:txBody>
        </p:sp>
        <p:sp>
          <p:nvSpPr>
            <p:cNvPr id="129" name="OTLSHAPE_M_624b0b942123482f96186ce638c1419e_Shape"/>
            <p:cNvSpPr/>
            <p:nvPr>
              <p:custDataLst>
                <p:tags r:id="rId44"/>
              </p:custDataLst>
            </p:nvPr>
          </p:nvSpPr>
          <p:spPr>
            <a:xfrm rot="16200000">
              <a:off x="865979" y="4203350"/>
              <a:ext cx="165100" cy="165100"/>
            </a:xfrm>
            <a:prstGeom prst="flowChartMerge">
              <a:avLst/>
            </a:prstGeom>
            <a:solidFill>
              <a:schemeClr val="tx1"/>
            </a:solidFill>
            <a:ln w="25400" cap="flat" cmpd="sng" algn="ctr">
              <a:noFill/>
              <a:prstDash val="solid"/>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latin typeface="Arial"/>
              </a:endParaRPr>
            </a:p>
          </p:txBody>
        </p:sp>
        <p:sp>
          <p:nvSpPr>
            <p:cNvPr id="130" name="OTLSHAPE_M_d248607750134c89be42d0e39911d4b8_Title"/>
            <p:cNvSpPr txBox="1"/>
            <p:nvPr>
              <p:custDataLst>
                <p:tags r:id="rId45"/>
              </p:custDataLst>
            </p:nvPr>
          </p:nvSpPr>
          <p:spPr>
            <a:xfrm>
              <a:off x="2080682" y="4607713"/>
              <a:ext cx="901700" cy="188160"/>
            </a:xfrm>
            <a:prstGeom prst="rect">
              <a:avLst/>
            </a:prstGeom>
            <a:noFill/>
          </p:spPr>
          <p:txBody>
            <a:bodyPr vert="horz" wrap="square" lIns="0" tIns="0" rIns="0" bIns="0" rtlCol="0" anchor="ctr" anchorCtr="0">
              <a:spAutoFit/>
            </a:bodyPr>
            <a:lstStyle/>
            <a:p>
              <a:r>
                <a:rPr lang="en-US" sz="825" b="1" spc="-5" dirty="0" err="1">
                  <a:solidFill>
                    <a:prstClr val="black"/>
                  </a:solidFill>
                  <a:latin typeface="Calibri" panose="020F0502020204030204" pitchFamily="34" charset="0"/>
                </a:rPr>
                <a:t>Ricorso</a:t>
              </a:r>
              <a:endParaRPr lang="en-US" sz="825" b="1" spc="-5" dirty="0">
                <a:solidFill>
                  <a:prstClr val="black"/>
                </a:solidFill>
                <a:latin typeface="Calibri" panose="020F0502020204030204" pitchFamily="34" charset="0"/>
              </a:endParaRPr>
            </a:p>
          </p:txBody>
        </p:sp>
        <p:sp>
          <p:nvSpPr>
            <p:cNvPr id="131" name="OTLSHAPE_M_d248607750134c89be42d0e39911d4b8_Date"/>
            <p:cNvSpPr txBox="1"/>
            <p:nvPr>
              <p:custDataLst>
                <p:tags r:id="rId46"/>
              </p:custDataLst>
            </p:nvPr>
          </p:nvSpPr>
          <p:spPr>
            <a:xfrm>
              <a:off x="2080681" y="4769692"/>
              <a:ext cx="699564" cy="342109"/>
            </a:xfrm>
            <a:prstGeom prst="rect">
              <a:avLst/>
            </a:prstGeom>
            <a:noFill/>
          </p:spPr>
          <p:txBody>
            <a:bodyPr vert="horz" wrap="square" lIns="0" tIns="0" rIns="0" bIns="0" rtlCol="0" anchor="ctr" anchorCtr="0">
              <a:spAutoFit/>
            </a:bodyPr>
            <a:lstStyle/>
            <a:p>
              <a:r>
                <a:rPr lang="en-US" sz="750" spc="-5" dirty="0">
                  <a:solidFill>
                    <a:srgbClr val="1F497E"/>
                  </a:solidFill>
                  <a:latin typeface="Calibri" panose="020F0502020204030204" pitchFamily="34" charset="0"/>
                </a:rPr>
                <a:t>28 </a:t>
              </a:r>
              <a:r>
                <a:rPr lang="en-US" sz="750" spc="-5" dirty="0" err="1">
                  <a:solidFill>
                    <a:srgbClr val="1F497E"/>
                  </a:solidFill>
                  <a:latin typeface="Calibri" panose="020F0502020204030204" pitchFamily="34" charset="0"/>
                </a:rPr>
                <a:t>settembre</a:t>
              </a:r>
              <a:r>
                <a:rPr lang="en-US" sz="750" spc="-5" dirty="0">
                  <a:solidFill>
                    <a:srgbClr val="1F497E"/>
                  </a:solidFill>
                  <a:latin typeface="Calibri" panose="020F0502020204030204" pitchFamily="34" charset="0"/>
                </a:rPr>
                <a:t> 2018</a:t>
              </a:r>
            </a:p>
          </p:txBody>
        </p:sp>
        <p:sp>
          <p:nvSpPr>
            <p:cNvPr id="132" name="OTLSHAPE_M_d248607750134c89be42d0e39911d4b8_Shape"/>
            <p:cNvSpPr/>
            <p:nvPr>
              <p:custDataLst>
                <p:tags r:id="rId47"/>
              </p:custDataLst>
            </p:nvPr>
          </p:nvSpPr>
          <p:spPr>
            <a:xfrm rot="16200000">
              <a:off x="1858433" y="4677881"/>
              <a:ext cx="165100" cy="165100"/>
            </a:xfrm>
            <a:prstGeom prst="flowChartMerge">
              <a:avLst/>
            </a:prstGeom>
            <a:solidFill>
              <a:schemeClr val="tx1"/>
            </a:solidFill>
            <a:ln w="25400" cap="flat" cmpd="sng" algn="ctr">
              <a:noFill/>
              <a:prstDash val="solid"/>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latin typeface="Arial"/>
              </a:endParaRPr>
            </a:p>
          </p:txBody>
        </p:sp>
        <p:sp>
          <p:nvSpPr>
            <p:cNvPr id="133" name="OTLSHAPE_M_5c765da3d6cb4937b6819ad05f7ccef9_Title"/>
            <p:cNvSpPr txBox="1"/>
            <p:nvPr>
              <p:custDataLst>
                <p:tags r:id="rId48"/>
              </p:custDataLst>
            </p:nvPr>
          </p:nvSpPr>
          <p:spPr>
            <a:xfrm>
              <a:off x="2805494" y="993136"/>
              <a:ext cx="1219200" cy="376321"/>
            </a:xfrm>
            <a:prstGeom prst="rect">
              <a:avLst/>
            </a:prstGeom>
            <a:noFill/>
          </p:spPr>
          <p:txBody>
            <a:bodyPr vert="horz" wrap="square" lIns="0" tIns="0" rIns="0" bIns="0" rtlCol="0" anchor="ctr" anchorCtr="0">
              <a:spAutoFit/>
            </a:bodyPr>
            <a:lstStyle/>
            <a:p>
              <a:r>
                <a:rPr lang="en-US" sz="825" b="1" spc="-5" dirty="0" err="1">
                  <a:solidFill>
                    <a:prstClr val="black"/>
                  </a:solidFill>
                  <a:latin typeface="Calibri" panose="020F0502020204030204" pitchFamily="34" charset="0"/>
                </a:rPr>
                <a:t>Controricorso</a:t>
              </a:r>
              <a:r>
                <a:rPr lang="en-US" sz="825" b="1" spc="-5" dirty="0">
                  <a:solidFill>
                    <a:prstClr val="black"/>
                  </a:solidFill>
                  <a:latin typeface="Calibri" panose="020F0502020204030204" pitchFamily="34" charset="0"/>
                </a:rPr>
                <a:t> </a:t>
              </a:r>
              <a:r>
                <a:rPr lang="en-US" sz="825" b="1" spc="-5" dirty="0" err="1">
                  <a:solidFill>
                    <a:prstClr val="black"/>
                  </a:solidFill>
                  <a:latin typeface="Calibri" panose="020F0502020204030204" pitchFamily="34" charset="0"/>
                </a:rPr>
                <a:t>Commissione</a:t>
              </a:r>
              <a:endParaRPr lang="en-US" sz="825" b="1" spc="-5" dirty="0">
                <a:solidFill>
                  <a:prstClr val="black"/>
                </a:solidFill>
                <a:latin typeface="Calibri" panose="020F0502020204030204" pitchFamily="34" charset="0"/>
              </a:endParaRPr>
            </a:p>
          </p:txBody>
        </p:sp>
        <p:sp>
          <p:nvSpPr>
            <p:cNvPr id="134" name="OTLSHAPE_M_5c765da3d6cb4937b6819ad05f7ccef9_Date"/>
            <p:cNvSpPr txBox="1"/>
            <p:nvPr>
              <p:custDataLst>
                <p:tags r:id="rId49"/>
              </p:custDataLst>
            </p:nvPr>
          </p:nvSpPr>
          <p:spPr>
            <a:xfrm>
              <a:off x="2807111" y="1457523"/>
              <a:ext cx="1219200" cy="171054"/>
            </a:xfrm>
            <a:prstGeom prst="rect">
              <a:avLst/>
            </a:prstGeom>
            <a:noFill/>
          </p:spPr>
          <p:txBody>
            <a:bodyPr vert="horz" wrap="square" lIns="0" tIns="0" rIns="0" bIns="0" rtlCol="0" anchor="ctr" anchorCtr="0">
              <a:spAutoFit/>
            </a:bodyPr>
            <a:lstStyle/>
            <a:p>
              <a:r>
                <a:rPr lang="en-US" sz="750" spc="-5" dirty="0">
                  <a:solidFill>
                    <a:srgbClr val="1F497E"/>
                  </a:solidFill>
                  <a:latin typeface="Calibri" panose="020F0502020204030204" pitchFamily="34" charset="0"/>
                </a:rPr>
                <a:t>7 </a:t>
              </a:r>
              <a:r>
                <a:rPr lang="en-US" sz="750" spc="-5" dirty="0" err="1">
                  <a:solidFill>
                    <a:srgbClr val="1F497E"/>
                  </a:solidFill>
                  <a:latin typeface="Calibri" panose="020F0502020204030204" pitchFamily="34" charset="0"/>
                </a:rPr>
                <a:t>dicembre</a:t>
              </a:r>
              <a:r>
                <a:rPr lang="en-US" sz="750" spc="-5" dirty="0">
                  <a:solidFill>
                    <a:srgbClr val="1F497E"/>
                  </a:solidFill>
                  <a:latin typeface="Calibri" panose="020F0502020204030204" pitchFamily="34" charset="0"/>
                </a:rPr>
                <a:t> 2018</a:t>
              </a:r>
            </a:p>
          </p:txBody>
        </p:sp>
        <p:sp>
          <p:nvSpPr>
            <p:cNvPr id="135" name="OTLSHAPE_M_5c765da3d6cb4937b6819ad05f7ccef9_Shape"/>
            <p:cNvSpPr/>
            <p:nvPr>
              <p:custDataLst>
                <p:tags r:id="rId50"/>
              </p:custDataLst>
            </p:nvPr>
          </p:nvSpPr>
          <p:spPr>
            <a:xfrm rot="16200000">
              <a:off x="2589594" y="1291122"/>
              <a:ext cx="165100" cy="165100"/>
            </a:xfrm>
            <a:prstGeom prst="flowChartMerge">
              <a:avLst/>
            </a:prstGeom>
            <a:solidFill>
              <a:schemeClr val="tx1"/>
            </a:solidFill>
            <a:ln w="25400" cap="flat" cmpd="sng" algn="ctr">
              <a:noFill/>
              <a:prstDash val="solid"/>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latin typeface="Arial"/>
              </a:endParaRPr>
            </a:p>
          </p:txBody>
        </p:sp>
        <p:sp>
          <p:nvSpPr>
            <p:cNvPr id="136" name="OTLSHAPE_M_988a30b7b4a44b7babe78f0aeb835e1a_Title"/>
            <p:cNvSpPr txBox="1"/>
            <p:nvPr>
              <p:custDataLst>
                <p:tags r:id="rId51"/>
              </p:custDataLst>
            </p:nvPr>
          </p:nvSpPr>
          <p:spPr>
            <a:xfrm>
              <a:off x="3648057" y="2287952"/>
              <a:ext cx="1255842" cy="188160"/>
            </a:xfrm>
            <a:prstGeom prst="rect">
              <a:avLst/>
            </a:prstGeom>
            <a:noFill/>
          </p:spPr>
          <p:txBody>
            <a:bodyPr vert="horz" wrap="square" lIns="0" tIns="0" rIns="0" bIns="0" rtlCol="0" anchor="ctr" anchorCtr="0">
              <a:spAutoFit/>
            </a:bodyPr>
            <a:lstStyle/>
            <a:p>
              <a:r>
                <a:rPr lang="en-US" sz="825" b="1" spc="-6" dirty="0">
                  <a:solidFill>
                    <a:prstClr val="black"/>
                  </a:solidFill>
                  <a:latin typeface="Calibri" panose="020F0502020204030204" pitchFamily="34" charset="0"/>
                </a:rPr>
                <a:t>Replica </a:t>
              </a:r>
              <a:r>
                <a:rPr lang="en-US" sz="825" b="1" spc="-6" dirty="0" err="1">
                  <a:solidFill>
                    <a:prstClr val="black"/>
                  </a:solidFill>
                  <a:latin typeface="Calibri" panose="020F0502020204030204" pitchFamily="34" charset="0"/>
                </a:rPr>
                <a:t>Ricorrente</a:t>
              </a:r>
              <a:endParaRPr lang="en-US" sz="825" b="1" spc="-6" dirty="0">
                <a:solidFill>
                  <a:prstClr val="black"/>
                </a:solidFill>
                <a:latin typeface="Calibri" panose="020F0502020204030204" pitchFamily="34" charset="0"/>
              </a:endParaRPr>
            </a:p>
          </p:txBody>
        </p:sp>
        <p:sp>
          <p:nvSpPr>
            <p:cNvPr id="137" name="OTLSHAPE_M_988a30b7b4a44b7babe78f0aeb835e1a_Date"/>
            <p:cNvSpPr txBox="1"/>
            <p:nvPr>
              <p:custDataLst>
                <p:tags r:id="rId52"/>
              </p:custDataLst>
            </p:nvPr>
          </p:nvSpPr>
          <p:spPr>
            <a:xfrm>
              <a:off x="3648057" y="2471974"/>
              <a:ext cx="1051515" cy="171054"/>
            </a:xfrm>
            <a:prstGeom prst="rect">
              <a:avLst/>
            </a:prstGeom>
            <a:noFill/>
          </p:spPr>
          <p:txBody>
            <a:bodyPr vert="horz" wrap="square" lIns="0" tIns="0" rIns="0" bIns="0" rtlCol="0" anchor="ctr" anchorCtr="0">
              <a:spAutoFit/>
            </a:bodyPr>
            <a:lstStyle/>
            <a:p>
              <a:r>
                <a:rPr lang="en-US" sz="750" spc="-5" dirty="0">
                  <a:solidFill>
                    <a:srgbClr val="1F497E"/>
                  </a:solidFill>
                  <a:latin typeface="Calibri" panose="020F0502020204030204" pitchFamily="34" charset="0"/>
                </a:rPr>
                <a:t>15 </a:t>
              </a:r>
              <a:r>
                <a:rPr lang="en-US" sz="750" spc="-5" dirty="0" err="1">
                  <a:solidFill>
                    <a:srgbClr val="1F497E"/>
                  </a:solidFill>
                  <a:latin typeface="Calibri" panose="020F0502020204030204" pitchFamily="34" charset="0"/>
                </a:rPr>
                <a:t>febbraio</a:t>
              </a:r>
              <a:r>
                <a:rPr lang="en-US" sz="750" spc="-5" dirty="0">
                  <a:solidFill>
                    <a:srgbClr val="1F497E"/>
                  </a:solidFill>
                  <a:latin typeface="Calibri" panose="020F0502020204030204" pitchFamily="34" charset="0"/>
                </a:rPr>
                <a:t> 2019</a:t>
              </a:r>
            </a:p>
          </p:txBody>
        </p:sp>
        <p:sp>
          <p:nvSpPr>
            <p:cNvPr id="138" name="OTLSHAPE_M_988a30b7b4a44b7babe78f0aeb835e1a_Shape"/>
            <p:cNvSpPr/>
            <p:nvPr>
              <p:custDataLst>
                <p:tags r:id="rId53"/>
              </p:custDataLst>
            </p:nvPr>
          </p:nvSpPr>
          <p:spPr>
            <a:xfrm rot="16200000">
              <a:off x="3407493" y="2444530"/>
              <a:ext cx="165100" cy="165100"/>
            </a:xfrm>
            <a:prstGeom prst="flowChartMerge">
              <a:avLst/>
            </a:prstGeom>
            <a:solidFill>
              <a:schemeClr val="tx1"/>
            </a:solidFill>
            <a:ln w="25400" cap="flat" cmpd="sng" algn="ctr">
              <a:noFill/>
              <a:prstDash val="solid"/>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latin typeface="Arial"/>
              </a:endParaRPr>
            </a:p>
          </p:txBody>
        </p:sp>
        <p:sp>
          <p:nvSpPr>
            <p:cNvPr id="139" name="OTLSHAPE_M_e81b3b8ee89649d086c8629955f074d4_Title"/>
            <p:cNvSpPr txBox="1"/>
            <p:nvPr>
              <p:custDataLst>
                <p:tags r:id="rId54"/>
              </p:custDataLst>
            </p:nvPr>
          </p:nvSpPr>
          <p:spPr>
            <a:xfrm>
              <a:off x="3397600" y="1737564"/>
              <a:ext cx="3094401" cy="188160"/>
            </a:xfrm>
            <a:prstGeom prst="rect">
              <a:avLst/>
            </a:prstGeom>
            <a:noFill/>
          </p:spPr>
          <p:txBody>
            <a:bodyPr vert="horz" wrap="square" lIns="0" tIns="0" rIns="0" bIns="0" rtlCol="0" anchor="ctr" anchorCtr="0">
              <a:spAutoFit/>
            </a:bodyPr>
            <a:lstStyle/>
            <a:p>
              <a:r>
                <a:rPr lang="en-US" sz="825" b="1" dirty="0" err="1">
                  <a:solidFill>
                    <a:prstClr val="black"/>
                  </a:solidFill>
                  <a:latin typeface="Calibri" panose="020F0502020204030204" pitchFamily="34" charset="0"/>
                </a:rPr>
                <a:t>Richiesta</a:t>
              </a:r>
              <a:r>
                <a:rPr lang="en-US" sz="825" b="1" dirty="0">
                  <a:solidFill>
                    <a:prstClr val="black"/>
                  </a:solidFill>
                  <a:latin typeface="Calibri" panose="020F0502020204030204" pitchFamily="34" charset="0"/>
                </a:rPr>
                <a:t> di </a:t>
              </a:r>
              <a:r>
                <a:rPr lang="en-US" sz="825" b="1" dirty="0" err="1">
                  <a:solidFill>
                    <a:prstClr val="black"/>
                  </a:solidFill>
                  <a:latin typeface="Calibri" panose="020F0502020204030204" pitchFamily="34" charset="0"/>
                </a:rPr>
                <a:t>intervento</a:t>
              </a:r>
              <a:endParaRPr lang="en-US" sz="825" b="1" dirty="0">
                <a:solidFill>
                  <a:prstClr val="black"/>
                </a:solidFill>
                <a:latin typeface="Calibri" panose="020F0502020204030204" pitchFamily="34" charset="0"/>
              </a:endParaRPr>
            </a:p>
          </p:txBody>
        </p:sp>
        <p:sp>
          <p:nvSpPr>
            <p:cNvPr id="140" name="OTLSHAPE_M_e81b3b8ee89649d086c8629955f074d4_Date"/>
            <p:cNvSpPr txBox="1"/>
            <p:nvPr>
              <p:custDataLst>
                <p:tags r:id="rId55"/>
              </p:custDataLst>
            </p:nvPr>
          </p:nvSpPr>
          <p:spPr>
            <a:xfrm>
              <a:off x="3407492" y="1936735"/>
              <a:ext cx="1143639" cy="171054"/>
            </a:xfrm>
            <a:prstGeom prst="rect">
              <a:avLst/>
            </a:prstGeom>
            <a:noFill/>
          </p:spPr>
          <p:txBody>
            <a:bodyPr vert="horz" wrap="square" lIns="0" tIns="0" rIns="0" bIns="0" rtlCol="0" anchor="ctr" anchorCtr="0">
              <a:spAutoFit/>
            </a:bodyPr>
            <a:lstStyle/>
            <a:p>
              <a:r>
                <a:rPr lang="en-US" sz="750" spc="-5" dirty="0">
                  <a:solidFill>
                    <a:srgbClr val="1F497E"/>
                  </a:solidFill>
                  <a:latin typeface="Calibri" panose="020F0502020204030204" pitchFamily="34" charset="0"/>
                </a:rPr>
                <a:t>16 </a:t>
              </a:r>
              <a:r>
                <a:rPr lang="en-US" sz="750" spc="-5" dirty="0" err="1">
                  <a:solidFill>
                    <a:srgbClr val="1F497E"/>
                  </a:solidFill>
                  <a:latin typeface="Calibri" panose="020F0502020204030204" pitchFamily="34" charset="0"/>
                </a:rPr>
                <a:t>gennaio</a:t>
              </a:r>
              <a:r>
                <a:rPr lang="en-US" sz="750" spc="-5" dirty="0">
                  <a:solidFill>
                    <a:srgbClr val="1F497E"/>
                  </a:solidFill>
                  <a:latin typeface="Calibri" panose="020F0502020204030204" pitchFamily="34" charset="0"/>
                </a:rPr>
                <a:t> 2019</a:t>
              </a:r>
            </a:p>
          </p:txBody>
        </p:sp>
        <p:sp>
          <p:nvSpPr>
            <p:cNvPr id="141" name="OTLSHAPE_M_e81b3b8ee89649d086c8629955f074d4_Shape"/>
            <p:cNvSpPr/>
            <p:nvPr>
              <p:custDataLst>
                <p:tags r:id="rId56"/>
              </p:custDataLst>
            </p:nvPr>
          </p:nvSpPr>
          <p:spPr>
            <a:xfrm rot="16200000">
              <a:off x="3156551" y="1886555"/>
              <a:ext cx="165100" cy="165100"/>
            </a:xfrm>
            <a:prstGeom prst="flowChartMerge">
              <a:avLst/>
            </a:prstGeom>
            <a:solidFill>
              <a:schemeClr val="tx1"/>
            </a:solidFill>
            <a:ln w="25400" cap="flat" cmpd="sng" algn="ctr">
              <a:noFill/>
              <a:prstDash val="solid"/>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latin typeface="Arial"/>
              </a:endParaRPr>
            </a:p>
          </p:txBody>
        </p:sp>
        <p:sp>
          <p:nvSpPr>
            <p:cNvPr id="145" name="OTLSHAPE_M_26d0b89721084119925e4e9a3e9914ac_Title"/>
            <p:cNvSpPr txBox="1"/>
            <p:nvPr>
              <p:custDataLst>
                <p:tags r:id="rId57"/>
              </p:custDataLst>
            </p:nvPr>
          </p:nvSpPr>
          <p:spPr>
            <a:xfrm>
              <a:off x="3815542" y="2930940"/>
              <a:ext cx="1681940" cy="188160"/>
            </a:xfrm>
            <a:prstGeom prst="rect">
              <a:avLst/>
            </a:prstGeom>
            <a:noFill/>
          </p:spPr>
          <p:txBody>
            <a:bodyPr vert="horz" wrap="square" lIns="0" tIns="0" rIns="0" bIns="0" rtlCol="0" anchor="ctr" anchorCtr="0">
              <a:spAutoFit/>
            </a:bodyPr>
            <a:lstStyle/>
            <a:p>
              <a:r>
                <a:rPr lang="en-US" sz="825" b="1" spc="-3" dirty="0" err="1">
                  <a:solidFill>
                    <a:prstClr val="black"/>
                  </a:solidFill>
                  <a:latin typeface="Calibri" panose="020F0502020204030204" pitchFamily="34" charset="0"/>
                </a:rPr>
                <a:t>Controreplica</a:t>
              </a:r>
              <a:r>
                <a:rPr lang="en-US" sz="825" b="1" spc="-3" dirty="0">
                  <a:solidFill>
                    <a:prstClr val="black"/>
                  </a:solidFill>
                  <a:latin typeface="Calibri" panose="020F0502020204030204" pitchFamily="34" charset="0"/>
                </a:rPr>
                <a:t> </a:t>
              </a:r>
              <a:r>
                <a:rPr lang="en-US" sz="825" b="1" spc="-3" dirty="0" err="1">
                  <a:solidFill>
                    <a:prstClr val="black"/>
                  </a:solidFill>
                  <a:latin typeface="Calibri" panose="020F0502020204030204" pitchFamily="34" charset="0"/>
                </a:rPr>
                <a:t>Commissione</a:t>
              </a:r>
              <a:endParaRPr lang="en-US" sz="825" b="1" spc="-3" dirty="0">
                <a:solidFill>
                  <a:prstClr val="black"/>
                </a:solidFill>
                <a:latin typeface="Calibri" panose="020F0502020204030204" pitchFamily="34" charset="0"/>
              </a:endParaRPr>
            </a:p>
          </p:txBody>
        </p:sp>
        <p:sp>
          <p:nvSpPr>
            <p:cNvPr id="146" name="OTLSHAPE_M_26d0b89721084119925e4e9a3e9914ac_Date"/>
            <p:cNvSpPr txBox="1"/>
            <p:nvPr>
              <p:custDataLst>
                <p:tags r:id="rId58"/>
              </p:custDataLst>
            </p:nvPr>
          </p:nvSpPr>
          <p:spPr>
            <a:xfrm>
              <a:off x="3815543" y="3114964"/>
              <a:ext cx="839874" cy="171054"/>
            </a:xfrm>
            <a:prstGeom prst="rect">
              <a:avLst/>
            </a:prstGeom>
            <a:noFill/>
          </p:spPr>
          <p:txBody>
            <a:bodyPr vert="horz" wrap="square" lIns="0" tIns="0" rIns="0" bIns="0" rtlCol="0" anchor="ctr" anchorCtr="0">
              <a:spAutoFit/>
            </a:bodyPr>
            <a:lstStyle/>
            <a:p>
              <a:r>
                <a:rPr lang="en-US" sz="750" spc="-5" dirty="0">
                  <a:solidFill>
                    <a:srgbClr val="1F497E"/>
                  </a:solidFill>
                  <a:latin typeface="Calibri" panose="020F0502020204030204" pitchFamily="34" charset="0"/>
                </a:rPr>
                <a:t>17 </a:t>
              </a:r>
              <a:r>
                <a:rPr lang="en-US" sz="750" spc="-5" dirty="0" err="1">
                  <a:solidFill>
                    <a:srgbClr val="1F497E"/>
                  </a:solidFill>
                  <a:latin typeface="Calibri" panose="020F0502020204030204" pitchFamily="34" charset="0"/>
                </a:rPr>
                <a:t>aprile</a:t>
              </a:r>
              <a:r>
                <a:rPr lang="en-US" sz="750" spc="-5" dirty="0">
                  <a:solidFill>
                    <a:srgbClr val="1F497E"/>
                  </a:solidFill>
                  <a:latin typeface="Calibri" panose="020F0502020204030204" pitchFamily="34" charset="0"/>
                </a:rPr>
                <a:t> 2019</a:t>
              </a:r>
            </a:p>
          </p:txBody>
        </p:sp>
        <p:sp>
          <p:nvSpPr>
            <p:cNvPr id="147" name="OTLSHAPE_M_26d0b89721084119925e4e9a3e9914ac_Shape"/>
            <p:cNvSpPr/>
            <p:nvPr>
              <p:custDataLst>
                <p:tags r:id="rId59"/>
              </p:custDataLst>
            </p:nvPr>
          </p:nvSpPr>
          <p:spPr>
            <a:xfrm rot="16200000">
              <a:off x="3613426" y="2901514"/>
              <a:ext cx="165100" cy="165100"/>
            </a:xfrm>
            <a:prstGeom prst="flowChartMerge">
              <a:avLst/>
            </a:prstGeom>
            <a:solidFill>
              <a:schemeClr val="tx1"/>
            </a:solidFill>
            <a:ln w="25400" cap="flat" cmpd="sng" algn="ctr">
              <a:noFill/>
              <a:prstDash val="solid"/>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latin typeface="Arial"/>
              </a:endParaRPr>
            </a:p>
          </p:txBody>
        </p:sp>
        <p:sp>
          <p:nvSpPr>
            <p:cNvPr id="148" name="OTLSHAPE_M_b6efa8cd00d54b028530a71a7b850234_Title"/>
            <p:cNvSpPr txBox="1"/>
            <p:nvPr>
              <p:custDataLst>
                <p:tags r:id="rId60"/>
              </p:custDataLst>
            </p:nvPr>
          </p:nvSpPr>
          <p:spPr>
            <a:xfrm>
              <a:off x="4726104" y="4080322"/>
              <a:ext cx="2006600" cy="188160"/>
            </a:xfrm>
            <a:prstGeom prst="rect">
              <a:avLst/>
            </a:prstGeom>
            <a:noFill/>
          </p:spPr>
          <p:txBody>
            <a:bodyPr vert="horz" wrap="square" lIns="0" tIns="0" rIns="0" bIns="0" rtlCol="0" anchor="ctr" anchorCtr="0">
              <a:spAutoFit/>
            </a:bodyPr>
            <a:lstStyle/>
            <a:p>
              <a:r>
                <a:rPr lang="en-US" sz="825" b="1" spc="-3" dirty="0" err="1">
                  <a:solidFill>
                    <a:prstClr val="black"/>
                  </a:solidFill>
                  <a:latin typeface="Calibri" panose="020F0502020204030204" pitchFamily="34" charset="0"/>
                </a:rPr>
                <a:t>Osservazioni</a:t>
              </a:r>
              <a:r>
                <a:rPr lang="en-US" sz="825" b="1" spc="-3" dirty="0">
                  <a:solidFill>
                    <a:prstClr val="black"/>
                  </a:solidFill>
                  <a:latin typeface="Calibri" panose="020F0502020204030204" pitchFamily="34" charset="0"/>
                </a:rPr>
                <a:t> </a:t>
              </a:r>
              <a:r>
                <a:rPr lang="en-US" sz="825" b="1" spc="-3" dirty="0" err="1">
                  <a:solidFill>
                    <a:prstClr val="black"/>
                  </a:solidFill>
                  <a:latin typeface="Calibri" panose="020F0502020204030204" pitchFamily="34" charset="0"/>
                </a:rPr>
                <a:t>delle</a:t>
              </a:r>
              <a:r>
                <a:rPr lang="en-US" sz="825" b="1" spc="-3" dirty="0">
                  <a:solidFill>
                    <a:prstClr val="black"/>
                  </a:solidFill>
                  <a:latin typeface="Calibri" panose="020F0502020204030204" pitchFamily="34" charset="0"/>
                </a:rPr>
                <a:t> parti</a:t>
              </a:r>
            </a:p>
          </p:txBody>
        </p:sp>
        <p:sp>
          <p:nvSpPr>
            <p:cNvPr id="149" name="OTLSHAPE_M_b6efa8cd00d54b028530a71a7b850234_Date"/>
            <p:cNvSpPr txBox="1"/>
            <p:nvPr>
              <p:custDataLst>
                <p:tags r:id="rId61"/>
              </p:custDataLst>
            </p:nvPr>
          </p:nvSpPr>
          <p:spPr>
            <a:xfrm>
              <a:off x="4731756" y="4297185"/>
              <a:ext cx="1201462" cy="171054"/>
            </a:xfrm>
            <a:prstGeom prst="rect">
              <a:avLst/>
            </a:prstGeom>
            <a:noFill/>
          </p:spPr>
          <p:txBody>
            <a:bodyPr vert="horz" wrap="square" lIns="0" tIns="0" rIns="0" bIns="0" rtlCol="0" anchor="ctr" anchorCtr="0">
              <a:spAutoFit/>
            </a:bodyPr>
            <a:lstStyle/>
            <a:p>
              <a:r>
                <a:rPr lang="it-IT" sz="750" spc="-5" dirty="0">
                  <a:solidFill>
                    <a:srgbClr val="1F497E"/>
                  </a:solidFill>
                  <a:latin typeface="Calibri" panose="020F0502020204030204" pitchFamily="34" charset="0"/>
                </a:rPr>
                <a:t>15 e 18 novembre 2019</a:t>
              </a:r>
              <a:endParaRPr lang="en-US" sz="750" spc="-5" dirty="0">
                <a:solidFill>
                  <a:srgbClr val="1F497E"/>
                </a:solidFill>
                <a:latin typeface="Calibri" panose="020F0502020204030204" pitchFamily="34" charset="0"/>
              </a:endParaRPr>
            </a:p>
          </p:txBody>
        </p:sp>
        <p:sp>
          <p:nvSpPr>
            <p:cNvPr id="150" name="OTLSHAPE_M_b6efa8cd00d54b028530a71a7b850234_Shape"/>
            <p:cNvSpPr/>
            <p:nvPr>
              <p:custDataLst>
                <p:tags r:id="rId62"/>
              </p:custDataLst>
            </p:nvPr>
          </p:nvSpPr>
          <p:spPr>
            <a:xfrm rot="16200000">
              <a:off x="4503350" y="4205212"/>
              <a:ext cx="165100" cy="165100"/>
            </a:xfrm>
            <a:prstGeom prst="flowChartMerge">
              <a:avLst/>
            </a:prstGeom>
            <a:solidFill>
              <a:schemeClr val="tx1"/>
            </a:solidFill>
            <a:ln w="25400" cap="flat" cmpd="sng" algn="ctr">
              <a:noFill/>
              <a:prstDash val="solid"/>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latin typeface="Arial"/>
              </a:endParaRPr>
            </a:p>
          </p:txBody>
        </p:sp>
        <p:sp>
          <p:nvSpPr>
            <p:cNvPr id="154" name="OTLSHAPE_M_0191aeb2bedc4b7caf92073f7534b3d6_Title"/>
            <p:cNvSpPr txBox="1"/>
            <p:nvPr>
              <p:custDataLst>
                <p:tags r:id="rId63"/>
              </p:custDataLst>
            </p:nvPr>
          </p:nvSpPr>
          <p:spPr>
            <a:xfrm>
              <a:off x="6036531" y="2909045"/>
              <a:ext cx="1615134" cy="188160"/>
            </a:xfrm>
            <a:prstGeom prst="rect">
              <a:avLst/>
            </a:prstGeom>
            <a:noFill/>
          </p:spPr>
          <p:txBody>
            <a:bodyPr vert="horz" wrap="square" lIns="0" tIns="0" rIns="0" bIns="0" rtlCol="0" anchor="ctr" anchorCtr="0">
              <a:spAutoFit/>
            </a:bodyPr>
            <a:lstStyle/>
            <a:p>
              <a:r>
                <a:rPr lang="en-US" sz="825" b="1" spc="-5" dirty="0" err="1">
                  <a:solidFill>
                    <a:prstClr val="black"/>
                  </a:solidFill>
                  <a:latin typeface="Calibri" panose="020F0502020204030204" pitchFamily="34" charset="0"/>
                </a:rPr>
                <a:t>Rinvio</a:t>
              </a:r>
              <a:r>
                <a:rPr lang="en-US" sz="825" b="1" spc="-5" dirty="0">
                  <a:solidFill>
                    <a:prstClr val="black"/>
                  </a:solidFill>
                  <a:latin typeface="Calibri" panose="020F0502020204030204" pitchFamily="34" charset="0"/>
                </a:rPr>
                <a:t> </a:t>
              </a:r>
              <a:r>
                <a:rPr lang="en-US" sz="825" b="1" spc="-5" dirty="0" err="1">
                  <a:solidFill>
                    <a:prstClr val="black"/>
                  </a:solidFill>
                  <a:latin typeface="Calibri" panose="020F0502020204030204" pitchFamily="34" charset="0"/>
                </a:rPr>
                <a:t>alla</a:t>
              </a:r>
              <a:r>
                <a:rPr lang="en-US" sz="825" b="1" spc="-5" dirty="0">
                  <a:solidFill>
                    <a:prstClr val="black"/>
                  </a:solidFill>
                  <a:latin typeface="Calibri" panose="020F0502020204030204" pitchFamily="34" charset="0"/>
                </a:rPr>
                <a:t> Grande </a:t>
              </a:r>
              <a:r>
                <a:rPr lang="en-US" sz="825" b="1" spc="-5" dirty="0" err="1">
                  <a:solidFill>
                    <a:prstClr val="black"/>
                  </a:solidFill>
                  <a:latin typeface="Calibri" panose="020F0502020204030204" pitchFamily="34" charset="0"/>
                </a:rPr>
                <a:t>Sezione</a:t>
              </a:r>
              <a:endParaRPr lang="en-US" sz="825" b="1" spc="-5" dirty="0">
                <a:solidFill>
                  <a:prstClr val="black"/>
                </a:solidFill>
                <a:latin typeface="Calibri" panose="020F0502020204030204" pitchFamily="34" charset="0"/>
              </a:endParaRPr>
            </a:p>
          </p:txBody>
        </p:sp>
        <p:sp>
          <p:nvSpPr>
            <p:cNvPr id="155" name="OTLSHAPE_M_0191aeb2bedc4b7caf92073f7534b3d6_Date"/>
            <p:cNvSpPr txBox="1"/>
            <p:nvPr>
              <p:custDataLst>
                <p:tags r:id="rId64"/>
              </p:custDataLst>
            </p:nvPr>
          </p:nvSpPr>
          <p:spPr>
            <a:xfrm>
              <a:off x="6036531" y="3093071"/>
              <a:ext cx="1167148" cy="171054"/>
            </a:xfrm>
            <a:prstGeom prst="rect">
              <a:avLst/>
            </a:prstGeom>
            <a:noFill/>
          </p:spPr>
          <p:txBody>
            <a:bodyPr vert="horz" wrap="square" lIns="0" tIns="0" rIns="0" bIns="0" rtlCol="0" anchor="ctr" anchorCtr="0">
              <a:spAutoFit/>
            </a:bodyPr>
            <a:lstStyle/>
            <a:p>
              <a:r>
                <a:rPr lang="en-US" sz="750" spc="-3" dirty="0">
                  <a:solidFill>
                    <a:srgbClr val="1F497E"/>
                  </a:solidFill>
                  <a:latin typeface="Calibri" panose="020F0502020204030204" pitchFamily="34" charset="0"/>
                </a:rPr>
                <a:t>27 </a:t>
              </a:r>
              <a:r>
                <a:rPr lang="en-US" sz="750" spc="-3" dirty="0" err="1">
                  <a:solidFill>
                    <a:srgbClr val="1F497E"/>
                  </a:solidFill>
                  <a:latin typeface="Calibri" panose="020F0502020204030204" pitchFamily="34" charset="0"/>
                </a:rPr>
                <a:t>marzo</a:t>
              </a:r>
              <a:r>
                <a:rPr lang="en-US" sz="750" spc="-3" dirty="0">
                  <a:solidFill>
                    <a:srgbClr val="1F497E"/>
                  </a:solidFill>
                  <a:latin typeface="Calibri" panose="020F0502020204030204" pitchFamily="34" charset="0"/>
                </a:rPr>
                <a:t> 2020</a:t>
              </a:r>
            </a:p>
          </p:txBody>
        </p:sp>
        <p:sp>
          <p:nvSpPr>
            <p:cNvPr id="156" name="OTLSHAPE_M_0191aeb2bedc4b7caf92073f7534b3d6_Shape"/>
            <p:cNvSpPr/>
            <p:nvPr>
              <p:custDataLst>
                <p:tags r:id="rId65"/>
              </p:custDataLst>
            </p:nvPr>
          </p:nvSpPr>
          <p:spPr>
            <a:xfrm rot="16200000">
              <a:off x="5814282" y="2959477"/>
              <a:ext cx="165100" cy="165100"/>
            </a:xfrm>
            <a:prstGeom prst="flowChartMerge">
              <a:avLst/>
            </a:prstGeom>
            <a:solidFill>
              <a:schemeClr val="tx1"/>
            </a:solidFill>
            <a:ln w="25400" cap="flat" cmpd="sng" algn="ctr">
              <a:noFill/>
              <a:prstDash val="solid"/>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latin typeface="Arial"/>
              </a:endParaRPr>
            </a:p>
          </p:txBody>
        </p:sp>
        <p:sp>
          <p:nvSpPr>
            <p:cNvPr id="157" name="OTLSHAPE_M_b1ddf680e0f445e6b5d29221f1bc5789_Date"/>
            <p:cNvSpPr txBox="1"/>
            <p:nvPr>
              <p:custDataLst>
                <p:tags r:id="rId66"/>
              </p:custDataLst>
            </p:nvPr>
          </p:nvSpPr>
          <p:spPr>
            <a:xfrm>
              <a:off x="6409723" y="3716132"/>
              <a:ext cx="1118248" cy="171054"/>
            </a:xfrm>
            <a:prstGeom prst="rect">
              <a:avLst/>
            </a:prstGeom>
            <a:noFill/>
          </p:spPr>
          <p:txBody>
            <a:bodyPr vert="horz" wrap="square" lIns="0" tIns="0" rIns="0" bIns="0" rtlCol="0" anchor="ctr" anchorCtr="0">
              <a:spAutoFit/>
            </a:bodyPr>
            <a:lstStyle/>
            <a:p>
              <a:r>
                <a:rPr lang="en-US" sz="750" spc="-5" dirty="0">
                  <a:solidFill>
                    <a:srgbClr val="1F497E"/>
                  </a:solidFill>
                  <a:latin typeface="Calibri" panose="020F0502020204030204" pitchFamily="34" charset="0"/>
                </a:rPr>
                <a:t>16 </a:t>
              </a:r>
              <a:r>
                <a:rPr lang="en-US" sz="750" spc="-5" dirty="0" err="1">
                  <a:solidFill>
                    <a:srgbClr val="1F497E"/>
                  </a:solidFill>
                  <a:latin typeface="Calibri" panose="020F0502020204030204" pitchFamily="34" charset="0"/>
                </a:rPr>
                <a:t>settembre</a:t>
              </a:r>
              <a:r>
                <a:rPr lang="en-US" sz="750" spc="-5" dirty="0">
                  <a:solidFill>
                    <a:srgbClr val="1F497E"/>
                  </a:solidFill>
                  <a:latin typeface="Calibri" panose="020F0502020204030204" pitchFamily="34" charset="0"/>
                </a:rPr>
                <a:t> 2020</a:t>
              </a:r>
            </a:p>
          </p:txBody>
        </p:sp>
        <p:sp>
          <p:nvSpPr>
            <p:cNvPr id="158" name="OTLSHAPE_M_b1ddf680e0f445e6b5d29221f1bc5789_Shape"/>
            <p:cNvSpPr/>
            <p:nvPr>
              <p:custDataLst>
                <p:tags r:id="rId67"/>
              </p:custDataLst>
            </p:nvPr>
          </p:nvSpPr>
          <p:spPr>
            <a:xfrm rot="16200000">
              <a:off x="6193211" y="3497569"/>
              <a:ext cx="165100" cy="165100"/>
            </a:xfrm>
            <a:prstGeom prst="flowChartMerge">
              <a:avLst/>
            </a:prstGeom>
            <a:solidFill>
              <a:schemeClr val="tx1"/>
            </a:solidFill>
            <a:ln w="25400" cap="flat" cmpd="sng" algn="ctr">
              <a:noFill/>
              <a:prstDash val="solid"/>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latin typeface="Arial"/>
              </a:endParaRPr>
            </a:p>
          </p:txBody>
        </p:sp>
        <p:sp>
          <p:nvSpPr>
            <p:cNvPr id="159" name="OTLSHAPE_M_54e6f2486ffc488a8c4721472a599077_Date"/>
            <p:cNvSpPr txBox="1"/>
            <p:nvPr>
              <p:custDataLst>
                <p:tags r:id="rId68"/>
              </p:custDataLst>
            </p:nvPr>
          </p:nvSpPr>
          <p:spPr>
            <a:xfrm>
              <a:off x="6529146" y="4339195"/>
              <a:ext cx="930609" cy="171054"/>
            </a:xfrm>
            <a:prstGeom prst="rect">
              <a:avLst/>
            </a:prstGeom>
            <a:noFill/>
          </p:spPr>
          <p:txBody>
            <a:bodyPr vert="horz" wrap="square" lIns="0" tIns="0" rIns="0" bIns="0" rtlCol="0" anchor="ctr" anchorCtr="0">
              <a:spAutoFit/>
            </a:bodyPr>
            <a:lstStyle/>
            <a:p>
              <a:r>
                <a:rPr lang="en-US" sz="750" spc="-5" dirty="0">
                  <a:solidFill>
                    <a:srgbClr val="1F497E"/>
                  </a:solidFill>
                  <a:latin typeface="Calibri" panose="020F0502020204030204" pitchFamily="34" charset="0"/>
                </a:rPr>
                <a:t>1 </a:t>
              </a:r>
              <a:r>
                <a:rPr lang="en-US" sz="750" spc="-5" dirty="0" err="1">
                  <a:solidFill>
                    <a:srgbClr val="1F497E"/>
                  </a:solidFill>
                  <a:latin typeface="Calibri" panose="020F0502020204030204" pitchFamily="34" charset="0"/>
                </a:rPr>
                <a:t>ottobre</a:t>
              </a:r>
              <a:r>
                <a:rPr lang="en-US" sz="750" spc="-5" dirty="0">
                  <a:solidFill>
                    <a:srgbClr val="1F497E"/>
                  </a:solidFill>
                  <a:latin typeface="Calibri" panose="020F0502020204030204" pitchFamily="34" charset="0"/>
                </a:rPr>
                <a:t> 2020</a:t>
              </a:r>
            </a:p>
          </p:txBody>
        </p:sp>
        <p:sp>
          <p:nvSpPr>
            <p:cNvPr id="160" name="OTLSHAPE_M_54e6f2486ffc488a8c4721472a599077_Shape"/>
            <p:cNvSpPr/>
            <p:nvPr>
              <p:custDataLst>
                <p:tags r:id="rId69"/>
              </p:custDataLst>
            </p:nvPr>
          </p:nvSpPr>
          <p:spPr>
            <a:xfrm rot="16200000">
              <a:off x="6306896" y="4123260"/>
              <a:ext cx="165100" cy="165100"/>
            </a:xfrm>
            <a:prstGeom prst="flowChartMerge">
              <a:avLst/>
            </a:prstGeom>
            <a:solidFill>
              <a:schemeClr val="tx1"/>
            </a:solidFill>
            <a:ln w="25400" cap="flat" cmpd="sng" algn="ctr">
              <a:noFill/>
              <a:prstDash val="solid"/>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latin typeface="Arial"/>
              </a:endParaRPr>
            </a:p>
          </p:txBody>
        </p:sp>
        <p:sp>
          <p:nvSpPr>
            <p:cNvPr id="161" name="OTLSHAPE_M_0985b7ad1d9d4046b58e251c295513fd_Title"/>
            <p:cNvSpPr txBox="1"/>
            <p:nvPr>
              <p:custDataLst>
                <p:tags r:id="rId70"/>
              </p:custDataLst>
            </p:nvPr>
          </p:nvSpPr>
          <p:spPr>
            <a:xfrm>
              <a:off x="6614076" y="4607714"/>
              <a:ext cx="736599" cy="188160"/>
            </a:xfrm>
            <a:prstGeom prst="rect">
              <a:avLst/>
            </a:prstGeom>
            <a:noFill/>
          </p:spPr>
          <p:txBody>
            <a:bodyPr vert="horz" wrap="square" lIns="0" tIns="0" rIns="0" bIns="0" rtlCol="0" anchor="ctr" anchorCtr="0">
              <a:spAutoFit/>
            </a:bodyPr>
            <a:lstStyle/>
            <a:p>
              <a:r>
                <a:rPr lang="en-US" sz="825" b="1" spc="-5" dirty="0" err="1">
                  <a:solidFill>
                    <a:prstClr val="black"/>
                  </a:solidFill>
                  <a:latin typeface="Calibri" panose="020F0502020204030204" pitchFamily="34" charset="0"/>
                </a:rPr>
                <a:t>Udienza</a:t>
              </a:r>
              <a:endParaRPr lang="en-US" sz="825" b="1" spc="-5" dirty="0">
                <a:solidFill>
                  <a:prstClr val="black"/>
                </a:solidFill>
                <a:latin typeface="Calibri" panose="020F0502020204030204" pitchFamily="34" charset="0"/>
              </a:endParaRPr>
            </a:p>
          </p:txBody>
        </p:sp>
        <p:sp>
          <p:nvSpPr>
            <p:cNvPr id="162" name="OTLSHAPE_M_0985b7ad1d9d4046b58e251c295513fd_Date"/>
            <p:cNvSpPr txBox="1"/>
            <p:nvPr>
              <p:custDataLst>
                <p:tags r:id="rId71"/>
              </p:custDataLst>
            </p:nvPr>
          </p:nvSpPr>
          <p:spPr>
            <a:xfrm>
              <a:off x="6614076" y="4782803"/>
              <a:ext cx="789354" cy="171054"/>
            </a:xfrm>
            <a:prstGeom prst="rect">
              <a:avLst/>
            </a:prstGeom>
            <a:noFill/>
          </p:spPr>
          <p:txBody>
            <a:bodyPr vert="horz" wrap="square" lIns="0" tIns="0" rIns="0" bIns="0" rtlCol="0" anchor="ctr" anchorCtr="0">
              <a:spAutoFit/>
            </a:bodyPr>
            <a:lstStyle/>
            <a:p>
              <a:r>
                <a:rPr lang="en-US" sz="750" spc="-5" dirty="0">
                  <a:solidFill>
                    <a:srgbClr val="1F497E"/>
                  </a:solidFill>
                  <a:latin typeface="Calibri" panose="020F0502020204030204" pitchFamily="34" charset="0"/>
                </a:rPr>
                <a:t>22 </a:t>
              </a:r>
              <a:r>
                <a:rPr lang="en-US" sz="750" spc="-5" dirty="0" err="1">
                  <a:solidFill>
                    <a:srgbClr val="1F497E"/>
                  </a:solidFill>
                  <a:latin typeface="Calibri" panose="020F0502020204030204" pitchFamily="34" charset="0"/>
                </a:rPr>
                <a:t>ottobre</a:t>
              </a:r>
              <a:r>
                <a:rPr lang="en-US" sz="750" spc="-5" dirty="0">
                  <a:solidFill>
                    <a:srgbClr val="1F497E"/>
                  </a:solidFill>
                  <a:latin typeface="Calibri" panose="020F0502020204030204" pitchFamily="34" charset="0"/>
                </a:rPr>
                <a:t> 2020</a:t>
              </a:r>
            </a:p>
          </p:txBody>
        </p:sp>
        <p:sp>
          <p:nvSpPr>
            <p:cNvPr id="163" name="OTLSHAPE_M_0985b7ad1d9d4046b58e251c295513fd_Shape"/>
            <p:cNvSpPr/>
            <p:nvPr>
              <p:custDataLst>
                <p:tags r:id="rId72"/>
              </p:custDataLst>
            </p:nvPr>
          </p:nvSpPr>
          <p:spPr>
            <a:xfrm rot="16200000">
              <a:off x="6405840" y="4647461"/>
              <a:ext cx="165100" cy="165100"/>
            </a:xfrm>
            <a:prstGeom prst="flowChartMerge">
              <a:avLst/>
            </a:prstGeom>
            <a:solidFill>
              <a:schemeClr val="tx1"/>
            </a:solidFill>
            <a:ln w="25400" cap="flat" cmpd="sng" algn="ctr">
              <a:noFill/>
              <a:prstDash val="solid"/>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latin typeface="Arial"/>
              </a:endParaRPr>
            </a:p>
          </p:txBody>
        </p:sp>
        <p:sp>
          <p:nvSpPr>
            <p:cNvPr id="164" name="OTLSHAPE_M_cec8ee46bcdc446e8604523bdacf39d1_Title"/>
            <p:cNvSpPr txBox="1"/>
            <p:nvPr>
              <p:custDataLst>
                <p:tags r:id="rId73"/>
              </p:custDataLst>
            </p:nvPr>
          </p:nvSpPr>
          <p:spPr>
            <a:xfrm>
              <a:off x="8126413" y="4607714"/>
              <a:ext cx="647700" cy="188160"/>
            </a:xfrm>
            <a:prstGeom prst="rect">
              <a:avLst/>
            </a:prstGeom>
            <a:noFill/>
          </p:spPr>
          <p:txBody>
            <a:bodyPr vert="horz" wrap="square" lIns="0" tIns="0" rIns="0" bIns="0" rtlCol="0" anchor="ctr" anchorCtr="0">
              <a:spAutoFit/>
            </a:bodyPr>
            <a:lstStyle/>
            <a:p>
              <a:r>
                <a:rPr lang="en-US" sz="825" b="1" spc="-6" dirty="0" err="1">
                  <a:solidFill>
                    <a:prstClr val="black"/>
                  </a:solidFill>
                  <a:latin typeface="Calibri" panose="020F0502020204030204" pitchFamily="34" charset="0"/>
                </a:rPr>
                <a:t>Sentenza</a:t>
              </a:r>
              <a:endParaRPr lang="en-US" sz="825" b="1" spc="-6" dirty="0">
                <a:solidFill>
                  <a:prstClr val="black"/>
                </a:solidFill>
                <a:latin typeface="Calibri" panose="020F0502020204030204" pitchFamily="34" charset="0"/>
              </a:endParaRPr>
            </a:p>
          </p:txBody>
        </p:sp>
        <p:sp>
          <p:nvSpPr>
            <p:cNvPr id="165" name="OTLSHAPE_M_cec8ee46bcdc446e8604523bdacf39d1_Date"/>
            <p:cNvSpPr txBox="1"/>
            <p:nvPr>
              <p:custDataLst>
                <p:tags r:id="rId74"/>
              </p:custDataLst>
            </p:nvPr>
          </p:nvSpPr>
          <p:spPr>
            <a:xfrm>
              <a:off x="8126413" y="4791737"/>
              <a:ext cx="695136" cy="171054"/>
            </a:xfrm>
            <a:prstGeom prst="rect">
              <a:avLst/>
            </a:prstGeom>
            <a:noFill/>
          </p:spPr>
          <p:txBody>
            <a:bodyPr vert="horz" wrap="square" lIns="0" tIns="0" rIns="0" bIns="0" rtlCol="0" anchor="ctr" anchorCtr="0">
              <a:spAutoFit/>
            </a:bodyPr>
            <a:lstStyle/>
            <a:p>
              <a:r>
                <a:rPr lang="en-US" sz="750" spc="-5" dirty="0">
                  <a:solidFill>
                    <a:srgbClr val="1F497E"/>
                  </a:solidFill>
                  <a:latin typeface="Calibri" panose="020F0502020204030204" pitchFamily="34" charset="0"/>
                </a:rPr>
                <a:t>5 </a:t>
              </a:r>
              <a:r>
                <a:rPr lang="en-US" sz="750" spc="-5" dirty="0" err="1">
                  <a:solidFill>
                    <a:srgbClr val="1F497E"/>
                  </a:solidFill>
                  <a:latin typeface="Calibri" panose="020F0502020204030204" pitchFamily="34" charset="0"/>
                </a:rPr>
                <a:t>maggio</a:t>
              </a:r>
              <a:r>
                <a:rPr lang="en-US" sz="750" spc="-5" dirty="0">
                  <a:solidFill>
                    <a:srgbClr val="1F497E"/>
                  </a:solidFill>
                  <a:latin typeface="Calibri" panose="020F0502020204030204" pitchFamily="34" charset="0"/>
                </a:rPr>
                <a:t> 2021</a:t>
              </a:r>
            </a:p>
          </p:txBody>
        </p:sp>
        <p:sp>
          <p:nvSpPr>
            <p:cNvPr id="166" name="OTLSHAPE_M_cec8ee46bcdc446e8604523bdacf39d1_Shape"/>
            <p:cNvSpPr/>
            <p:nvPr>
              <p:custDataLst>
                <p:tags r:id="rId75"/>
              </p:custDataLst>
            </p:nvPr>
          </p:nvSpPr>
          <p:spPr>
            <a:xfrm rot="16200000">
              <a:off x="7908558" y="4670044"/>
              <a:ext cx="165100" cy="165100"/>
            </a:xfrm>
            <a:prstGeom prst="flowChartMerge">
              <a:avLst/>
            </a:prstGeom>
            <a:solidFill>
              <a:schemeClr val="tx1"/>
            </a:solidFill>
            <a:ln w="25400" cap="flat" cmpd="sng" algn="ctr">
              <a:noFill/>
              <a:prstDash val="solid"/>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latin typeface="Arial"/>
              </a:endParaRPr>
            </a:p>
          </p:txBody>
        </p:sp>
      </p:grpSp>
      <p:cxnSp>
        <p:nvCxnSpPr>
          <p:cNvPr id="18" name="OTLSHAPE_M_26d0b89721084119925e4e9a3e9914ac_Connector1">
            <a:extLst>
              <a:ext uri="{FF2B5EF4-FFF2-40B4-BE49-F238E27FC236}">
                <a16:creationId xmlns:a16="http://schemas.microsoft.com/office/drawing/2014/main" id="{DB0D54FF-784B-8C32-95DB-AFFE6EEE9B82}"/>
              </a:ext>
            </a:extLst>
          </p:cNvPr>
          <p:cNvCxnSpPr>
            <a:cxnSpLocks/>
          </p:cNvCxnSpPr>
          <p:nvPr>
            <p:custDataLst>
              <p:tags r:id="rId1"/>
            </p:custDataLst>
          </p:nvPr>
        </p:nvCxnSpPr>
        <p:spPr>
          <a:xfrm>
            <a:off x="3930427" y="3910283"/>
            <a:ext cx="0" cy="1047060"/>
          </a:xfrm>
          <a:prstGeom prst="line">
            <a:avLst/>
          </a:prstGeom>
          <a:ln w="9525" cap="flat" cmpd="sng" algn="ctr">
            <a:solidFill>
              <a:srgbClr val="737373">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OTLSHAPE_M_26d0b89721084119925e4e9a3e9914ac_Shape">
            <a:extLst>
              <a:ext uri="{FF2B5EF4-FFF2-40B4-BE49-F238E27FC236}">
                <a16:creationId xmlns:a16="http://schemas.microsoft.com/office/drawing/2014/main" id="{3E8B1F08-8C02-763A-8357-8FA1C3DA6FB4}"/>
              </a:ext>
            </a:extLst>
          </p:cNvPr>
          <p:cNvSpPr/>
          <p:nvPr>
            <p:custDataLst>
              <p:tags r:id="rId2"/>
            </p:custDataLst>
          </p:nvPr>
        </p:nvSpPr>
        <p:spPr>
          <a:xfrm rot="16200000">
            <a:off x="3946489" y="3781955"/>
            <a:ext cx="111398" cy="145257"/>
          </a:xfrm>
          <a:prstGeom prst="flowChartMerge">
            <a:avLst/>
          </a:prstGeom>
          <a:solidFill>
            <a:schemeClr val="tx1"/>
          </a:solidFill>
          <a:ln w="25400" cap="flat" cmpd="sng" algn="ctr">
            <a:noFill/>
            <a:prstDash val="solid"/>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latin typeface="Arial"/>
            </a:endParaRPr>
          </a:p>
        </p:txBody>
      </p:sp>
      <p:sp>
        <p:nvSpPr>
          <p:cNvPr id="21" name="OTLSHAPE_M_26d0b89721084119925e4e9a3e9914ac_Title">
            <a:extLst>
              <a:ext uri="{FF2B5EF4-FFF2-40B4-BE49-F238E27FC236}">
                <a16:creationId xmlns:a16="http://schemas.microsoft.com/office/drawing/2014/main" id="{92D73792-BA33-A1F7-8A8E-932440DC02E9}"/>
              </a:ext>
            </a:extLst>
          </p:cNvPr>
          <p:cNvSpPr txBox="1"/>
          <p:nvPr>
            <p:custDataLst>
              <p:tags r:id="rId3"/>
            </p:custDataLst>
          </p:nvPr>
        </p:nvSpPr>
        <p:spPr>
          <a:xfrm>
            <a:off x="4147317" y="3764340"/>
            <a:ext cx="1479790" cy="126958"/>
          </a:xfrm>
          <a:prstGeom prst="rect">
            <a:avLst/>
          </a:prstGeom>
          <a:noFill/>
        </p:spPr>
        <p:txBody>
          <a:bodyPr vert="horz" wrap="square" lIns="0" tIns="0" rIns="0" bIns="0" rtlCol="0" anchor="ctr" anchorCtr="0">
            <a:spAutoFit/>
          </a:bodyPr>
          <a:lstStyle/>
          <a:p>
            <a:r>
              <a:rPr lang="en-US" sz="825" b="1" spc="-3" dirty="0">
                <a:solidFill>
                  <a:prstClr val="black"/>
                </a:solidFill>
                <a:latin typeface="Calibri" panose="020F0502020204030204" pitchFamily="34" charset="0"/>
              </a:rPr>
              <a:t>Memoria di </a:t>
            </a:r>
            <a:r>
              <a:rPr lang="en-US" sz="825" b="1" spc="-3" dirty="0" err="1">
                <a:solidFill>
                  <a:prstClr val="black"/>
                </a:solidFill>
                <a:latin typeface="Calibri" panose="020F0502020204030204" pitchFamily="34" charset="0"/>
              </a:rPr>
              <a:t>intervento</a:t>
            </a:r>
            <a:endParaRPr lang="en-US" sz="825" b="1" spc="-3" dirty="0">
              <a:solidFill>
                <a:prstClr val="black"/>
              </a:solidFill>
              <a:latin typeface="Calibri" panose="020F0502020204030204" pitchFamily="34" charset="0"/>
            </a:endParaRPr>
          </a:p>
        </p:txBody>
      </p:sp>
      <p:sp>
        <p:nvSpPr>
          <p:cNvPr id="22" name="OTLSHAPE_M_26d0b89721084119925e4e9a3e9914ac_Date">
            <a:extLst>
              <a:ext uri="{FF2B5EF4-FFF2-40B4-BE49-F238E27FC236}">
                <a16:creationId xmlns:a16="http://schemas.microsoft.com/office/drawing/2014/main" id="{B0673070-EBB1-5406-E65F-2B0501501599}"/>
              </a:ext>
            </a:extLst>
          </p:cNvPr>
          <p:cNvSpPr txBox="1"/>
          <p:nvPr>
            <p:custDataLst>
              <p:tags r:id="rId4"/>
            </p:custDataLst>
          </p:nvPr>
        </p:nvSpPr>
        <p:spPr>
          <a:xfrm>
            <a:off x="4147317" y="3888507"/>
            <a:ext cx="738930" cy="115416"/>
          </a:xfrm>
          <a:prstGeom prst="rect">
            <a:avLst/>
          </a:prstGeom>
          <a:noFill/>
        </p:spPr>
        <p:txBody>
          <a:bodyPr vert="horz" wrap="square" lIns="0" tIns="0" rIns="0" bIns="0" rtlCol="0" anchor="ctr" anchorCtr="0">
            <a:spAutoFit/>
          </a:bodyPr>
          <a:lstStyle/>
          <a:p>
            <a:r>
              <a:rPr lang="en-US" sz="750" spc="-5" dirty="0">
                <a:solidFill>
                  <a:srgbClr val="1F497E"/>
                </a:solidFill>
                <a:latin typeface="Calibri" panose="020F0502020204030204" pitchFamily="34" charset="0"/>
              </a:rPr>
              <a:t>1° </a:t>
            </a:r>
            <a:r>
              <a:rPr lang="en-US" sz="750" spc="-5" dirty="0" err="1">
                <a:solidFill>
                  <a:srgbClr val="1F497E"/>
                </a:solidFill>
                <a:latin typeface="Calibri" panose="020F0502020204030204" pitchFamily="34" charset="0"/>
              </a:rPr>
              <a:t>luglio</a:t>
            </a:r>
            <a:r>
              <a:rPr lang="en-US" sz="750" spc="-5" dirty="0">
                <a:solidFill>
                  <a:srgbClr val="1F497E"/>
                </a:solidFill>
                <a:latin typeface="Calibri" panose="020F0502020204030204" pitchFamily="34" charset="0"/>
              </a:rPr>
              <a:t> 2019</a:t>
            </a:r>
          </a:p>
        </p:txBody>
      </p:sp>
      <p:sp>
        <p:nvSpPr>
          <p:cNvPr id="26" name="OTLSHAPE_TB_00000000000000000000000000000000_TimescaleInterval4">
            <a:extLst>
              <a:ext uri="{FF2B5EF4-FFF2-40B4-BE49-F238E27FC236}">
                <a16:creationId xmlns:a16="http://schemas.microsoft.com/office/drawing/2014/main" id="{3D90D0CE-8DF9-BFD5-1A21-C7DF2CFC53CC}"/>
              </a:ext>
            </a:extLst>
          </p:cNvPr>
          <p:cNvSpPr txBox="1"/>
          <p:nvPr>
            <p:custDataLst>
              <p:tags r:id="rId5"/>
            </p:custDataLst>
          </p:nvPr>
        </p:nvSpPr>
        <p:spPr>
          <a:xfrm>
            <a:off x="3225580" y="4986415"/>
            <a:ext cx="182047" cy="125537"/>
          </a:xfrm>
          <a:prstGeom prst="rect">
            <a:avLst/>
          </a:prstGeom>
          <a:noFill/>
        </p:spPr>
        <p:txBody>
          <a:bodyPr vert="horz" wrap="none" lIns="0" tIns="0" rIns="0" bIns="0" rtlCol="0" anchor="ctr" anchorCtr="0">
            <a:noAutofit/>
          </a:bodyPr>
          <a:lstStyle/>
          <a:p>
            <a:endParaRPr lang="en-US" sz="900" spc="-14" dirty="0">
              <a:solidFill>
                <a:srgbClr val="FFFFFF"/>
              </a:solidFill>
              <a:latin typeface="Calibri" panose="020F0502020204030204" pitchFamily="34" charset="0"/>
            </a:endParaRPr>
          </a:p>
        </p:txBody>
      </p:sp>
      <p:cxnSp>
        <p:nvCxnSpPr>
          <p:cNvPr id="27" name="OTLSHAPE_TB_00000000000000000000000000000000_Separator7">
            <a:extLst>
              <a:ext uri="{FF2B5EF4-FFF2-40B4-BE49-F238E27FC236}">
                <a16:creationId xmlns:a16="http://schemas.microsoft.com/office/drawing/2014/main" id="{528762CB-06A1-44C1-88AB-AAE29E54700C}"/>
              </a:ext>
            </a:extLst>
          </p:cNvPr>
          <p:cNvCxnSpPr/>
          <p:nvPr>
            <p:custDataLst>
              <p:tags r:id="rId6"/>
            </p:custDataLst>
          </p:nvPr>
        </p:nvCxnSpPr>
        <p:spPr>
          <a:xfrm>
            <a:off x="7199313" y="4967729"/>
            <a:ext cx="0" cy="137106"/>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OTLSHAPE_TB_00000000000000000000000000000000_TimescaleInterval8">
            <a:extLst>
              <a:ext uri="{FF2B5EF4-FFF2-40B4-BE49-F238E27FC236}">
                <a16:creationId xmlns:a16="http://schemas.microsoft.com/office/drawing/2014/main" id="{783989B9-C487-9349-9C03-18CF1E06976F}"/>
              </a:ext>
            </a:extLst>
          </p:cNvPr>
          <p:cNvSpPr txBox="1"/>
          <p:nvPr>
            <p:custDataLst>
              <p:tags r:id="rId7"/>
            </p:custDataLst>
          </p:nvPr>
        </p:nvSpPr>
        <p:spPr>
          <a:xfrm>
            <a:off x="7255181" y="4973513"/>
            <a:ext cx="185771" cy="125537"/>
          </a:xfrm>
          <a:prstGeom prst="rect">
            <a:avLst/>
          </a:prstGeom>
          <a:noFill/>
        </p:spPr>
        <p:txBody>
          <a:bodyPr vert="horz" wrap="none" lIns="0" tIns="0" rIns="0" bIns="0" rtlCol="0" anchor="ctr" anchorCtr="0">
            <a:noAutofit/>
          </a:bodyPr>
          <a:lstStyle/>
          <a:p>
            <a:r>
              <a:rPr lang="en-US" sz="825" spc="-17" dirty="0">
                <a:solidFill>
                  <a:srgbClr val="FFFFFF"/>
                </a:solidFill>
                <a:latin typeface="Calibri" panose="020F0502020204030204" pitchFamily="34" charset="0"/>
              </a:rPr>
              <a:t>Maggio</a:t>
            </a:r>
          </a:p>
        </p:txBody>
      </p:sp>
    </p:spTree>
    <p:extLst>
      <p:ext uri="{BB962C8B-B14F-4D97-AF65-F5344CB8AC3E}">
        <p14:creationId xmlns:p14="http://schemas.microsoft.com/office/powerpoint/2010/main" val="3193488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76153-03E2-3916-09D9-E9088FE8CD9C}"/>
              </a:ext>
            </a:extLst>
          </p:cNvPr>
          <p:cNvSpPr>
            <a:spLocks noGrp="1"/>
          </p:cNvSpPr>
          <p:nvPr>
            <p:ph type="title"/>
          </p:nvPr>
        </p:nvSpPr>
        <p:spPr/>
        <p:txBody>
          <a:bodyPr/>
          <a:lstStyle/>
          <a:p>
            <a:r>
              <a:rPr lang="it-IT" b="1" dirty="0"/>
              <a:t>Il ricorso</a:t>
            </a:r>
            <a:endParaRPr lang="en-GB" b="1" dirty="0"/>
          </a:p>
        </p:txBody>
      </p:sp>
      <p:sp>
        <p:nvSpPr>
          <p:cNvPr id="5" name="Rectangle 4">
            <a:extLst>
              <a:ext uri="{FF2B5EF4-FFF2-40B4-BE49-F238E27FC236}">
                <a16:creationId xmlns:a16="http://schemas.microsoft.com/office/drawing/2014/main" id="{4C83A93C-B191-A857-AC6A-538F59EAF2D2}"/>
              </a:ext>
            </a:extLst>
          </p:cNvPr>
          <p:cNvSpPr/>
          <p:nvPr/>
        </p:nvSpPr>
        <p:spPr>
          <a:xfrm>
            <a:off x="232147" y="3937430"/>
            <a:ext cx="1478964" cy="548866"/>
          </a:xfrm>
          <a:prstGeom prst="rect">
            <a:avLst/>
          </a:prstGeom>
          <a:solidFill>
            <a:srgbClr val="FAE678"/>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514347">
              <a:defRPr/>
            </a:pPr>
            <a:r>
              <a:rPr lang="en-US" sz="1400" b="1" dirty="0">
                <a:solidFill>
                  <a:sysClr val="windowText" lastClr="000000"/>
                </a:solidFill>
                <a:latin typeface="Times New Roman" panose="02020603050405020304" pitchFamily="18" charset="0"/>
                <a:cs typeface="Times New Roman" panose="02020603050405020304" pitchFamily="18" charset="0"/>
              </a:rPr>
              <a:t>Come</a:t>
            </a:r>
          </a:p>
        </p:txBody>
      </p:sp>
      <p:sp>
        <p:nvSpPr>
          <p:cNvPr id="6" name="Rectangle 5">
            <a:extLst>
              <a:ext uri="{FF2B5EF4-FFF2-40B4-BE49-F238E27FC236}">
                <a16:creationId xmlns:a16="http://schemas.microsoft.com/office/drawing/2014/main" id="{99082D7F-A9FD-5910-B77A-FE6F8F136ED9}"/>
              </a:ext>
            </a:extLst>
          </p:cNvPr>
          <p:cNvSpPr/>
          <p:nvPr/>
        </p:nvSpPr>
        <p:spPr>
          <a:xfrm>
            <a:off x="220222" y="1519786"/>
            <a:ext cx="1478964" cy="1436292"/>
          </a:xfrm>
          <a:prstGeom prst="rect">
            <a:avLst/>
          </a:prstGeom>
          <a:solidFill>
            <a:srgbClr val="96D2FA"/>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514347">
              <a:defRPr/>
            </a:pPr>
            <a:r>
              <a:rPr lang="it-IT" sz="1400" b="1" dirty="0">
                <a:solidFill>
                  <a:sysClr val="windowText" lastClr="000000"/>
                </a:solidFill>
                <a:latin typeface="Times New Roman" panose="02020603050405020304" pitchFamily="18" charset="0"/>
                <a:cs typeface="Times New Roman" panose="02020603050405020304" pitchFamily="18" charset="0"/>
              </a:rPr>
              <a:t>Quando</a:t>
            </a:r>
          </a:p>
        </p:txBody>
      </p:sp>
      <p:sp>
        <p:nvSpPr>
          <p:cNvPr id="7" name="Rectangle 6">
            <a:extLst>
              <a:ext uri="{FF2B5EF4-FFF2-40B4-BE49-F238E27FC236}">
                <a16:creationId xmlns:a16="http://schemas.microsoft.com/office/drawing/2014/main" id="{E7458393-3E89-1194-AC28-FFB5425360BF}"/>
              </a:ext>
            </a:extLst>
          </p:cNvPr>
          <p:cNvSpPr/>
          <p:nvPr/>
        </p:nvSpPr>
        <p:spPr>
          <a:xfrm>
            <a:off x="1699186" y="1522412"/>
            <a:ext cx="3870601" cy="1436291"/>
          </a:xfrm>
          <a:prstGeom prst="rect">
            <a:avLst/>
          </a:prstGeom>
          <a:solidFill>
            <a:srgbClr val="D7F0FA"/>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lIns="65813" rIns="65813" rtlCol="0" anchor="t" anchorCtr="0">
            <a:spAutoFit/>
          </a:bodyPr>
          <a:lstStyle/>
          <a:p>
            <a:pPr marL="205740" indent="-205740" algn="just" defTabSz="514347">
              <a:spcAft>
                <a:spcPts val="225"/>
              </a:spcAft>
              <a:buFont typeface="Times New Roman" panose="02020603050405020304" pitchFamily="18" charset="0"/>
              <a:buChar char="—"/>
              <a:defRPr/>
            </a:pPr>
            <a:r>
              <a:rPr lang="it-IT" sz="1400" dirty="0">
                <a:solidFill>
                  <a:prstClr val="black"/>
                </a:solidFill>
                <a:latin typeface="Times New Roman" panose="02020603050405020304" pitchFamily="18" charset="0"/>
                <a:cs typeface="Times New Roman" panose="02020603050405020304" pitchFamily="18" charset="0"/>
              </a:rPr>
              <a:t>Impugnazione </a:t>
            </a:r>
            <a:r>
              <a:rPr lang="it-IT" sz="1400" b="1" dirty="0">
                <a:solidFill>
                  <a:prstClr val="black"/>
                </a:solidFill>
                <a:latin typeface="Times New Roman" panose="02020603050405020304" pitchFamily="18" charset="0"/>
                <a:cs typeface="Times New Roman" panose="02020603050405020304" pitchFamily="18" charset="0"/>
              </a:rPr>
              <a:t>entro 2 mesi </a:t>
            </a:r>
            <a:r>
              <a:rPr lang="it-IT" sz="1400" dirty="0">
                <a:solidFill>
                  <a:prstClr val="black"/>
                </a:solidFill>
                <a:latin typeface="Times New Roman" panose="02020603050405020304" pitchFamily="18" charset="0"/>
                <a:cs typeface="Times New Roman" panose="02020603050405020304" pitchFamily="18" charset="0"/>
              </a:rPr>
              <a:t>dalla pubblicazione o dalla notifica della </a:t>
            </a:r>
            <a:r>
              <a:rPr lang="it-IT" sz="1400" b="1" dirty="0">
                <a:solidFill>
                  <a:prstClr val="black"/>
                </a:solidFill>
                <a:latin typeface="Times New Roman" panose="02020603050405020304" pitchFamily="18" charset="0"/>
                <a:cs typeface="Times New Roman" panose="02020603050405020304" pitchFamily="18" charset="0"/>
              </a:rPr>
              <a:t>decisione della Commissione </a:t>
            </a:r>
            <a:r>
              <a:rPr lang="it-IT" sz="1400" dirty="0">
                <a:solidFill>
                  <a:prstClr val="black"/>
                </a:solidFill>
                <a:latin typeface="Times New Roman" panose="02020603050405020304" pitchFamily="18" charset="0"/>
                <a:cs typeface="Times New Roman" panose="02020603050405020304" pitchFamily="18" charset="0"/>
              </a:rPr>
              <a:t>(+ 10 giorni)</a:t>
            </a:r>
          </a:p>
          <a:p>
            <a:pPr marL="205740" indent="-205740" algn="just" defTabSz="514347">
              <a:spcAft>
                <a:spcPts val="225"/>
              </a:spcAft>
              <a:buFont typeface="Times New Roman" panose="02020603050405020304" pitchFamily="18" charset="0"/>
              <a:buChar char="—"/>
              <a:defRPr/>
            </a:pPr>
            <a:r>
              <a:rPr lang="it-IT" sz="1400" dirty="0">
                <a:solidFill>
                  <a:prstClr val="black"/>
                </a:solidFill>
                <a:latin typeface="Times New Roman" panose="02020603050405020304" pitchFamily="18" charset="0"/>
                <a:cs typeface="Times New Roman" panose="02020603050405020304" pitchFamily="18" charset="0"/>
              </a:rPr>
              <a:t>Per il computo dei termini: art. 58 del Regolamento di procedura </a:t>
            </a:r>
          </a:p>
          <a:p>
            <a:pPr marL="205740" indent="-205740" algn="just" defTabSz="514347">
              <a:spcAft>
                <a:spcPts val="225"/>
              </a:spcAft>
              <a:buFont typeface="Times New Roman" panose="02020603050405020304" pitchFamily="18" charset="0"/>
              <a:buChar char="—"/>
              <a:defRPr/>
            </a:pPr>
            <a:r>
              <a:rPr lang="it-IT" sz="1400" dirty="0">
                <a:solidFill>
                  <a:prstClr val="black"/>
                </a:solidFill>
                <a:latin typeface="Times New Roman" panose="02020603050405020304" pitchFamily="18" charset="0"/>
                <a:cs typeface="Times New Roman" panose="02020603050405020304" pitchFamily="18" charset="0"/>
              </a:rPr>
              <a:t>Deroghe difficilmente ammesse</a:t>
            </a:r>
            <a:endParaRPr lang="en-US" sz="1400" dirty="0">
              <a:solidFill>
                <a:prstClr val="black"/>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DC580886-955F-BB37-E458-D4091B820A74}"/>
              </a:ext>
            </a:extLst>
          </p:cNvPr>
          <p:cNvSpPr/>
          <p:nvPr/>
        </p:nvSpPr>
        <p:spPr>
          <a:xfrm>
            <a:off x="240848" y="4750798"/>
            <a:ext cx="1469668" cy="1005403"/>
          </a:xfrm>
          <a:prstGeom prst="rect">
            <a:avLst/>
          </a:prstGeom>
          <a:solidFill>
            <a:srgbClr val="FF9A9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514347">
              <a:defRPr/>
            </a:pPr>
            <a:r>
              <a:rPr lang="fr-FR" sz="1400" b="1" dirty="0">
                <a:solidFill>
                  <a:sysClr val="windowText" lastClr="000000"/>
                </a:solidFill>
                <a:latin typeface="Times New Roman" panose="02020603050405020304" pitchFamily="18" charset="0"/>
                <a:cs typeface="Times New Roman" panose="02020603050405020304" pitchFamily="18" charset="0"/>
              </a:rPr>
              <a:t>Cosa</a:t>
            </a:r>
          </a:p>
        </p:txBody>
      </p:sp>
      <p:sp>
        <p:nvSpPr>
          <p:cNvPr id="9" name="Rectangle 8">
            <a:extLst>
              <a:ext uri="{FF2B5EF4-FFF2-40B4-BE49-F238E27FC236}">
                <a16:creationId xmlns:a16="http://schemas.microsoft.com/office/drawing/2014/main" id="{56A87C59-FF75-0499-7B57-EF80A00ED089}"/>
              </a:ext>
            </a:extLst>
          </p:cNvPr>
          <p:cNvSpPr/>
          <p:nvPr/>
        </p:nvSpPr>
        <p:spPr>
          <a:xfrm>
            <a:off x="1708482" y="4750799"/>
            <a:ext cx="7228582" cy="1005403"/>
          </a:xfrm>
          <a:prstGeom prst="rect">
            <a:avLst/>
          </a:prstGeom>
          <a:solidFill>
            <a:srgbClr val="FFE1D7"/>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lIns="65813" rIns="65813" rtlCol="0" anchor="t" anchorCtr="0">
            <a:spAutoFit/>
          </a:bodyPr>
          <a:lstStyle/>
          <a:p>
            <a:pPr marL="205740" indent="-205740" algn="just" defTabSz="514347">
              <a:spcAft>
                <a:spcPts val="225"/>
              </a:spcAft>
              <a:buFont typeface="Times New Roman" panose="02020603050405020304" pitchFamily="18" charset="0"/>
              <a:buChar char="—"/>
              <a:defRPr/>
            </a:pPr>
            <a:r>
              <a:rPr lang="it-IT" sz="1400" b="1" dirty="0">
                <a:solidFill>
                  <a:prstClr val="black"/>
                </a:solidFill>
                <a:latin typeface="Times New Roman" panose="02020603050405020304" pitchFamily="18" charset="0"/>
                <a:cs typeface="Times New Roman" panose="02020603050405020304" pitchFamily="18" charset="0"/>
              </a:rPr>
              <a:t>Motivi di ricorso</a:t>
            </a:r>
            <a:r>
              <a:rPr lang="it-IT" sz="1400" dirty="0">
                <a:solidFill>
                  <a:prstClr val="black"/>
                </a:solidFill>
                <a:latin typeface="Times New Roman" panose="02020603050405020304" pitchFamily="18" charset="0"/>
                <a:cs typeface="Times New Roman" panose="02020603050405020304" pitchFamily="18" charset="0"/>
              </a:rPr>
              <a:t>: incompetenza, violazione delle forme sostanziali, violazione dei trattati o di qualsiasi regola di diritto relativa alla loro applicazione, sviamento di potere</a:t>
            </a:r>
          </a:p>
          <a:p>
            <a:pPr marL="205740" indent="-205740" algn="just" defTabSz="514347">
              <a:spcAft>
                <a:spcPts val="225"/>
              </a:spcAft>
              <a:buFont typeface="Times New Roman" panose="02020603050405020304" pitchFamily="18" charset="0"/>
              <a:buChar char="—"/>
              <a:defRPr/>
            </a:pPr>
            <a:r>
              <a:rPr lang="it-IT" sz="1400" dirty="0">
                <a:solidFill>
                  <a:prstClr val="black"/>
                </a:solidFill>
                <a:latin typeface="Times New Roman" panose="02020603050405020304" pitchFamily="18" charset="0"/>
                <a:cs typeface="Times New Roman" panose="02020603050405020304" pitchFamily="18" charset="0"/>
              </a:rPr>
              <a:t>Alcuni motivi procedurali possono essere sollevati </a:t>
            </a:r>
            <a:r>
              <a:rPr lang="it-IT" sz="1400" b="1" i="1" dirty="0">
                <a:solidFill>
                  <a:prstClr val="black"/>
                </a:solidFill>
                <a:latin typeface="Times New Roman" panose="02020603050405020304" pitchFamily="18" charset="0"/>
                <a:cs typeface="Times New Roman" panose="02020603050405020304" pitchFamily="18" charset="0"/>
              </a:rPr>
              <a:t>ex officio </a:t>
            </a:r>
            <a:r>
              <a:rPr lang="it-IT" sz="1400" dirty="0">
                <a:solidFill>
                  <a:prstClr val="black"/>
                </a:solidFill>
                <a:latin typeface="Times New Roman" panose="02020603050405020304" pitchFamily="18" charset="0"/>
                <a:cs typeface="Times New Roman" panose="02020603050405020304" pitchFamily="18" charset="0"/>
              </a:rPr>
              <a:t>dal Tribunale</a:t>
            </a:r>
            <a:endParaRPr lang="it-IT" sz="1400" dirty="0">
              <a:solidFill>
                <a:srgbClr val="FF0000"/>
              </a:solidFill>
              <a:latin typeface="Times New Roman" panose="02020603050405020304" pitchFamily="18" charset="0"/>
              <a:cs typeface="Times New Roman" panose="02020603050405020304" pitchFamily="18" charset="0"/>
            </a:endParaRPr>
          </a:p>
          <a:p>
            <a:pPr marL="205740" indent="-205740" algn="just" defTabSz="514347">
              <a:spcAft>
                <a:spcPts val="225"/>
              </a:spcAft>
              <a:buFont typeface="Times New Roman" panose="02020603050405020304" pitchFamily="18" charset="0"/>
              <a:buChar char="—"/>
              <a:defRPr/>
            </a:pPr>
            <a:r>
              <a:rPr lang="it-IT" sz="1400" dirty="0">
                <a:solidFill>
                  <a:prstClr val="black"/>
                </a:solidFill>
                <a:latin typeface="Times New Roman" panose="02020603050405020304" pitchFamily="18" charset="0"/>
                <a:cs typeface="Times New Roman" panose="02020603050405020304" pitchFamily="18" charset="0"/>
              </a:rPr>
              <a:t>Motivi aggiunti nel corso del procedimento sono di regola </a:t>
            </a:r>
            <a:r>
              <a:rPr lang="it-IT" sz="1400" b="1" dirty="0">
                <a:solidFill>
                  <a:prstClr val="black"/>
                </a:solidFill>
                <a:latin typeface="Times New Roman" panose="02020603050405020304" pitchFamily="18" charset="0"/>
                <a:cs typeface="Times New Roman" panose="02020603050405020304" pitchFamily="18" charset="0"/>
              </a:rPr>
              <a:t>inammissibili</a:t>
            </a:r>
          </a:p>
        </p:txBody>
      </p:sp>
      <p:sp>
        <p:nvSpPr>
          <p:cNvPr id="10" name="Rectangle 9">
            <a:extLst>
              <a:ext uri="{FF2B5EF4-FFF2-40B4-BE49-F238E27FC236}">
                <a16:creationId xmlns:a16="http://schemas.microsoft.com/office/drawing/2014/main" id="{F3EC6AD9-3A77-6F09-56C8-D08912A3A748}"/>
              </a:ext>
            </a:extLst>
          </p:cNvPr>
          <p:cNvSpPr/>
          <p:nvPr/>
        </p:nvSpPr>
        <p:spPr>
          <a:xfrm>
            <a:off x="1711110" y="3937428"/>
            <a:ext cx="3870599" cy="548868"/>
          </a:xfrm>
          <a:prstGeom prst="rect">
            <a:avLst/>
          </a:prstGeom>
          <a:solidFill>
            <a:srgbClr val="FAF5BE"/>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lIns="65813" rIns="65813" rtlCol="0" anchor="t" anchorCtr="0">
            <a:spAutoFit/>
          </a:bodyPr>
          <a:lstStyle/>
          <a:p>
            <a:pPr marL="205740" indent="-205740" algn="just" defTabSz="514347">
              <a:spcAft>
                <a:spcPts val="225"/>
              </a:spcAft>
              <a:buFont typeface="Times New Roman" panose="02020603050405020304" pitchFamily="18" charset="0"/>
              <a:buChar char="—"/>
              <a:defRPr/>
            </a:pPr>
            <a:r>
              <a:rPr lang="it-IT" sz="1400" b="1" dirty="0">
                <a:solidFill>
                  <a:srgbClr val="000000"/>
                </a:solidFill>
                <a:latin typeface="Times New Roman" panose="02020603050405020304" pitchFamily="18" charset="0"/>
                <a:cs typeface="Times New Roman" panose="02020603050405020304" pitchFamily="18" charset="0"/>
              </a:rPr>
              <a:t>Qualsiasi lingua </a:t>
            </a:r>
            <a:r>
              <a:rPr lang="it-IT" sz="1400" dirty="0">
                <a:solidFill>
                  <a:srgbClr val="000000"/>
                </a:solidFill>
                <a:latin typeface="Times New Roman" panose="02020603050405020304" pitchFamily="18" charset="0"/>
                <a:cs typeface="Times New Roman" panose="02020603050405020304" pitchFamily="18" charset="0"/>
              </a:rPr>
              <a:t>ufficiale dell’UE</a:t>
            </a:r>
          </a:p>
          <a:p>
            <a:pPr marL="205740" indent="-205740" algn="just" defTabSz="514347">
              <a:spcAft>
                <a:spcPts val="225"/>
              </a:spcAft>
              <a:buFont typeface="Times New Roman" panose="02020603050405020304" pitchFamily="18" charset="0"/>
              <a:buChar char="—"/>
              <a:defRPr/>
            </a:pPr>
            <a:r>
              <a:rPr lang="en-US" sz="1400" dirty="0">
                <a:solidFill>
                  <a:srgbClr val="000000"/>
                </a:solidFill>
                <a:latin typeface="Times New Roman" panose="02020603050405020304" pitchFamily="18" charset="0"/>
                <a:cs typeface="Times New Roman" panose="02020603050405020304" pitchFamily="18" charset="0"/>
              </a:rPr>
              <a:t>Max. 50 </a:t>
            </a:r>
            <a:r>
              <a:rPr lang="it-IT" sz="1400" dirty="0">
                <a:solidFill>
                  <a:srgbClr val="000000"/>
                </a:solidFill>
                <a:latin typeface="Times New Roman" panose="02020603050405020304" pitchFamily="18" charset="0"/>
                <a:cs typeface="Times New Roman" panose="02020603050405020304" pitchFamily="18" charset="0"/>
              </a:rPr>
              <a:t>pagine</a:t>
            </a:r>
          </a:p>
        </p:txBody>
      </p:sp>
      <p:sp>
        <p:nvSpPr>
          <p:cNvPr id="3" name="Rectangle 2">
            <a:extLst>
              <a:ext uri="{FF2B5EF4-FFF2-40B4-BE49-F238E27FC236}">
                <a16:creationId xmlns:a16="http://schemas.microsoft.com/office/drawing/2014/main" id="{88BC689E-562D-7DF4-3D71-3FEEAC0C45F7}"/>
              </a:ext>
            </a:extLst>
          </p:cNvPr>
          <p:cNvSpPr/>
          <p:nvPr/>
        </p:nvSpPr>
        <p:spPr>
          <a:xfrm>
            <a:off x="229518" y="3149705"/>
            <a:ext cx="1478964" cy="523219"/>
          </a:xfrm>
          <a:prstGeom prst="rect">
            <a:avLst/>
          </a:prstGeom>
          <a:solidFill>
            <a:srgbClr val="92D05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514347">
              <a:defRPr/>
            </a:pPr>
            <a:r>
              <a:rPr lang="en-US" sz="1400" b="1" dirty="0">
                <a:solidFill>
                  <a:sysClr val="windowText" lastClr="000000"/>
                </a:solidFill>
                <a:latin typeface="Times New Roman" panose="02020603050405020304" pitchFamily="18" charset="0"/>
                <a:cs typeface="Times New Roman" panose="02020603050405020304" pitchFamily="18" charset="0"/>
              </a:rPr>
              <a:t>Dove</a:t>
            </a:r>
            <a:endParaRPr lang="en-US" sz="1400" i="1" dirty="0">
              <a:solidFill>
                <a:sysClr val="windowText" lastClr="00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90F1074E-65A7-9867-0B98-BFE94FF57417}"/>
              </a:ext>
            </a:extLst>
          </p:cNvPr>
          <p:cNvSpPr/>
          <p:nvPr/>
        </p:nvSpPr>
        <p:spPr>
          <a:xfrm>
            <a:off x="1708483" y="3149705"/>
            <a:ext cx="3861304" cy="523220"/>
          </a:xfrm>
          <a:prstGeom prst="rect">
            <a:avLst/>
          </a:prstGeom>
          <a:solidFill>
            <a:schemeClr val="accent6">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lIns="65813" rIns="65813" rtlCol="0" anchor="t" anchorCtr="0">
            <a:spAutoFit/>
          </a:bodyPr>
          <a:lstStyle/>
          <a:p>
            <a:pPr marL="205740" indent="-205740" algn="just" defTabSz="514347">
              <a:spcAft>
                <a:spcPts val="225"/>
              </a:spcAft>
              <a:buFont typeface="Times New Roman" panose="02020603050405020304" pitchFamily="18" charset="0"/>
              <a:buChar char="—"/>
              <a:defRPr/>
            </a:pPr>
            <a:r>
              <a:rPr lang="it-IT" sz="1400" dirty="0">
                <a:solidFill>
                  <a:srgbClr val="000000"/>
                </a:solidFill>
                <a:latin typeface="Times New Roman" panose="02020603050405020304" pitchFamily="18" charset="0"/>
                <a:cs typeface="Times New Roman" panose="02020603050405020304" pitchFamily="18" charset="0"/>
              </a:rPr>
              <a:t>Deposito </a:t>
            </a:r>
            <a:r>
              <a:rPr lang="en-US" sz="1400" dirty="0">
                <a:solidFill>
                  <a:srgbClr val="000000"/>
                </a:solidFill>
                <a:latin typeface="Times New Roman" panose="02020603050405020304" pitchFamily="18" charset="0"/>
                <a:cs typeface="Times New Roman" panose="02020603050405020304" pitchFamily="18" charset="0"/>
              </a:rPr>
              <a:t>e </a:t>
            </a:r>
            <a:r>
              <a:rPr lang="it-IT" sz="1400" dirty="0">
                <a:solidFill>
                  <a:srgbClr val="000000"/>
                </a:solidFill>
                <a:latin typeface="Times New Roman" panose="02020603050405020304" pitchFamily="18" charset="0"/>
                <a:cs typeface="Times New Roman" panose="02020603050405020304" pitchFamily="18" charset="0"/>
              </a:rPr>
              <a:t>notifica alla controparte </a:t>
            </a:r>
            <a:r>
              <a:rPr lang="it-IT" sz="1400" b="1" dirty="0">
                <a:solidFill>
                  <a:srgbClr val="000000"/>
                </a:solidFill>
                <a:latin typeface="Times New Roman" panose="02020603050405020304" pitchFamily="18" charset="0"/>
                <a:cs typeface="Times New Roman" panose="02020603050405020304" pitchFamily="18" charset="0"/>
              </a:rPr>
              <a:t>tramite </a:t>
            </a:r>
            <a:r>
              <a:rPr lang="it-IT" sz="1400" b="1" i="1" dirty="0">
                <a:solidFill>
                  <a:srgbClr val="000000"/>
                </a:solidFill>
                <a:latin typeface="Times New Roman" panose="02020603050405020304" pitchFamily="18" charset="0"/>
                <a:cs typeface="Times New Roman" panose="02020603050405020304" pitchFamily="18" charset="0"/>
              </a:rPr>
              <a:t>e-curia</a:t>
            </a:r>
            <a:endParaRPr lang="en-US" sz="1400" b="1" dirty="0">
              <a:solidFill>
                <a:srgbClr val="000000"/>
              </a:solidFill>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4C1F7F00-4F6B-ABCB-6AE0-A96E3EA13D48}"/>
              </a:ext>
            </a:extLst>
          </p:cNvPr>
          <p:cNvPicPr>
            <a:picLocks noChangeAspect="1"/>
          </p:cNvPicPr>
          <p:nvPr/>
        </p:nvPicPr>
        <p:blipFill>
          <a:blip r:embed="rId3"/>
          <a:stretch>
            <a:fillRect/>
          </a:stretch>
        </p:blipFill>
        <p:spPr>
          <a:xfrm>
            <a:off x="8028384" y="634599"/>
            <a:ext cx="796214" cy="633547"/>
          </a:xfrm>
          <a:prstGeom prst="rect">
            <a:avLst/>
          </a:prstGeom>
        </p:spPr>
      </p:pic>
      <p:pic>
        <p:nvPicPr>
          <p:cNvPr id="18" name="Picture 17">
            <a:extLst>
              <a:ext uri="{FF2B5EF4-FFF2-40B4-BE49-F238E27FC236}">
                <a16:creationId xmlns:a16="http://schemas.microsoft.com/office/drawing/2014/main" id="{F46A8038-0104-93A3-B270-A27D3F5796D4}"/>
              </a:ext>
            </a:extLst>
          </p:cNvPr>
          <p:cNvPicPr>
            <a:picLocks noChangeAspect="1"/>
          </p:cNvPicPr>
          <p:nvPr/>
        </p:nvPicPr>
        <p:blipFill>
          <a:blip r:embed="rId4"/>
          <a:stretch>
            <a:fillRect/>
          </a:stretch>
        </p:blipFill>
        <p:spPr>
          <a:xfrm>
            <a:off x="5987941" y="1544364"/>
            <a:ext cx="2945135" cy="29419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538481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76153-03E2-3916-09D9-E9088FE8CD9C}"/>
              </a:ext>
            </a:extLst>
          </p:cNvPr>
          <p:cNvSpPr>
            <a:spLocks noGrp="1"/>
          </p:cNvSpPr>
          <p:nvPr>
            <p:ph type="title"/>
          </p:nvPr>
        </p:nvSpPr>
        <p:spPr>
          <a:xfrm>
            <a:off x="244580" y="543030"/>
            <a:ext cx="8608468" cy="682324"/>
          </a:xfrm>
        </p:spPr>
        <p:txBody>
          <a:bodyPr/>
          <a:lstStyle/>
          <a:p>
            <a:r>
              <a:rPr lang="it-IT" b="1" dirty="0"/>
              <a:t>Intervento di terzi</a:t>
            </a:r>
            <a:endParaRPr lang="en-GB" b="1" dirty="0"/>
          </a:p>
        </p:txBody>
      </p:sp>
      <p:sp>
        <p:nvSpPr>
          <p:cNvPr id="5" name="Rectangle 4">
            <a:extLst>
              <a:ext uri="{FF2B5EF4-FFF2-40B4-BE49-F238E27FC236}">
                <a16:creationId xmlns:a16="http://schemas.microsoft.com/office/drawing/2014/main" id="{0EF9B33F-3740-B5B0-9684-946F5561C442}"/>
              </a:ext>
            </a:extLst>
          </p:cNvPr>
          <p:cNvSpPr/>
          <p:nvPr/>
        </p:nvSpPr>
        <p:spPr>
          <a:xfrm>
            <a:off x="164065" y="3475776"/>
            <a:ext cx="1478964" cy="1272143"/>
          </a:xfrm>
          <a:prstGeom prst="rect">
            <a:avLst/>
          </a:prstGeom>
          <a:solidFill>
            <a:srgbClr val="FAE678"/>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514347">
              <a:defRPr/>
            </a:pPr>
            <a:r>
              <a:rPr lang="en-US" sz="1400" b="1" i="1" dirty="0">
                <a:solidFill>
                  <a:sysClr val="windowText" lastClr="000000"/>
                </a:solidFill>
                <a:latin typeface="Times New Roman" panose="02020603050405020304" pitchFamily="18" charset="0"/>
                <a:cs typeface="Times New Roman" panose="02020603050405020304" pitchFamily="18" charset="0"/>
              </a:rPr>
              <a:t>Ratio</a:t>
            </a:r>
          </a:p>
        </p:txBody>
      </p:sp>
      <p:sp>
        <p:nvSpPr>
          <p:cNvPr id="6" name="Rectangle 5">
            <a:extLst>
              <a:ext uri="{FF2B5EF4-FFF2-40B4-BE49-F238E27FC236}">
                <a16:creationId xmlns:a16="http://schemas.microsoft.com/office/drawing/2014/main" id="{9406B0F6-E253-1524-0DB1-F3B2883570AC}"/>
              </a:ext>
            </a:extLst>
          </p:cNvPr>
          <p:cNvSpPr/>
          <p:nvPr/>
        </p:nvSpPr>
        <p:spPr>
          <a:xfrm>
            <a:off x="164065" y="1744072"/>
            <a:ext cx="1478964" cy="307777"/>
          </a:xfrm>
          <a:prstGeom prst="rect">
            <a:avLst/>
          </a:prstGeom>
          <a:solidFill>
            <a:srgbClr val="96D2FA"/>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514347">
              <a:defRPr/>
            </a:pPr>
            <a:r>
              <a:rPr lang="it-IT" sz="1400" b="1" dirty="0">
                <a:solidFill>
                  <a:sysClr val="windowText" lastClr="000000"/>
                </a:solidFill>
                <a:latin typeface="Times New Roman" panose="02020603050405020304" pitchFamily="18" charset="0"/>
                <a:cs typeface="Times New Roman" panose="02020603050405020304" pitchFamily="18" charset="0"/>
              </a:rPr>
              <a:t>Quando</a:t>
            </a:r>
          </a:p>
        </p:txBody>
      </p:sp>
      <p:sp>
        <p:nvSpPr>
          <p:cNvPr id="7" name="Rectangle 6">
            <a:extLst>
              <a:ext uri="{FF2B5EF4-FFF2-40B4-BE49-F238E27FC236}">
                <a16:creationId xmlns:a16="http://schemas.microsoft.com/office/drawing/2014/main" id="{F63B12D9-A6D4-DD2B-A133-9F3EE0FB483D}"/>
              </a:ext>
            </a:extLst>
          </p:cNvPr>
          <p:cNvSpPr/>
          <p:nvPr/>
        </p:nvSpPr>
        <p:spPr>
          <a:xfrm>
            <a:off x="1643029" y="1746696"/>
            <a:ext cx="7267013" cy="307777"/>
          </a:xfrm>
          <a:prstGeom prst="rect">
            <a:avLst/>
          </a:prstGeom>
          <a:solidFill>
            <a:srgbClr val="D7F0FA"/>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lIns="65813" rIns="65813" rtlCol="0" anchor="t" anchorCtr="0">
            <a:spAutoFit/>
          </a:bodyPr>
          <a:lstStyle/>
          <a:p>
            <a:pPr algn="just" defTabSz="514347">
              <a:spcAft>
                <a:spcPts val="225"/>
              </a:spcAft>
              <a:defRPr/>
            </a:pPr>
            <a:r>
              <a:rPr lang="it-IT" sz="1400" b="1" dirty="0">
                <a:solidFill>
                  <a:prstClr val="black"/>
                </a:solidFill>
                <a:latin typeface="Times New Roman" panose="02020603050405020304" pitchFamily="18" charset="0"/>
                <a:cs typeface="Times New Roman" panose="02020603050405020304" pitchFamily="18" charset="0"/>
              </a:rPr>
              <a:t>Entro 6 settimane </a:t>
            </a:r>
            <a:r>
              <a:rPr lang="it-IT" sz="1400" dirty="0">
                <a:solidFill>
                  <a:prstClr val="black"/>
                </a:solidFill>
                <a:latin typeface="Times New Roman" panose="02020603050405020304" pitchFamily="18" charset="0"/>
                <a:cs typeface="Times New Roman" panose="02020603050405020304" pitchFamily="18" charset="0"/>
              </a:rPr>
              <a:t>dalla pubblicazione sulla GU dell’avviso indicante l’avvio del procedimento</a:t>
            </a:r>
            <a:endParaRPr lang="en-US" sz="1400" dirty="0">
              <a:solidFill>
                <a:prstClr val="black"/>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2027563-E467-99DA-832A-93037BF2C936}"/>
              </a:ext>
            </a:extLst>
          </p:cNvPr>
          <p:cNvSpPr/>
          <p:nvPr/>
        </p:nvSpPr>
        <p:spPr>
          <a:xfrm>
            <a:off x="159477" y="2288071"/>
            <a:ext cx="1478964" cy="954107"/>
          </a:xfrm>
          <a:prstGeom prst="rect">
            <a:avLst/>
          </a:prstGeom>
          <a:solidFill>
            <a:srgbClr val="FF9A9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514347">
              <a:defRPr/>
            </a:pPr>
            <a:r>
              <a:rPr lang="fr-FR" sz="1400" b="1" dirty="0">
                <a:solidFill>
                  <a:sysClr val="windowText" lastClr="000000"/>
                </a:solidFill>
                <a:latin typeface="Times New Roman" panose="02020603050405020304" pitchFamily="18" charset="0"/>
                <a:cs typeface="Times New Roman" panose="02020603050405020304" pitchFamily="18" charset="0"/>
              </a:rPr>
              <a:t>Cosa</a:t>
            </a:r>
          </a:p>
        </p:txBody>
      </p:sp>
      <p:sp>
        <p:nvSpPr>
          <p:cNvPr id="9" name="Rectangle 8">
            <a:extLst>
              <a:ext uri="{FF2B5EF4-FFF2-40B4-BE49-F238E27FC236}">
                <a16:creationId xmlns:a16="http://schemas.microsoft.com/office/drawing/2014/main" id="{DC1F9A2B-1C22-091C-BB7C-00365DAFB046}"/>
              </a:ext>
            </a:extLst>
          </p:cNvPr>
          <p:cNvSpPr/>
          <p:nvPr/>
        </p:nvSpPr>
        <p:spPr>
          <a:xfrm>
            <a:off x="1638441" y="2288479"/>
            <a:ext cx="7267011" cy="954107"/>
          </a:xfrm>
          <a:prstGeom prst="rect">
            <a:avLst/>
          </a:prstGeom>
          <a:solidFill>
            <a:srgbClr val="FFE1D7"/>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lIns="65813" rIns="65813" rtlCol="0" anchor="t" anchorCtr="0">
            <a:spAutoFit/>
          </a:bodyPr>
          <a:lstStyle/>
          <a:p>
            <a:pPr algn="just" defTabSz="514347">
              <a:spcAft>
                <a:spcPts val="225"/>
              </a:spcAft>
              <a:defRPr/>
            </a:pPr>
            <a:r>
              <a:rPr lang="it-IT" sz="1400" dirty="0">
                <a:solidFill>
                  <a:prstClr val="black"/>
                </a:solidFill>
                <a:latin typeface="Times New Roman" panose="02020603050405020304" pitchFamily="18" charset="0"/>
                <a:cs typeface="Times New Roman" panose="02020603050405020304" pitchFamily="18" charset="0"/>
              </a:rPr>
              <a:t>L’istanza d’intervento </a:t>
            </a:r>
            <a:r>
              <a:rPr lang="it-IT" sz="1400" b="1" dirty="0">
                <a:solidFill>
                  <a:prstClr val="black"/>
                </a:solidFill>
                <a:latin typeface="Times New Roman" panose="02020603050405020304" pitchFamily="18" charset="0"/>
                <a:cs typeface="Times New Roman" panose="02020603050405020304" pitchFamily="18" charset="0"/>
              </a:rPr>
              <a:t>deve</a:t>
            </a:r>
            <a:r>
              <a:rPr lang="it-IT" sz="1400" dirty="0">
                <a:solidFill>
                  <a:prstClr val="black"/>
                </a:solidFill>
                <a:latin typeface="Times New Roman" panose="02020603050405020304" pitchFamily="18" charset="0"/>
                <a:cs typeface="Times New Roman" panose="02020603050405020304" pitchFamily="18" charset="0"/>
              </a:rPr>
              <a:t> contenere a) l’indicazione della causa; b) il nome delle parti della causa; c) il nome e il domicilio dell'interveniente; d) l’elezione di domicilio dell’interveniente nel luogo in cui ha sede il Tribunale; e) le conclusioni a sostegno delle quali l’interveniente chiede d’intervenire; f) l’esposizione delle circostanze che comprovano il diritto di intervenire</a:t>
            </a:r>
          </a:p>
        </p:txBody>
      </p:sp>
      <p:sp>
        <p:nvSpPr>
          <p:cNvPr id="10" name="Rectangle 9">
            <a:extLst>
              <a:ext uri="{FF2B5EF4-FFF2-40B4-BE49-F238E27FC236}">
                <a16:creationId xmlns:a16="http://schemas.microsoft.com/office/drawing/2014/main" id="{EFE40B88-A210-B839-1EF5-74B8EF0F118D}"/>
              </a:ext>
            </a:extLst>
          </p:cNvPr>
          <p:cNvSpPr/>
          <p:nvPr/>
        </p:nvSpPr>
        <p:spPr>
          <a:xfrm>
            <a:off x="1643029" y="3475776"/>
            <a:ext cx="7267012" cy="1272143"/>
          </a:xfrm>
          <a:prstGeom prst="rect">
            <a:avLst/>
          </a:prstGeom>
          <a:solidFill>
            <a:srgbClr val="FAF5BE"/>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lIns="65813" rIns="65813" rtlCol="0" anchor="t" anchorCtr="0">
            <a:spAutoFit/>
          </a:bodyPr>
          <a:lstStyle/>
          <a:p>
            <a:pPr algn="just" defTabSz="514347">
              <a:spcAft>
                <a:spcPts val="225"/>
              </a:spcAft>
              <a:defRPr/>
            </a:pPr>
            <a:r>
              <a:rPr lang="it-IT" sz="1400" dirty="0">
                <a:solidFill>
                  <a:srgbClr val="000000"/>
                </a:solidFill>
                <a:latin typeface="Times New Roman" panose="02020603050405020304" pitchFamily="18" charset="0"/>
                <a:cs typeface="Times New Roman" panose="02020603050405020304" pitchFamily="18" charset="0"/>
              </a:rPr>
              <a:t>L’intervento deve limitarsi a sostenere, in tutto o in parte, le conclusioni di una delle parti principali. </a:t>
            </a:r>
          </a:p>
          <a:p>
            <a:pPr algn="just" defTabSz="514347">
              <a:spcAft>
                <a:spcPts val="225"/>
              </a:spcAft>
              <a:defRPr/>
            </a:pPr>
            <a:r>
              <a:rPr lang="it-IT" sz="1400" b="1" dirty="0">
                <a:solidFill>
                  <a:srgbClr val="000000"/>
                </a:solidFill>
                <a:latin typeface="Times New Roman" panose="02020603050405020304" pitchFamily="18" charset="0"/>
                <a:cs typeface="Times New Roman" panose="02020603050405020304" pitchFamily="18" charset="0"/>
              </a:rPr>
              <a:t>Non conferisce gli stessi diritti processuali </a:t>
            </a:r>
            <a:r>
              <a:rPr lang="it-IT" sz="1400" dirty="0">
                <a:solidFill>
                  <a:srgbClr val="000000"/>
                </a:solidFill>
                <a:latin typeface="Times New Roman" panose="02020603050405020304" pitchFamily="18" charset="0"/>
                <a:cs typeface="Times New Roman" panose="02020603050405020304" pitchFamily="18" charset="0"/>
              </a:rPr>
              <a:t>delle parti principali</a:t>
            </a:r>
            <a:endParaRPr lang="en-US" sz="1400" dirty="0">
              <a:solidFill>
                <a:srgbClr val="000000"/>
              </a:solidFill>
              <a:latin typeface="Times New Roman" panose="02020603050405020304" pitchFamily="18" charset="0"/>
              <a:cs typeface="Times New Roman" panose="02020603050405020304" pitchFamily="18" charset="0"/>
            </a:endParaRPr>
          </a:p>
          <a:p>
            <a:pPr algn="just" defTabSz="514347">
              <a:spcAft>
                <a:spcPts val="225"/>
              </a:spcAft>
              <a:defRPr/>
            </a:pPr>
            <a:r>
              <a:rPr lang="en-US" sz="1400" dirty="0">
                <a:solidFill>
                  <a:srgbClr val="000000"/>
                </a:solidFill>
                <a:latin typeface="Times New Roman" panose="02020603050405020304" pitchFamily="18" charset="0"/>
                <a:cs typeface="Times New Roman" panose="02020603050405020304" pitchFamily="18" charset="0"/>
              </a:rPr>
              <a:t>Ha </a:t>
            </a:r>
            <a:r>
              <a:rPr lang="en-US" sz="1400" b="1" dirty="0">
                <a:solidFill>
                  <a:srgbClr val="000000"/>
                </a:solidFill>
                <a:latin typeface="Times New Roman" panose="02020603050405020304" pitchFamily="18" charset="0"/>
                <a:cs typeface="Times New Roman" panose="02020603050405020304" pitchFamily="18" charset="0"/>
              </a:rPr>
              <a:t>interesse</a:t>
            </a:r>
            <a:r>
              <a:rPr lang="en-US" sz="1400" dirty="0">
                <a:solidFill>
                  <a:srgbClr val="000000"/>
                </a:solidFill>
                <a:latin typeface="Times New Roman" panose="02020603050405020304" pitchFamily="18" charset="0"/>
                <a:cs typeface="Times New Roman" panose="02020603050405020304" pitchFamily="18" charset="0"/>
              </a:rPr>
              <a:t> ad </a:t>
            </a:r>
            <a:r>
              <a:rPr lang="it-IT" sz="1400" dirty="0">
                <a:solidFill>
                  <a:srgbClr val="000000"/>
                </a:solidFill>
                <a:latin typeface="Times New Roman" panose="02020603050405020304" pitchFamily="18" charset="0"/>
                <a:cs typeface="Times New Roman" panose="02020603050405020304" pitchFamily="18" charset="0"/>
              </a:rPr>
              <a:t>intervenire</a:t>
            </a:r>
            <a:r>
              <a:rPr lang="en-US" sz="1400" dirty="0">
                <a:solidFill>
                  <a:srgbClr val="000000"/>
                </a:solidFill>
                <a:latin typeface="Times New Roman" panose="02020603050405020304" pitchFamily="18" charset="0"/>
                <a:cs typeface="Times New Roman" panose="02020603050405020304" pitchFamily="18" charset="0"/>
              </a:rPr>
              <a:t>:</a:t>
            </a:r>
          </a:p>
          <a:p>
            <a:pPr marL="214313" indent="-214313" algn="just" defTabSz="514347">
              <a:spcAft>
                <a:spcPts val="225"/>
              </a:spcAft>
              <a:buFontTx/>
              <a:buChar char="-"/>
              <a:defRPr/>
            </a:pPr>
            <a:r>
              <a:rPr lang="it-IT" sz="1400" dirty="0">
                <a:solidFill>
                  <a:srgbClr val="000000"/>
                </a:solidFill>
                <a:latin typeface="Times New Roman" panose="02020603050405020304" pitchFamily="18" charset="0"/>
                <a:cs typeface="Times New Roman" panose="02020603050405020304" pitchFamily="18" charset="0"/>
              </a:rPr>
              <a:t>il beneficiario dell’aiuto all’esito del ricorso di un concorrente contro una decisione positiva</a:t>
            </a:r>
          </a:p>
          <a:p>
            <a:pPr marL="214313" indent="-214313" algn="just" defTabSz="514347">
              <a:spcAft>
                <a:spcPts val="225"/>
              </a:spcAft>
              <a:buFontTx/>
              <a:buChar char="-"/>
              <a:defRPr/>
            </a:pPr>
            <a:r>
              <a:rPr lang="it-IT" sz="1400" dirty="0">
                <a:solidFill>
                  <a:srgbClr val="000000"/>
                </a:solidFill>
                <a:latin typeface="Times New Roman" panose="02020603050405020304" pitchFamily="18" charset="0"/>
                <a:cs typeface="Times New Roman" panose="02020603050405020304" pitchFamily="18" charset="0"/>
              </a:rPr>
              <a:t>un concorrente se l’aiuto incide sulla sua posizione competitiva sul mercato</a:t>
            </a:r>
            <a:endParaRPr lang="en-US" sz="1400" dirty="0">
              <a:solidFill>
                <a:srgbClr val="00000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9B7C026F-C15A-AE16-8E54-F84C3DB2D241}"/>
              </a:ext>
            </a:extLst>
          </p:cNvPr>
          <p:cNvSpPr/>
          <p:nvPr/>
        </p:nvSpPr>
        <p:spPr>
          <a:xfrm>
            <a:off x="179593" y="4981109"/>
            <a:ext cx="1478964" cy="789960"/>
          </a:xfrm>
          <a:prstGeom prst="rect">
            <a:avLst/>
          </a:prstGeom>
          <a:solidFill>
            <a:srgbClr val="92D05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514347">
              <a:defRPr/>
            </a:pPr>
            <a:r>
              <a:rPr lang="it-IT" sz="1400" b="1" dirty="0">
                <a:solidFill>
                  <a:sysClr val="windowText" lastClr="000000"/>
                </a:solidFill>
                <a:latin typeface="Times New Roman" panose="02020603050405020304" pitchFamily="18" charset="0"/>
                <a:cs typeface="Times New Roman" panose="02020603050405020304" pitchFamily="18" charset="0"/>
              </a:rPr>
              <a:t>Aspetti procedurali</a:t>
            </a:r>
            <a:endParaRPr lang="it-IT" sz="1400" i="1" dirty="0">
              <a:solidFill>
                <a:sysClr val="windowText" lastClr="000000"/>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09132D5E-15CB-0C5B-46E0-1EA8D763730A}"/>
              </a:ext>
            </a:extLst>
          </p:cNvPr>
          <p:cNvSpPr/>
          <p:nvPr/>
        </p:nvSpPr>
        <p:spPr>
          <a:xfrm>
            <a:off x="1658557" y="4981109"/>
            <a:ext cx="7267012" cy="789960"/>
          </a:xfrm>
          <a:prstGeom prst="rect">
            <a:avLst/>
          </a:prstGeom>
          <a:solidFill>
            <a:schemeClr val="accent6">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lIns="65813" rIns="65813" rtlCol="0" anchor="t" anchorCtr="0">
            <a:spAutoFit/>
          </a:bodyPr>
          <a:lstStyle/>
          <a:p>
            <a:pPr marL="205740" indent="-205740" algn="just" defTabSz="514347">
              <a:spcAft>
                <a:spcPts val="225"/>
              </a:spcAft>
              <a:buFont typeface="Times New Roman" panose="02020603050405020304" pitchFamily="18" charset="0"/>
              <a:buChar char="—"/>
              <a:defRPr/>
            </a:pPr>
            <a:r>
              <a:rPr lang="it-IT" sz="1400" b="1" dirty="0">
                <a:solidFill>
                  <a:srgbClr val="000000"/>
                </a:solidFill>
                <a:latin typeface="Times New Roman" panose="02020603050405020304" pitchFamily="18" charset="0"/>
                <a:cs typeface="Times New Roman" panose="02020603050405020304" pitchFamily="18" charset="0"/>
              </a:rPr>
              <a:t>Autorizzazione </a:t>
            </a:r>
            <a:r>
              <a:rPr lang="it-IT" sz="1400" dirty="0">
                <a:solidFill>
                  <a:srgbClr val="000000"/>
                </a:solidFill>
                <a:latin typeface="Times New Roman" panose="02020603050405020304" pitchFamily="18" charset="0"/>
                <a:cs typeface="Times New Roman" panose="02020603050405020304" pitchFamily="18" charset="0"/>
              </a:rPr>
              <a:t>del Presidente del Tribunale tramite ordinanza</a:t>
            </a:r>
          </a:p>
          <a:p>
            <a:pPr marL="205740" indent="-205740" algn="just" defTabSz="514347">
              <a:spcAft>
                <a:spcPts val="225"/>
              </a:spcAft>
              <a:buFont typeface="Times New Roman" panose="02020603050405020304" pitchFamily="18" charset="0"/>
              <a:buChar char="—"/>
              <a:defRPr/>
            </a:pPr>
            <a:r>
              <a:rPr lang="it-IT" sz="1400" b="1" dirty="0">
                <a:solidFill>
                  <a:srgbClr val="000000"/>
                </a:solidFill>
                <a:latin typeface="Times New Roman" panose="02020603050405020304" pitchFamily="18" charset="0"/>
                <a:cs typeface="Times New Roman" panose="02020603050405020304" pitchFamily="18" charset="0"/>
              </a:rPr>
              <a:t>Notifica</a:t>
            </a:r>
            <a:r>
              <a:rPr lang="it-IT" sz="1400" dirty="0">
                <a:solidFill>
                  <a:srgbClr val="000000"/>
                </a:solidFill>
                <a:latin typeface="Times New Roman" panose="02020603050405020304" pitchFamily="18" charset="0"/>
                <a:cs typeface="Times New Roman" panose="02020603050405020304" pitchFamily="18" charset="0"/>
              </a:rPr>
              <a:t> alle parti</a:t>
            </a:r>
            <a:endParaRPr lang="it-IT" sz="1400" dirty="0">
              <a:solidFill>
                <a:prstClr val="black"/>
              </a:solidFill>
              <a:latin typeface="Times New Roman" panose="02020603050405020304" pitchFamily="18" charset="0"/>
              <a:cs typeface="Times New Roman" panose="02020603050405020304" pitchFamily="18" charset="0"/>
            </a:endParaRPr>
          </a:p>
          <a:p>
            <a:pPr marL="205740" indent="-205740" algn="just" defTabSz="514347">
              <a:spcAft>
                <a:spcPts val="225"/>
              </a:spcAft>
              <a:buFont typeface="Times New Roman" panose="02020603050405020304" pitchFamily="18" charset="0"/>
              <a:buChar char="—"/>
              <a:defRPr/>
            </a:pPr>
            <a:r>
              <a:rPr lang="it-IT" sz="1400" dirty="0">
                <a:solidFill>
                  <a:srgbClr val="000000"/>
                </a:solidFill>
                <a:latin typeface="Times New Roman" panose="02020603050405020304" pitchFamily="18" charset="0"/>
                <a:cs typeface="Times New Roman" panose="02020603050405020304" pitchFamily="18" charset="0"/>
              </a:rPr>
              <a:t>Possibilità per le parti di presentare </a:t>
            </a:r>
            <a:r>
              <a:rPr lang="it-IT" sz="1400" b="1" dirty="0">
                <a:solidFill>
                  <a:srgbClr val="000000"/>
                </a:solidFill>
                <a:latin typeface="Times New Roman" panose="02020603050405020304" pitchFamily="18" charset="0"/>
                <a:cs typeface="Times New Roman" panose="02020603050405020304" pitchFamily="18" charset="0"/>
              </a:rPr>
              <a:t>osservazioni</a:t>
            </a:r>
            <a:r>
              <a:rPr lang="it-IT" sz="1400" dirty="0">
                <a:solidFill>
                  <a:srgbClr val="000000"/>
                </a:solidFill>
                <a:latin typeface="Times New Roman" panose="02020603050405020304" pitchFamily="18" charset="0"/>
                <a:cs typeface="Times New Roman" panose="02020603050405020304" pitchFamily="18" charset="0"/>
              </a:rPr>
              <a:t> scritte o orali</a:t>
            </a:r>
          </a:p>
        </p:txBody>
      </p:sp>
      <p:pic>
        <p:nvPicPr>
          <p:cNvPr id="14" name="Picture 13">
            <a:extLst>
              <a:ext uri="{FF2B5EF4-FFF2-40B4-BE49-F238E27FC236}">
                <a16:creationId xmlns:a16="http://schemas.microsoft.com/office/drawing/2014/main" id="{B625D09D-1E58-351A-6378-667B2B242DE3}"/>
              </a:ext>
            </a:extLst>
          </p:cNvPr>
          <p:cNvPicPr>
            <a:picLocks noChangeAspect="1"/>
          </p:cNvPicPr>
          <p:nvPr/>
        </p:nvPicPr>
        <p:blipFill>
          <a:blip r:embed="rId3"/>
          <a:stretch>
            <a:fillRect/>
          </a:stretch>
        </p:blipFill>
        <p:spPr>
          <a:xfrm>
            <a:off x="8010604" y="651118"/>
            <a:ext cx="888816" cy="682324"/>
          </a:xfrm>
          <a:prstGeom prst="rect">
            <a:avLst/>
          </a:prstGeom>
        </p:spPr>
      </p:pic>
    </p:spTree>
    <p:extLst>
      <p:ext uri="{BB962C8B-B14F-4D97-AF65-F5344CB8AC3E}">
        <p14:creationId xmlns:p14="http://schemas.microsoft.com/office/powerpoint/2010/main" val="1529107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CE68B-0AFC-8E99-DA20-D98049405046}"/>
              </a:ext>
            </a:extLst>
          </p:cNvPr>
          <p:cNvSpPr>
            <a:spLocks noGrp="1"/>
          </p:cNvSpPr>
          <p:nvPr>
            <p:ph type="title"/>
          </p:nvPr>
        </p:nvSpPr>
        <p:spPr>
          <a:xfrm>
            <a:off x="228601" y="524953"/>
            <a:ext cx="8685213" cy="909765"/>
          </a:xfrm>
        </p:spPr>
        <p:txBody>
          <a:bodyPr/>
          <a:lstStyle/>
          <a:p>
            <a:r>
              <a:rPr lang="it-IT" b="1" dirty="0"/>
              <a:t>Le misure cautelari (1/2)</a:t>
            </a:r>
            <a:endParaRPr lang="en-GB" b="1" dirty="0"/>
          </a:p>
        </p:txBody>
      </p:sp>
      <p:sp>
        <p:nvSpPr>
          <p:cNvPr id="14" name="Rectangle 13">
            <a:extLst>
              <a:ext uri="{FF2B5EF4-FFF2-40B4-BE49-F238E27FC236}">
                <a16:creationId xmlns:a16="http://schemas.microsoft.com/office/drawing/2014/main" id="{6C472AA9-4599-7171-C93A-23932881E32A}"/>
              </a:ext>
            </a:extLst>
          </p:cNvPr>
          <p:cNvSpPr/>
          <p:nvPr/>
        </p:nvSpPr>
        <p:spPr>
          <a:xfrm>
            <a:off x="251520" y="3284984"/>
            <a:ext cx="8732207" cy="25699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580" bIns="68580" rtlCol="0" anchor="t" anchorCtr="0">
            <a:spAutoFit/>
          </a:bodyPr>
          <a:lstStyle/>
          <a:p>
            <a:pPr marL="63103" lvl="1" algn="ctr"/>
            <a:r>
              <a:rPr lang="it-IT" sz="1600" dirty="0">
                <a:solidFill>
                  <a:srgbClr val="000000"/>
                </a:solidFill>
                <a:latin typeface="Times New Roman" panose="02020603050405020304" pitchFamily="18" charset="0"/>
                <a:cs typeface="Times New Roman" panose="02020603050405020304" pitchFamily="18" charset="0"/>
              </a:rPr>
              <a:t>Occorre valutare se proporre </a:t>
            </a:r>
          </a:p>
          <a:p>
            <a:pPr marL="63103" lvl="1" algn="ctr"/>
            <a:r>
              <a:rPr lang="it-IT" sz="1600" b="1" dirty="0">
                <a:solidFill>
                  <a:srgbClr val="000000"/>
                </a:solidFill>
                <a:latin typeface="Times New Roman" panose="02020603050405020304" pitchFamily="18" charset="0"/>
                <a:cs typeface="Times New Roman" panose="02020603050405020304" pitchFamily="18" charset="0"/>
              </a:rPr>
              <a:t>istanza di misure cautelari</a:t>
            </a:r>
          </a:p>
          <a:p>
            <a:pPr marL="63103" lvl="1" algn="just"/>
            <a:endParaRPr lang="it-IT" sz="1600" dirty="0">
              <a:solidFill>
                <a:srgbClr val="000000"/>
              </a:solidFill>
              <a:latin typeface="Times New Roman" panose="02020603050405020304" pitchFamily="18" charset="0"/>
              <a:cs typeface="Times New Roman" panose="02020603050405020304" pitchFamily="18" charset="0"/>
            </a:endParaRPr>
          </a:p>
          <a:p>
            <a:pPr marL="266700" lvl="1" indent="-203597" algn="just">
              <a:buFont typeface="Arial" panose="020B0604020202020204" pitchFamily="34" charset="0"/>
              <a:buChar char="•"/>
            </a:pPr>
            <a:r>
              <a:rPr lang="it-IT" sz="1600" dirty="0">
                <a:solidFill>
                  <a:prstClr val="black"/>
                </a:solidFill>
                <a:latin typeface="Times New Roman" panose="02020603050405020304" pitchFamily="18" charset="0"/>
                <a:cs typeface="Times New Roman" panose="02020603050405020304" pitchFamily="18" charset="0"/>
              </a:rPr>
              <a:t>Si può presentare </a:t>
            </a:r>
            <a:r>
              <a:rPr lang="it-IT" sz="1600" b="1" dirty="0">
                <a:solidFill>
                  <a:prstClr val="black"/>
                </a:solidFill>
                <a:latin typeface="Times New Roman" panose="02020603050405020304" pitchFamily="18" charset="0"/>
                <a:cs typeface="Times New Roman" panose="02020603050405020304" pitchFamily="18" charset="0"/>
              </a:rPr>
              <a:t>subito dopo aver depositato il ricorso</a:t>
            </a:r>
            <a:r>
              <a:rPr lang="it-IT" sz="1600" dirty="0">
                <a:solidFill>
                  <a:prstClr val="black"/>
                </a:solidFill>
                <a:latin typeface="Times New Roman" panose="02020603050405020304" pitchFamily="18" charset="0"/>
                <a:cs typeface="Times New Roman" panose="02020603050405020304" pitchFamily="18" charset="0"/>
              </a:rPr>
              <a:t>, indicando l’oggetto della causa, i motivi di urgenza e gli argomenti di fatto e di diritto che giustifichino </a:t>
            </a:r>
            <a:r>
              <a:rPr lang="it-IT" sz="1600" i="1" dirty="0">
                <a:solidFill>
                  <a:prstClr val="black"/>
                </a:solidFill>
                <a:latin typeface="Times New Roman" panose="02020603050405020304" pitchFamily="18" charset="0"/>
                <a:cs typeface="Times New Roman" panose="02020603050405020304" pitchFamily="18" charset="0"/>
              </a:rPr>
              <a:t>prima </a:t>
            </a:r>
            <a:r>
              <a:rPr lang="it-IT" sz="1600" i="1" dirty="0" err="1">
                <a:solidFill>
                  <a:prstClr val="black"/>
                </a:solidFill>
                <a:latin typeface="Times New Roman" panose="02020603050405020304" pitchFamily="18" charset="0"/>
                <a:cs typeface="Times New Roman" panose="02020603050405020304" pitchFamily="18" charset="0"/>
              </a:rPr>
              <a:t>facie</a:t>
            </a:r>
            <a:r>
              <a:rPr lang="it-IT" sz="1600" i="1" dirty="0">
                <a:solidFill>
                  <a:prstClr val="black"/>
                </a:solidFill>
                <a:latin typeface="Times New Roman" panose="02020603050405020304" pitchFamily="18" charset="0"/>
                <a:cs typeface="Times New Roman" panose="02020603050405020304" pitchFamily="18" charset="0"/>
              </a:rPr>
              <a:t> </a:t>
            </a:r>
            <a:r>
              <a:rPr lang="it-IT" sz="1600" dirty="0">
                <a:solidFill>
                  <a:prstClr val="black"/>
                </a:solidFill>
                <a:latin typeface="Times New Roman" panose="02020603050405020304" pitchFamily="18" charset="0"/>
                <a:cs typeface="Times New Roman" panose="02020603050405020304" pitchFamily="18" charset="0"/>
              </a:rPr>
              <a:t>l’adozione della misura cautelare</a:t>
            </a:r>
          </a:p>
          <a:p>
            <a:pPr marL="63103" lvl="1" algn="just"/>
            <a:endParaRPr lang="it-IT" sz="1600" dirty="0">
              <a:solidFill>
                <a:prstClr val="black"/>
              </a:solidFill>
              <a:latin typeface="Times New Roman" panose="02020603050405020304" pitchFamily="18" charset="0"/>
              <a:cs typeface="Times New Roman" panose="02020603050405020304" pitchFamily="18" charset="0"/>
            </a:endParaRPr>
          </a:p>
          <a:p>
            <a:pPr marL="266700" lvl="1" indent="-203597" algn="just">
              <a:buFont typeface="Arial" panose="020B0604020202020204" pitchFamily="34" charset="0"/>
              <a:buChar char="•"/>
            </a:pPr>
            <a:r>
              <a:rPr lang="it-IT" sz="1600" dirty="0">
                <a:solidFill>
                  <a:prstClr val="black"/>
                </a:solidFill>
                <a:latin typeface="Times New Roman" panose="02020603050405020304" pitchFamily="18" charset="0"/>
                <a:cs typeface="Times New Roman" panose="02020603050405020304" pitchFamily="18" charset="0"/>
              </a:rPr>
              <a:t>In materia di aiuti, uno Stato membro o il beneficiario di una misura può avere interesse a chiedere la sospensione di una </a:t>
            </a:r>
            <a:r>
              <a:rPr lang="it-IT" sz="1600" b="1" dirty="0">
                <a:solidFill>
                  <a:prstClr val="black"/>
                </a:solidFill>
                <a:latin typeface="Times New Roman" panose="02020603050405020304" pitchFamily="18" charset="0"/>
                <a:cs typeface="Times New Roman" panose="02020603050405020304" pitchFamily="18" charset="0"/>
              </a:rPr>
              <a:t>decisione negativa</a:t>
            </a:r>
            <a:r>
              <a:rPr lang="it-IT" sz="1600" b="1" dirty="0">
                <a:solidFill>
                  <a:schemeClr val="tx1"/>
                </a:solidFill>
                <a:latin typeface="Times New Roman" panose="02020603050405020304" pitchFamily="18" charset="0"/>
                <a:cs typeface="Times New Roman" panose="02020603050405020304" pitchFamily="18" charset="0"/>
              </a:rPr>
              <a:t> che ordina il recupero dell’aiuto</a:t>
            </a:r>
            <a:r>
              <a:rPr lang="it-IT" sz="1600" dirty="0">
                <a:solidFill>
                  <a:prstClr val="black"/>
                </a:solidFill>
                <a:latin typeface="Times New Roman" panose="02020603050405020304" pitchFamily="18" charset="0"/>
                <a:cs typeface="Times New Roman" panose="02020603050405020304" pitchFamily="18" charset="0"/>
              </a:rPr>
              <a:t> </a:t>
            </a:r>
            <a:r>
              <a:rPr lang="it-IT" sz="1600" b="1" dirty="0">
                <a:solidFill>
                  <a:prstClr val="black"/>
                </a:solidFill>
                <a:latin typeface="Times New Roman" panose="02020603050405020304" pitchFamily="18" charset="0"/>
                <a:cs typeface="Times New Roman" panose="02020603050405020304" pitchFamily="18" charset="0"/>
              </a:rPr>
              <a:t>illegittimo</a:t>
            </a:r>
            <a:endParaRPr lang="it-IT" sz="1400" b="1" dirty="0">
              <a:solidFill>
                <a:prstClr val="black"/>
              </a:solidFill>
              <a:latin typeface="Times New Roman" panose="02020603050405020304" pitchFamily="18" charset="0"/>
              <a:cs typeface="Times New Roman" panose="02020603050405020304" pitchFamily="18" charset="0"/>
            </a:endParaRPr>
          </a:p>
          <a:p>
            <a:pPr marL="600075" lvl="1" indent="-257175">
              <a:buFont typeface="Arial" panose="020B0604020202020204" pitchFamily="34" charset="0"/>
              <a:buChar char="•"/>
            </a:pPr>
            <a:endParaRPr lang="it-IT" sz="1400" dirty="0">
              <a:solidFill>
                <a:prstClr val="black"/>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B8E1AFD2-AB55-424B-2E2E-7EBA8174D20D}"/>
              </a:ext>
            </a:extLst>
          </p:cNvPr>
          <p:cNvSpPr/>
          <p:nvPr/>
        </p:nvSpPr>
        <p:spPr>
          <a:xfrm>
            <a:off x="298514" y="2021150"/>
            <a:ext cx="8732207" cy="356331"/>
          </a:xfrm>
          <a:prstGeom prst="rect">
            <a:avLst/>
          </a:prstGeom>
          <a:solidFill>
            <a:srgbClr val="FAF5BE"/>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lvl="1" algn="ctr"/>
            <a:r>
              <a:rPr lang="it-IT" sz="1600" dirty="0">
                <a:solidFill>
                  <a:schemeClr val="tx1"/>
                </a:solidFill>
                <a:latin typeface="Times New Roman" panose="02020603050405020304" pitchFamily="18" charset="0"/>
              </a:rPr>
              <a:t>I ricorsi proposti al Tribunale </a:t>
            </a:r>
            <a:r>
              <a:rPr lang="it-IT" sz="1600" b="1" u="sng" dirty="0">
                <a:solidFill>
                  <a:schemeClr val="tx1"/>
                </a:solidFill>
                <a:latin typeface="Times New Roman" panose="02020603050405020304" pitchFamily="18" charset="0"/>
              </a:rPr>
              <a:t>non</a:t>
            </a:r>
            <a:r>
              <a:rPr lang="it-IT" sz="1600" b="1" dirty="0">
                <a:solidFill>
                  <a:schemeClr val="tx1"/>
                </a:solidFill>
                <a:latin typeface="Times New Roman" panose="02020603050405020304" pitchFamily="18" charset="0"/>
              </a:rPr>
              <a:t> hanno effetto sospensivo</a:t>
            </a:r>
            <a:endParaRPr lang="en-US" sz="1600" dirty="0">
              <a:solidFill>
                <a:schemeClr val="tx1"/>
              </a:solidFill>
              <a:latin typeface="Times New Roman" panose="02020603050405020304" pitchFamily="18" charset="0"/>
              <a:ea typeface="SimSun" panose="02010600030101010101" pitchFamily="2" charset="-122"/>
              <a:cs typeface="Times New Roman" panose="02020603050405020304" pitchFamily="18" charset="0"/>
            </a:endParaRPr>
          </a:p>
        </p:txBody>
      </p:sp>
      <p:grpSp>
        <p:nvGrpSpPr>
          <p:cNvPr id="4" name="Group 3">
            <a:extLst>
              <a:ext uri="{FF2B5EF4-FFF2-40B4-BE49-F238E27FC236}">
                <a16:creationId xmlns:a16="http://schemas.microsoft.com/office/drawing/2014/main" id="{819C2E87-C501-890A-F038-A408D343DD89}"/>
              </a:ext>
            </a:extLst>
          </p:cNvPr>
          <p:cNvGrpSpPr/>
          <p:nvPr/>
        </p:nvGrpSpPr>
        <p:grpSpPr>
          <a:xfrm>
            <a:off x="3655962" y="1772468"/>
            <a:ext cx="1954460" cy="441733"/>
            <a:chOff x="259082" y="4128548"/>
            <a:chExt cx="2605946" cy="410369"/>
          </a:xfrm>
        </p:grpSpPr>
        <p:sp>
          <p:nvSpPr>
            <p:cNvPr id="5" name="Rectangle 4">
              <a:extLst>
                <a:ext uri="{FF2B5EF4-FFF2-40B4-BE49-F238E27FC236}">
                  <a16:creationId xmlns:a16="http://schemas.microsoft.com/office/drawing/2014/main" id="{E5B604EA-87FB-6CA2-9D3A-262DE83877DD}"/>
                </a:ext>
              </a:extLst>
            </p:cNvPr>
            <p:cNvSpPr/>
            <p:nvPr/>
          </p:nvSpPr>
          <p:spPr>
            <a:xfrm rot="5400000">
              <a:off x="1380487" y="3023791"/>
              <a:ext cx="240139" cy="24829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6" name="TextBox 5">
              <a:extLst>
                <a:ext uri="{FF2B5EF4-FFF2-40B4-BE49-F238E27FC236}">
                  <a16:creationId xmlns:a16="http://schemas.microsoft.com/office/drawing/2014/main" id="{0CA70DBE-098D-3474-43B5-8ACF4FE14AA1}"/>
                </a:ext>
              </a:extLst>
            </p:cNvPr>
            <p:cNvSpPr txBox="1"/>
            <p:nvPr/>
          </p:nvSpPr>
          <p:spPr>
            <a:xfrm>
              <a:off x="646929" y="4128548"/>
              <a:ext cx="2218099" cy="410369"/>
            </a:xfrm>
            <a:prstGeom prst="rect">
              <a:avLst/>
            </a:prstGeom>
            <a:noFill/>
          </p:spPr>
          <p:txBody>
            <a:bodyPr wrap="square" rtlCol="0">
              <a:spAutoFit/>
            </a:bodyPr>
            <a:lstStyle/>
            <a:p>
              <a:r>
                <a:rPr lang="it-IT" sz="1400" b="1" dirty="0"/>
                <a:t>ATTENZIONE</a:t>
              </a:r>
              <a:endParaRPr lang="en-GB" sz="1400" b="1" dirty="0"/>
            </a:p>
          </p:txBody>
        </p:sp>
      </p:grpSp>
      <p:sp>
        <p:nvSpPr>
          <p:cNvPr id="7" name="Arrow: Right 6">
            <a:extLst>
              <a:ext uri="{FF2B5EF4-FFF2-40B4-BE49-F238E27FC236}">
                <a16:creationId xmlns:a16="http://schemas.microsoft.com/office/drawing/2014/main" id="{31458ED6-773F-5C2E-F5F5-524F7A25CF61}"/>
              </a:ext>
            </a:extLst>
          </p:cNvPr>
          <p:cNvSpPr/>
          <p:nvPr/>
        </p:nvSpPr>
        <p:spPr>
          <a:xfrm rot="5400000">
            <a:off x="4340582" y="2709789"/>
            <a:ext cx="492970" cy="43785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1350" dirty="0"/>
          </a:p>
        </p:txBody>
      </p:sp>
      <p:pic>
        <p:nvPicPr>
          <p:cNvPr id="12" name="Graphic 11" descr="Questions outline">
            <a:extLst>
              <a:ext uri="{FF2B5EF4-FFF2-40B4-BE49-F238E27FC236}">
                <a16:creationId xmlns:a16="http://schemas.microsoft.com/office/drawing/2014/main" id="{A4D9507B-8489-D7B8-A6AF-F6D00EBC91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8495" y="2563600"/>
            <a:ext cx="1153432" cy="1153432"/>
          </a:xfrm>
          <a:prstGeom prst="rect">
            <a:avLst/>
          </a:prstGeom>
        </p:spPr>
      </p:pic>
      <p:pic>
        <p:nvPicPr>
          <p:cNvPr id="13" name="Picture 12" descr="A picture containing athletic game, sport, basketball&#10;&#10;Description automatically generated">
            <a:extLst>
              <a:ext uri="{FF2B5EF4-FFF2-40B4-BE49-F238E27FC236}">
                <a16:creationId xmlns:a16="http://schemas.microsoft.com/office/drawing/2014/main" id="{F674F09B-4DC5-1530-8386-F49D258B57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6078" y="523027"/>
            <a:ext cx="909765" cy="909765"/>
          </a:xfrm>
          <a:prstGeom prst="rect">
            <a:avLst/>
          </a:prstGeom>
          <a:solidFill>
            <a:schemeClr val="accent1">
              <a:lumMod val="40000"/>
              <a:lumOff val="60000"/>
            </a:schemeClr>
          </a:solidFill>
        </p:spPr>
      </p:pic>
      <p:sp>
        <p:nvSpPr>
          <p:cNvPr id="18" name="TextBox 17">
            <a:extLst>
              <a:ext uri="{FF2B5EF4-FFF2-40B4-BE49-F238E27FC236}">
                <a16:creationId xmlns:a16="http://schemas.microsoft.com/office/drawing/2014/main" id="{C9B4C430-B00C-8698-6B19-32273DF0450B}"/>
              </a:ext>
            </a:extLst>
          </p:cNvPr>
          <p:cNvSpPr txBox="1"/>
          <p:nvPr/>
        </p:nvSpPr>
        <p:spPr>
          <a:xfrm>
            <a:off x="8370961" y="762589"/>
            <a:ext cx="323489" cy="300082"/>
          </a:xfrm>
          <a:prstGeom prst="rect">
            <a:avLst/>
          </a:prstGeom>
          <a:noFill/>
        </p:spPr>
        <p:txBody>
          <a:bodyPr wrap="square" rtlCol="0">
            <a:spAutoFit/>
          </a:bodyPr>
          <a:lstStyle/>
          <a:p>
            <a:r>
              <a:rPr lang="it-IT" sz="450" dirty="0"/>
              <a:t>Artt. 156-161</a:t>
            </a:r>
            <a:endParaRPr lang="en-GB" sz="450" dirty="0"/>
          </a:p>
        </p:txBody>
      </p:sp>
    </p:spTree>
    <p:extLst>
      <p:ext uri="{BB962C8B-B14F-4D97-AF65-F5344CB8AC3E}">
        <p14:creationId xmlns:p14="http://schemas.microsoft.com/office/powerpoint/2010/main" val="790954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5B8BDE-62B2-2C07-CB57-0321F0055C05}"/>
              </a:ext>
            </a:extLst>
          </p:cNvPr>
          <p:cNvSpPr txBox="1"/>
          <p:nvPr/>
        </p:nvSpPr>
        <p:spPr>
          <a:xfrm>
            <a:off x="228601" y="1488429"/>
            <a:ext cx="8685213" cy="4466611"/>
          </a:xfrm>
          <a:prstGeom prst="rect">
            <a:avLst/>
          </a:prstGeom>
          <a:solidFill>
            <a:srgbClr val="FAF5BE"/>
          </a:solidFill>
        </p:spPr>
        <p:txBody>
          <a:bodyPr wrap="square" rtlCol="0">
            <a:spAutoFit/>
          </a:bodyPr>
          <a:lstStyle/>
          <a:p>
            <a:endParaRPr lang="en-GB" dirty="0"/>
          </a:p>
        </p:txBody>
      </p:sp>
      <p:sp>
        <p:nvSpPr>
          <p:cNvPr id="2" name="Title 1">
            <a:extLst>
              <a:ext uri="{FF2B5EF4-FFF2-40B4-BE49-F238E27FC236}">
                <a16:creationId xmlns:a16="http://schemas.microsoft.com/office/drawing/2014/main" id="{847CE68B-0AFC-8E99-DA20-D98049405046}"/>
              </a:ext>
            </a:extLst>
          </p:cNvPr>
          <p:cNvSpPr>
            <a:spLocks noGrp="1"/>
          </p:cNvSpPr>
          <p:nvPr>
            <p:ph type="title"/>
          </p:nvPr>
        </p:nvSpPr>
        <p:spPr>
          <a:xfrm>
            <a:off x="228601" y="524953"/>
            <a:ext cx="8685213" cy="909765"/>
          </a:xfrm>
        </p:spPr>
        <p:txBody>
          <a:bodyPr/>
          <a:lstStyle/>
          <a:p>
            <a:r>
              <a:rPr lang="it-IT" b="1" dirty="0"/>
              <a:t>Le misure cautelari (2/2)</a:t>
            </a:r>
            <a:endParaRPr lang="en-GB" b="1" dirty="0"/>
          </a:p>
        </p:txBody>
      </p:sp>
      <p:sp>
        <p:nvSpPr>
          <p:cNvPr id="10" name="Rectangle 9">
            <a:extLst>
              <a:ext uri="{FF2B5EF4-FFF2-40B4-BE49-F238E27FC236}">
                <a16:creationId xmlns:a16="http://schemas.microsoft.com/office/drawing/2014/main" id="{2E074F58-FE75-20E3-10AA-E2A416466365}"/>
              </a:ext>
            </a:extLst>
          </p:cNvPr>
          <p:cNvSpPr/>
          <p:nvPr/>
        </p:nvSpPr>
        <p:spPr>
          <a:xfrm>
            <a:off x="330368" y="1951830"/>
            <a:ext cx="4079438" cy="34933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spcAft>
                <a:spcPts val="225"/>
              </a:spcAft>
            </a:pPr>
            <a:r>
              <a:rPr lang="it-IT" sz="1600" b="1" dirty="0">
                <a:solidFill>
                  <a:schemeClr val="tx1"/>
                </a:solidFill>
                <a:latin typeface="Times New Roman" panose="02020603050405020304" pitchFamily="18" charset="0"/>
                <a:cs typeface="Times New Roman" panose="02020603050405020304" pitchFamily="18" charset="0"/>
              </a:rPr>
              <a:t>Danno grave e irreparabile / urgenza</a:t>
            </a:r>
          </a:p>
          <a:p>
            <a:pPr algn="ctr">
              <a:spcAft>
                <a:spcPts val="225"/>
              </a:spcAft>
            </a:pPr>
            <a:endParaRPr lang="it-IT" sz="1600" b="1" dirty="0">
              <a:solidFill>
                <a:schemeClr val="tx1"/>
              </a:solidFill>
              <a:latin typeface="Times New Roman" panose="02020603050405020304" pitchFamily="18" charset="0"/>
              <a:cs typeface="Times New Roman" panose="02020603050405020304" pitchFamily="18" charset="0"/>
            </a:endParaRPr>
          </a:p>
          <a:p>
            <a:pPr algn="just">
              <a:spcAft>
                <a:spcPts val="225"/>
              </a:spcAft>
            </a:pPr>
            <a:r>
              <a:rPr lang="it-IT" sz="1600" dirty="0">
                <a:solidFill>
                  <a:schemeClr val="tx1"/>
                </a:solidFill>
                <a:latin typeface="Times New Roman" panose="02020603050405020304" pitchFamily="18" charset="0"/>
                <a:cs typeface="Times New Roman" panose="02020603050405020304" pitchFamily="18" charset="0"/>
              </a:rPr>
              <a:t>Occorre dimostrare:</a:t>
            </a:r>
          </a:p>
          <a:p>
            <a:pPr algn="just">
              <a:spcAft>
                <a:spcPts val="225"/>
              </a:spcAft>
            </a:pPr>
            <a:endParaRPr lang="it-IT" sz="1600" dirty="0">
              <a:solidFill>
                <a:schemeClr val="tx1"/>
              </a:solidFill>
              <a:latin typeface="Times New Roman" panose="02020603050405020304" pitchFamily="18" charset="0"/>
              <a:cs typeface="Times New Roman" panose="02020603050405020304" pitchFamily="18" charset="0"/>
            </a:endParaRPr>
          </a:p>
          <a:p>
            <a:pPr marL="214313" indent="-214313" algn="just">
              <a:spcAft>
                <a:spcPts val="225"/>
              </a:spcAft>
              <a:buFont typeface="Arial" panose="020B0604020202020204" pitchFamily="34" charset="0"/>
              <a:buChar char="•"/>
            </a:pPr>
            <a:r>
              <a:rPr lang="it-IT" sz="1600" dirty="0">
                <a:solidFill>
                  <a:schemeClr val="tx1"/>
                </a:solidFill>
                <a:latin typeface="Times New Roman" panose="02020603050405020304" pitchFamily="18" charset="0"/>
                <a:cs typeface="Times New Roman" panose="02020603050405020304" pitchFamily="18" charset="0"/>
              </a:rPr>
              <a:t>probabilità che il danno si verifichi</a:t>
            </a:r>
          </a:p>
          <a:p>
            <a:pPr marL="214313" indent="-214313" algn="just">
              <a:spcAft>
                <a:spcPts val="225"/>
              </a:spcAft>
              <a:buFont typeface="Arial" panose="020B0604020202020204" pitchFamily="34" charset="0"/>
              <a:buChar char="•"/>
            </a:pPr>
            <a:endParaRPr lang="it-IT" sz="1600" dirty="0">
              <a:solidFill>
                <a:schemeClr val="tx1"/>
              </a:solidFill>
              <a:latin typeface="Times New Roman" panose="02020603050405020304" pitchFamily="18" charset="0"/>
              <a:cs typeface="Times New Roman" panose="02020603050405020304" pitchFamily="18" charset="0"/>
            </a:endParaRPr>
          </a:p>
          <a:p>
            <a:pPr marL="214313" indent="-214313" algn="just">
              <a:spcAft>
                <a:spcPts val="225"/>
              </a:spcAft>
              <a:buFont typeface="Arial" panose="020B0604020202020204" pitchFamily="34" charset="0"/>
              <a:buChar char="•"/>
            </a:pPr>
            <a:r>
              <a:rPr lang="it-IT" sz="1600" dirty="0">
                <a:solidFill>
                  <a:schemeClr val="tx1"/>
                </a:solidFill>
                <a:latin typeface="Times New Roman" panose="02020603050405020304" pitchFamily="18" charset="0"/>
                <a:cs typeface="Times New Roman" panose="02020603050405020304" pitchFamily="18" charset="0"/>
              </a:rPr>
              <a:t>carattere grave e irreparabile del danno (no danno patrimoniale)</a:t>
            </a:r>
          </a:p>
          <a:p>
            <a:pPr marL="214313" indent="-214313" algn="just">
              <a:spcAft>
                <a:spcPts val="225"/>
              </a:spcAft>
              <a:buFont typeface="Arial" panose="020B0604020202020204" pitchFamily="34" charset="0"/>
              <a:buChar char="•"/>
            </a:pPr>
            <a:endParaRPr lang="it-IT" sz="1600" dirty="0">
              <a:solidFill>
                <a:schemeClr val="tx1"/>
              </a:solidFill>
              <a:latin typeface="Times New Roman" panose="02020603050405020304" pitchFamily="18" charset="0"/>
              <a:cs typeface="Times New Roman" panose="02020603050405020304" pitchFamily="18" charset="0"/>
            </a:endParaRPr>
          </a:p>
          <a:p>
            <a:pPr marL="214313" indent="-214313" algn="just">
              <a:spcAft>
                <a:spcPts val="225"/>
              </a:spcAft>
              <a:buFont typeface="Arial" panose="020B0604020202020204" pitchFamily="34" charset="0"/>
              <a:buChar char="•"/>
            </a:pPr>
            <a:r>
              <a:rPr lang="it-IT" sz="1600" dirty="0">
                <a:solidFill>
                  <a:schemeClr val="tx1"/>
                </a:solidFill>
                <a:latin typeface="Times New Roman" panose="02020603050405020304" pitchFamily="18" charset="0"/>
                <a:cs typeface="Times New Roman" panose="02020603050405020304" pitchFamily="18" charset="0"/>
              </a:rPr>
              <a:t>ad es., inevitabile liquidazione e scomparsa dell’impresa dal mercato prima che venga emessa una sentenza nel ricorso principale</a:t>
            </a:r>
          </a:p>
        </p:txBody>
      </p:sp>
      <p:sp>
        <p:nvSpPr>
          <p:cNvPr id="15" name="Rectangle 14">
            <a:extLst>
              <a:ext uri="{FF2B5EF4-FFF2-40B4-BE49-F238E27FC236}">
                <a16:creationId xmlns:a16="http://schemas.microsoft.com/office/drawing/2014/main" id="{427903BB-E1F2-A6EC-E8B4-71587C4AB28F}"/>
              </a:ext>
            </a:extLst>
          </p:cNvPr>
          <p:cNvSpPr/>
          <p:nvPr/>
        </p:nvSpPr>
        <p:spPr>
          <a:xfrm>
            <a:off x="4673767" y="1951830"/>
            <a:ext cx="4079438" cy="34933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spcAft>
                <a:spcPts val="225"/>
              </a:spcAft>
            </a:pPr>
            <a:r>
              <a:rPr lang="it-IT" sz="1600" b="1" dirty="0">
                <a:solidFill>
                  <a:schemeClr val="tx1"/>
                </a:solidFill>
                <a:latin typeface="Times New Roman" panose="02020603050405020304" pitchFamily="18" charset="0"/>
                <a:cs typeface="Times New Roman" panose="02020603050405020304" pitchFamily="18" charset="0"/>
              </a:rPr>
              <a:t>Bilanciamento di interessi</a:t>
            </a:r>
          </a:p>
          <a:p>
            <a:pPr algn="ctr">
              <a:spcAft>
                <a:spcPts val="225"/>
              </a:spcAft>
            </a:pPr>
            <a:endParaRPr lang="it-IT" sz="1600" b="1" dirty="0">
              <a:solidFill>
                <a:schemeClr val="tx1"/>
              </a:solidFill>
              <a:latin typeface="Times New Roman" panose="02020603050405020304" pitchFamily="18" charset="0"/>
              <a:cs typeface="Times New Roman" panose="02020603050405020304" pitchFamily="18" charset="0"/>
            </a:endParaRPr>
          </a:p>
          <a:p>
            <a:pPr marL="214313" indent="-214313" algn="just">
              <a:spcAft>
                <a:spcPts val="225"/>
              </a:spcAft>
              <a:buFont typeface="Arial" panose="020B0604020202020204" pitchFamily="34" charset="0"/>
              <a:buChar char="•"/>
            </a:pPr>
            <a:r>
              <a:rPr lang="it-IT" sz="1600" dirty="0">
                <a:solidFill>
                  <a:schemeClr val="tx1"/>
                </a:solidFill>
                <a:latin typeface="Times New Roman" panose="02020603050405020304" pitchFamily="18" charset="0"/>
                <a:cs typeface="Times New Roman" panose="02020603050405020304" pitchFamily="18" charset="0"/>
              </a:rPr>
              <a:t>Spetta al giudice effettuare un bilanciamento tra </a:t>
            </a:r>
            <a:r>
              <a:rPr lang="it-IT" sz="1600" b="1" dirty="0">
                <a:solidFill>
                  <a:schemeClr val="tx1"/>
                </a:solidFill>
                <a:latin typeface="Times New Roman" panose="02020603050405020304" pitchFamily="18" charset="0"/>
                <a:cs typeface="Times New Roman" panose="02020603050405020304" pitchFamily="18" charset="0"/>
              </a:rPr>
              <a:t>interessi del ricorrente</a:t>
            </a:r>
            <a:r>
              <a:rPr lang="it-IT" sz="1600" dirty="0">
                <a:solidFill>
                  <a:schemeClr val="tx1"/>
                </a:solidFill>
                <a:latin typeface="Times New Roman" panose="02020603050405020304" pitchFamily="18" charset="0"/>
                <a:cs typeface="Times New Roman" panose="02020603050405020304" pitchFamily="18" charset="0"/>
              </a:rPr>
              <a:t> e </a:t>
            </a:r>
            <a:r>
              <a:rPr lang="it-IT" sz="1600" b="1" dirty="0">
                <a:solidFill>
                  <a:schemeClr val="tx1"/>
                </a:solidFill>
                <a:latin typeface="Times New Roman" panose="02020603050405020304" pitchFamily="18" charset="0"/>
                <a:cs typeface="Times New Roman" panose="02020603050405020304" pitchFamily="18" charset="0"/>
              </a:rPr>
              <a:t>interesse pubblico dell’UE </a:t>
            </a:r>
            <a:r>
              <a:rPr lang="it-IT" sz="1600" dirty="0">
                <a:solidFill>
                  <a:schemeClr val="tx1"/>
                </a:solidFill>
                <a:latin typeface="Times New Roman" panose="02020603050405020304" pitchFamily="18" charset="0"/>
                <a:cs typeface="Times New Roman" panose="02020603050405020304" pitchFamily="18" charset="0"/>
              </a:rPr>
              <a:t>all’esecuzione delle decisioni della Commissione</a:t>
            </a:r>
          </a:p>
          <a:p>
            <a:pPr marL="214313" indent="-214313" algn="just">
              <a:spcAft>
                <a:spcPts val="225"/>
              </a:spcAft>
              <a:buFont typeface="Arial" panose="020B0604020202020204" pitchFamily="34" charset="0"/>
              <a:buChar char="•"/>
            </a:pPr>
            <a:endParaRPr lang="it-IT" sz="1600" dirty="0">
              <a:solidFill>
                <a:schemeClr val="tx1"/>
              </a:solidFill>
              <a:latin typeface="Times New Roman" panose="02020603050405020304" pitchFamily="18" charset="0"/>
              <a:cs typeface="Times New Roman" panose="02020603050405020304" pitchFamily="18" charset="0"/>
            </a:endParaRPr>
          </a:p>
          <a:p>
            <a:pPr marL="214313" indent="-214313" algn="just">
              <a:spcAft>
                <a:spcPts val="225"/>
              </a:spcAft>
              <a:buFont typeface="Arial" panose="020B0604020202020204" pitchFamily="34" charset="0"/>
              <a:buChar char="•"/>
            </a:pPr>
            <a:r>
              <a:rPr lang="it-IT" sz="1600" dirty="0">
                <a:solidFill>
                  <a:schemeClr val="tx1"/>
                </a:solidFill>
                <a:latin typeface="Times New Roman" panose="02020603050405020304" pitchFamily="18" charset="0"/>
                <a:cs typeface="Times New Roman" panose="02020603050405020304" pitchFamily="18" charset="0"/>
              </a:rPr>
              <a:t>In caso di recupero di un aiuto di Stato, la giurisprudenza ha stabilito che prevale quasi sempre l’interesse pubblico dell’UE</a:t>
            </a:r>
          </a:p>
          <a:p>
            <a:pPr marL="214313" indent="-214313" algn="just">
              <a:spcAft>
                <a:spcPts val="225"/>
              </a:spcAft>
              <a:buFont typeface="Arial" panose="020B0604020202020204" pitchFamily="34" charset="0"/>
              <a:buChar char="•"/>
            </a:pPr>
            <a:endParaRPr lang="it-IT" sz="1600" dirty="0">
              <a:solidFill>
                <a:schemeClr val="tx1"/>
              </a:solidFill>
              <a:latin typeface="Times New Roman" panose="02020603050405020304" pitchFamily="18" charset="0"/>
              <a:cs typeface="Times New Roman" panose="02020603050405020304" pitchFamily="18" charset="0"/>
            </a:endParaRPr>
          </a:p>
          <a:p>
            <a:pPr marL="214313" indent="-214313" algn="just">
              <a:spcAft>
                <a:spcPts val="225"/>
              </a:spcAft>
              <a:buFont typeface="Arial" panose="020B0604020202020204" pitchFamily="34" charset="0"/>
              <a:buChar char="•"/>
            </a:pPr>
            <a:r>
              <a:rPr lang="it-IT" sz="1600" dirty="0">
                <a:solidFill>
                  <a:schemeClr val="tx1"/>
                </a:solidFill>
                <a:latin typeface="Times New Roman" panose="02020603050405020304" pitchFamily="18" charset="0"/>
                <a:cs typeface="Times New Roman" panose="02020603050405020304" pitchFamily="18" charset="0"/>
              </a:rPr>
              <a:t>La sospensione è soltanto </a:t>
            </a:r>
            <a:r>
              <a:rPr lang="it-IT" sz="1600" b="1" dirty="0">
                <a:solidFill>
                  <a:schemeClr val="tx1"/>
                </a:solidFill>
                <a:latin typeface="Times New Roman" panose="02020603050405020304" pitchFamily="18" charset="0"/>
                <a:cs typeface="Times New Roman" panose="02020603050405020304" pitchFamily="18" charset="0"/>
              </a:rPr>
              <a:t>eccezionale</a:t>
            </a:r>
          </a:p>
        </p:txBody>
      </p:sp>
      <p:sp>
        <p:nvSpPr>
          <p:cNvPr id="16" name="Rectangle 15">
            <a:extLst>
              <a:ext uri="{FF2B5EF4-FFF2-40B4-BE49-F238E27FC236}">
                <a16:creationId xmlns:a16="http://schemas.microsoft.com/office/drawing/2014/main" id="{8D7FD11D-3E1D-944D-A125-55FD3905D85F}"/>
              </a:ext>
            </a:extLst>
          </p:cNvPr>
          <p:cNvSpPr/>
          <p:nvPr/>
        </p:nvSpPr>
        <p:spPr>
          <a:xfrm>
            <a:off x="6500410" y="1755576"/>
            <a:ext cx="426151" cy="39250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2</a:t>
            </a:r>
          </a:p>
        </p:txBody>
      </p:sp>
      <p:sp>
        <p:nvSpPr>
          <p:cNvPr id="17" name="Rectangle 16">
            <a:extLst>
              <a:ext uri="{FF2B5EF4-FFF2-40B4-BE49-F238E27FC236}">
                <a16:creationId xmlns:a16="http://schemas.microsoft.com/office/drawing/2014/main" id="{AE6042CA-A4BC-A155-3215-BEB3CEA6998A}"/>
              </a:ext>
            </a:extLst>
          </p:cNvPr>
          <p:cNvSpPr/>
          <p:nvPr/>
        </p:nvSpPr>
        <p:spPr>
          <a:xfrm>
            <a:off x="2157011" y="1720578"/>
            <a:ext cx="426151" cy="3925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1</a:t>
            </a:r>
          </a:p>
        </p:txBody>
      </p:sp>
      <p:pic>
        <p:nvPicPr>
          <p:cNvPr id="8" name="Picture 7" descr="A picture containing athletic game, sport, basketball&#10;&#10;Description automatically generated">
            <a:extLst>
              <a:ext uri="{FF2B5EF4-FFF2-40B4-BE49-F238E27FC236}">
                <a16:creationId xmlns:a16="http://schemas.microsoft.com/office/drawing/2014/main" id="{AB77230D-EF25-69E7-CF04-A938C001D4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6078" y="523027"/>
            <a:ext cx="909765" cy="909765"/>
          </a:xfrm>
          <a:prstGeom prst="rect">
            <a:avLst/>
          </a:prstGeom>
          <a:solidFill>
            <a:schemeClr val="accent1">
              <a:lumMod val="40000"/>
              <a:lumOff val="60000"/>
            </a:schemeClr>
          </a:solidFill>
        </p:spPr>
      </p:pic>
      <p:sp>
        <p:nvSpPr>
          <p:cNvPr id="9" name="TextBox 8">
            <a:extLst>
              <a:ext uri="{FF2B5EF4-FFF2-40B4-BE49-F238E27FC236}">
                <a16:creationId xmlns:a16="http://schemas.microsoft.com/office/drawing/2014/main" id="{752B4806-5652-B0D2-0BE2-2E5088C2E62B}"/>
              </a:ext>
            </a:extLst>
          </p:cNvPr>
          <p:cNvSpPr txBox="1"/>
          <p:nvPr/>
        </p:nvSpPr>
        <p:spPr>
          <a:xfrm>
            <a:off x="8370961" y="762589"/>
            <a:ext cx="323489" cy="300082"/>
          </a:xfrm>
          <a:prstGeom prst="rect">
            <a:avLst/>
          </a:prstGeom>
          <a:noFill/>
        </p:spPr>
        <p:txBody>
          <a:bodyPr wrap="square" rtlCol="0">
            <a:spAutoFit/>
          </a:bodyPr>
          <a:lstStyle/>
          <a:p>
            <a:r>
              <a:rPr lang="it-IT" sz="450" dirty="0"/>
              <a:t>Artt. 156-161</a:t>
            </a:r>
            <a:endParaRPr lang="en-GB" sz="450" dirty="0"/>
          </a:p>
        </p:txBody>
      </p:sp>
    </p:spTree>
    <p:extLst>
      <p:ext uri="{BB962C8B-B14F-4D97-AF65-F5344CB8AC3E}">
        <p14:creationId xmlns:p14="http://schemas.microsoft.com/office/powerpoint/2010/main" val="21762161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76153-03E2-3916-09D9-E9088FE8CD9C}"/>
              </a:ext>
            </a:extLst>
          </p:cNvPr>
          <p:cNvSpPr>
            <a:spLocks noGrp="1"/>
          </p:cNvSpPr>
          <p:nvPr>
            <p:ph type="title"/>
          </p:nvPr>
        </p:nvSpPr>
        <p:spPr>
          <a:xfrm>
            <a:off x="229393" y="585244"/>
            <a:ext cx="8685213" cy="682324"/>
          </a:xfrm>
        </p:spPr>
        <p:txBody>
          <a:bodyPr/>
          <a:lstStyle/>
          <a:p>
            <a:r>
              <a:rPr lang="it-IT" b="1" dirty="0"/>
              <a:t>La procedura (fase scritta e orale)</a:t>
            </a:r>
            <a:endParaRPr lang="en-GB" b="1" dirty="0"/>
          </a:p>
        </p:txBody>
      </p:sp>
      <p:sp>
        <p:nvSpPr>
          <p:cNvPr id="4" name="TextBox 3">
            <a:extLst>
              <a:ext uri="{FF2B5EF4-FFF2-40B4-BE49-F238E27FC236}">
                <a16:creationId xmlns:a16="http://schemas.microsoft.com/office/drawing/2014/main" id="{E3497283-1921-EEAC-502E-6BC59FD93978}"/>
              </a:ext>
            </a:extLst>
          </p:cNvPr>
          <p:cNvSpPr txBox="1"/>
          <p:nvPr/>
        </p:nvSpPr>
        <p:spPr>
          <a:xfrm>
            <a:off x="8380625" y="683568"/>
            <a:ext cx="323489" cy="300082"/>
          </a:xfrm>
          <a:prstGeom prst="rect">
            <a:avLst/>
          </a:prstGeom>
          <a:noFill/>
        </p:spPr>
        <p:txBody>
          <a:bodyPr wrap="square" rtlCol="0">
            <a:spAutoFit/>
          </a:bodyPr>
          <a:lstStyle/>
          <a:p>
            <a:r>
              <a:rPr lang="it-IT" sz="450" dirty="0"/>
              <a:t>Artt. 106-115</a:t>
            </a:r>
            <a:endParaRPr lang="en-GB" sz="450" dirty="0"/>
          </a:p>
        </p:txBody>
      </p:sp>
      <p:sp>
        <p:nvSpPr>
          <p:cNvPr id="7" name="Rectangle 6">
            <a:extLst>
              <a:ext uri="{FF2B5EF4-FFF2-40B4-BE49-F238E27FC236}">
                <a16:creationId xmlns:a16="http://schemas.microsoft.com/office/drawing/2014/main" id="{64519FFE-18F7-E869-FF4B-FC1486B109B2}"/>
              </a:ext>
            </a:extLst>
          </p:cNvPr>
          <p:cNvSpPr/>
          <p:nvPr/>
        </p:nvSpPr>
        <p:spPr>
          <a:xfrm>
            <a:off x="430372" y="1828218"/>
            <a:ext cx="4079438" cy="35449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214313" indent="-214313" algn="just">
              <a:spcAft>
                <a:spcPts val="225"/>
              </a:spcAft>
              <a:buFont typeface="Arial" panose="020B0604020202020204" pitchFamily="34" charset="0"/>
              <a:buChar char="•"/>
            </a:pPr>
            <a:r>
              <a:rPr lang="it-IT" sz="1400" b="1" dirty="0">
                <a:solidFill>
                  <a:schemeClr val="tx1"/>
                </a:solidFill>
                <a:latin typeface="Times New Roman" panose="02020603050405020304" pitchFamily="18" charset="0"/>
                <a:cs typeface="Times New Roman" panose="02020603050405020304" pitchFamily="18" charset="0"/>
              </a:rPr>
              <a:t>Scopo</a:t>
            </a:r>
            <a:r>
              <a:rPr lang="it-IT" sz="1400" dirty="0">
                <a:solidFill>
                  <a:schemeClr val="tx1"/>
                </a:solidFill>
                <a:latin typeface="Times New Roman" panose="02020603050405020304" pitchFamily="18" charset="0"/>
                <a:cs typeface="Times New Roman" panose="02020603050405020304" pitchFamily="18" charset="0"/>
              </a:rPr>
              <a:t>: definire l’oggetto del ricorso e sottoporre al Tribunale tutti i fatti, i motivi, gli argomenti delle parti, mediante atti processuali o memorie</a:t>
            </a:r>
          </a:p>
          <a:p>
            <a:pPr algn="just">
              <a:spcAft>
                <a:spcPts val="225"/>
              </a:spcAft>
            </a:pPr>
            <a:endParaRPr lang="it-IT" sz="1400" dirty="0">
              <a:solidFill>
                <a:schemeClr val="tx1"/>
              </a:solidFill>
              <a:latin typeface="Times New Roman" panose="02020603050405020304" pitchFamily="18" charset="0"/>
              <a:cs typeface="Times New Roman" panose="02020603050405020304" pitchFamily="18" charset="0"/>
            </a:endParaRPr>
          </a:p>
          <a:p>
            <a:pPr marL="214313" indent="-214313" algn="just">
              <a:spcAft>
                <a:spcPts val="225"/>
              </a:spcAft>
              <a:buFont typeface="Arial" panose="020B0604020202020204" pitchFamily="34" charset="0"/>
              <a:buChar char="•"/>
            </a:pPr>
            <a:r>
              <a:rPr lang="it-IT" sz="1400" b="1" dirty="0">
                <a:solidFill>
                  <a:schemeClr val="tx1"/>
                </a:solidFill>
                <a:latin typeface="Times New Roman" panose="02020603050405020304" pitchFamily="18" charset="0"/>
                <a:cs typeface="Times New Roman" panose="02020603050405020304" pitchFamily="18" charset="0"/>
              </a:rPr>
              <a:t>Memorie</a:t>
            </a:r>
            <a:r>
              <a:rPr lang="it-IT" sz="1400" dirty="0">
                <a:solidFill>
                  <a:schemeClr val="tx1"/>
                </a:solidFill>
                <a:latin typeface="Times New Roman" panose="02020603050405020304" pitchFamily="18" charset="0"/>
                <a:cs typeface="Times New Roman" panose="02020603050405020304" pitchFamily="18" charset="0"/>
              </a:rPr>
              <a:t>: le parti possono depositare repliche e controrepliche agli atti introduttivi</a:t>
            </a:r>
          </a:p>
          <a:p>
            <a:pPr algn="just">
              <a:spcAft>
                <a:spcPts val="225"/>
              </a:spcAft>
            </a:pPr>
            <a:endParaRPr lang="it-IT" sz="1400" dirty="0">
              <a:solidFill>
                <a:schemeClr val="tx1"/>
              </a:solidFill>
              <a:latin typeface="Times New Roman" panose="02020603050405020304" pitchFamily="18" charset="0"/>
              <a:cs typeface="Times New Roman" panose="02020603050405020304" pitchFamily="18" charset="0"/>
            </a:endParaRPr>
          </a:p>
          <a:p>
            <a:pPr marL="214313" indent="-214313" algn="just">
              <a:spcAft>
                <a:spcPts val="225"/>
              </a:spcAft>
              <a:buFont typeface="Arial" panose="020B0604020202020204" pitchFamily="34" charset="0"/>
              <a:buChar char="•"/>
            </a:pPr>
            <a:r>
              <a:rPr lang="it-IT" sz="1400" b="1" dirty="0">
                <a:solidFill>
                  <a:schemeClr val="tx1"/>
                </a:solidFill>
                <a:latin typeface="Times New Roman" panose="02020603050405020304" pitchFamily="18" charset="0"/>
                <a:cs typeface="Times New Roman" panose="02020603050405020304" pitchFamily="18" charset="0"/>
              </a:rPr>
              <a:t>Relazione preliminare</a:t>
            </a:r>
            <a:r>
              <a:rPr lang="it-IT" sz="1400" dirty="0">
                <a:solidFill>
                  <a:schemeClr val="tx1"/>
                </a:solidFill>
                <a:latin typeface="Times New Roman" panose="02020603050405020304" pitchFamily="18" charset="0"/>
                <a:cs typeface="Times New Roman" panose="02020603050405020304" pitchFamily="18" charset="0"/>
              </a:rPr>
              <a:t>: al termine della procedura scritta, il Presidente del Tribunale fissa una data in cui il giudice relatore presenta la propria relazione preliminare (non pubblica), contenente proposte sull’opportunità di adottare misure particolari di organizzazione di procedura o di indagine</a:t>
            </a:r>
          </a:p>
        </p:txBody>
      </p:sp>
      <p:sp>
        <p:nvSpPr>
          <p:cNvPr id="8" name="Rectangle 7">
            <a:extLst>
              <a:ext uri="{FF2B5EF4-FFF2-40B4-BE49-F238E27FC236}">
                <a16:creationId xmlns:a16="http://schemas.microsoft.com/office/drawing/2014/main" id="{6FC5E29E-BA1C-6556-1007-26630E3149CF}"/>
              </a:ext>
            </a:extLst>
          </p:cNvPr>
          <p:cNvSpPr/>
          <p:nvPr/>
        </p:nvSpPr>
        <p:spPr>
          <a:xfrm>
            <a:off x="4699155" y="1828218"/>
            <a:ext cx="4079438" cy="35449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214313" indent="-214313" algn="just">
              <a:spcAft>
                <a:spcPts val="225"/>
              </a:spcAft>
              <a:buFont typeface="Arial" panose="020B0604020202020204" pitchFamily="34" charset="0"/>
              <a:buChar char="•"/>
            </a:pPr>
            <a:r>
              <a:rPr lang="it-IT" sz="1400" b="1" dirty="0">
                <a:solidFill>
                  <a:schemeClr val="tx1"/>
                </a:solidFill>
                <a:latin typeface="Times New Roman" panose="02020603050405020304" pitchFamily="18" charset="0"/>
                <a:cs typeface="Times New Roman" panose="02020603050405020304" pitchFamily="18" charset="0"/>
              </a:rPr>
              <a:t>Quando</a:t>
            </a:r>
            <a:r>
              <a:rPr lang="it-IT" sz="1400" dirty="0">
                <a:solidFill>
                  <a:schemeClr val="tx1"/>
                </a:solidFill>
                <a:latin typeface="Times New Roman" panose="02020603050405020304" pitchFamily="18" charset="0"/>
                <a:cs typeface="Times New Roman" panose="02020603050405020304" pitchFamily="18" charset="0"/>
              </a:rPr>
              <a:t>: occorre presentare istanza motivata di udienza </a:t>
            </a:r>
            <a:r>
              <a:rPr lang="it-IT" sz="1400" b="1" dirty="0">
                <a:solidFill>
                  <a:schemeClr val="tx1"/>
                </a:solidFill>
                <a:latin typeface="Times New Roman" panose="02020603050405020304" pitchFamily="18" charset="0"/>
                <a:cs typeface="Times New Roman" panose="02020603050405020304" pitchFamily="18" charset="0"/>
              </a:rPr>
              <a:t>entro 3 settimane </a:t>
            </a:r>
            <a:r>
              <a:rPr lang="it-IT" sz="1400" dirty="0">
                <a:solidFill>
                  <a:schemeClr val="tx1"/>
                </a:solidFill>
                <a:latin typeface="Times New Roman" panose="02020603050405020304" pitchFamily="18" charset="0"/>
                <a:cs typeface="Times New Roman" panose="02020603050405020304" pitchFamily="18" charset="0"/>
              </a:rPr>
              <a:t>dalla notifica della chiusura della fase scritta</a:t>
            </a:r>
          </a:p>
          <a:p>
            <a:pPr algn="just">
              <a:spcAft>
                <a:spcPts val="225"/>
              </a:spcAft>
            </a:pPr>
            <a:endParaRPr lang="it-IT" sz="1400" dirty="0">
              <a:solidFill>
                <a:schemeClr val="tx1"/>
              </a:solidFill>
              <a:latin typeface="Times New Roman" panose="02020603050405020304" pitchFamily="18" charset="0"/>
              <a:cs typeface="Times New Roman" panose="02020603050405020304" pitchFamily="18" charset="0"/>
            </a:endParaRPr>
          </a:p>
          <a:p>
            <a:pPr marL="214313" indent="-214313" algn="just">
              <a:spcAft>
                <a:spcPts val="225"/>
              </a:spcAft>
              <a:buFont typeface="Arial" panose="020B0604020202020204" pitchFamily="34" charset="0"/>
              <a:buChar char="•"/>
            </a:pPr>
            <a:r>
              <a:rPr lang="it-IT" sz="1400" b="1" dirty="0">
                <a:solidFill>
                  <a:schemeClr val="tx1"/>
                </a:solidFill>
                <a:latin typeface="Times New Roman" panose="02020603050405020304" pitchFamily="18" charset="0"/>
                <a:cs typeface="Times New Roman" panose="02020603050405020304" pitchFamily="18" charset="0"/>
              </a:rPr>
              <a:t>Scopo</a:t>
            </a:r>
            <a:r>
              <a:rPr lang="it-IT" sz="1400" dirty="0">
                <a:solidFill>
                  <a:schemeClr val="tx1"/>
                </a:solidFill>
                <a:latin typeface="Times New Roman" panose="02020603050405020304" pitchFamily="18" charset="0"/>
                <a:cs typeface="Times New Roman" panose="02020603050405020304" pitchFamily="18" charset="0"/>
              </a:rPr>
              <a:t>: offrire alle parti (e alle altre persone coinvolte nel procedimento) l’opportunità di presentare argomentazioni orali (15 min), sviluppare le loro richieste e chiarire qualsiasi questione o interrogativo davanti al Tribunale</a:t>
            </a:r>
          </a:p>
          <a:p>
            <a:pPr algn="just">
              <a:spcAft>
                <a:spcPts val="225"/>
              </a:spcAft>
            </a:pPr>
            <a:endParaRPr lang="it-IT" sz="1400" b="1" dirty="0">
              <a:solidFill>
                <a:schemeClr val="tx1"/>
              </a:solidFill>
              <a:latin typeface="Times New Roman" panose="02020603050405020304" pitchFamily="18" charset="0"/>
              <a:cs typeface="Times New Roman" panose="02020603050405020304" pitchFamily="18" charset="0"/>
            </a:endParaRPr>
          </a:p>
          <a:p>
            <a:pPr marL="214313" indent="-214313" algn="just">
              <a:spcAft>
                <a:spcPts val="225"/>
              </a:spcAft>
              <a:buFont typeface="Arial" panose="020B0604020202020204" pitchFamily="34" charset="0"/>
              <a:buChar char="•"/>
            </a:pPr>
            <a:r>
              <a:rPr lang="it-IT" sz="1400" b="1" dirty="0">
                <a:solidFill>
                  <a:schemeClr val="tx1"/>
                </a:solidFill>
                <a:latin typeface="Times New Roman" panose="02020603050405020304" pitchFamily="18" charset="0"/>
                <a:cs typeface="Times New Roman" panose="02020603050405020304" pitchFamily="18" charset="0"/>
              </a:rPr>
              <a:t>Udienza</a:t>
            </a:r>
            <a:r>
              <a:rPr lang="it-IT" sz="1400" dirty="0">
                <a:solidFill>
                  <a:schemeClr val="tx1"/>
                </a:solidFill>
                <a:latin typeface="Times New Roman" panose="02020603050405020304" pitchFamily="18" charset="0"/>
                <a:cs typeface="Times New Roman" panose="02020603050405020304" pitchFamily="18" charset="0"/>
              </a:rPr>
              <a:t>: nel caso in cui sia ritenuta necessaria, anche sulla base della relazione preliminare, l’apertura di una fase orale, il Presidente fissa la data di udienza</a:t>
            </a: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B575BA70-A321-700A-78E2-7892BE78CBC7}"/>
              </a:ext>
            </a:extLst>
          </p:cNvPr>
          <p:cNvSpPr/>
          <p:nvPr/>
        </p:nvSpPr>
        <p:spPr>
          <a:xfrm>
            <a:off x="1459057" y="1556792"/>
            <a:ext cx="2002604" cy="378875"/>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it-IT" sz="1400" b="1">
                <a:solidFill>
                  <a:schemeClr val="bg2"/>
                </a:solidFill>
                <a:latin typeface="Times New Roman" panose="02020603050405020304" pitchFamily="18" charset="0"/>
                <a:cs typeface="Times New Roman" panose="02020603050405020304" pitchFamily="18" charset="0"/>
              </a:rPr>
              <a:t>Fase scritta</a:t>
            </a:r>
          </a:p>
        </p:txBody>
      </p:sp>
      <p:sp>
        <p:nvSpPr>
          <p:cNvPr id="11" name="Rectangle 10">
            <a:extLst>
              <a:ext uri="{FF2B5EF4-FFF2-40B4-BE49-F238E27FC236}">
                <a16:creationId xmlns:a16="http://schemas.microsoft.com/office/drawing/2014/main" id="{69BABB0D-DD16-A578-EA9B-8ECFAA211D2C}"/>
              </a:ext>
            </a:extLst>
          </p:cNvPr>
          <p:cNvSpPr/>
          <p:nvPr/>
        </p:nvSpPr>
        <p:spPr>
          <a:xfrm>
            <a:off x="5737571" y="1556792"/>
            <a:ext cx="2002604" cy="378875"/>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it-IT" sz="1400" b="1">
                <a:solidFill>
                  <a:schemeClr val="bg2"/>
                </a:solidFill>
                <a:latin typeface="Times New Roman" panose="02020603050405020304" pitchFamily="18" charset="0"/>
                <a:cs typeface="Times New Roman" panose="02020603050405020304" pitchFamily="18" charset="0"/>
              </a:rPr>
              <a:t>Fase orale</a:t>
            </a:r>
          </a:p>
        </p:txBody>
      </p:sp>
      <p:sp>
        <p:nvSpPr>
          <p:cNvPr id="10" name="TextBox 9">
            <a:extLst>
              <a:ext uri="{FF2B5EF4-FFF2-40B4-BE49-F238E27FC236}">
                <a16:creationId xmlns:a16="http://schemas.microsoft.com/office/drawing/2014/main" id="{A1260A77-253D-7442-8A4E-8A92A0623CC8}"/>
              </a:ext>
            </a:extLst>
          </p:cNvPr>
          <p:cNvSpPr txBox="1"/>
          <p:nvPr/>
        </p:nvSpPr>
        <p:spPr>
          <a:xfrm>
            <a:off x="430373" y="5602963"/>
            <a:ext cx="8344452" cy="369332"/>
          </a:xfrm>
          <a:prstGeom prst="rect">
            <a:avLst/>
          </a:prstGeom>
          <a:solidFill>
            <a:srgbClr val="FAE678"/>
          </a:solidFill>
        </p:spPr>
        <p:txBody>
          <a:bodyPr wrap="square">
            <a:spAutoFit/>
          </a:bodyPr>
          <a:lstStyle/>
          <a:p>
            <a:pPr algn="ctr">
              <a:spcAft>
                <a:spcPts val="225"/>
              </a:spcAft>
            </a:pPr>
            <a:r>
              <a:rPr lang="it-IT" sz="1800" dirty="0">
                <a:solidFill>
                  <a:schemeClr val="tx1"/>
                </a:solidFill>
                <a:latin typeface="Times New Roman" panose="02020603050405020304" pitchFamily="18" charset="0"/>
                <a:cs typeface="Times New Roman" panose="02020603050405020304" pitchFamily="18" charset="0"/>
              </a:rPr>
              <a:t>Di regola, la procedura davanti al Tribunale è composta da </a:t>
            </a:r>
            <a:r>
              <a:rPr lang="it-IT" sz="1800" b="1" dirty="0">
                <a:solidFill>
                  <a:schemeClr val="tx1"/>
                </a:solidFill>
                <a:latin typeface="Times New Roman" panose="02020603050405020304" pitchFamily="18" charset="0"/>
                <a:cs typeface="Times New Roman" panose="02020603050405020304" pitchFamily="18" charset="0"/>
              </a:rPr>
              <a:t>entrambe</a:t>
            </a:r>
            <a:r>
              <a:rPr lang="it-IT" sz="1800" dirty="0">
                <a:solidFill>
                  <a:schemeClr val="tx1"/>
                </a:solidFill>
                <a:latin typeface="Times New Roman" panose="02020603050405020304" pitchFamily="18" charset="0"/>
                <a:cs typeface="Times New Roman" panose="02020603050405020304" pitchFamily="18" charset="0"/>
              </a:rPr>
              <a:t> le fasi</a:t>
            </a:r>
          </a:p>
        </p:txBody>
      </p:sp>
      <p:pic>
        <p:nvPicPr>
          <p:cNvPr id="12" name="Picture 11" descr="A picture containing athletic game, sport, basketball&#10;&#10;Description automatically generated">
            <a:extLst>
              <a:ext uri="{FF2B5EF4-FFF2-40B4-BE49-F238E27FC236}">
                <a16:creationId xmlns:a16="http://schemas.microsoft.com/office/drawing/2014/main" id="{8F5A6B6E-60DB-B68E-1403-BE4213642C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6078" y="523027"/>
            <a:ext cx="909765" cy="909765"/>
          </a:xfrm>
          <a:prstGeom prst="rect">
            <a:avLst/>
          </a:prstGeom>
          <a:solidFill>
            <a:schemeClr val="accent1">
              <a:lumMod val="40000"/>
              <a:lumOff val="60000"/>
            </a:schemeClr>
          </a:solidFill>
        </p:spPr>
      </p:pic>
      <p:sp>
        <p:nvSpPr>
          <p:cNvPr id="13" name="TextBox 12">
            <a:extLst>
              <a:ext uri="{FF2B5EF4-FFF2-40B4-BE49-F238E27FC236}">
                <a16:creationId xmlns:a16="http://schemas.microsoft.com/office/drawing/2014/main" id="{C70D70CB-5668-5D55-3759-C0B69A95DBE3}"/>
              </a:ext>
            </a:extLst>
          </p:cNvPr>
          <p:cNvSpPr txBox="1"/>
          <p:nvPr/>
        </p:nvSpPr>
        <p:spPr>
          <a:xfrm>
            <a:off x="8370961" y="762589"/>
            <a:ext cx="323489" cy="300082"/>
          </a:xfrm>
          <a:prstGeom prst="rect">
            <a:avLst/>
          </a:prstGeom>
          <a:noFill/>
        </p:spPr>
        <p:txBody>
          <a:bodyPr wrap="square" rtlCol="0">
            <a:spAutoFit/>
          </a:bodyPr>
          <a:lstStyle/>
          <a:p>
            <a:r>
              <a:rPr lang="it-IT" sz="450" dirty="0"/>
              <a:t>Artt. 106-115</a:t>
            </a:r>
            <a:endParaRPr lang="en-GB" sz="450" dirty="0"/>
          </a:p>
        </p:txBody>
      </p:sp>
    </p:spTree>
    <p:extLst>
      <p:ext uri="{BB962C8B-B14F-4D97-AF65-F5344CB8AC3E}">
        <p14:creationId xmlns:p14="http://schemas.microsoft.com/office/powerpoint/2010/main" val="599663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76153-03E2-3916-09D9-E9088FE8CD9C}"/>
              </a:ext>
            </a:extLst>
          </p:cNvPr>
          <p:cNvSpPr>
            <a:spLocks noGrp="1"/>
          </p:cNvSpPr>
          <p:nvPr>
            <p:ph type="title"/>
          </p:nvPr>
        </p:nvSpPr>
        <p:spPr>
          <a:xfrm>
            <a:off x="219302" y="457747"/>
            <a:ext cx="8685213" cy="909765"/>
          </a:xfrm>
        </p:spPr>
        <p:txBody>
          <a:bodyPr/>
          <a:lstStyle/>
          <a:p>
            <a:r>
              <a:rPr lang="it-IT" b="1" dirty="0"/>
              <a:t>La sentenza</a:t>
            </a:r>
            <a:endParaRPr lang="en-GB" b="1" dirty="0"/>
          </a:p>
        </p:txBody>
      </p:sp>
      <p:sp>
        <p:nvSpPr>
          <p:cNvPr id="5" name="Rectangle 4">
            <a:extLst>
              <a:ext uri="{FF2B5EF4-FFF2-40B4-BE49-F238E27FC236}">
                <a16:creationId xmlns:a16="http://schemas.microsoft.com/office/drawing/2014/main" id="{4C83A93C-B191-A857-AC6A-538F59EAF2D2}"/>
              </a:ext>
            </a:extLst>
          </p:cNvPr>
          <p:cNvSpPr/>
          <p:nvPr/>
        </p:nvSpPr>
        <p:spPr>
          <a:xfrm>
            <a:off x="163127" y="3841988"/>
            <a:ext cx="1478964" cy="1031049"/>
          </a:xfrm>
          <a:prstGeom prst="rect">
            <a:avLst/>
          </a:prstGeom>
          <a:solidFill>
            <a:srgbClr val="FAE678"/>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514347">
              <a:defRPr/>
            </a:pPr>
            <a:r>
              <a:rPr lang="it-IT" sz="1400" b="1" dirty="0">
                <a:solidFill>
                  <a:sysClr val="windowText" lastClr="000000"/>
                </a:solidFill>
                <a:latin typeface="Times New Roman" panose="02020603050405020304" pitchFamily="18" charset="0"/>
                <a:cs typeface="Times New Roman" panose="02020603050405020304" pitchFamily="18" charset="0"/>
              </a:rPr>
              <a:t>Sentenza</a:t>
            </a:r>
          </a:p>
        </p:txBody>
      </p:sp>
      <p:sp>
        <p:nvSpPr>
          <p:cNvPr id="6" name="Rectangle 5">
            <a:extLst>
              <a:ext uri="{FF2B5EF4-FFF2-40B4-BE49-F238E27FC236}">
                <a16:creationId xmlns:a16="http://schemas.microsoft.com/office/drawing/2014/main" id="{99082D7F-A9FD-5910-B77A-FE6F8F136ED9}"/>
              </a:ext>
            </a:extLst>
          </p:cNvPr>
          <p:cNvSpPr/>
          <p:nvPr/>
        </p:nvSpPr>
        <p:spPr>
          <a:xfrm>
            <a:off x="158538" y="1607072"/>
            <a:ext cx="1478964" cy="979755"/>
          </a:xfrm>
          <a:prstGeom prst="rect">
            <a:avLst/>
          </a:prstGeom>
          <a:solidFill>
            <a:srgbClr val="96D2FA"/>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514347">
              <a:defRPr/>
            </a:pPr>
            <a:r>
              <a:rPr lang="it-IT" sz="1400" b="1" dirty="0">
                <a:solidFill>
                  <a:sysClr val="windowText" lastClr="000000"/>
                </a:solidFill>
                <a:latin typeface="Times New Roman" panose="02020603050405020304" pitchFamily="18" charset="0"/>
                <a:cs typeface="Times New Roman" panose="02020603050405020304" pitchFamily="18" charset="0"/>
              </a:rPr>
              <a:t>Quando</a:t>
            </a:r>
          </a:p>
        </p:txBody>
      </p:sp>
      <p:sp>
        <p:nvSpPr>
          <p:cNvPr id="7" name="Rectangle 6">
            <a:extLst>
              <a:ext uri="{FF2B5EF4-FFF2-40B4-BE49-F238E27FC236}">
                <a16:creationId xmlns:a16="http://schemas.microsoft.com/office/drawing/2014/main" id="{E7458393-3E89-1194-AC28-FFB5425360BF}"/>
              </a:ext>
            </a:extLst>
          </p:cNvPr>
          <p:cNvSpPr/>
          <p:nvPr/>
        </p:nvSpPr>
        <p:spPr>
          <a:xfrm>
            <a:off x="1637502" y="1607074"/>
            <a:ext cx="7267013" cy="979755"/>
          </a:xfrm>
          <a:prstGeom prst="rect">
            <a:avLst/>
          </a:prstGeom>
          <a:solidFill>
            <a:srgbClr val="D7F0FA"/>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lIns="65813" rIns="65813" rtlCol="0" anchor="t" anchorCtr="0">
            <a:spAutoFit/>
          </a:bodyPr>
          <a:lstStyle/>
          <a:p>
            <a:pPr marL="205740" indent="-205740" algn="just" defTabSz="514347">
              <a:spcAft>
                <a:spcPts val="225"/>
              </a:spcAft>
              <a:buFont typeface="Times New Roman" panose="02020603050405020304" pitchFamily="18" charset="0"/>
              <a:buChar char="—"/>
              <a:defRPr/>
            </a:pPr>
            <a:r>
              <a:rPr lang="it-IT" sz="1400" dirty="0">
                <a:solidFill>
                  <a:prstClr val="black"/>
                </a:solidFill>
                <a:latin typeface="Times New Roman" panose="02020603050405020304" pitchFamily="18" charset="0"/>
                <a:cs typeface="Times New Roman" panose="02020603050405020304" pitchFamily="18" charset="0"/>
              </a:rPr>
              <a:t>Non c’è un </a:t>
            </a:r>
            <a:r>
              <a:rPr lang="it-IT" sz="1400" b="1" dirty="0">
                <a:solidFill>
                  <a:prstClr val="black"/>
                </a:solidFill>
                <a:latin typeface="Times New Roman" panose="02020603050405020304" pitchFamily="18" charset="0"/>
                <a:cs typeface="Times New Roman" panose="02020603050405020304" pitchFamily="18" charset="0"/>
              </a:rPr>
              <a:t>termine fisso entro cui il Tribunale deve pronunciarsi</a:t>
            </a:r>
            <a:r>
              <a:rPr lang="it-IT" sz="1400" dirty="0">
                <a:solidFill>
                  <a:prstClr val="black"/>
                </a:solidFill>
                <a:latin typeface="Times New Roman" panose="02020603050405020304" pitchFamily="18" charset="0"/>
                <a:cs typeface="Times New Roman" panose="02020603050405020304" pitchFamily="18" charset="0"/>
              </a:rPr>
              <a:t>: vale il principio generale della «ragionevole durata» del processo (art. 47 Carta dei diritti fondamentali dell’UE e art. 6 CEDU)</a:t>
            </a:r>
          </a:p>
          <a:p>
            <a:pPr marL="205740" indent="-205740" algn="just" defTabSz="514347">
              <a:spcAft>
                <a:spcPts val="225"/>
              </a:spcAft>
              <a:buFont typeface="Times New Roman" panose="02020603050405020304" pitchFamily="18" charset="0"/>
              <a:buChar char="—"/>
              <a:defRPr/>
            </a:pPr>
            <a:r>
              <a:rPr lang="it-IT" sz="1400" dirty="0">
                <a:solidFill>
                  <a:prstClr val="black"/>
                </a:solidFill>
                <a:latin typeface="Times New Roman" panose="02020603050405020304" pitchFamily="18" charset="0"/>
                <a:cs typeface="Times New Roman" panose="02020603050405020304" pitchFamily="18" charset="0"/>
              </a:rPr>
              <a:t>Di regola</a:t>
            </a:r>
            <a:r>
              <a:rPr lang="it-IT" sz="1400" dirty="0">
                <a:solidFill>
                  <a:schemeClr val="tx1"/>
                </a:solidFill>
                <a:latin typeface="Times New Roman" panose="02020603050405020304" pitchFamily="18" charset="0"/>
                <a:cs typeface="Times New Roman" panose="02020603050405020304" pitchFamily="18" charset="0"/>
              </a:rPr>
              <a:t>, </a:t>
            </a:r>
            <a:r>
              <a:rPr lang="it-IT" sz="1400" dirty="0" err="1">
                <a:solidFill>
                  <a:schemeClr val="tx1"/>
                </a:solidFill>
                <a:latin typeface="Times New Roman" panose="02020603050405020304" pitchFamily="18" charset="0"/>
                <a:cs typeface="Times New Roman" panose="02020603050405020304" pitchFamily="18" charset="0"/>
              </a:rPr>
              <a:t>approx</a:t>
            </a:r>
            <a:r>
              <a:rPr lang="it-IT" sz="1400" dirty="0">
                <a:solidFill>
                  <a:schemeClr val="tx1"/>
                </a:solidFill>
                <a:latin typeface="Times New Roman" panose="02020603050405020304" pitchFamily="18" charset="0"/>
                <a:cs typeface="Times New Roman" panose="02020603050405020304" pitchFamily="18" charset="0"/>
              </a:rPr>
              <a:t>. 2-3 anni</a:t>
            </a: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DC580886-955F-BB37-E458-D4091B820A74}"/>
              </a:ext>
            </a:extLst>
          </p:cNvPr>
          <p:cNvSpPr/>
          <p:nvPr/>
        </p:nvSpPr>
        <p:spPr>
          <a:xfrm>
            <a:off x="190364" y="5147886"/>
            <a:ext cx="1451728" cy="789960"/>
          </a:xfrm>
          <a:prstGeom prst="rect">
            <a:avLst/>
          </a:prstGeom>
          <a:solidFill>
            <a:srgbClr val="FF9A9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514347">
              <a:defRPr/>
            </a:pPr>
            <a:r>
              <a:rPr lang="it-IT" sz="1400" b="1" dirty="0">
                <a:solidFill>
                  <a:sysClr val="windowText" lastClr="000000"/>
                </a:solidFill>
                <a:latin typeface="Times New Roman" panose="02020603050405020304" pitchFamily="18" charset="0"/>
                <a:cs typeface="Times New Roman" panose="02020603050405020304" pitchFamily="18" charset="0"/>
              </a:rPr>
              <a:t>Effetti della sentenza</a:t>
            </a:r>
          </a:p>
        </p:txBody>
      </p:sp>
      <p:sp>
        <p:nvSpPr>
          <p:cNvPr id="9" name="Rectangle 8">
            <a:extLst>
              <a:ext uri="{FF2B5EF4-FFF2-40B4-BE49-F238E27FC236}">
                <a16:creationId xmlns:a16="http://schemas.microsoft.com/office/drawing/2014/main" id="{56A87C59-FF75-0499-7B57-EF80A00ED089}"/>
              </a:ext>
            </a:extLst>
          </p:cNvPr>
          <p:cNvSpPr/>
          <p:nvPr/>
        </p:nvSpPr>
        <p:spPr>
          <a:xfrm>
            <a:off x="1642092" y="5147886"/>
            <a:ext cx="7267011" cy="789960"/>
          </a:xfrm>
          <a:prstGeom prst="rect">
            <a:avLst/>
          </a:prstGeom>
          <a:solidFill>
            <a:srgbClr val="FFE1D7"/>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lIns="65813" rIns="65813" rtlCol="0" anchor="t" anchorCtr="0">
            <a:spAutoFit/>
          </a:bodyPr>
          <a:lstStyle/>
          <a:p>
            <a:pPr marL="205740" indent="-205740" algn="just" defTabSz="514347">
              <a:spcAft>
                <a:spcPts val="225"/>
              </a:spcAft>
              <a:buFont typeface="Times New Roman" panose="02020603050405020304" pitchFamily="18" charset="0"/>
              <a:buChar char="—"/>
              <a:defRPr/>
            </a:pPr>
            <a:r>
              <a:rPr lang="it-IT" sz="1400" dirty="0">
                <a:solidFill>
                  <a:prstClr val="black"/>
                </a:solidFill>
                <a:latin typeface="Times New Roman" panose="02020603050405020304" pitchFamily="18" charset="0"/>
                <a:cs typeface="Times New Roman" panose="02020603050405020304" pitchFamily="18" charset="0"/>
              </a:rPr>
              <a:t>Efficacia vincolante</a:t>
            </a:r>
          </a:p>
          <a:p>
            <a:pPr marL="205740" indent="-205740" algn="just" defTabSz="514347">
              <a:spcAft>
                <a:spcPts val="225"/>
              </a:spcAft>
              <a:buFont typeface="Times New Roman" panose="02020603050405020304" pitchFamily="18" charset="0"/>
              <a:buChar char="—"/>
              <a:defRPr/>
            </a:pPr>
            <a:r>
              <a:rPr lang="it-IT" sz="1400" i="1" dirty="0">
                <a:solidFill>
                  <a:prstClr val="black"/>
                </a:solidFill>
                <a:latin typeface="Times New Roman" panose="02020603050405020304" pitchFamily="18" charset="0"/>
                <a:cs typeface="Times New Roman" panose="02020603050405020304" pitchFamily="18" charset="0"/>
              </a:rPr>
              <a:t>Res iudicata</a:t>
            </a:r>
          </a:p>
          <a:p>
            <a:pPr marL="205740" indent="-205740" algn="just" defTabSz="514347">
              <a:spcAft>
                <a:spcPts val="225"/>
              </a:spcAft>
              <a:buFont typeface="Times New Roman" panose="02020603050405020304" pitchFamily="18" charset="0"/>
              <a:buChar char="—"/>
              <a:defRPr/>
            </a:pPr>
            <a:r>
              <a:rPr lang="it-IT" sz="1400" dirty="0">
                <a:solidFill>
                  <a:prstClr val="black"/>
                </a:solidFill>
                <a:latin typeface="Times New Roman" panose="02020603050405020304" pitchFamily="18" charset="0"/>
                <a:cs typeface="Times New Roman" panose="02020603050405020304" pitchFamily="18" charset="0"/>
              </a:rPr>
              <a:t>Direttamente esecutiva</a:t>
            </a:r>
          </a:p>
        </p:txBody>
      </p:sp>
      <p:sp>
        <p:nvSpPr>
          <p:cNvPr id="10" name="Rectangle 9">
            <a:extLst>
              <a:ext uri="{FF2B5EF4-FFF2-40B4-BE49-F238E27FC236}">
                <a16:creationId xmlns:a16="http://schemas.microsoft.com/office/drawing/2014/main" id="{F3EC6AD9-3A77-6F09-56C8-D08912A3A748}"/>
              </a:ext>
            </a:extLst>
          </p:cNvPr>
          <p:cNvSpPr/>
          <p:nvPr/>
        </p:nvSpPr>
        <p:spPr>
          <a:xfrm>
            <a:off x="1642091" y="3841987"/>
            <a:ext cx="7267012" cy="1031051"/>
          </a:xfrm>
          <a:prstGeom prst="rect">
            <a:avLst/>
          </a:prstGeom>
          <a:solidFill>
            <a:srgbClr val="FAF5BE"/>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lIns="65813" rIns="65813" rtlCol="0" anchor="t" anchorCtr="0">
            <a:spAutoFit/>
          </a:bodyPr>
          <a:lstStyle/>
          <a:p>
            <a:pPr marL="205740" indent="-205740" algn="just" defTabSz="514347">
              <a:spcAft>
                <a:spcPts val="225"/>
              </a:spcAft>
              <a:buFont typeface="Times New Roman" panose="02020603050405020304" pitchFamily="18" charset="0"/>
              <a:buChar char="—"/>
              <a:defRPr/>
            </a:pPr>
            <a:r>
              <a:rPr lang="it-IT" sz="1400" dirty="0">
                <a:solidFill>
                  <a:srgbClr val="000000"/>
                </a:solidFill>
                <a:latin typeface="Times New Roman" panose="02020603050405020304" pitchFamily="18" charset="0"/>
                <a:cs typeface="Times New Roman" panose="02020603050405020304" pitchFamily="18" charset="0"/>
              </a:rPr>
              <a:t>Pronunciata in pubblica udienza</a:t>
            </a:r>
          </a:p>
          <a:p>
            <a:pPr marL="205740" indent="-205740" algn="just" defTabSz="514347">
              <a:spcAft>
                <a:spcPts val="225"/>
              </a:spcAft>
              <a:buFont typeface="Times New Roman" panose="02020603050405020304" pitchFamily="18" charset="0"/>
              <a:buChar char="—"/>
              <a:defRPr/>
            </a:pPr>
            <a:r>
              <a:rPr lang="it-IT" sz="1400" dirty="0">
                <a:solidFill>
                  <a:srgbClr val="000000"/>
                </a:solidFill>
                <a:latin typeface="Times New Roman" panose="02020603050405020304" pitchFamily="18" charset="0"/>
                <a:cs typeface="Times New Roman" panose="02020603050405020304" pitchFamily="18" charset="0"/>
              </a:rPr>
              <a:t>Notificata alle parti</a:t>
            </a:r>
          </a:p>
          <a:p>
            <a:pPr marL="205740" indent="-205740" algn="just" defTabSz="514347">
              <a:spcAft>
                <a:spcPts val="225"/>
              </a:spcAft>
              <a:buFont typeface="Times New Roman" panose="02020603050405020304" pitchFamily="18" charset="0"/>
              <a:buChar char="—"/>
              <a:defRPr/>
            </a:pPr>
            <a:r>
              <a:rPr lang="it-IT" sz="1400" dirty="0">
                <a:solidFill>
                  <a:srgbClr val="000000"/>
                </a:solidFill>
                <a:latin typeface="Times New Roman" panose="02020603050405020304" pitchFamily="18" charset="0"/>
                <a:cs typeface="Times New Roman" panose="02020603050405020304" pitchFamily="18" charset="0"/>
              </a:rPr>
              <a:t>Avviso sulla Gazzetta Ufficiale dell’UE</a:t>
            </a:r>
          </a:p>
          <a:p>
            <a:pPr marL="205740" indent="-205740" algn="just" defTabSz="514347">
              <a:spcAft>
                <a:spcPts val="225"/>
              </a:spcAft>
              <a:buFont typeface="Times New Roman" panose="02020603050405020304" pitchFamily="18" charset="0"/>
              <a:buChar char="—"/>
              <a:defRPr/>
            </a:pPr>
            <a:r>
              <a:rPr lang="it-IT" sz="1400" dirty="0">
                <a:solidFill>
                  <a:srgbClr val="000000"/>
                </a:solidFill>
                <a:latin typeface="Times New Roman" panose="02020603050405020304" pitchFamily="18" charset="0"/>
                <a:cs typeface="Times New Roman" panose="02020603050405020304" pitchFamily="18" charset="0"/>
              </a:rPr>
              <a:t>Comunicato stampa</a:t>
            </a:r>
            <a:r>
              <a:rPr lang="it-IT" sz="1400" i="1" dirty="0">
                <a:solidFill>
                  <a:srgbClr val="000000"/>
                </a:solidFill>
                <a:latin typeface="Times New Roman" panose="02020603050405020304" pitchFamily="18" charset="0"/>
                <a:cs typeface="Times New Roman" panose="02020603050405020304" pitchFamily="18" charset="0"/>
              </a:rPr>
              <a:t> </a:t>
            </a:r>
            <a:r>
              <a:rPr lang="it-IT" sz="1400" dirty="0">
                <a:solidFill>
                  <a:srgbClr val="000000"/>
                </a:solidFill>
                <a:latin typeface="Times New Roman" panose="02020603050405020304" pitchFamily="18" charset="0"/>
                <a:cs typeface="Times New Roman" panose="02020603050405020304" pitchFamily="18" charset="0"/>
              </a:rPr>
              <a:t>sul sito </a:t>
            </a:r>
            <a:r>
              <a:rPr lang="it-IT" sz="1400" i="1" dirty="0">
                <a:solidFill>
                  <a:srgbClr val="000000"/>
                </a:solidFill>
                <a:latin typeface="Times New Roman" panose="02020603050405020304" pitchFamily="18" charset="0"/>
                <a:cs typeface="Times New Roman" panose="02020603050405020304" pitchFamily="18" charset="0"/>
              </a:rPr>
              <a:t>e-curia</a:t>
            </a:r>
            <a:endParaRPr lang="en-US" sz="1400" i="1" dirty="0">
              <a:solidFill>
                <a:srgbClr val="00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88BC689E-562D-7DF4-3D71-3FEEAC0C45F7}"/>
              </a:ext>
            </a:extLst>
          </p:cNvPr>
          <p:cNvSpPr/>
          <p:nvPr/>
        </p:nvSpPr>
        <p:spPr>
          <a:xfrm>
            <a:off x="163127" y="2819429"/>
            <a:ext cx="1478964" cy="789959"/>
          </a:xfrm>
          <a:prstGeom prst="rect">
            <a:avLst/>
          </a:prstGeom>
          <a:solidFill>
            <a:srgbClr val="92D05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514347">
              <a:defRPr/>
            </a:pPr>
            <a:r>
              <a:rPr lang="it-IT" sz="1400" b="1" dirty="0">
                <a:solidFill>
                  <a:sysClr val="windowText" lastClr="000000"/>
                </a:solidFill>
                <a:latin typeface="Times New Roman" panose="02020603050405020304" pitchFamily="18" charset="0"/>
                <a:cs typeface="Times New Roman" panose="02020603050405020304" pitchFamily="18" charset="0"/>
              </a:rPr>
              <a:t>Composizione della Camera</a:t>
            </a:r>
            <a:endParaRPr lang="it-IT" sz="1400" i="1" dirty="0">
              <a:solidFill>
                <a:sysClr val="windowText" lastClr="00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90F1074E-65A7-9867-0B98-BFE94FF57417}"/>
              </a:ext>
            </a:extLst>
          </p:cNvPr>
          <p:cNvSpPr/>
          <p:nvPr/>
        </p:nvSpPr>
        <p:spPr>
          <a:xfrm>
            <a:off x="1632358" y="2809313"/>
            <a:ext cx="7267012" cy="789960"/>
          </a:xfrm>
          <a:prstGeom prst="rect">
            <a:avLst/>
          </a:prstGeom>
          <a:solidFill>
            <a:schemeClr val="accent6">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lIns="65813" rIns="65813" rtlCol="0" anchor="t" anchorCtr="0">
            <a:spAutoFit/>
          </a:bodyPr>
          <a:lstStyle/>
          <a:p>
            <a:pPr marL="205740" indent="-205740" algn="just" defTabSz="514347">
              <a:spcAft>
                <a:spcPts val="225"/>
              </a:spcAft>
              <a:buFont typeface="Times New Roman" panose="02020603050405020304" pitchFamily="18" charset="0"/>
              <a:buChar char="—"/>
              <a:defRPr/>
            </a:pPr>
            <a:r>
              <a:rPr lang="it-IT" sz="1400" dirty="0">
                <a:solidFill>
                  <a:srgbClr val="000000"/>
                </a:solidFill>
                <a:latin typeface="Times New Roman" panose="02020603050405020304" pitchFamily="18" charset="0"/>
                <a:cs typeface="Times New Roman" panose="02020603050405020304" pitchFamily="18" charset="0"/>
              </a:rPr>
              <a:t>Di regola, 3 giudici</a:t>
            </a:r>
          </a:p>
          <a:p>
            <a:pPr marL="205740" indent="-205740" algn="just" defTabSz="514347">
              <a:spcAft>
                <a:spcPts val="225"/>
              </a:spcAft>
              <a:buFont typeface="Times New Roman" panose="02020603050405020304" pitchFamily="18" charset="0"/>
              <a:buChar char="—"/>
              <a:defRPr/>
            </a:pPr>
            <a:r>
              <a:rPr lang="it-IT" sz="1400" dirty="0">
                <a:solidFill>
                  <a:srgbClr val="000000"/>
                </a:solidFill>
                <a:latin typeface="Times New Roman" panose="02020603050405020304" pitchFamily="18" charset="0"/>
                <a:cs typeface="Times New Roman" panose="02020603050405020304" pitchFamily="18" charset="0"/>
              </a:rPr>
              <a:t>Casi particolarmente difficili: numero maggiore di giudici </a:t>
            </a:r>
          </a:p>
          <a:p>
            <a:pPr marL="205740" indent="-205740" algn="just" defTabSz="514347">
              <a:spcAft>
                <a:spcPts val="225"/>
              </a:spcAft>
              <a:buFont typeface="Times New Roman" panose="02020603050405020304" pitchFamily="18" charset="0"/>
              <a:buChar char="—"/>
              <a:defRPr/>
            </a:pPr>
            <a:r>
              <a:rPr lang="it-IT" sz="1400" dirty="0">
                <a:solidFill>
                  <a:srgbClr val="000000"/>
                </a:solidFill>
                <a:latin typeface="Times New Roman" panose="02020603050405020304" pitchFamily="18" charset="0"/>
                <a:cs typeface="Times New Roman" panose="02020603050405020304" pitchFamily="18" charset="0"/>
              </a:rPr>
              <a:t>Uno dei giudici è designato come giudice relatore</a:t>
            </a:r>
            <a:endParaRPr lang="en-US" sz="1400" dirty="0">
              <a:solidFill>
                <a:srgbClr val="000000"/>
              </a:solidFill>
              <a:latin typeface="Times New Roman" panose="02020603050405020304" pitchFamily="18" charset="0"/>
              <a:cs typeface="Times New Roman" panose="02020603050405020304" pitchFamily="18" charset="0"/>
            </a:endParaRPr>
          </a:p>
        </p:txBody>
      </p:sp>
      <p:pic>
        <p:nvPicPr>
          <p:cNvPr id="13" name="Picture 12" descr="A picture containing athletic game, sport, basketball&#10;&#10;Description automatically generated">
            <a:extLst>
              <a:ext uri="{FF2B5EF4-FFF2-40B4-BE49-F238E27FC236}">
                <a16:creationId xmlns:a16="http://schemas.microsoft.com/office/drawing/2014/main" id="{F530FA11-709C-92BD-73E5-EB91371830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6078" y="523027"/>
            <a:ext cx="909765" cy="909765"/>
          </a:xfrm>
          <a:prstGeom prst="rect">
            <a:avLst/>
          </a:prstGeom>
          <a:solidFill>
            <a:schemeClr val="accent1">
              <a:lumMod val="40000"/>
              <a:lumOff val="60000"/>
            </a:schemeClr>
          </a:solidFill>
        </p:spPr>
      </p:pic>
      <p:sp>
        <p:nvSpPr>
          <p:cNvPr id="14" name="TextBox 13">
            <a:extLst>
              <a:ext uri="{FF2B5EF4-FFF2-40B4-BE49-F238E27FC236}">
                <a16:creationId xmlns:a16="http://schemas.microsoft.com/office/drawing/2014/main" id="{C2B0552F-A6A5-7861-6359-8A89027670B4}"/>
              </a:ext>
            </a:extLst>
          </p:cNvPr>
          <p:cNvSpPr txBox="1"/>
          <p:nvPr/>
        </p:nvSpPr>
        <p:spPr>
          <a:xfrm>
            <a:off x="8370961" y="762589"/>
            <a:ext cx="323489" cy="300082"/>
          </a:xfrm>
          <a:prstGeom prst="rect">
            <a:avLst/>
          </a:prstGeom>
          <a:noFill/>
        </p:spPr>
        <p:txBody>
          <a:bodyPr wrap="square" rtlCol="0">
            <a:spAutoFit/>
          </a:bodyPr>
          <a:lstStyle/>
          <a:p>
            <a:r>
              <a:rPr lang="it-IT" sz="450" dirty="0"/>
              <a:t>Artt. 116-122</a:t>
            </a:r>
            <a:endParaRPr lang="en-GB" sz="450" dirty="0"/>
          </a:p>
        </p:txBody>
      </p:sp>
    </p:spTree>
    <p:extLst>
      <p:ext uri="{BB962C8B-B14F-4D97-AF65-F5344CB8AC3E}">
        <p14:creationId xmlns:p14="http://schemas.microsoft.com/office/powerpoint/2010/main" val="4141993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F40BC-477E-3856-092A-3088C2C8A2B6}"/>
              </a:ext>
            </a:extLst>
          </p:cNvPr>
          <p:cNvSpPr>
            <a:spLocks noGrp="1"/>
          </p:cNvSpPr>
          <p:nvPr>
            <p:ph type="title"/>
          </p:nvPr>
        </p:nvSpPr>
        <p:spPr/>
        <p:txBody>
          <a:bodyPr/>
          <a:lstStyle/>
          <a:p>
            <a:r>
              <a:rPr lang="it-IT" b="1" i="1" dirty="0"/>
              <a:t>Procedura dinanzi </a:t>
            </a:r>
            <a:br>
              <a:rPr lang="it-IT" b="1" i="1" dirty="0"/>
            </a:br>
            <a:r>
              <a:rPr lang="it-IT" b="1" i="1" dirty="0"/>
              <a:t>alla Corte di giustizia UE</a:t>
            </a:r>
            <a:endParaRPr lang="en-GB" b="1" i="1" dirty="0"/>
          </a:p>
        </p:txBody>
      </p:sp>
    </p:spTree>
    <p:extLst>
      <p:ext uri="{BB962C8B-B14F-4D97-AF65-F5344CB8AC3E}">
        <p14:creationId xmlns:p14="http://schemas.microsoft.com/office/powerpoint/2010/main" val="35001921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94FAE0-B783-52D7-9964-EA6559F99092}"/>
              </a:ext>
            </a:extLst>
          </p:cNvPr>
          <p:cNvSpPr/>
          <p:nvPr/>
        </p:nvSpPr>
        <p:spPr>
          <a:xfrm>
            <a:off x="228601" y="1758951"/>
            <a:ext cx="8685213" cy="37823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srgbClr val="FFFFFF"/>
              </a:solidFill>
              <a:latin typeface="Arial"/>
            </a:endParaRPr>
          </a:p>
        </p:txBody>
      </p:sp>
      <p:sp>
        <p:nvSpPr>
          <p:cNvPr id="2" name="Title 1"/>
          <p:cNvSpPr>
            <a:spLocks noGrp="1"/>
          </p:cNvSpPr>
          <p:nvPr>
            <p:ph type="title"/>
          </p:nvPr>
        </p:nvSpPr>
        <p:spPr/>
        <p:txBody>
          <a:bodyPr/>
          <a:lstStyle/>
          <a:p>
            <a:r>
              <a:rPr lang="it-IT" b="1" dirty="0"/>
              <a:t>Impugnazione davanti alla Corte – </a:t>
            </a:r>
            <a:r>
              <a:rPr lang="it-IT" b="1" i="1" dirty="0"/>
              <a:t>Timeline</a:t>
            </a:r>
            <a:r>
              <a:rPr lang="it-IT" b="1" dirty="0"/>
              <a:t> indicativa</a:t>
            </a:r>
          </a:p>
        </p:txBody>
      </p:sp>
      <p:grpSp>
        <p:nvGrpSpPr>
          <p:cNvPr id="167" name="Group 166"/>
          <p:cNvGrpSpPr/>
          <p:nvPr/>
        </p:nvGrpSpPr>
        <p:grpSpPr>
          <a:xfrm>
            <a:off x="705815" y="2173449"/>
            <a:ext cx="7517259" cy="3016308"/>
            <a:chOff x="262175" y="1081307"/>
            <a:chExt cx="8544179" cy="4470373"/>
          </a:xfrm>
        </p:grpSpPr>
        <p:sp>
          <p:nvSpPr>
            <p:cNvPr id="87" name="OTLSHAPE_TB_00000000000000000000000000000000_LeftEndCaps"/>
            <p:cNvSpPr txBox="1"/>
            <p:nvPr>
              <p:custDataLst>
                <p:tags r:id="rId8"/>
              </p:custDataLst>
            </p:nvPr>
          </p:nvSpPr>
          <p:spPr>
            <a:xfrm>
              <a:off x="262175" y="5207230"/>
              <a:ext cx="384512" cy="307898"/>
            </a:xfrm>
            <a:prstGeom prst="rect">
              <a:avLst/>
            </a:prstGeom>
            <a:noFill/>
          </p:spPr>
          <p:txBody>
            <a:bodyPr vert="horz" wrap="none" lIns="0" tIns="0" rIns="0" bIns="0" rtlCol="0" anchor="ctr" anchorCtr="0">
              <a:spAutoFit/>
            </a:bodyPr>
            <a:lstStyle/>
            <a:p>
              <a:pPr algn="ctr" defTabSz="685800">
                <a:defRPr/>
              </a:pPr>
              <a:r>
                <a:rPr lang="en-US" sz="1350" b="1" spc="-28" dirty="0">
                  <a:solidFill>
                    <a:srgbClr val="68ABFF"/>
                  </a:solidFill>
                  <a:latin typeface="Calibri" panose="020F0502020204030204" pitchFamily="34" charset="0"/>
                </a:rPr>
                <a:t>2021</a:t>
              </a:r>
            </a:p>
          </p:txBody>
        </p:sp>
        <p:cxnSp>
          <p:nvCxnSpPr>
            <p:cNvPr id="90" name="OTLSHAPE_M_cec8ee46bcdc446e8604523bdacf39d1_Connector1"/>
            <p:cNvCxnSpPr/>
            <p:nvPr>
              <p:custDataLst>
                <p:tags r:id="rId9"/>
              </p:custDataLst>
            </p:nvPr>
          </p:nvCxnSpPr>
          <p:spPr>
            <a:xfrm>
              <a:off x="7623279" y="4728505"/>
              <a:ext cx="0" cy="442172"/>
            </a:xfrm>
            <a:prstGeom prst="line">
              <a:avLst/>
            </a:prstGeom>
            <a:ln w="9525" cap="flat" cmpd="sng" algn="ctr">
              <a:solidFill>
                <a:srgbClr val="737373">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 name="OTLSHAPE_M_0191aeb2bedc4b7caf92073f7534b3d6_Connector1"/>
            <p:cNvCxnSpPr>
              <a:cxnSpLocks/>
            </p:cNvCxnSpPr>
            <p:nvPr>
              <p:custDataLst>
                <p:tags r:id="rId10"/>
              </p:custDataLst>
            </p:nvPr>
          </p:nvCxnSpPr>
          <p:spPr>
            <a:xfrm>
              <a:off x="6706283" y="3020766"/>
              <a:ext cx="0" cy="2265236"/>
            </a:xfrm>
            <a:prstGeom prst="line">
              <a:avLst/>
            </a:prstGeom>
            <a:ln w="9525" cap="flat" cmpd="sng" algn="ctr">
              <a:solidFill>
                <a:srgbClr val="737373">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OTLSHAPE_M_b6efa8cd00d54b028530a71a7b850234_Connector1"/>
            <p:cNvCxnSpPr/>
            <p:nvPr>
              <p:custDataLst>
                <p:tags r:id="rId11"/>
              </p:custDataLst>
            </p:nvPr>
          </p:nvCxnSpPr>
          <p:spPr>
            <a:xfrm>
              <a:off x="5716092" y="4305236"/>
              <a:ext cx="0" cy="894715"/>
            </a:xfrm>
            <a:prstGeom prst="line">
              <a:avLst/>
            </a:prstGeom>
            <a:ln w="9525" cap="flat" cmpd="sng" algn="ctr">
              <a:solidFill>
                <a:srgbClr val="737373">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OTLSHAPE_M_26d0b89721084119925e4e9a3e9914ac_Connector1"/>
            <p:cNvCxnSpPr>
              <a:cxnSpLocks/>
            </p:cNvCxnSpPr>
            <p:nvPr>
              <p:custDataLst>
                <p:tags r:id="rId12"/>
              </p:custDataLst>
            </p:nvPr>
          </p:nvCxnSpPr>
          <p:spPr>
            <a:xfrm>
              <a:off x="4290631" y="3076201"/>
              <a:ext cx="0" cy="2269305"/>
            </a:xfrm>
            <a:prstGeom prst="line">
              <a:avLst/>
            </a:prstGeom>
            <a:ln w="9525" cap="flat" cmpd="sng" algn="ctr">
              <a:solidFill>
                <a:srgbClr val="737373">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 name="OTLSHAPE_M_e81b3b8ee89649d086c8629955f074d4_Connector1"/>
            <p:cNvCxnSpPr>
              <a:cxnSpLocks/>
            </p:cNvCxnSpPr>
            <p:nvPr>
              <p:custDataLst>
                <p:tags r:id="rId13"/>
              </p:custDataLst>
            </p:nvPr>
          </p:nvCxnSpPr>
          <p:spPr>
            <a:xfrm>
              <a:off x="3979094" y="2615693"/>
              <a:ext cx="0" cy="2565682"/>
            </a:xfrm>
            <a:prstGeom prst="line">
              <a:avLst/>
            </a:prstGeom>
            <a:ln w="9525" cap="flat" cmpd="sng" algn="ctr">
              <a:solidFill>
                <a:srgbClr val="737373">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OTLSHAPE_M_988a30b7b4a44b7babe78f0aeb835e1a_Connector1"/>
            <p:cNvCxnSpPr>
              <a:cxnSpLocks/>
            </p:cNvCxnSpPr>
            <p:nvPr>
              <p:custDataLst>
                <p:tags r:id="rId14"/>
              </p:custDataLst>
            </p:nvPr>
          </p:nvCxnSpPr>
          <p:spPr>
            <a:xfrm flipH="1">
              <a:off x="3156833" y="2005010"/>
              <a:ext cx="13750" cy="3165666"/>
            </a:xfrm>
            <a:prstGeom prst="line">
              <a:avLst/>
            </a:prstGeom>
            <a:ln w="9525" cap="flat" cmpd="sng" algn="ctr">
              <a:solidFill>
                <a:srgbClr val="737373">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OTLSHAPE_M_5c765da3d6cb4937b6819ad05f7ccef9_Connector1"/>
            <p:cNvCxnSpPr>
              <a:cxnSpLocks/>
            </p:cNvCxnSpPr>
            <p:nvPr>
              <p:custDataLst>
                <p:tags r:id="rId15"/>
              </p:custDataLst>
            </p:nvPr>
          </p:nvCxnSpPr>
          <p:spPr>
            <a:xfrm>
              <a:off x="2589593" y="1374268"/>
              <a:ext cx="0" cy="3832960"/>
            </a:xfrm>
            <a:prstGeom prst="line">
              <a:avLst/>
            </a:prstGeom>
            <a:ln w="9525" cap="flat" cmpd="sng" algn="ctr">
              <a:solidFill>
                <a:srgbClr val="737373">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5" name="OTLSHAPE_M_d248607750134c89be42d0e39911d4b8_Connector1"/>
            <p:cNvCxnSpPr/>
            <p:nvPr>
              <p:custDataLst>
                <p:tags r:id="rId16"/>
              </p:custDataLst>
            </p:nvPr>
          </p:nvCxnSpPr>
          <p:spPr>
            <a:xfrm>
              <a:off x="1858432" y="4728506"/>
              <a:ext cx="0" cy="442172"/>
            </a:xfrm>
            <a:prstGeom prst="line">
              <a:avLst/>
            </a:prstGeom>
            <a:ln w="9525" cap="flat" cmpd="sng" algn="ctr">
              <a:solidFill>
                <a:srgbClr val="737373">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6" name="OTLSHAPE_M_624b0b942123482f96186ce638c1419e_Connector1"/>
            <p:cNvCxnSpPr/>
            <p:nvPr>
              <p:custDataLst>
                <p:tags r:id="rId17"/>
              </p:custDataLst>
            </p:nvPr>
          </p:nvCxnSpPr>
          <p:spPr>
            <a:xfrm>
              <a:off x="873202" y="4275963"/>
              <a:ext cx="0" cy="894715"/>
            </a:xfrm>
            <a:prstGeom prst="line">
              <a:avLst/>
            </a:prstGeom>
            <a:ln w="9525" cap="flat" cmpd="sng" algn="ctr">
              <a:solidFill>
                <a:srgbClr val="737373">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7" name="OTLSHAPE_TB_00000000000000000000000000000000_RightEndCaps"/>
            <p:cNvSpPr txBox="1"/>
            <p:nvPr>
              <p:custDataLst>
                <p:tags r:id="rId18"/>
              </p:custDataLst>
            </p:nvPr>
          </p:nvSpPr>
          <p:spPr>
            <a:xfrm>
              <a:off x="8183018" y="5191639"/>
              <a:ext cx="494333" cy="307898"/>
            </a:xfrm>
            <a:prstGeom prst="rect">
              <a:avLst/>
            </a:prstGeom>
            <a:noFill/>
          </p:spPr>
          <p:txBody>
            <a:bodyPr vert="horz" wrap="square" lIns="0" tIns="0" rIns="0" bIns="0" rtlCol="0" anchor="ctr" anchorCtr="0">
              <a:spAutoFit/>
            </a:bodyPr>
            <a:lstStyle/>
            <a:p>
              <a:pPr algn="ctr" defTabSz="685800">
                <a:defRPr/>
              </a:pPr>
              <a:r>
                <a:rPr lang="en-US" sz="1350" b="1" spc="-28" dirty="0">
                  <a:solidFill>
                    <a:srgbClr val="68ABFF"/>
                  </a:solidFill>
                  <a:latin typeface="Calibri" panose="020F0502020204030204" pitchFamily="34" charset="0"/>
                </a:rPr>
                <a:t>2023</a:t>
              </a:r>
            </a:p>
          </p:txBody>
        </p:sp>
        <p:sp>
          <p:nvSpPr>
            <p:cNvPr id="108" name="OTLSHAPE_TB_00000000000000000000000000000000_ScaleContainer"/>
            <p:cNvSpPr/>
            <p:nvPr>
              <p:custDataLst>
                <p:tags r:id="rId19"/>
              </p:custDataLst>
            </p:nvPr>
          </p:nvSpPr>
          <p:spPr>
            <a:xfrm>
              <a:off x="844465" y="5170680"/>
              <a:ext cx="7289800" cy="381000"/>
            </a:xfrm>
            <a:prstGeom prst="rect">
              <a:avLst/>
            </a:prstGeom>
            <a:gradFill flip="none" rotWithShape="1">
              <a:gsLst>
                <a:gs pos="0">
                  <a:srgbClr val="44546A"/>
                </a:gs>
                <a:gs pos="0">
                  <a:srgbClr val="44546A"/>
                </a:gs>
              </a:gsLst>
              <a:lin ang="5400000" scaled="1"/>
              <a:tileRect/>
            </a:gradFill>
            <a:ln w="25400" cap="flat" cmpd="sng" algn="ctr">
              <a:noFill/>
              <a:prstDash val="solid"/>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Arial"/>
              </a:endParaRPr>
            </a:p>
          </p:txBody>
        </p:sp>
        <p:sp>
          <p:nvSpPr>
            <p:cNvPr id="109" name="OTLSHAPE_TB_00000000000000000000000000000000_ElapsedTime"/>
            <p:cNvSpPr/>
            <p:nvPr>
              <p:custDataLst>
                <p:tags r:id="rId20"/>
              </p:custDataLst>
            </p:nvPr>
          </p:nvSpPr>
          <p:spPr>
            <a:xfrm>
              <a:off x="844465" y="5475478"/>
              <a:ext cx="7289800" cy="50819"/>
            </a:xfrm>
            <a:prstGeom prst="rect">
              <a:avLst/>
            </a:prstGeom>
            <a:solidFill>
              <a:schemeClr val="accent1">
                <a:alpha val="74902"/>
              </a:schemeClr>
            </a:solidFill>
            <a:ln w="25400" cap="flat" cmpd="sng" algn="ctr">
              <a:noFill/>
              <a:prstDash val="solid"/>
            </a:ln>
            <a:effectLst/>
            <a:scene3d>
              <a:camera prst="orthographicFront"/>
              <a:lightRig rig="threePt" dir="t">
                <a:rot lat="0" lon="0" rev="0"/>
              </a:lightRig>
            </a:scene3d>
            <a:sp3d>
              <a:bevelT w="12700" h="139700"/>
            </a:sp3d>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Arial"/>
              </a:endParaRPr>
            </a:p>
          </p:txBody>
        </p:sp>
        <p:sp>
          <p:nvSpPr>
            <p:cNvPr id="112" name="OTLSHAPE_TB_00000000000000000000000000000000_TimescaleInterval1"/>
            <p:cNvSpPr txBox="1"/>
            <p:nvPr>
              <p:custDataLst>
                <p:tags r:id="rId21"/>
              </p:custDataLst>
            </p:nvPr>
          </p:nvSpPr>
          <p:spPr>
            <a:xfrm>
              <a:off x="907965" y="5268150"/>
              <a:ext cx="206916" cy="186055"/>
            </a:xfrm>
            <a:prstGeom prst="rect">
              <a:avLst/>
            </a:prstGeom>
            <a:noFill/>
          </p:spPr>
          <p:txBody>
            <a:bodyPr vert="horz" wrap="none" lIns="0" tIns="0" rIns="0" bIns="0" rtlCol="0" anchor="ctr" anchorCtr="0">
              <a:noAutofit/>
            </a:bodyPr>
            <a:lstStyle/>
            <a:p>
              <a:pPr defTabSz="685800">
                <a:defRPr/>
              </a:pPr>
              <a:r>
                <a:rPr lang="en-US" sz="825" spc="-14" dirty="0">
                  <a:solidFill>
                    <a:srgbClr val="FFFFFF"/>
                  </a:solidFill>
                  <a:latin typeface="Calibri" panose="020F0502020204030204" pitchFamily="34" charset="0"/>
                </a:rPr>
                <a:t>Maggio</a:t>
              </a:r>
            </a:p>
          </p:txBody>
        </p:sp>
        <p:cxnSp>
          <p:nvCxnSpPr>
            <p:cNvPr id="113" name="OTLSHAPE_TB_00000000000000000000000000000000_Separator1"/>
            <p:cNvCxnSpPr/>
            <p:nvPr>
              <p:custDataLst>
                <p:tags r:id="rId22"/>
              </p:custDataLst>
            </p:nvPr>
          </p:nvCxnSpPr>
          <p:spPr>
            <a:xfrm>
              <a:off x="1755057" y="5259578"/>
              <a:ext cx="0" cy="2032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4" name="OTLSHAPE_TB_00000000000000000000000000000000_TimescaleInterval2"/>
            <p:cNvSpPr txBox="1"/>
            <p:nvPr>
              <p:custDataLst>
                <p:tags r:id="rId23"/>
              </p:custDataLst>
            </p:nvPr>
          </p:nvSpPr>
          <p:spPr>
            <a:xfrm>
              <a:off x="1818557" y="5268150"/>
              <a:ext cx="211148" cy="186055"/>
            </a:xfrm>
            <a:prstGeom prst="rect">
              <a:avLst/>
            </a:prstGeom>
            <a:noFill/>
          </p:spPr>
          <p:txBody>
            <a:bodyPr vert="horz" wrap="none" lIns="0" tIns="0" rIns="0" bIns="0" rtlCol="0" anchor="ctr" anchorCtr="0">
              <a:noAutofit/>
            </a:bodyPr>
            <a:lstStyle/>
            <a:p>
              <a:pPr defTabSz="685800">
                <a:defRPr/>
              </a:pPr>
              <a:r>
                <a:rPr lang="it-IT" sz="825" spc="-17">
                  <a:solidFill>
                    <a:srgbClr val="FFFFFF"/>
                  </a:solidFill>
                  <a:latin typeface="Calibri" panose="020F0502020204030204" pitchFamily="34" charset="0"/>
                </a:rPr>
                <a:t>Luglio</a:t>
              </a:r>
            </a:p>
          </p:txBody>
        </p:sp>
        <p:cxnSp>
          <p:nvCxnSpPr>
            <p:cNvPr id="115" name="OTLSHAPE_TB_00000000000000000000000000000000_Separator2"/>
            <p:cNvCxnSpPr/>
            <p:nvPr>
              <p:custDataLst>
                <p:tags r:id="rId24"/>
              </p:custDataLst>
            </p:nvPr>
          </p:nvCxnSpPr>
          <p:spPr>
            <a:xfrm>
              <a:off x="2535820" y="5251005"/>
              <a:ext cx="0" cy="2032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6" name="OTLSHAPE_TB_00000000000000000000000000000000_TimescaleInterval3"/>
            <p:cNvSpPr txBox="1"/>
            <p:nvPr>
              <p:custDataLst>
                <p:tags r:id="rId25"/>
              </p:custDataLst>
            </p:nvPr>
          </p:nvSpPr>
          <p:spPr>
            <a:xfrm>
              <a:off x="2599320" y="5247688"/>
              <a:ext cx="219227" cy="185189"/>
            </a:xfrm>
            <a:prstGeom prst="rect">
              <a:avLst/>
            </a:prstGeom>
            <a:noFill/>
          </p:spPr>
          <p:txBody>
            <a:bodyPr vert="horz" wrap="none" lIns="0" tIns="0" rIns="0" bIns="0" rtlCol="0" anchor="ctr" anchorCtr="0">
              <a:noAutofit/>
            </a:bodyPr>
            <a:lstStyle/>
            <a:p>
              <a:pPr defTabSz="685800">
                <a:defRPr/>
              </a:pPr>
              <a:r>
                <a:rPr lang="it-IT" sz="825" spc="-14">
                  <a:solidFill>
                    <a:srgbClr val="FFFFFF"/>
                  </a:solidFill>
                  <a:latin typeface="Calibri" panose="020F0502020204030204" pitchFamily="34" charset="0"/>
                </a:rPr>
                <a:t>Settembre</a:t>
              </a:r>
            </a:p>
          </p:txBody>
        </p:sp>
        <p:cxnSp>
          <p:nvCxnSpPr>
            <p:cNvPr id="117" name="OTLSHAPE_TB_00000000000000000000000000000000_Separator3"/>
            <p:cNvCxnSpPr/>
            <p:nvPr>
              <p:custDataLst>
                <p:tags r:id="rId26"/>
              </p:custDataLst>
            </p:nvPr>
          </p:nvCxnSpPr>
          <p:spPr>
            <a:xfrm>
              <a:off x="3417601" y="5256807"/>
              <a:ext cx="0" cy="2032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8" name="OTLSHAPE_TB_00000000000000000000000000000000_TimescaleInterval4"/>
            <p:cNvSpPr txBox="1"/>
            <p:nvPr>
              <p:custDataLst>
                <p:tags r:id="rId27"/>
              </p:custDataLst>
            </p:nvPr>
          </p:nvSpPr>
          <p:spPr>
            <a:xfrm>
              <a:off x="3540629" y="5234948"/>
              <a:ext cx="206916" cy="186055"/>
            </a:xfrm>
            <a:prstGeom prst="rect">
              <a:avLst/>
            </a:prstGeom>
            <a:noFill/>
          </p:spPr>
          <p:txBody>
            <a:bodyPr vert="horz" wrap="none" lIns="0" tIns="0" rIns="0" bIns="0" rtlCol="0" anchor="ctr" anchorCtr="0">
              <a:noAutofit/>
            </a:bodyPr>
            <a:lstStyle/>
            <a:p>
              <a:pPr defTabSz="685800">
                <a:defRPr/>
              </a:pPr>
              <a:r>
                <a:rPr lang="it-IT" sz="825" spc="-14">
                  <a:solidFill>
                    <a:srgbClr val="FFFFFF"/>
                  </a:solidFill>
                  <a:latin typeface="Calibri" panose="020F0502020204030204" pitchFamily="34" charset="0"/>
                </a:rPr>
                <a:t>Novembre</a:t>
              </a:r>
            </a:p>
          </p:txBody>
        </p:sp>
        <p:cxnSp>
          <p:nvCxnSpPr>
            <p:cNvPr id="121" name="OTLSHAPE_TB_00000000000000000000000000000000_Separator5"/>
            <p:cNvCxnSpPr/>
            <p:nvPr>
              <p:custDataLst>
                <p:tags r:id="rId28"/>
              </p:custDataLst>
            </p:nvPr>
          </p:nvCxnSpPr>
          <p:spPr>
            <a:xfrm>
              <a:off x="4435934" y="5218712"/>
              <a:ext cx="0" cy="2032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2" name="OTLSHAPE_TB_00000000000000000000000000000000_TimescaleInterval6"/>
            <p:cNvSpPr txBox="1"/>
            <p:nvPr>
              <p:custDataLst>
                <p:tags r:id="rId29"/>
              </p:custDataLst>
            </p:nvPr>
          </p:nvSpPr>
          <p:spPr>
            <a:xfrm>
              <a:off x="4495714" y="5244898"/>
              <a:ext cx="219227" cy="186055"/>
            </a:xfrm>
            <a:prstGeom prst="rect">
              <a:avLst/>
            </a:prstGeom>
            <a:noFill/>
          </p:spPr>
          <p:txBody>
            <a:bodyPr vert="horz" wrap="none" lIns="0" tIns="0" rIns="0" bIns="0" rtlCol="0" anchor="ctr" anchorCtr="0">
              <a:noAutofit/>
            </a:bodyPr>
            <a:lstStyle/>
            <a:p>
              <a:pPr defTabSz="685800">
                <a:defRPr/>
              </a:pPr>
              <a:r>
                <a:rPr lang="it-IT" sz="825" spc="-14">
                  <a:solidFill>
                    <a:srgbClr val="FFFFFF"/>
                  </a:solidFill>
                  <a:latin typeface="Calibri" panose="020F0502020204030204" pitchFamily="34" charset="0"/>
                </a:rPr>
                <a:t>Febbraio</a:t>
              </a:r>
            </a:p>
          </p:txBody>
        </p:sp>
        <p:cxnSp>
          <p:nvCxnSpPr>
            <p:cNvPr id="123" name="OTLSHAPE_TB_00000000000000000000000000000000_Separator6"/>
            <p:cNvCxnSpPr/>
            <p:nvPr>
              <p:custDataLst>
                <p:tags r:id="rId30"/>
              </p:custDataLst>
            </p:nvPr>
          </p:nvCxnSpPr>
          <p:spPr>
            <a:xfrm>
              <a:off x="5652592" y="5225668"/>
              <a:ext cx="0" cy="2032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4" name="OTLSHAPE_TB_00000000000000000000000000000000_TimescaleInterval7"/>
            <p:cNvSpPr txBox="1"/>
            <p:nvPr>
              <p:custDataLst>
                <p:tags r:id="rId31"/>
              </p:custDataLst>
            </p:nvPr>
          </p:nvSpPr>
          <p:spPr>
            <a:xfrm>
              <a:off x="5716092" y="5234240"/>
              <a:ext cx="206916" cy="186055"/>
            </a:xfrm>
            <a:prstGeom prst="rect">
              <a:avLst/>
            </a:prstGeom>
            <a:noFill/>
          </p:spPr>
          <p:txBody>
            <a:bodyPr vert="horz" wrap="none" lIns="0" tIns="0" rIns="0" bIns="0" rtlCol="0" anchor="ctr" anchorCtr="0">
              <a:noAutofit/>
            </a:bodyPr>
            <a:lstStyle/>
            <a:p>
              <a:pPr defTabSz="685800">
                <a:defRPr/>
              </a:pPr>
              <a:r>
                <a:rPr lang="it-IT" sz="825" spc="-14">
                  <a:solidFill>
                    <a:srgbClr val="FFFFFF"/>
                  </a:solidFill>
                  <a:latin typeface="Calibri" panose="020F0502020204030204" pitchFamily="34" charset="0"/>
                </a:rPr>
                <a:t>Giugno</a:t>
              </a:r>
            </a:p>
          </p:txBody>
        </p:sp>
        <p:cxnSp>
          <p:nvCxnSpPr>
            <p:cNvPr id="125" name="OTLSHAPE_TB_00000000000000000000000000000000_Separator7"/>
            <p:cNvCxnSpPr/>
            <p:nvPr>
              <p:custDataLst>
                <p:tags r:id="rId32"/>
              </p:custDataLst>
            </p:nvPr>
          </p:nvCxnSpPr>
          <p:spPr>
            <a:xfrm>
              <a:off x="6506520" y="5223545"/>
              <a:ext cx="0" cy="2032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6" name="OTLSHAPE_TB_00000000000000000000000000000000_TimescaleInterval8"/>
            <p:cNvSpPr txBox="1"/>
            <p:nvPr>
              <p:custDataLst>
                <p:tags r:id="rId33"/>
              </p:custDataLst>
            </p:nvPr>
          </p:nvSpPr>
          <p:spPr>
            <a:xfrm>
              <a:off x="6552522" y="5220151"/>
              <a:ext cx="211148" cy="186055"/>
            </a:xfrm>
            <a:prstGeom prst="rect">
              <a:avLst/>
            </a:prstGeom>
            <a:noFill/>
          </p:spPr>
          <p:txBody>
            <a:bodyPr vert="horz" wrap="none" lIns="0" tIns="0" rIns="0" bIns="0" rtlCol="0" anchor="ctr" anchorCtr="0">
              <a:noAutofit/>
            </a:bodyPr>
            <a:lstStyle/>
            <a:p>
              <a:pPr defTabSz="685800">
                <a:defRPr/>
              </a:pPr>
              <a:r>
                <a:rPr lang="it-IT" sz="825" spc="-17">
                  <a:solidFill>
                    <a:srgbClr val="FFFFFF"/>
                  </a:solidFill>
                  <a:latin typeface="Calibri" panose="020F0502020204030204" pitchFamily="34" charset="0"/>
                </a:rPr>
                <a:t>Settembre</a:t>
              </a:r>
            </a:p>
          </p:txBody>
        </p:sp>
        <p:sp>
          <p:nvSpPr>
            <p:cNvPr id="127" name="OTLSHAPE_M_624b0b942123482f96186ce638c1419e_Title"/>
            <p:cNvSpPr txBox="1"/>
            <p:nvPr>
              <p:custDataLst>
                <p:tags r:id="rId34"/>
              </p:custDataLst>
            </p:nvPr>
          </p:nvSpPr>
          <p:spPr>
            <a:xfrm>
              <a:off x="1095452" y="4155170"/>
              <a:ext cx="1231900" cy="188160"/>
            </a:xfrm>
            <a:prstGeom prst="rect">
              <a:avLst/>
            </a:prstGeom>
            <a:noFill/>
          </p:spPr>
          <p:txBody>
            <a:bodyPr vert="horz" wrap="square" lIns="0" tIns="0" rIns="0" bIns="0" rtlCol="0" anchor="ctr" anchorCtr="0">
              <a:spAutoFit/>
            </a:bodyPr>
            <a:lstStyle/>
            <a:p>
              <a:pPr defTabSz="685800">
                <a:defRPr/>
              </a:pPr>
              <a:r>
                <a:rPr lang="it-IT" sz="825" b="1" spc="-3">
                  <a:solidFill>
                    <a:prstClr val="black"/>
                  </a:solidFill>
                  <a:latin typeface="Calibri" panose="020F0502020204030204" pitchFamily="34" charset="0"/>
                </a:rPr>
                <a:t>Sentenza del Tribunale</a:t>
              </a:r>
            </a:p>
          </p:txBody>
        </p:sp>
        <p:sp>
          <p:nvSpPr>
            <p:cNvPr id="128" name="OTLSHAPE_M_624b0b942123482f96186ce638c1419e_Date"/>
            <p:cNvSpPr txBox="1"/>
            <p:nvPr>
              <p:custDataLst>
                <p:tags r:id="rId35"/>
              </p:custDataLst>
            </p:nvPr>
          </p:nvSpPr>
          <p:spPr>
            <a:xfrm>
              <a:off x="1095450" y="4440139"/>
              <a:ext cx="783707" cy="171054"/>
            </a:xfrm>
            <a:prstGeom prst="rect">
              <a:avLst/>
            </a:prstGeom>
            <a:noFill/>
          </p:spPr>
          <p:txBody>
            <a:bodyPr vert="horz" wrap="square" lIns="0" tIns="0" rIns="0" bIns="0" rtlCol="0" anchor="ctr" anchorCtr="0">
              <a:spAutoFit/>
            </a:bodyPr>
            <a:lstStyle/>
            <a:p>
              <a:pPr defTabSz="685800">
                <a:defRPr/>
              </a:pPr>
              <a:r>
                <a:rPr lang="it-IT" sz="750" spc="-5">
                  <a:solidFill>
                    <a:srgbClr val="1F497E"/>
                  </a:solidFill>
                  <a:latin typeface="Calibri" panose="020F0502020204030204" pitchFamily="34" charset="0"/>
                </a:rPr>
                <a:t>5 maggio 2021</a:t>
              </a:r>
            </a:p>
          </p:txBody>
        </p:sp>
        <p:sp>
          <p:nvSpPr>
            <p:cNvPr id="129" name="OTLSHAPE_M_624b0b942123482f96186ce638c1419e_Shape"/>
            <p:cNvSpPr/>
            <p:nvPr>
              <p:custDataLst>
                <p:tags r:id="rId36"/>
              </p:custDataLst>
            </p:nvPr>
          </p:nvSpPr>
          <p:spPr>
            <a:xfrm rot="16200000">
              <a:off x="865979" y="4203350"/>
              <a:ext cx="165100" cy="165100"/>
            </a:xfrm>
            <a:prstGeom prst="flowChartMerge">
              <a:avLst/>
            </a:prstGeom>
            <a:solidFill>
              <a:schemeClr val="tx1"/>
            </a:solidFill>
            <a:ln w="25400" cap="flat" cmpd="sng" algn="ctr">
              <a:noFill/>
              <a:prstDash val="solid"/>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Arial"/>
              </a:endParaRPr>
            </a:p>
          </p:txBody>
        </p:sp>
        <p:sp>
          <p:nvSpPr>
            <p:cNvPr id="130" name="OTLSHAPE_M_d248607750134c89be42d0e39911d4b8_Title"/>
            <p:cNvSpPr txBox="1"/>
            <p:nvPr>
              <p:custDataLst>
                <p:tags r:id="rId37"/>
              </p:custDataLst>
            </p:nvPr>
          </p:nvSpPr>
          <p:spPr>
            <a:xfrm>
              <a:off x="2080682" y="4607712"/>
              <a:ext cx="901700" cy="188160"/>
            </a:xfrm>
            <a:prstGeom prst="rect">
              <a:avLst/>
            </a:prstGeom>
            <a:noFill/>
          </p:spPr>
          <p:txBody>
            <a:bodyPr vert="horz" wrap="square" lIns="0" tIns="0" rIns="0" bIns="0" rtlCol="0" anchor="ctr" anchorCtr="0">
              <a:spAutoFit/>
            </a:bodyPr>
            <a:lstStyle/>
            <a:p>
              <a:pPr defTabSz="685800">
                <a:defRPr/>
              </a:pPr>
              <a:r>
                <a:rPr lang="it-IT" sz="825" b="1" spc="-5">
                  <a:solidFill>
                    <a:prstClr val="black"/>
                  </a:solidFill>
                  <a:latin typeface="Calibri" panose="020F0502020204030204" pitchFamily="34" charset="0"/>
                </a:rPr>
                <a:t>Ricorso</a:t>
              </a:r>
            </a:p>
          </p:txBody>
        </p:sp>
        <p:sp>
          <p:nvSpPr>
            <p:cNvPr id="131" name="OTLSHAPE_M_d248607750134c89be42d0e39911d4b8_Date"/>
            <p:cNvSpPr txBox="1"/>
            <p:nvPr>
              <p:custDataLst>
                <p:tags r:id="rId38"/>
              </p:custDataLst>
            </p:nvPr>
          </p:nvSpPr>
          <p:spPr>
            <a:xfrm>
              <a:off x="2080681" y="4855220"/>
              <a:ext cx="699564" cy="171054"/>
            </a:xfrm>
            <a:prstGeom prst="rect">
              <a:avLst/>
            </a:prstGeom>
            <a:noFill/>
          </p:spPr>
          <p:txBody>
            <a:bodyPr vert="horz" wrap="square" lIns="0" tIns="0" rIns="0" bIns="0" rtlCol="0" anchor="ctr" anchorCtr="0">
              <a:spAutoFit/>
            </a:bodyPr>
            <a:lstStyle/>
            <a:p>
              <a:pPr defTabSz="685800">
                <a:defRPr/>
              </a:pPr>
              <a:r>
                <a:rPr lang="it-IT" sz="750" spc="-5">
                  <a:solidFill>
                    <a:srgbClr val="1F497E"/>
                  </a:solidFill>
                  <a:latin typeface="Calibri" panose="020F0502020204030204" pitchFamily="34" charset="0"/>
                </a:rPr>
                <a:t>5 luglio 2021</a:t>
              </a:r>
            </a:p>
          </p:txBody>
        </p:sp>
        <p:sp>
          <p:nvSpPr>
            <p:cNvPr id="132" name="OTLSHAPE_M_d248607750134c89be42d0e39911d4b8_Shape"/>
            <p:cNvSpPr/>
            <p:nvPr>
              <p:custDataLst>
                <p:tags r:id="rId39"/>
              </p:custDataLst>
            </p:nvPr>
          </p:nvSpPr>
          <p:spPr>
            <a:xfrm rot="16200000">
              <a:off x="1858433" y="4677881"/>
              <a:ext cx="165100" cy="165100"/>
            </a:xfrm>
            <a:prstGeom prst="flowChartMerge">
              <a:avLst/>
            </a:prstGeom>
            <a:solidFill>
              <a:schemeClr val="tx1"/>
            </a:solidFill>
            <a:ln w="25400" cap="flat" cmpd="sng" algn="ctr">
              <a:noFill/>
              <a:prstDash val="solid"/>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Arial"/>
              </a:endParaRPr>
            </a:p>
          </p:txBody>
        </p:sp>
        <p:sp>
          <p:nvSpPr>
            <p:cNvPr id="133" name="OTLSHAPE_M_5c765da3d6cb4937b6819ad05f7ccef9_Title"/>
            <p:cNvSpPr txBox="1"/>
            <p:nvPr>
              <p:custDataLst>
                <p:tags r:id="rId40"/>
              </p:custDataLst>
            </p:nvPr>
          </p:nvSpPr>
          <p:spPr>
            <a:xfrm>
              <a:off x="2807111" y="1081307"/>
              <a:ext cx="1219200" cy="376321"/>
            </a:xfrm>
            <a:prstGeom prst="rect">
              <a:avLst/>
            </a:prstGeom>
            <a:noFill/>
          </p:spPr>
          <p:txBody>
            <a:bodyPr vert="horz" wrap="square" lIns="0" tIns="0" rIns="0" bIns="0" rtlCol="0" anchor="ctr" anchorCtr="0">
              <a:spAutoFit/>
            </a:bodyPr>
            <a:lstStyle/>
            <a:p>
              <a:pPr defTabSz="685800">
                <a:defRPr/>
              </a:pPr>
              <a:r>
                <a:rPr lang="it-IT" sz="825" b="1" spc="-5" dirty="0">
                  <a:solidFill>
                    <a:prstClr val="black"/>
                  </a:solidFill>
                  <a:latin typeface="Calibri" panose="020F0502020204030204" pitchFamily="34" charset="0"/>
                </a:rPr>
                <a:t>Controricorso</a:t>
              </a:r>
            </a:p>
            <a:p>
              <a:pPr defTabSz="685800">
                <a:defRPr/>
              </a:pPr>
              <a:r>
                <a:rPr lang="it-IT" sz="825" b="1" spc="-5" dirty="0">
                  <a:solidFill>
                    <a:prstClr val="black"/>
                  </a:solidFill>
                  <a:latin typeface="Calibri" panose="020F0502020204030204" pitchFamily="34" charset="0"/>
                </a:rPr>
                <a:t>Commissione</a:t>
              </a:r>
            </a:p>
          </p:txBody>
        </p:sp>
        <p:sp>
          <p:nvSpPr>
            <p:cNvPr id="134" name="OTLSHAPE_M_5c765da3d6cb4937b6819ad05f7ccef9_Date"/>
            <p:cNvSpPr txBox="1"/>
            <p:nvPr>
              <p:custDataLst>
                <p:tags r:id="rId41"/>
              </p:custDataLst>
            </p:nvPr>
          </p:nvSpPr>
          <p:spPr>
            <a:xfrm>
              <a:off x="2807111" y="1457524"/>
              <a:ext cx="1219200" cy="171054"/>
            </a:xfrm>
            <a:prstGeom prst="rect">
              <a:avLst/>
            </a:prstGeom>
            <a:noFill/>
          </p:spPr>
          <p:txBody>
            <a:bodyPr vert="horz" wrap="square" lIns="0" tIns="0" rIns="0" bIns="0" rtlCol="0" anchor="ctr" anchorCtr="0">
              <a:spAutoFit/>
            </a:bodyPr>
            <a:lstStyle/>
            <a:p>
              <a:pPr defTabSz="685800">
                <a:defRPr/>
              </a:pPr>
              <a:r>
                <a:rPr lang="it-IT" sz="750" spc="-5" dirty="0">
                  <a:solidFill>
                    <a:srgbClr val="1F497E"/>
                  </a:solidFill>
                  <a:latin typeface="Calibri" panose="020F0502020204030204" pitchFamily="34" charset="0"/>
                </a:rPr>
                <a:t>5 settembre 2021</a:t>
              </a:r>
            </a:p>
          </p:txBody>
        </p:sp>
        <p:sp>
          <p:nvSpPr>
            <p:cNvPr id="135" name="OTLSHAPE_M_5c765da3d6cb4937b6819ad05f7ccef9_Shape"/>
            <p:cNvSpPr/>
            <p:nvPr>
              <p:custDataLst>
                <p:tags r:id="rId42"/>
              </p:custDataLst>
            </p:nvPr>
          </p:nvSpPr>
          <p:spPr>
            <a:xfrm rot="16200000">
              <a:off x="2589594" y="1291122"/>
              <a:ext cx="165100" cy="165100"/>
            </a:xfrm>
            <a:prstGeom prst="flowChartMerge">
              <a:avLst/>
            </a:prstGeom>
            <a:solidFill>
              <a:schemeClr val="tx1"/>
            </a:solidFill>
            <a:ln w="25400" cap="flat" cmpd="sng" algn="ctr">
              <a:noFill/>
              <a:prstDash val="solid"/>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Arial"/>
              </a:endParaRPr>
            </a:p>
          </p:txBody>
        </p:sp>
        <p:sp>
          <p:nvSpPr>
            <p:cNvPr id="136" name="OTLSHAPE_M_988a30b7b4a44b7babe78f0aeb835e1a_Title"/>
            <p:cNvSpPr txBox="1"/>
            <p:nvPr>
              <p:custDataLst>
                <p:tags r:id="rId43"/>
              </p:custDataLst>
            </p:nvPr>
          </p:nvSpPr>
          <p:spPr>
            <a:xfrm>
              <a:off x="4208771" y="2298652"/>
              <a:ext cx="1255842" cy="188160"/>
            </a:xfrm>
            <a:prstGeom prst="rect">
              <a:avLst/>
            </a:prstGeom>
            <a:noFill/>
          </p:spPr>
          <p:txBody>
            <a:bodyPr vert="horz" wrap="square" lIns="0" tIns="0" rIns="0" bIns="0" rtlCol="0" anchor="ctr" anchorCtr="0">
              <a:spAutoFit/>
            </a:bodyPr>
            <a:lstStyle/>
            <a:p>
              <a:pPr defTabSz="685800">
                <a:defRPr/>
              </a:pPr>
              <a:r>
                <a:rPr lang="it-IT" sz="825" b="1" spc="-6">
                  <a:solidFill>
                    <a:prstClr val="black"/>
                  </a:solidFill>
                  <a:latin typeface="Calibri" panose="020F0502020204030204" pitchFamily="34" charset="0"/>
                </a:rPr>
                <a:t>Replica Ricorrente</a:t>
              </a:r>
              <a:endParaRPr lang="it-IT" sz="825" b="1" spc="-6" dirty="0">
                <a:solidFill>
                  <a:prstClr val="black"/>
                </a:solidFill>
                <a:latin typeface="Calibri" panose="020F0502020204030204" pitchFamily="34" charset="0"/>
              </a:endParaRPr>
            </a:p>
          </p:txBody>
        </p:sp>
        <p:sp>
          <p:nvSpPr>
            <p:cNvPr id="137" name="OTLSHAPE_M_988a30b7b4a44b7babe78f0aeb835e1a_Date"/>
            <p:cNvSpPr txBox="1"/>
            <p:nvPr>
              <p:custDataLst>
                <p:tags r:id="rId44"/>
              </p:custDataLst>
            </p:nvPr>
          </p:nvSpPr>
          <p:spPr>
            <a:xfrm>
              <a:off x="4208771" y="2482675"/>
              <a:ext cx="1051515" cy="171054"/>
            </a:xfrm>
            <a:prstGeom prst="rect">
              <a:avLst/>
            </a:prstGeom>
            <a:noFill/>
          </p:spPr>
          <p:txBody>
            <a:bodyPr vert="horz" wrap="square" lIns="0" tIns="0" rIns="0" bIns="0" rtlCol="0" anchor="ctr" anchorCtr="0">
              <a:spAutoFit/>
            </a:bodyPr>
            <a:lstStyle/>
            <a:p>
              <a:pPr defTabSz="685800">
                <a:defRPr/>
              </a:pPr>
              <a:r>
                <a:rPr lang="it-IT" sz="750" spc="-5">
                  <a:solidFill>
                    <a:srgbClr val="1F497E"/>
                  </a:solidFill>
                  <a:latin typeface="Calibri" panose="020F0502020204030204" pitchFamily="34" charset="0"/>
                </a:rPr>
                <a:t>23 novembre 2021</a:t>
              </a:r>
              <a:endParaRPr lang="it-IT" sz="750" spc="-5" dirty="0">
                <a:solidFill>
                  <a:srgbClr val="1F497E"/>
                </a:solidFill>
                <a:latin typeface="Calibri" panose="020F0502020204030204" pitchFamily="34" charset="0"/>
              </a:endParaRPr>
            </a:p>
          </p:txBody>
        </p:sp>
        <p:sp>
          <p:nvSpPr>
            <p:cNvPr id="138" name="OTLSHAPE_M_988a30b7b4a44b7babe78f0aeb835e1a_Shape"/>
            <p:cNvSpPr/>
            <p:nvPr>
              <p:custDataLst>
                <p:tags r:id="rId45"/>
              </p:custDataLst>
            </p:nvPr>
          </p:nvSpPr>
          <p:spPr>
            <a:xfrm rot="16200000">
              <a:off x="3968207" y="2455229"/>
              <a:ext cx="165100" cy="165100"/>
            </a:xfrm>
            <a:prstGeom prst="flowChartMerge">
              <a:avLst/>
            </a:prstGeom>
            <a:solidFill>
              <a:schemeClr val="tx1"/>
            </a:solidFill>
            <a:ln w="25400" cap="flat" cmpd="sng" algn="ctr">
              <a:noFill/>
              <a:prstDash val="solid"/>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Arial"/>
              </a:endParaRPr>
            </a:p>
          </p:txBody>
        </p:sp>
        <p:sp>
          <p:nvSpPr>
            <p:cNvPr id="139" name="OTLSHAPE_M_e81b3b8ee89649d086c8629955f074d4_Title"/>
            <p:cNvSpPr txBox="1"/>
            <p:nvPr>
              <p:custDataLst>
                <p:tags r:id="rId46"/>
              </p:custDataLst>
            </p:nvPr>
          </p:nvSpPr>
          <p:spPr>
            <a:xfrm>
              <a:off x="3397600" y="1737565"/>
              <a:ext cx="3094401" cy="188160"/>
            </a:xfrm>
            <a:prstGeom prst="rect">
              <a:avLst/>
            </a:prstGeom>
            <a:noFill/>
          </p:spPr>
          <p:txBody>
            <a:bodyPr vert="horz" wrap="square" lIns="0" tIns="0" rIns="0" bIns="0" rtlCol="0" anchor="ctr" anchorCtr="0">
              <a:spAutoFit/>
            </a:bodyPr>
            <a:lstStyle/>
            <a:p>
              <a:pPr defTabSz="685800">
                <a:defRPr/>
              </a:pPr>
              <a:r>
                <a:rPr lang="it-IT" sz="825" b="1">
                  <a:solidFill>
                    <a:prstClr val="black"/>
                  </a:solidFill>
                  <a:latin typeface="Calibri" panose="020F0502020204030204" pitchFamily="34" charset="0"/>
                </a:rPr>
                <a:t>Richiesta al Presidente di ammettere le repliche</a:t>
              </a:r>
              <a:endParaRPr lang="it-IT" sz="825" b="1" dirty="0">
                <a:solidFill>
                  <a:prstClr val="black"/>
                </a:solidFill>
                <a:latin typeface="Calibri" panose="020F0502020204030204" pitchFamily="34" charset="0"/>
              </a:endParaRPr>
            </a:p>
          </p:txBody>
        </p:sp>
        <p:sp>
          <p:nvSpPr>
            <p:cNvPr id="140" name="OTLSHAPE_M_e81b3b8ee89649d086c8629955f074d4_Date"/>
            <p:cNvSpPr txBox="1"/>
            <p:nvPr>
              <p:custDataLst>
                <p:tags r:id="rId47"/>
              </p:custDataLst>
            </p:nvPr>
          </p:nvSpPr>
          <p:spPr>
            <a:xfrm>
              <a:off x="3407492" y="1936734"/>
              <a:ext cx="1143639" cy="171054"/>
            </a:xfrm>
            <a:prstGeom prst="rect">
              <a:avLst/>
            </a:prstGeom>
            <a:noFill/>
          </p:spPr>
          <p:txBody>
            <a:bodyPr vert="horz" wrap="square" lIns="0" tIns="0" rIns="0" bIns="0" rtlCol="0" anchor="ctr" anchorCtr="0">
              <a:spAutoFit/>
            </a:bodyPr>
            <a:lstStyle/>
            <a:p>
              <a:pPr defTabSz="685800">
                <a:defRPr/>
              </a:pPr>
              <a:r>
                <a:rPr lang="it-IT" sz="750" spc="-5">
                  <a:solidFill>
                    <a:srgbClr val="1F497E"/>
                  </a:solidFill>
                  <a:latin typeface="Calibri" panose="020F0502020204030204" pitchFamily="34" charset="0"/>
                </a:rPr>
                <a:t>13 settembre 2021</a:t>
              </a:r>
              <a:endParaRPr lang="it-IT" sz="750" spc="-5" dirty="0">
                <a:solidFill>
                  <a:srgbClr val="1F497E"/>
                </a:solidFill>
                <a:latin typeface="Calibri" panose="020F0502020204030204" pitchFamily="34" charset="0"/>
              </a:endParaRPr>
            </a:p>
          </p:txBody>
        </p:sp>
        <p:sp>
          <p:nvSpPr>
            <p:cNvPr id="141" name="OTLSHAPE_M_e81b3b8ee89649d086c8629955f074d4_Shape"/>
            <p:cNvSpPr/>
            <p:nvPr>
              <p:custDataLst>
                <p:tags r:id="rId48"/>
              </p:custDataLst>
            </p:nvPr>
          </p:nvSpPr>
          <p:spPr>
            <a:xfrm rot="16200000">
              <a:off x="3156551" y="1886555"/>
              <a:ext cx="165100" cy="165100"/>
            </a:xfrm>
            <a:prstGeom prst="flowChartMerge">
              <a:avLst/>
            </a:prstGeom>
            <a:solidFill>
              <a:schemeClr val="tx1"/>
            </a:solidFill>
            <a:ln w="25400" cap="flat" cmpd="sng" algn="ctr">
              <a:noFill/>
              <a:prstDash val="solid"/>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Arial"/>
              </a:endParaRPr>
            </a:p>
          </p:txBody>
        </p:sp>
        <p:sp>
          <p:nvSpPr>
            <p:cNvPr id="145" name="OTLSHAPE_M_26d0b89721084119925e4e9a3e9914ac_Title"/>
            <p:cNvSpPr txBox="1"/>
            <p:nvPr>
              <p:custDataLst>
                <p:tags r:id="rId49"/>
              </p:custDataLst>
            </p:nvPr>
          </p:nvSpPr>
          <p:spPr>
            <a:xfrm>
              <a:off x="4567650" y="2897482"/>
              <a:ext cx="1681940" cy="188160"/>
            </a:xfrm>
            <a:prstGeom prst="rect">
              <a:avLst/>
            </a:prstGeom>
            <a:noFill/>
          </p:spPr>
          <p:txBody>
            <a:bodyPr vert="horz" wrap="square" lIns="0" tIns="0" rIns="0" bIns="0" rtlCol="0" anchor="ctr" anchorCtr="0">
              <a:spAutoFit/>
            </a:bodyPr>
            <a:lstStyle/>
            <a:p>
              <a:pPr defTabSz="685800">
                <a:defRPr/>
              </a:pPr>
              <a:r>
                <a:rPr lang="it-IT" sz="825" b="1" spc="-3">
                  <a:solidFill>
                    <a:prstClr val="black"/>
                  </a:solidFill>
                  <a:latin typeface="Calibri" panose="020F0502020204030204" pitchFamily="34" charset="0"/>
                </a:rPr>
                <a:t>Controreplica Commissione</a:t>
              </a:r>
            </a:p>
          </p:txBody>
        </p:sp>
        <p:sp>
          <p:nvSpPr>
            <p:cNvPr id="146" name="OTLSHAPE_M_26d0b89721084119925e4e9a3e9914ac_Date"/>
            <p:cNvSpPr txBox="1"/>
            <p:nvPr>
              <p:custDataLst>
                <p:tags r:id="rId50"/>
              </p:custDataLst>
            </p:nvPr>
          </p:nvSpPr>
          <p:spPr>
            <a:xfrm>
              <a:off x="4567651" y="3081508"/>
              <a:ext cx="839874" cy="171054"/>
            </a:xfrm>
            <a:prstGeom prst="rect">
              <a:avLst/>
            </a:prstGeom>
            <a:noFill/>
          </p:spPr>
          <p:txBody>
            <a:bodyPr vert="horz" wrap="square" lIns="0" tIns="0" rIns="0" bIns="0" rtlCol="0" anchor="ctr" anchorCtr="0">
              <a:spAutoFit/>
            </a:bodyPr>
            <a:lstStyle/>
            <a:p>
              <a:pPr defTabSz="685800">
                <a:defRPr/>
              </a:pPr>
              <a:r>
                <a:rPr lang="it-IT" sz="750" spc="-5" dirty="0">
                  <a:solidFill>
                    <a:srgbClr val="1F497E"/>
                  </a:solidFill>
                  <a:latin typeface="Calibri" panose="020F0502020204030204" pitchFamily="34" charset="0"/>
                </a:rPr>
                <a:t>17 gennaio 2022</a:t>
              </a:r>
            </a:p>
          </p:txBody>
        </p:sp>
        <p:sp>
          <p:nvSpPr>
            <p:cNvPr id="147" name="OTLSHAPE_M_26d0b89721084119925e4e9a3e9914ac_Shape"/>
            <p:cNvSpPr/>
            <p:nvPr>
              <p:custDataLst>
                <p:tags r:id="rId51"/>
              </p:custDataLst>
            </p:nvPr>
          </p:nvSpPr>
          <p:spPr>
            <a:xfrm rot="16200000">
              <a:off x="4299831" y="2933216"/>
              <a:ext cx="165100" cy="165100"/>
            </a:xfrm>
            <a:prstGeom prst="flowChartMerge">
              <a:avLst/>
            </a:prstGeom>
            <a:solidFill>
              <a:schemeClr val="tx1"/>
            </a:solidFill>
            <a:ln w="25400" cap="flat" cmpd="sng" algn="ctr">
              <a:noFill/>
              <a:prstDash val="solid"/>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Arial"/>
              </a:endParaRPr>
            </a:p>
          </p:txBody>
        </p:sp>
        <p:sp>
          <p:nvSpPr>
            <p:cNvPr id="148" name="OTLSHAPE_M_b6efa8cd00d54b028530a71a7b850234_Title"/>
            <p:cNvSpPr txBox="1"/>
            <p:nvPr>
              <p:custDataLst>
                <p:tags r:id="rId52"/>
              </p:custDataLst>
            </p:nvPr>
          </p:nvSpPr>
          <p:spPr>
            <a:xfrm>
              <a:off x="5961512" y="4106635"/>
              <a:ext cx="2006600" cy="188160"/>
            </a:xfrm>
            <a:prstGeom prst="rect">
              <a:avLst/>
            </a:prstGeom>
            <a:noFill/>
          </p:spPr>
          <p:txBody>
            <a:bodyPr vert="horz" wrap="square" lIns="0" tIns="0" rIns="0" bIns="0" rtlCol="0" anchor="ctr" anchorCtr="0">
              <a:spAutoFit/>
            </a:bodyPr>
            <a:lstStyle/>
            <a:p>
              <a:pPr defTabSz="685800">
                <a:defRPr/>
              </a:pPr>
              <a:r>
                <a:rPr lang="it-IT" sz="825" b="1" spc="-3">
                  <a:solidFill>
                    <a:prstClr val="black"/>
                  </a:solidFill>
                  <a:latin typeface="Calibri" panose="020F0502020204030204" pitchFamily="34" charset="0"/>
                </a:rPr>
                <a:t>Udienza</a:t>
              </a:r>
            </a:p>
          </p:txBody>
        </p:sp>
        <p:sp>
          <p:nvSpPr>
            <p:cNvPr id="149" name="OTLSHAPE_M_b6efa8cd00d54b028530a71a7b850234_Date"/>
            <p:cNvSpPr txBox="1"/>
            <p:nvPr>
              <p:custDataLst>
                <p:tags r:id="rId53"/>
              </p:custDataLst>
            </p:nvPr>
          </p:nvSpPr>
          <p:spPr>
            <a:xfrm>
              <a:off x="5961512" y="4321974"/>
              <a:ext cx="1201462" cy="171054"/>
            </a:xfrm>
            <a:prstGeom prst="rect">
              <a:avLst/>
            </a:prstGeom>
            <a:noFill/>
          </p:spPr>
          <p:txBody>
            <a:bodyPr vert="horz" wrap="square" lIns="0" tIns="0" rIns="0" bIns="0" rtlCol="0" anchor="ctr" anchorCtr="0">
              <a:spAutoFit/>
            </a:bodyPr>
            <a:lstStyle/>
            <a:p>
              <a:pPr defTabSz="685800">
                <a:defRPr/>
              </a:pPr>
              <a:r>
                <a:rPr lang="it-IT" sz="750" spc="-5">
                  <a:solidFill>
                    <a:srgbClr val="1F497E"/>
                  </a:solidFill>
                  <a:latin typeface="Calibri" panose="020F0502020204030204" pitchFamily="34" charset="0"/>
                </a:rPr>
                <a:t>15 giugno 2022</a:t>
              </a:r>
            </a:p>
          </p:txBody>
        </p:sp>
        <p:sp>
          <p:nvSpPr>
            <p:cNvPr id="150" name="OTLSHAPE_M_b6efa8cd00d54b028530a71a7b850234_Shape"/>
            <p:cNvSpPr/>
            <p:nvPr>
              <p:custDataLst>
                <p:tags r:id="rId54"/>
              </p:custDataLst>
            </p:nvPr>
          </p:nvSpPr>
          <p:spPr>
            <a:xfrm rot="16200000">
              <a:off x="5719065" y="4140175"/>
              <a:ext cx="165100" cy="165100"/>
            </a:xfrm>
            <a:prstGeom prst="flowChartMerge">
              <a:avLst/>
            </a:prstGeom>
            <a:solidFill>
              <a:schemeClr val="tx1"/>
            </a:solidFill>
            <a:ln w="25400" cap="flat" cmpd="sng" algn="ctr">
              <a:noFill/>
              <a:prstDash val="solid"/>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Arial"/>
              </a:endParaRPr>
            </a:p>
          </p:txBody>
        </p:sp>
        <p:sp>
          <p:nvSpPr>
            <p:cNvPr id="154" name="OTLSHAPE_M_0191aeb2bedc4b7caf92073f7534b3d6_Title"/>
            <p:cNvSpPr txBox="1"/>
            <p:nvPr>
              <p:custDataLst>
                <p:tags r:id="rId55"/>
              </p:custDataLst>
            </p:nvPr>
          </p:nvSpPr>
          <p:spPr>
            <a:xfrm>
              <a:off x="7015871" y="2919702"/>
              <a:ext cx="1615134" cy="188160"/>
            </a:xfrm>
            <a:prstGeom prst="rect">
              <a:avLst/>
            </a:prstGeom>
            <a:noFill/>
          </p:spPr>
          <p:txBody>
            <a:bodyPr vert="horz" wrap="square" lIns="0" tIns="0" rIns="0" bIns="0" rtlCol="0" anchor="ctr" anchorCtr="0">
              <a:spAutoFit/>
            </a:bodyPr>
            <a:lstStyle/>
            <a:p>
              <a:pPr defTabSz="685800">
                <a:defRPr/>
              </a:pPr>
              <a:r>
                <a:rPr lang="it-IT" sz="825" b="1" spc="-3" dirty="0">
                  <a:solidFill>
                    <a:prstClr val="black"/>
                  </a:solidFill>
                  <a:latin typeface="Calibri" panose="020F0502020204030204" pitchFamily="34" charset="0"/>
                </a:rPr>
                <a:t>Conclusioni Avvocato Generale</a:t>
              </a:r>
              <a:endParaRPr lang="it-IT" sz="825" b="1" spc="-5" dirty="0">
                <a:solidFill>
                  <a:prstClr val="black"/>
                </a:solidFill>
                <a:latin typeface="Calibri" panose="020F0502020204030204" pitchFamily="34" charset="0"/>
              </a:endParaRPr>
            </a:p>
          </p:txBody>
        </p:sp>
        <p:sp>
          <p:nvSpPr>
            <p:cNvPr id="155" name="OTLSHAPE_M_0191aeb2bedc4b7caf92073f7534b3d6_Date"/>
            <p:cNvSpPr txBox="1"/>
            <p:nvPr>
              <p:custDataLst>
                <p:tags r:id="rId56"/>
              </p:custDataLst>
            </p:nvPr>
          </p:nvSpPr>
          <p:spPr>
            <a:xfrm>
              <a:off x="7015871" y="3103728"/>
              <a:ext cx="1167148" cy="171054"/>
            </a:xfrm>
            <a:prstGeom prst="rect">
              <a:avLst/>
            </a:prstGeom>
            <a:noFill/>
          </p:spPr>
          <p:txBody>
            <a:bodyPr vert="horz" wrap="square" lIns="0" tIns="0" rIns="0" bIns="0" rtlCol="0" anchor="ctr" anchorCtr="0">
              <a:spAutoFit/>
            </a:bodyPr>
            <a:lstStyle/>
            <a:p>
              <a:pPr defTabSz="685800">
                <a:defRPr/>
              </a:pPr>
              <a:r>
                <a:rPr lang="it-IT" sz="750" spc="-5">
                  <a:solidFill>
                    <a:srgbClr val="1F497E"/>
                  </a:solidFill>
                  <a:latin typeface="Calibri" panose="020F0502020204030204" pitchFamily="34" charset="0"/>
                </a:rPr>
                <a:t>29 settembre 2022</a:t>
              </a:r>
            </a:p>
          </p:txBody>
        </p:sp>
        <p:sp>
          <p:nvSpPr>
            <p:cNvPr id="156" name="OTLSHAPE_M_0191aeb2bedc4b7caf92073f7534b3d6_Shape"/>
            <p:cNvSpPr/>
            <p:nvPr>
              <p:custDataLst>
                <p:tags r:id="rId57"/>
              </p:custDataLst>
            </p:nvPr>
          </p:nvSpPr>
          <p:spPr>
            <a:xfrm rot="16200000">
              <a:off x="6706283" y="2933097"/>
              <a:ext cx="165100" cy="165100"/>
            </a:xfrm>
            <a:prstGeom prst="flowChartMerge">
              <a:avLst/>
            </a:prstGeom>
            <a:solidFill>
              <a:schemeClr val="tx1"/>
            </a:solidFill>
            <a:ln w="25400" cap="flat" cmpd="sng" algn="ctr">
              <a:noFill/>
              <a:prstDash val="solid"/>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Arial"/>
              </a:endParaRPr>
            </a:p>
          </p:txBody>
        </p:sp>
        <p:sp>
          <p:nvSpPr>
            <p:cNvPr id="164" name="OTLSHAPE_M_cec8ee46bcdc446e8604523bdacf39d1_Title"/>
            <p:cNvSpPr txBox="1"/>
            <p:nvPr>
              <p:custDataLst>
                <p:tags r:id="rId58"/>
              </p:custDataLst>
            </p:nvPr>
          </p:nvSpPr>
          <p:spPr>
            <a:xfrm>
              <a:off x="7859169" y="4583800"/>
              <a:ext cx="647700" cy="188160"/>
            </a:xfrm>
            <a:prstGeom prst="rect">
              <a:avLst/>
            </a:prstGeom>
            <a:noFill/>
          </p:spPr>
          <p:txBody>
            <a:bodyPr vert="horz" wrap="square" lIns="0" tIns="0" rIns="0" bIns="0" rtlCol="0" anchor="ctr" anchorCtr="0">
              <a:spAutoFit/>
            </a:bodyPr>
            <a:lstStyle/>
            <a:p>
              <a:pPr defTabSz="685800">
                <a:defRPr/>
              </a:pPr>
              <a:r>
                <a:rPr lang="it-IT" sz="825" b="1" spc="-6">
                  <a:solidFill>
                    <a:prstClr val="black"/>
                  </a:solidFill>
                  <a:latin typeface="Calibri" panose="020F0502020204030204" pitchFamily="34" charset="0"/>
                </a:rPr>
                <a:t>Sentenza</a:t>
              </a:r>
            </a:p>
          </p:txBody>
        </p:sp>
        <p:sp>
          <p:nvSpPr>
            <p:cNvPr id="165" name="OTLSHAPE_M_cec8ee46bcdc446e8604523bdacf39d1_Date"/>
            <p:cNvSpPr txBox="1"/>
            <p:nvPr>
              <p:custDataLst>
                <p:tags r:id="rId59"/>
              </p:custDataLst>
            </p:nvPr>
          </p:nvSpPr>
          <p:spPr>
            <a:xfrm>
              <a:off x="7859169" y="4826793"/>
              <a:ext cx="947185" cy="171054"/>
            </a:xfrm>
            <a:prstGeom prst="rect">
              <a:avLst/>
            </a:prstGeom>
            <a:noFill/>
          </p:spPr>
          <p:txBody>
            <a:bodyPr vert="horz" wrap="square" lIns="0" tIns="0" rIns="0" bIns="0" rtlCol="0" anchor="ctr" anchorCtr="0">
              <a:spAutoFit/>
            </a:bodyPr>
            <a:lstStyle/>
            <a:p>
              <a:pPr defTabSz="685800">
                <a:defRPr/>
              </a:pPr>
              <a:r>
                <a:rPr lang="it-IT" sz="750" spc="-5">
                  <a:solidFill>
                    <a:srgbClr val="1F497E"/>
                  </a:solidFill>
                  <a:latin typeface="Calibri" panose="020F0502020204030204" pitchFamily="34" charset="0"/>
                </a:rPr>
                <a:t>2 febbraio 2023</a:t>
              </a:r>
            </a:p>
          </p:txBody>
        </p:sp>
        <p:sp>
          <p:nvSpPr>
            <p:cNvPr id="166" name="OTLSHAPE_M_cec8ee46bcdc446e8604523bdacf39d1_Shape"/>
            <p:cNvSpPr/>
            <p:nvPr>
              <p:custDataLst>
                <p:tags r:id="rId60"/>
              </p:custDataLst>
            </p:nvPr>
          </p:nvSpPr>
          <p:spPr>
            <a:xfrm rot="16200000">
              <a:off x="7631123" y="4643286"/>
              <a:ext cx="165100" cy="165100"/>
            </a:xfrm>
            <a:prstGeom prst="flowChartMerge">
              <a:avLst/>
            </a:prstGeom>
            <a:solidFill>
              <a:schemeClr val="tx1"/>
            </a:solidFill>
            <a:ln w="25400" cap="flat" cmpd="sng" algn="ctr">
              <a:noFill/>
              <a:prstDash val="solid"/>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Arial"/>
              </a:endParaRPr>
            </a:p>
          </p:txBody>
        </p:sp>
      </p:grpSp>
      <p:cxnSp>
        <p:nvCxnSpPr>
          <p:cNvPr id="18" name="OTLSHAPE_M_26d0b89721084119925e4e9a3e9914ac_Connector1">
            <a:extLst>
              <a:ext uri="{FF2B5EF4-FFF2-40B4-BE49-F238E27FC236}">
                <a16:creationId xmlns:a16="http://schemas.microsoft.com/office/drawing/2014/main" id="{DB0D54FF-784B-8C32-95DB-AFFE6EEE9B82}"/>
              </a:ext>
            </a:extLst>
          </p:cNvPr>
          <p:cNvCxnSpPr>
            <a:cxnSpLocks/>
          </p:cNvCxnSpPr>
          <p:nvPr>
            <p:custDataLst>
              <p:tags r:id="rId1"/>
            </p:custDataLst>
          </p:nvPr>
        </p:nvCxnSpPr>
        <p:spPr>
          <a:xfrm>
            <a:off x="4397914" y="3963434"/>
            <a:ext cx="0" cy="1047060"/>
          </a:xfrm>
          <a:prstGeom prst="line">
            <a:avLst/>
          </a:prstGeom>
          <a:ln w="9525" cap="flat" cmpd="sng" algn="ctr">
            <a:solidFill>
              <a:srgbClr val="737373">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OTLSHAPE_M_26d0b89721084119925e4e9a3e9914ac_Shape">
            <a:extLst>
              <a:ext uri="{FF2B5EF4-FFF2-40B4-BE49-F238E27FC236}">
                <a16:creationId xmlns:a16="http://schemas.microsoft.com/office/drawing/2014/main" id="{3E8B1F08-8C02-763A-8357-8FA1C3DA6FB4}"/>
              </a:ext>
            </a:extLst>
          </p:cNvPr>
          <p:cNvSpPr/>
          <p:nvPr>
            <p:custDataLst>
              <p:tags r:id="rId2"/>
            </p:custDataLst>
          </p:nvPr>
        </p:nvSpPr>
        <p:spPr>
          <a:xfrm rot="16200000">
            <a:off x="4423585" y="3883262"/>
            <a:ext cx="111398" cy="145257"/>
          </a:xfrm>
          <a:prstGeom prst="flowChartMerge">
            <a:avLst/>
          </a:prstGeom>
          <a:solidFill>
            <a:schemeClr val="tx1"/>
          </a:solidFill>
          <a:ln w="25400" cap="flat" cmpd="sng" algn="ctr">
            <a:noFill/>
            <a:prstDash val="solid"/>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Arial"/>
            </a:endParaRPr>
          </a:p>
        </p:txBody>
      </p:sp>
      <p:sp>
        <p:nvSpPr>
          <p:cNvPr id="21" name="OTLSHAPE_M_26d0b89721084119925e4e9a3e9914ac_Title">
            <a:extLst>
              <a:ext uri="{FF2B5EF4-FFF2-40B4-BE49-F238E27FC236}">
                <a16:creationId xmlns:a16="http://schemas.microsoft.com/office/drawing/2014/main" id="{92D73792-BA33-A1F7-8A8E-932440DC02E9}"/>
              </a:ext>
            </a:extLst>
          </p:cNvPr>
          <p:cNvSpPr txBox="1"/>
          <p:nvPr>
            <p:custDataLst>
              <p:tags r:id="rId3"/>
            </p:custDataLst>
          </p:nvPr>
        </p:nvSpPr>
        <p:spPr>
          <a:xfrm>
            <a:off x="4586492" y="3889302"/>
            <a:ext cx="1479790" cy="126958"/>
          </a:xfrm>
          <a:prstGeom prst="rect">
            <a:avLst/>
          </a:prstGeom>
          <a:noFill/>
        </p:spPr>
        <p:txBody>
          <a:bodyPr vert="horz" wrap="square" lIns="0" tIns="0" rIns="0" bIns="0" rtlCol="0" anchor="ctr" anchorCtr="0">
            <a:spAutoFit/>
          </a:bodyPr>
          <a:lstStyle/>
          <a:p>
            <a:pPr defTabSz="685800">
              <a:defRPr/>
            </a:pPr>
            <a:r>
              <a:rPr lang="it-IT" sz="825" b="1" spc="-3">
                <a:solidFill>
                  <a:prstClr val="black"/>
                </a:solidFill>
                <a:latin typeface="Calibri" panose="020F0502020204030204" pitchFamily="34" charset="0"/>
              </a:rPr>
              <a:t>Istanza di essere sentiti</a:t>
            </a:r>
          </a:p>
        </p:txBody>
      </p:sp>
      <p:sp>
        <p:nvSpPr>
          <p:cNvPr id="22" name="OTLSHAPE_M_26d0b89721084119925e4e9a3e9914ac_Date">
            <a:extLst>
              <a:ext uri="{FF2B5EF4-FFF2-40B4-BE49-F238E27FC236}">
                <a16:creationId xmlns:a16="http://schemas.microsoft.com/office/drawing/2014/main" id="{B0673070-EBB1-5406-E65F-2B0501501599}"/>
              </a:ext>
            </a:extLst>
          </p:cNvPr>
          <p:cNvSpPr txBox="1"/>
          <p:nvPr>
            <p:custDataLst>
              <p:tags r:id="rId4"/>
            </p:custDataLst>
          </p:nvPr>
        </p:nvSpPr>
        <p:spPr>
          <a:xfrm>
            <a:off x="4596191" y="4047472"/>
            <a:ext cx="738930" cy="115416"/>
          </a:xfrm>
          <a:prstGeom prst="rect">
            <a:avLst/>
          </a:prstGeom>
          <a:noFill/>
        </p:spPr>
        <p:txBody>
          <a:bodyPr vert="horz" wrap="square" lIns="0" tIns="0" rIns="0" bIns="0" rtlCol="0" anchor="ctr" anchorCtr="0">
            <a:spAutoFit/>
          </a:bodyPr>
          <a:lstStyle/>
          <a:p>
            <a:pPr defTabSz="685800">
              <a:defRPr/>
            </a:pPr>
            <a:r>
              <a:rPr lang="it-IT" sz="750" spc="-5">
                <a:solidFill>
                  <a:srgbClr val="1F497E"/>
                </a:solidFill>
                <a:latin typeface="Calibri" panose="020F0502020204030204" pitchFamily="34" charset="0"/>
              </a:rPr>
              <a:t>4 febbraio 2022</a:t>
            </a:r>
          </a:p>
        </p:txBody>
      </p:sp>
      <p:sp>
        <p:nvSpPr>
          <p:cNvPr id="26" name="OTLSHAPE_TB_00000000000000000000000000000000_TimescaleInterval4">
            <a:extLst>
              <a:ext uri="{FF2B5EF4-FFF2-40B4-BE49-F238E27FC236}">
                <a16:creationId xmlns:a16="http://schemas.microsoft.com/office/drawing/2014/main" id="{3D90D0CE-8DF9-BFD5-1A21-C7DF2CFC53CC}"/>
              </a:ext>
            </a:extLst>
          </p:cNvPr>
          <p:cNvSpPr txBox="1"/>
          <p:nvPr>
            <p:custDataLst>
              <p:tags r:id="rId5"/>
            </p:custDataLst>
          </p:nvPr>
        </p:nvSpPr>
        <p:spPr>
          <a:xfrm>
            <a:off x="3559395" y="5002442"/>
            <a:ext cx="182047" cy="125537"/>
          </a:xfrm>
          <a:prstGeom prst="rect">
            <a:avLst/>
          </a:prstGeom>
          <a:noFill/>
        </p:spPr>
        <p:txBody>
          <a:bodyPr vert="horz" wrap="none" lIns="0" tIns="0" rIns="0" bIns="0" rtlCol="0" anchor="ctr" anchorCtr="0">
            <a:noAutofit/>
          </a:bodyPr>
          <a:lstStyle/>
          <a:p>
            <a:pPr defTabSz="685800">
              <a:defRPr/>
            </a:pPr>
            <a:endParaRPr lang="en-US" sz="900" spc="-14" dirty="0">
              <a:solidFill>
                <a:srgbClr val="FFFFFF"/>
              </a:solidFill>
              <a:latin typeface="Calibri" panose="020F0502020204030204" pitchFamily="34" charset="0"/>
            </a:endParaRPr>
          </a:p>
        </p:txBody>
      </p:sp>
      <p:cxnSp>
        <p:nvCxnSpPr>
          <p:cNvPr id="27" name="OTLSHAPE_TB_00000000000000000000000000000000_Separator7">
            <a:extLst>
              <a:ext uri="{FF2B5EF4-FFF2-40B4-BE49-F238E27FC236}">
                <a16:creationId xmlns:a16="http://schemas.microsoft.com/office/drawing/2014/main" id="{528762CB-06A1-44C1-88AB-AAE29E54700C}"/>
              </a:ext>
            </a:extLst>
          </p:cNvPr>
          <p:cNvCxnSpPr/>
          <p:nvPr>
            <p:custDataLst>
              <p:tags r:id="rId6"/>
            </p:custDataLst>
          </p:nvPr>
        </p:nvCxnSpPr>
        <p:spPr>
          <a:xfrm>
            <a:off x="7140770" y="4967729"/>
            <a:ext cx="0" cy="137106"/>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OTLSHAPE_TB_00000000000000000000000000000000_TimescaleInterval8">
            <a:extLst>
              <a:ext uri="{FF2B5EF4-FFF2-40B4-BE49-F238E27FC236}">
                <a16:creationId xmlns:a16="http://schemas.microsoft.com/office/drawing/2014/main" id="{783989B9-C487-9349-9C03-18CF1E06976F}"/>
              </a:ext>
            </a:extLst>
          </p:cNvPr>
          <p:cNvSpPr txBox="1"/>
          <p:nvPr>
            <p:custDataLst>
              <p:tags r:id="rId7"/>
            </p:custDataLst>
          </p:nvPr>
        </p:nvSpPr>
        <p:spPr>
          <a:xfrm>
            <a:off x="7171225" y="4966063"/>
            <a:ext cx="185771" cy="125537"/>
          </a:xfrm>
          <a:prstGeom prst="rect">
            <a:avLst/>
          </a:prstGeom>
          <a:noFill/>
        </p:spPr>
        <p:txBody>
          <a:bodyPr vert="horz" wrap="none" lIns="0" tIns="0" rIns="0" bIns="0" rtlCol="0" anchor="ctr" anchorCtr="0">
            <a:noAutofit/>
          </a:bodyPr>
          <a:lstStyle/>
          <a:p>
            <a:pPr defTabSz="685800">
              <a:defRPr/>
            </a:pPr>
            <a:r>
              <a:rPr lang="it-IT" sz="825" spc="-17">
                <a:solidFill>
                  <a:srgbClr val="FFFFFF"/>
                </a:solidFill>
                <a:latin typeface="Calibri" panose="020F0502020204030204" pitchFamily="34" charset="0"/>
              </a:rPr>
              <a:t>Febbraio</a:t>
            </a:r>
          </a:p>
        </p:txBody>
      </p:sp>
    </p:spTree>
    <p:extLst>
      <p:ext uri="{BB962C8B-B14F-4D97-AF65-F5344CB8AC3E}">
        <p14:creationId xmlns:p14="http://schemas.microsoft.com/office/powerpoint/2010/main" val="14762672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76153-03E2-3916-09D9-E9088FE8CD9C}"/>
              </a:ext>
            </a:extLst>
          </p:cNvPr>
          <p:cNvSpPr>
            <a:spLocks noGrp="1"/>
          </p:cNvSpPr>
          <p:nvPr>
            <p:ph type="title"/>
          </p:nvPr>
        </p:nvSpPr>
        <p:spPr>
          <a:xfrm>
            <a:off x="231603" y="485413"/>
            <a:ext cx="8685213" cy="682324"/>
          </a:xfrm>
        </p:spPr>
        <p:txBody>
          <a:bodyPr/>
          <a:lstStyle/>
          <a:p>
            <a:r>
              <a:rPr lang="it-IT" b="1" dirty="0"/>
              <a:t>Principali differenze rispetto alla procedura davanti al Tribunale</a:t>
            </a:r>
            <a:endParaRPr lang="en-GB" b="1" dirty="0"/>
          </a:p>
        </p:txBody>
      </p:sp>
      <p:sp>
        <p:nvSpPr>
          <p:cNvPr id="3" name="Rectangle 2">
            <a:extLst>
              <a:ext uri="{FF2B5EF4-FFF2-40B4-BE49-F238E27FC236}">
                <a16:creationId xmlns:a16="http://schemas.microsoft.com/office/drawing/2014/main" id="{2CFA58DA-17A8-3889-4D15-295217147AD4}"/>
              </a:ext>
            </a:extLst>
          </p:cNvPr>
          <p:cNvSpPr/>
          <p:nvPr/>
        </p:nvSpPr>
        <p:spPr>
          <a:xfrm>
            <a:off x="269193" y="3089882"/>
            <a:ext cx="1478964" cy="1031049"/>
          </a:xfrm>
          <a:prstGeom prst="rect">
            <a:avLst/>
          </a:prstGeom>
          <a:solidFill>
            <a:srgbClr val="FAE678"/>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514347">
              <a:defRPr/>
            </a:pPr>
            <a:r>
              <a:rPr lang="it-IT" sz="1400" b="1" dirty="0">
                <a:solidFill>
                  <a:sysClr val="windowText" lastClr="000000"/>
                </a:solidFill>
                <a:latin typeface="Times New Roman" panose="02020603050405020304" pitchFamily="18" charset="0"/>
                <a:cs typeface="Times New Roman" panose="02020603050405020304" pitchFamily="18" charset="0"/>
              </a:rPr>
              <a:t>Motivi di ricorso</a:t>
            </a:r>
          </a:p>
        </p:txBody>
      </p:sp>
      <p:sp>
        <p:nvSpPr>
          <p:cNvPr id="4" name="Rectangle 3">
            <a:extLst>
              <a:ext uri="{FF2B5EF4-FFF2-40B4-BE49-F238E27FC236}">
                <a16:creationId xmlns:a16="http://schemas.microsoft.com/office/drawing/2014/main" id="{536738DB-9E5C-4C73-93BA-7CCC470D4E7C}"/>
              </a:ext>
            </a:extLst>
          </p:cNvPr>
          <p:cNvSpPr/>
          <p:nvPr/>
        </p:nvSpPr>
        <p:spPr>
          <a:xfrm>
            <a:off x="259905" y="1554168"/>
            <a:ext cx="1478964" cy="771911"/>
          </a:xfrm>
          <a:prstGeom prst="rect">
            <a:avLst/>
          </a:prstGeom>
          <a:solidFill>
            <a:srgbClr val="96D2FA"/>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514347">
              <a:defRPr/>
            </a:pPr>
            <a:r>
              <a:rPr lang="it-IT" sz="1400" b="1" dirty="0">
                <a:solidFill>
                  <a:sysClr val="windowText" lastClr="000000"/>
                </a:solidFill>
                <a:latin typeface="Times New Roman" panose="02020603050405020304" pitchFamily="18" charset="0"/>
                <a:cs typeface="Times New Roman" panose="02020603050405020304" pitchFamily="18" charset="0"/>
              </a:rPr>
              <a:t>Quando</a:t>
            </a:r>
          </a:p>
        </p:txBody>
      </p:sp>
      <p:sp>
        <p:nvSpPr>
          <p:cNvPr id="5" name="Rectangle 4">
            <a:extLst>
              <a:ext uri="{FF2B5EF4-FFF2-40B4-BE49-F238E27FC236}">
                <a16:creationId xmlns:a16="http://schemas.microsoft.com/office/drawing/2014/main" id="{AB1CD145-5C1B-29C4-0454-49D4E301483F}"/>
              </a:ext>
            </a:extLst>
          </p:cNvPr>
          <p:cNvSpPr/>
          <p:nvPr/>
        </p:nvSpPr>
        <p:spPr>
          <a:xfrm>
            <a:off x="1738869" y="1556792"/>
            <a:ext cx="7168661" cy="764312"/>
          </a:xfrm>
          <a:prstGeom prst="rect">
            <a:avLst/>
          </a:prstGeom>
          <a:solidFill>
            <a:srgbClr val="D7F0FA"/>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lIns="65813" rIns="65813" rtlCol="0" anchor="t" anchorCtr="0">
            <a:spAutoFit/>
          </a:bodyPr>
          <a:lstStyle/>
          <a:p>
            <a:pPr marL="205740" indent="-205740" algn="just" defTabSz="514347">
              <a:spcAft>
                <a:spcPts val="225"/>
              </a:spcAft>
              <a:buFont typeface="Times New Roman" panose="02020603050405020304" pitchFamily="18" charset="0"/>
              <a:buChar char="—"/>
              <a:defRPr/>
            </a:pPr>
            <a:r>
              <a:rPr lang="it-IT" sz="1400" dirty="0">
                <a:solidFill>
                  <a:prstClr val="black"/>
                </a:solidFill>
                <a:latin typeface="Times New Roman" panose="02020603050405020304" pitchFamily="18" charset="0"/>
                <a:cs typeface="Times New Roman" panose="02020603050405020304" pitchFamily="18" charset="0"/>
              </a:rPr>
              <a:t>Impugnazione </a:t>
            </a:r>
            <a:r>
              <a:rPr lang="it-IT" sz="1400" b="1" dirty="0">
                <a:solidFill>
                  <a:prstClr val="black"/>
                </a:solidFill>
                <a:latin typeface="Times New Roman" panose="02020603050405020304" pitchFamily="18" charset="0"/>
                <a:cs typeface="Times New Roman" panose="02020603050405020304" pitchFamily="18" charset="0"/>
              </a:rPr>
              <a:t>entro 2 mesi </a:t>
            </a:r>
            <a:r>
              <a:rPr lang="it-IT" sz="1400" dirty="0">
                <a:solidFill>
                  <a:prstClr val="black"/>
                </a:solidFill>
                <a:latin typeface="Times New Roman" panose="02020603050405020304" pitchFamily="18" charset="0"/>
                <a:cs typeface="Times New Roman" panose="02020603050405020304" pitchFamily="18" charset="0"/>
              </a:rPr>
              <a:t>dalla pubblicazione o dalla notifica </a:t>
            </a:r>
            <a:r>
              <a:rPr lang="it-IT" sz="1400" b="1" dirty="0">
                <a:solidFill>
                  <a:prstClr val="black"/>
                </a:solidFill>
                <a:latin typeface="Times New Roman" panose="02020603050405020304" pitchFamily="18" charset="0"/>
                <a:cs typeface="Times New Roman" panose="02020603050405020304" pitchFamily="18" charset="0"/>
              </a:rPr>
              <a:t>della sentenza del Tribunale </a:t>
            </a:r>
            <a:r>
              <a:rPr lang="it-IT" sz="1400" dirty="0">
                <a:solidFill>
                  <a:prstClr val="black"/>
                </a:solidFill>
                <a:latin typeface="Times New Roman" panose="02020603050405020304" pitchFamily="18" charset="0"/>
                <a:cs typeface="Times New Roman" panose="02020603050405020304" pitchFamily="18" charset="0"/>
              </a:rPr>
              <a:t>(+ 10 giorni)</a:t>
            </a:r>
          </a:p>
          <a:p>
            <a:pPr marL="205740" indent="-205740" algn="just" defTabSz="514347">
              <a:spcAft>
                <a:spcPts val="225"/>
              </a:spcAft>
              <a:buFont typeface="Times New Roman" panose="02020603050405020304" pitchFamily="18" charset="0"/>
              <a:buChar char="—"/>
              <a:defRPr/>
            </a:pPr>
            <a:r>
              <a:rPr lang="it-IT" sz="1400" dirty="0">
                <a:solidFill>
                  <a:prstClr val="black"/>
                </a:solidFill>
                <a:latin typeface="Times New Roman" panose="02020603050405020304" pitchFamily="18" charset="0"/>
                <a:cs typeface="Times New Roman" panose="02020603050405020304" pitchFamily="18" charset="0"/>
              </a:rPr>
              <a:t>Il computo dei termini segue le medesime regole dell’impugnazione davanti al Tribunale</a:t>
            </a:r>
            <a:endParaRPr lang="en-US" sz="1400" dirty="0">
              <a:solidFill>
                <a:prstClr val="black"/>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C568BE7B-3346-264B-BDA4-8FBEF05F6876}"/>
              </a:ext>
            </a:extLst>
          </p:cNvPr>
          <p:cNvSpPr/>
          <p:nvPr/>
        </p:nvSpPr>
        <p:spPr>
          <a:xfrm>
            <a:off x="259905" y="2446371"/>
            <a:ext cx="1478964" cy="523220"/>
          </a:xfrm>
          <a:prstGeom prst="rect">
            <a:avLst/>
          </a:prstGeom>
          <a:solidFill>
            <a:srgbClr val="FF9A9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514347">
              <a:defRPr/>
            </a:pPr>
            <a:r>
              <a:rPr lang="it-IT" sz="1400" b="1" dirty="0">
                <a:solidFill>
                  <a:sysClr val="windowText" lastClr="000000"/>
                </a:solidFill>
                <a:latin typeface="Times New Roman" panose="02020603050405020304" pitchFamily="18" charset="0"/>
                <a:cs typeface="Times New Roman" panose="02020603050405020304" pitchFamily="18" charset="0"/>
              </a:rPr>
              <a:t>Avvocato generale</a:t>
            </a:r>
          </a:p>
        </p:txBody>
      </p:sp>
      <p:sp>
        <p:nvSpPr>
          <p:cNvPr id="7" name="Rectangle 6">
            <a:extLst>
              <a:ext uri="{FF2B5EF4-FFF2-40B4-BE49-F238E27FC236}">
                <a16:creationId xmlns:a16="http://schemas.microsoft.com/office/drawing/2014/main" id="{33FF7592-76E9-D015-7A3D-CD741E50BB5B}"/>
              </a:ext>
            </a:extLst>
          </p:cNvPr>
          <p:cNvSpPr/>
          <p:nvPr/>
        </p:nvSpPr>
        <p:spPr>
          <a:xfrm>
            <a:off x="1738869" y="2446779"/>
            <a:ext cx="7168659" cy="523220"/>
          </a:xfrm>
          <a:prstGeom prst="rect">
            <a:avLst/>
          </a:prstGeom>
          <a:solidFill>
            <a:srgbClr val="FFE1D7"/>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lIns="65813" rIns="65813" rtlCol="0" anchor="t" anchorCtr="0">
            <a:spAutoFit/>
          </a:bodyPr>
          <a:lstStyle/>
          <a:p>
            <a:pPr algn="just" defTabSz="514347">
              <a:spcAft>
                <a:spcPts val="225"/>
              </a:spcAft>
              <a:defRPr/>
            </a:pPr>
            <a:r>
              <a:rPr lang="it-IT" sz="1400" dirty="0">
                <a:solidFill>
                  <a:prstClr val="black"/>
                </a:solidFill>
                <a:latin typeface="Times New Roman" panose="02020603050405020304" pitchFamily="18" charset="0"/>
                <a:cs typeface="Times New Roman" panose="02020603050405020304" pitchFamily="18" charset="0"/>
              </a:rPr>
              <a:t>Presenta, in piena imparzialità e indipendenza, un parere giuridico (c.d. «conclusioni») di cui la Corte può tenere conto nella propria sentenza, senza essere obbligata a seguirlo</a:t>
            </a:r>
          </a:p>
        </p:txBody>
      </p:sp>
      <p:sp>
        <p:nvSpPr>
          <p:cNvPr id="8" name="Rectangle 7">
            <a:extLst>
              <a:ext uri="{FF2B5EF4-FFF2-40B4-BE49-F238E27FC236}">
                <a16:creationId xmlns:a16="http://schemas.microsoft.com/office/drawing/2014/main" id="{11014E26-2B22-3008-2013-C2E5213FFD3C}"/>
              </a:ext>
            </a:extLst>
          </p:cNvPr>
          <p:cNvSpPr/>
          <p:nvPr/>
        </p:nvSpPr>
        <p:spPr>
          <a:xfrm>
            <a:off x="1748156" y="3089881"/>
            <a:ext cx="7168660" cy="1031051"/>
          </a:xfrm>
          <a:prstGeom prst="rect">
            <a:avLst/>
          </a:prstGeom>
          <a:solidFill>
            <a:srgbClr val="FAF5BE"/>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lIns="65813" rIns="65813" rtlCol="0" anchor="t" anchorCtr="0">
            <a:spAutoFit/>
          </a:bodyPr>
          <a:lstStyle/>
          <a:p>
            <a:pPr algn="just" defTabSz="514347">
              <a:spcAft>
                <a:spcPts val="225"/>
              </a:spcAft>
              <a:defRPr/>
            </a:pPr>
            <a:r>
              <a:rPr lang="it-IT" sz="1400" dirty="0">
                <a:solidFill>
                  <a:srgbClr val="000000"/>
                </a:solidFill>
                <a:latin typeface="Times New Roman" panose="02020603050405020304" pitchFamily="18" charset="0"/>
                <a:cs typeface="Times New Roman" panose="02020603050405020304" pitchFamily="18" charset="0"/>
              </a:rPr>
              <a:t>I motivi di ricorso possono essere </a:t>
            </a:r>
            <a:r>
              <a:rPr lang="it-IT" sz="1400" b="1" dirty="0">
                <a:solidFill>
                  <a:srgbClr val="000000"/>
                </a:solidFill>
                <a:latin typeface="Times New Roman" panose="02020603050405020304" pitchFamily="18" charset="0"/>
                <a:cs typeface="Times New Roman" panose="02020603050405020304" pitchFamily="18" charset="0"/>
              </a:rPr>
              <a:t>soltanto motivi di diritto</a:t>
            </a:r>
            <a:r>
              <a:rPr lang="it-IT" sz="1400" dirty="0">
                <a:solidFill>
                  <a:srgbClr val="000000"/>
                </a:solidFill>
                <a:latin typeface="Times New Roman" panose="02020603050405020304" pitchFamily="18" charset="0"/>
                <a:cs typeface="Times New Roman" panose="02020603050405020304" pitchFamily="18" charset="0"/>
              </a:rPr>
              <a:t>:</a:t>
            </a:r>
            <a:r>
              <a:rPr lang="it-IT" sz="1400" b="1" dirty="0">
                <a:solidFill>
                  <a:srgbClr val="000000"/>
                </a:solidFill>
                <a:latin typeface="Times New Roman" panose="02020603050405020304" pitchFamily="18" charset="0"/>
                <a:cs typeface="Times New Roman" panose="02020603050405020304" pitchFamily="18" charset="0"/>
              </a:rPr>
              <a:t> </a:t>
            </a:r>
          </a:p>
          <a:p>
            <a:pPr marL="214313" indent="-214313" algn="just" defTabSz="514347">
              <a:spcAft>
                <a:spcPts val="225"/>
              </a:spcAft>
              <a:buFontTx/>
              <a:buChar char="-"/>
              <a:defRPr/>
            </a:pPr>
            <a:r>
              <a:rPr lang="it-IT" sz="1400" dirty="0">
                <a:solidFill>
                  <a:srgbClr val="000000"/>
                </a:solidFill>
                <a:latin typeface="Times New Roman" panose="02020603050405020304" pitchFamily="18" charset="0"/>
                <a:cs typeface="Times New Roman" panose="02020603050405020304" pitchFamily="18" charset="0"/>
              </a:rPr>
              <a:t>anche su elementi fattuali in caso di errore manifesto</a:t>
            </a:r>
          </a:p>
          <a:p>
            <a:pPr marL="214313" indent="-214313" algn="just" defTabSz="514347">
              <a:spcAft>
                <a:spcPts val="225"/>
              </a:spcAft>
              <a:buFontTx/>
              <a:buChar char="-"/>
              <a:defRPr/>
            </a:pPr>
            <a:r>
              <a:rPr lang="it-IT" sz="1400" dirty="0">
                <a:solidFill>
                  <a:srgbClr val="000000"/>
                </a:solidFill>
                <a:latin typeface="Times New Roman" panose="02020603050405020304" pitchFamily="18" charset="0"/>
                <a:cs typeface="Times New Roman" panose="02020603050405020304" pitchFamily="18" charset="0"/>
              </a:rPr>
              <a:t>difetto di motivazione</a:t>
            </a:r>
          </a:p>
          <a:p>
            <a:pPr marL="214313" indent="-214313" algn="just" defTabSz="514347">
              <a:spcAft>
                <a:spcPts val="225"/>
              </a:spcAft>
              <a:buFontTx/>
              <a:buChar char="-"/>
              <a:defRPr/>
            </a:pPr>
            <a:r>
              <a:rPr lang="it-IT" sz="1400" dirty="0">
                <a:solidFill>
                  <a:srgbClr val="000000"/>
                </a:solidFill>
                <a:latin typeface="Times New Roman" panose="02020603050405020304" pitchFamily="18" charset="0"/>
                <a:cs typeface="Times New Roman" panose="02020603050405020304" pitchFamily="18" charset="0"/>
              </a:rPr>
              <a:t>errore materiale</a:t>
            </a:r>
          </a:p>
        </p:txBody>
      </p:sp>
      <p:sp>
        <p:nvSpPr>
          <p:cNvPr id="9" name="Rectangle 8">
            <a:extLst>
              <a:ext uri="{FF2B5EF4-FFF2-40B4-BE49-F238E27FC236}">
                <a16:creationId xmlns:a16="http://schemas.microsoft.com/office/drawing/2014/main" id="{DB85407A-B9D2-F996-C673-902653761379}"/>
              </a:ext>
            </a:extLst>
          </p:cNvPr>
          <p:cNvSpPr/>
          <p:nvPr/>
        </p:nvSpPr>
        <p:spPr>
          <a:xfrm>
            <a:off x="269192" y="4240813"/>
            <a:ext cx="1478964" cy="1728677"/>
          </a:xfrm>
          <a:prstGeom prst="rect">
            <a:avLst/>
          </a:prstGeom>
          <a:solidFill>
            <a:srgbClr val="92D05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514347">
              <a:defRPr/>
            </a:pPr>
            <a:r>
              <a:rPr lang="it-IT" sz="1400" b="1" dirty="0">
                <a:solidFill>
                  <a:sysClr val="windowText" lastClr="000000"/>
                </a:solidFill>
                <a:latin typeface="Times New Roman" panose="02020603050405020304" pitchFamily="18" charset="0"/>
                <a:cs typeface="Times New Roman" panose="02020603050405020304" pitchFamily="18" charset="0"/>
              </a:rPr>
              <a:t>Sentenza</a:t>
            </a:r>
            <a:endParaRPr lang="it-IT" sz="1400" i="1" dirty="0">
              <a:solidFill>
                <a:sysClr val="windowText" lastClr="00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7A1E7EDB-11FC-C198-03EC-FB76DE1E1D4C}"/>
              </a:ext>
            </a:extLst>
          </p:cNvPr>
          <p:cNvSpPr/>
          <p:nvPr/>
        </p:nvSpPr>
        <p:spPr>
          <a:xfrm>
            <a:off x="1748156" y="4240814"/>
            <a:ext cx="7168660" cy="1728678"/>
          </a:xfrm>
          <a:prstGeom prst="rect">
            <a:avLst/>
          </a:prstGeom>
          <a:solidFill>
            <a:schemeClr val="accent6">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lIns="65813" rIns="65813" rtlCol="0" anchor="t" anchorCtr="0">
            <a:spAutoFit/>
          </a:bodyPr>
          <a:lstStyle/>
          <a:p>
            <a:pPr algn="just" defTabSz="514347">
              <a:spcAft>
                <a:spcPts val="225"/>
              </a:spcAft>
              <a:defRPr/>
            </a:pPr>
            <a:r>
              <a:rPr lang="en-US" sz="1400" b="1" dirty="0" err="1">
                <a:solidFill>
                  <a:srgbClr val="000000"/>
                </a:solidFill>
                <a:latin typeface="Times New Roman" panose="02020603050405020304" pitchFamily="18" charset="0"/>
                <a:cs typeface="Times New Roman" panose="02020603050405020304" pitchFamily="18" charset="0"/>
              </a:rPr>
              <a:t>Durata</a:t>
            </a:r>
            <a:r>
              <a:rPr lang="en-US" sz="1400" dirty="0">
                <a:solidFill>
                  <a:srgbClr val="000000"/>
                </a:solidFill>
                <a:latin typeface="Times New Roman" panose="02020603050405020304" pitchFamily="18" charset="0"/>
                <a:cs typeface="Times New Roman" panose="02020603050405020304" pitchFamily="18" charset="0"/>
              </a:rPr>
              <a:t>: approx. </a:t>
            </a:r>
            <a:r>
              <a:rPr lang="en-US" sz="1400" b="1" dirty="0">
                <a:solidFill>
                  <a:srgbClr val="000000"/>
                </a:solidFill>
                <a:latin typeface="Times New Roman" panose="02020603050405020304" pitchFamily="18" charset="0"/>
                <a:cs typeface="Times New Roman" panose="02020603050405020304" pitchFamily="18" charset="0"/>
              </a:rPr>
              <a:t>2 anni</a:t>
            </a:r>
          </a:p>
          <a:p>
            <a:pPr algn="just" defTabSz="514347">
              <a:spcAft>
                <a:spcPts val="225"/>
              </a:spcAft>
              <a:defRPr/>
            </a:pPr>
            <a:r>
              <a:rPr lang="en-US" sz="1400" b="1" dirty="0" err="1">
                <a:solidFill>
                  <a:srgbClr val="000000"/>
                </a:solidFill>
                <a:latin typeface="Times New Roman" panose="02020603050405020304" pitchFamily="18" charset="0"/>
                <a:cs typeface="Times New Roman" panose="02020603050405020304" pitchFamily="18" charset="0"/>
              </a:rPr>
              <a:t>Effetti</a:t>
            </a:r>
            <a:r>
              <a:rPr lang="en-US" sz="1400" dirty="0">
                <a:solidFill>
                  <a:srgbClr val="000000"/>
                </a:solidFill>
                <a:latin typeface="Times New Roman" panose="02020603050405020304" pitchFamily="18" charset="0"/>
                <a:cs typeface="Times New Roman" panose="02020603050405020304" pitchFamily="18" charset="0"/>
              </a:rPr>
              <a:t>: </a:t>
            </a:r>
            <a:r>
              <a:rPr lang="it-IT" sz="1400" dirty="0">
                <a:solidFill>
                  <a:srgbClr val="000000"/>
                </a:solidFill>
                <a:latin typeface="Times New Roman" panose="02020603050405020304" pitchFamily="18" charset="0"/>
                <a:cs typeface="Times New Roman" panose="02020603050405020304" pitchFamily="18" charset="0"/>
              </a:rPr>
              <a:t>se accoglie il ricorso, la Corte deve annullare la decisione del Tribunale. In tal caso, la Corte può:</a:t>
            </a:r>
          </a:p>
          <a:p>
            <a:pPr marL="214313" indent="-214313" algn="just" defTabSz="514347">
              <a:spcAft>
                <a:spcPts val="225"/>
              </a:spcAft>
              <a:buFontTx/>
              <a:buChar char="-"/>
              <a:defRPr/>
            </a:pPr>
            <a:r>
              <a:rPr lang="it-IT" sz="1400" dirty="0">
                <a:solidFill>
                  <a:srgbClr val="000000"/>
                </a:solidFill>
                <a:latin typeface="Times New Roman" panose="02020603050405020304" pitchFamily="18" charset="0"/>
                <a:cs typeface="Times New Roman" panose="02020603050405020304" pitchFamily="18" charset="0"/>
              </a:rPr>
              <a:t>pronunciare una sentenza definitiva</a:t>
            </a:r>
          </a:p>
          <a:p>
            <a:pPr marL="214313" indent="-214313" algn="just" defTabSz="514347">
              <a:spcAft>
                <a:spcPts val="225"/>
              </a:spcAft>
              <a:buFontTx/>
              <a:buChar char="-"/>
              <a:defRPr/>
            </a:pPr>
            <a:r>
              <a:rPr lang="it-IT" sz="1400" dirty="0">
                <a:solidFill>
                  <a:srgbClr val="000000"/>
                </a:solidFill>
                <a:latin typeface="Times New Roman" panose="02020603050405020304" pitchFamily="18" charset="0"/>
                <a:cs typeface="Times New Roman" panose="02020603050405020304" pitchFamily="18" charset="0"/>
              </a:rPr>
              <a:t>rinviare il procedimento al Tribunale per la decisione</a:t>
            </a:r>
          </a:p>
          <a:p>
            <a:pPr marL="214313" indent="-214313" algn="just" defTabSz="514347">
              <a:spcAft>
                <a:spcPts val="225"/>
              </a:spcAft>
              <a:buFontTx/>
              <a:buChar char="-"/>
              <a:defRPr/>
            </a:pPr>
            <a:r>
              <a:rPr lang="it-IT" sz="1400" dirty="0">
                <a:solidFill>
                  <a:srgbClr val="000000"/>
                </a:solidFill>
                <a:latin typeface="Times New Roman" panose="02020603050405020304" pitchFamily="18" charset="0"/>
                <a:cs typeface="Times New Roman" panose="02020603050405020304" pitchFamily="18" charset="0"/>
              </a:rPr>
              <a:t>pronunciarsi su motivi di ammissibilità e rinviare al Tribunale per motivi di merito</a:t>
            </a:r>
          </a:p>
          <a:p>
            <a:pPr algn="just" defTabSz="514347">
              <a:spcAft>
                <a:spcPts val="225"/>
              </a:spcAft>
              <a:defRPr/>
            </a:pPr>
            <a:r>
              <a:rPr lang="it-IT" sz="1400" dirty="0">
                <a:solidFill>
                  <a:srgbClr val="000000"/>
                </a:solidFill>
                <a:latin typeface="Times New Roman" panose="02020603050405020304" pitchFamily="18" charset="0"/>
                <a:cs typeface="Times New Roman" panose="02020603050405020304" pitchFamily="18" charset="0"/>
              </a:rPr>
              <a:t>Il Tribunale è vincolato ai principi di diritto stabiliti dalla sentenza della Corte</a:t>
            </a:r>
            <a:endParaRPr lang="en-US" sz="14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7257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b="1" dirty="0"/>
              <a:t>Azioni promosse nei confronti della Commissione (1/3)</a:t>
            </a:r>
            <a:endParaRPr lang="en-US" dirty="0"/>
          </a:p>
        </p:txBody>
      </p:sp>
      <p:sp>
        <p:nvSpPr>
          <p:cNvPr id="5" name="Rectangle 4">
            <a:extLst>
              <a:ext uri="{FF2B5EF4-FFF2-40B4-BE49-F238E27FC236}">
                <a16:creationId xmlns:a16="http://schemas.microsoft.com/office/drawing/2014/main" id="{86C82B14-5EC8-E935-8DA5-2CABD9C33602}"/>
              </a:ext>
            </a:extLst>
          </p:cNvPr>
          <p:cNvSpPr/>
          <p:nvPr/>
        </p:nvSpPr>
        <p:spPr>
          <a:xfrm>
            <a:off x="228599" y="1244753"/>
            <a:ext cx="8685213" cy="384919"/>
          </a:xfrm>
          <a:prstGeom prst="rect">
            <a:avLst/>
          </a:prstGeom>
          <a:solidFill>
            <a:srgbClr val="96D2FA"/>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514347"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Ricorso per annullamento </a:t>
            </a:r>
            <a:r>
              <a:rPr kumimoji="0" lang="it-IT" sz="1800" b="1" i="1"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ex</a:t>
            </a:r>
            <a:r>
              <a:rPr kumimoji="0" lang="it-IT" sz="18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art. 263 TFUE</a:t>
            </a:r>
            <a:endParaRPr kumimoji="0" lang="en-US" sz="1800" b="0" i="1"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a:extLst>
              <a:ext uri="{FF2B5EF4-FFF2-40B4-BE49-F238E27FC236}">
                <a16:creationId xmlns:a16="http://schemas.microsoft.com/office/drawing/2014/main" id="{EBC746FD-843B-4778-C5D5-B02C92CBE5FA}"/>
              </a:ext>
            </a:extLst>
          </p:cNvPr>
          <p:cNvSpPr/>
          <p:nvPr/>
        </p:nvSpPr>
        <p:spPr>
          <a:xfrm>
            <a:off x="228599" y="1599178"/>
            <a:ext cx="8591874" cy="4734629"/>
          </a:xfrm>
          <a:prstGeom prst="rect">
            <a:avLst/>
          </a:prstGeom>
          <a:solidFill>
            <a:srgbClr val="D7F0FA"/>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lIns="65813" rIns="65813" rtlCol="0" anchor="t" anchorCtr="0">
            <a:spAutoFit/>
          </a:bodyPr>
          <a:lstStyle/>
          <a:p>
            <a:pPr marL="205740" marR="0" lvl="0" indent="-205740" algn="just" defTabSz="514347" rtl="0" eaLnBrk="1" fontAlgn="auto" latinLnBrk="0" hangingPunct="1">
              <a:lnSpc>
                <a:spcPct val="100000"/>
              </a:lnSpc>
              <a:spcBef>
                <a:spcPts val="1200"/>
              </a:spcBef>
              <a:spcAft>
                <a:spcPts val="600"/>
              </a:spcAft>
              <a:buClrTx/>
              <a:buSzTx/>
              <a:buFont typeface="Times New Roman" panose="02020603050405020304" pitchFamily="18" charset="0"/>
              <a:buChar char="—"/>
              <a:tabLst/>
              <a:defRPr/>
            </a:pPr>
            <a:r>
              <a:rPr kumimoji="0" lang="it-IT"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Il </a:t>
            </a:r>
            <a:r>
              <a:rPr kumimoji="0" lang="it-IT"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ricorso per annullamento</a:t>
            </a:r>
            <a:r>
              <a:rPr kumimoji="0" lang="it-IT"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di atti delle istituzioni UE ritenuti </a:t>
            </a:r>
            <a:r>
              <a:rPr lang="it-IT" sz="1600" dirty="0">
                <a:solidFill>
                  <a:prstClr val="black"/>
                </a:solidFill>
                <a:latin typeface="Times New Roman" panose="02020603050405020304" pitchFamily="18" charset="0"/>
                <a:cs typeface="Times New Roman" panose="02020603050405020304" pitchFamily="18" charset="0"/>
              </a:rPr>
              <a:t>contrari al diritto dell’UE può essere proposto </a:t>
            </a:r>
            <a:r>
              <a:rPr kumimoji="0" lang="it-IT"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 Stati membri, altre istituzioni e da soggetti privati</a:t>
            </a:r>
          </a:p>
          <a:p>
            <a:pPr marL="205740" marR="0" lvl="0" indent="-205740" algn="just" defTabSz="514347" rtl="0" eaLnBrk="1" fontAlgn="auto" latinLnBrk="0" hangingPunct="1">
              <a:lnSpc>
                <a:spcPct val="100000"/>
              </a:lnSpc>
              <a:spcBef>
                <a:spcPts val="0"/>
              </a:spcBef>
              <a:spcAft>
                <a:spcPts val="600"/>
              </a:spcAft>
              <a:buClrTx/>
              <a:buSzTx/>
              <a:buFont typeface="Times New Roman" panose="02020603050405020304" pitchFamily="18" charset="0"/>
              <a:buChar char="—"/>
              <a:tabLst/>
              <a:defRPr/>
            </a:pPr>
            <a:r>
              <a:rPr kumimoji="0" lang="it-IT"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Oggetto di ricorso può essere </a:t>
            </a:r>
            <a:r>
              <a:rPr kumimoji="0" lang="it-IT"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qualsiasi provvedimento</a:t>
            </a:r>
            <a:r>
              <a:rPr kumimoji="0" lang="it-IT"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adottato dalle istituzioni, dagli organi o dagli organismi dell’Unione che miri a produrre effetti giuridici obbligatori idonei ad </a:t>
            </a:r>
            <a:r>
              <a:rPr kumimoji="0" lang="it-IT"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incidere sugli interessi del ricorrente</a:t>
            </a:r>
            <a:r>
              <a:rPr kumimoji="0" lang="it-IT"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incluse </a:t>
            </a:r>
            <a:r>
              <a:rPr kumimoji="0" lang="it-IT"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le decisioni della Commissione in materia di aiuti di Stato</a:t>
            </a:r>
          </a:p>
          <a:p>
            <a:pPr marL="205740" marR="0" lvl="0" indent="-205740" algn="just" defTabSz="514347" rtl="0" eaLnBrk="1" fontAlgn="auto" latinLnBrk="0" hangingPunct="1">
              <a:lnSpc>
                <a:spcPct val="100000"/>
              </a:lnSpc>
              <a:spcBef>
                <a:spcPts val="0"/>
              </a:spcBef>
              <a:spcAft>
                <a:spcPts val="600"/>
              </a:spcAft>
              <a:buClrTx/>
              <a:buSzTx/>
              <a:buFont typeface="Times New Roman" panose="02020603050405020304" pitchFamily="18" charset="0"/>
              <a:buChar char="—"/>
              <a:tabLst/>
              <a:defRPr/>
            </a:pPr>
            <a:r>
              <a:rPr kumimoji="0" lang="it-IT"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Il ricorso va presentato entro </a:t>
            </a:r>
            <a:r>
              <a:rPr kumimoji="0" lang="it-IT"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mesi </a:t>
            </a:r>
            <a:r>
              <a:rPr kumimoji="0" lang="it-IT"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dalla pubblicazione dell’atto o dalla notifica dello stesso al destinatario o comunque dal momento in cui il soggetto interessato ne ha avuto conoscenza </a:t>
            </a:r>
          </a:p>
          <a:p>
            <a:pPr marL="205740" marR="0" lvl="0" indent="-205740" algn="just" defTabSz="514347" rtl="0" eaLnBrk="1" fontAlgn="auto" latinLnBrk="0" hangingPunct="1">
              <a:lnSpc>
                <a:spcPct val="100000"/>
              </a:lnSpc>
              <a:spcBef>
                <a:spcPts val="0"/>
              </a:spcBef>
              <a:spcAft>
                <a:spcPts val="600"/>
              </a:spcAft>
              <a:buClrTx/>
              <a:buSzTx/>
              <a:buFont typeface="Times New Roman" panose="02020603050405020304" pitchFamily="18" charset="0"/>
              <a:buChar char="—"/>
              <a:tabLst/>
              <a:defRPr/>
            </a:pPr>
            <a:endParaRPr kumimoji="0" lang="it-IT"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R="0" lvl="0" algn="ctr" defTabSz="514347" rtl="0" eaLnBrk="1" fontAlgn="auto" latinLnBrk="0" hangingPunct="1">
              <a:lnSpc>
                <a:spcPct val="100000"/>
              </a:lnSpc>
              <a:spcBef>
                <a:spcPts val="0"/>
              </a:spcBef>
              <a:spcAft>
                <a:spcPts val="1200"/>
              </a:spcAft>
              <a:buClrTx/>
              <a:buSzTx/>
              <a:tabLst/>
              <a:defRPr/>
            </a:pPr>
            <a:r>
              <a:rPr kumimoji="0" lang="it-IT" sz="20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COMPETENZA</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05740" marR="0" lvl="0" indent="-205740" algn="just" defTabSz="514347" rtl="0" eaLnBrk="1" fontAlgn="auto" latinLnBrk="0" hangingPunct="1">
              <a:lnSpc>
                <a:spcPct val="100000"/>
              </a:lnSpc>
              <a:spcBef>
                <a:spcPts val="0"/>
              </a:spcBef>
              <a:spcAft>
                <a:spcPts val="225"/>
              </a:spcAft>
              <a:buClrTx/>
              <a:buSzTx/>
              <a:buFont typeface="Times New Roman" panose="02020603050405020304" pitchFamily="18" charset="0"/>
              <a:buChar char="—"/>
              <a:tabLst/>
              <a:defRPr/>
            </a:pP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05740" marR="0" lvl="0" indent="-205740" algn="just" defTabSz="514347" rtl="0" eaLnBrk="1" fontAlgn="auto" latinLnBrk="0" hangingPunct="1">
              <a:lnSpc>
                <a:spcPct val="100000"/>
              </a:lnSpc>
              <a:spcBef>
                <a:spcPts val="0"/>
              </a:spcBef>
              <a:spcAft>
                <a:spcPts val="225"/>
              </a:spcAft>
              <a:buClrTx/>
              <a:buSzTx/>
              <a:buFont typeface="Times New Roman" panose="02020603050405020304" pitchFamily="18" charset="0"/>
              <a:buChar char="—"/>
              <a:tabLst/>
              <a:defRPr/>
            </a:pP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05740" marR="0" lvl="0" indent="-205740" algn="just" defTabSz="514347" rtl="0" eaLnBrk="1" fontAlgn="auto" latinLnBrk="0" hangingPunct="1">
              <a:lnSpc>
                <a:spcPct val="100000"/>
              </a:lnSpc>
              <a:spcBef>
                <a:spcPts val="0"/>
              </a:spcBef>
              <a:spcAft>
                <a:spcPts val="225"/>
              </a:spcAft>
              <a:buClrTx/>
              <a:buSzTx/>
              <a:buFont typeface="Times New Roman" panose="02020603050405020304" pitchFamily="18" charset="0"/>
              <a:buChar char="—"/>
              <a:tabLst/>
              <a:defRPr/>
            </a:pP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R="0" lvl="0" algn="just" defTabSz="514347" rtl="0" eaLnBrk="1" fontAlgn="auto" latinLnBrk="0" hangingPunct="1">
              <a:lnSpc>
                <a:spcPct val="100000"/>
              </a:lnSpc>
              <a:spcBef>
                <a:spcPts val="0"/>
              </a:spcBef>
              <a:spcAft>
                <a:spcPts val="225"/>
              </a:spcAft>
              <a:buClrTx/>
              <a:buSzTx/>
              <a:tabLst>
                <a:tab pos="720725" algn="l"/>
              </a:tabLst>
              <a:defRPr/>
            </a:pPr>
            <a:r>
              <a:rPr lang="it-IT" sz="1400" dirty="0">
                <a:solidFill>
                  <a:prstClr val="black"/>
                </a:solidFill>
                <a:latin typeface="Times New Roman" panose="02020603050405020304" pitchFamily="18" charset="0"/>
                <a:cs typeface="Times New Roman" panose="02020603050405020304" pitchFamily="18" charset="0"/>
              </a:rPr>
              <a:t>	</a:t>
            </a:r>
            <a:r>
              <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Competenza in primo grado </a:t>
            </a:r>
          </a:p>
          <a:p>
            <a:pPr marR="0" lvl="0" algn="just" defTabSz="514347" rtl="0" eaLnBrk="1" fontAlgn="auto" latinLnBrk="0" hangingPunct="1">
              <a:lnSpc>
                <a:spcPct val="100000"/>
              </a:lnSpc>
              <a:spcBef>
                <a:spcPts val="0"/>
              </a:spcBef>
              <a:spcAft>
                <a:spcPts val="225"/>
              </a:spcAft>
              <a:buClrTx/>
              <a:buSzTx/>
              <a:tabLst>
                <a:tab pos="355600" algn="l"/>
                <a:tab pos="720725" algn="l"/>
              </a:tabLst>
              <a:defRPr/>
            </a:pPr>
            <a:r>
              <a:rPr lang="it-IT" sz="1400" dirty="0">
                <a:solidFill>
                  <a:prstClr val="black"/>
                </a:solidFill>
                <a:latin typeface="Times New Roman" panose="02020603050405020304" pitchFamily="18" charset="0"/>
                <a:cs typeface="Times New Roman" panose="02020603050405020304" pitchFamily="18" charset="0"/>
              </a:rPr>
              <a:t>		</a:t>
            </a:r>
            <a:r>
              <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sui ricorsi per l’annullamento </a:t>
            </a:r>
          </a:p>
          <a:p>
            <a:pPr marR="0" lvl="0" algn="just" defTabSz="514347" rtl="0" eaLnBrk="1" fontAlgn="auto" latinLnBrk="0" hangingPunct="1">
              <a:lnSpc>
                <a:spcPct val="100000"/>
              </a:lnSpc>
              <a:spcBef>
                <a:spcPts val="0"/>
              </a:spcBef>
              <a:spcAft>
                <a:spcPts val="225"/>
              </a:spcAft>
              <a:buClrTx/>
              <a:buSzTx/>
              <a:tabLst>
                <a:tab pos="355600" algn="l"/>
                <a:tab pos="720725" algn="l"/>
              </a:tabLst>
              <a:defRPr/>
            </a:pPr>
            <a:r>
              <a:rPr lang="it-IT" sz="1400" dirty="0">
                <a:solidFill>
                  <a:prstClr val="black"/>
                </a:solidFill>
                <a:latin typeface="Times New Roman" panose="02020603050405020304" pitchFamily="18" charset="0"/>
                <a:cs typeface="Times New Roman" panose="02020603050405020304" pitchFamily="18" charset="0"/>
              </a:rPr>
              <a:t>		</a:t>
            </a:r>
            <a:r>
              <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di decisioni adottate dalla CE</a:t>
            </a:r>
            <a:endParaRPr lang="en-US" sz="1400" dirty="0">
              <a:solidFill>
                <a:prstClr val="black"/>
              </a:solidFill>
              <a:latin typeface="Times New Roman" panose="02020603050405020304" pitchFamily="18" charset="0"/>
              <a:cs typeface="Times New Roman" panose="02020603050405020304" pitchFamily="18" charset="0"/>
            </a:endParaRPr>
          </a:p>
          <a:p>
            <a:pPr marL="205740" marR="0" lvl="0" indent="-205740" algn="just" defTabSz="514347" rtl="0" eaLnBrk="1" fontAlgn="auto" latinLnBrk="0" hangingPunct="1">
              <a:lnSpc>
                <a:spcPct val="100000"/>
              </a:lnSpc>
              <a:spcBef>
                <a:spcPts val="0"/>
              </a:spcBef>
              <a:spcAft>
                <a:spcPts val="225"/>
              </a:spcAft>
              <a:buClrTx/>
              <a:buSzTx/>
              <a:buFont typeface="Times New Roman" panose="02020603050405020304" pitchFamily="18" charset="0"/>
              <a:buChar char="—"/>
              <a:tabLst/>
              <a:defRPr/>
            </a:pP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05740" marR="0" lvl="0" indent="-205740" algn="just" defTabSz="514347" rtl="0" eaLnBrk="1" fontAlgn="auto" latinLnBrk="0" hangingPunct="1">
              <a:lnSpc>
                <a:spcPct val="100000"/>
              </a:lnSpc>
              <a:spcBef>
                <a:spcPts val="0"/>
              </a:spcBef>
              <a:spcAft>
                <a:spcPts val="225"/>
              </a:spcAft>
              <a:buClrTx/>
              <a:buSzTx/>
              <a:buFont typeface="Times New Roman" panose="02020603050405020304" pitchFamily="18" charset="0"/>
              <a:buChar char="—"/>
              <a:tabLst/>
              <a:defRPr/>
            </a:pP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Rectangle 6">
            <a:extLst>
              <a:ext uri="{FF2B5EF4-FFF2-40B4-BE49-F238E27FC236}">
                <a16:creationId xmlns:a16="http://schemas.microsoft.com/office/drawing/2014/main" id="{05CF13A1-5B2D-012D-E1F2-39C3ABD68308}"/>
              </a:ext>
            </a:extLst>
          </p:cNvPr>
          <p:cNvSpPr/>
          <p:nvPr/>
        </p:nvSpPr>
        <p:spPr>
          <a:xfrm>
            <a:off x="501537" y="4548989"/>
            <a:ext cx="4011114" cy="14196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40A6AFC2-25FC-0A1A-A45C-6582DBD31875}"/>
              </a:ext>
            </a:extLst>
          </p:cNvPr>
          <p:cNvSpPr txBox="1"/>
          <p:nvPr/>
        </p:nvSpPr>
        <p:spPr>
          <a:xfrm>
            <a:off x="861574" y="4368217"/>
            <a:ext cx="3384374" cy="5232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Rectangle 8">
            <a:extLst>
              <a:ext uri="{FF2B5EF4-FFF2-40B4-BE49-F238E27FC236}">
                <a16:creationId xmlns:a16="http://schemas.microsoft.com/office/drawing/2014/main" id="{EF923F7B-C7C0-036F-55D7-08CEB97CD23F}"/>
              </a:ext>
            </a:extLst>
          </p:cNvPr>
          <p:cNvSpPr/>
          <p:nvPr/>
        </p:nvSpPr>
        <p:spPr>
          <a:xfrm>
            <a:off x="501536" y="4441729"/>
            <a:ext cx="4011114" cy="28934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rPr>
              <a:t>Tribunale UE</a:t>
            </a:r>
            <a:endParaRPr kumimoji="0" lang="en-GB" sz="18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6B57CB6E-CF40-5A1D-4B1B-EDD303F7BC9B}"/>
              </a:ext>
            </a:extLst>
          </p:cNvPr>
          <p:cNvSpPr/>
          <p:nvPr/>
        </p:nvSpPr>
        <p:spPr>
          <a:xfrm>
            <a:off x="4605986" y="4554644"/>
            <a:ext cx="4011114" cy="14140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TextBox 3">
            <a:extLst>
              <a:ext uri="{FF2B5EF4-FFF2-40B4-BE49-F238E27FC236}">
                <a16:creationId xmlns:a16="http://schemas.microsoft.com/office/drawing/2014/main" id="{88077D4C-C1EC-F31C-E4DF-CE2CA0F3F87B}"/>
              </a:ext>
            </a:extLst>
          </p:cNvPr>
          <p:cNvSpPr txBox="1"/>
          <p:nvPr/>
        </p:nvSpPr>
        <p:spPr>
          <a:xfrm>
            <a:off x="4966022" y="4373872"/>
            <a:ext cx="3566417" cy="116955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a:defRPr/>
            </a:pPr>
            <a:r>
              <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Impugnazione delle pronunce del Tribunale solo per motivi di diritto</a:t>
            </a:r>
            <a:endParaRPr kumimoji="0" lang="en-GB"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Rectangle 12">
            <a:extLst>
              <a:ext uri="{FF2B5EF4-FFF2-40B4-BE49-F238E27FC236}">
                <a16:creationId xmlns:a16="http://schemas.microsoft.com/office/drawing/2014/main" id="{0D78ADF3-6495-2282-E5A0-5C57F15DEB50}"/>
              </a:ext>
            </a:extLst>
          </p:cNvPr>
          <p:cNvSpPr/>
          <p:nvPr/>
        </p:nvSpPr>
        <p:spPr>
          <a:xfrm>
            <a:off x="4605985" y="4447384"/>
            <a:ext cx="4011114" cy="28934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r>
              <a:rPr kumimoji="0" lang="en-GB" sz="18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Corte di </a:t>
            </a:r>
            <a:r>
              <a:rPr kumimoji="0" lang="en-GB" sz="1800" b="0" i="0" u="none" strike="noStrike" kern="120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rPr>
              <a:t>giustizia</a:t>
            </a:r>
            <a:endParaRPr kumimoji="0" lang="en-GB" sz="18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54117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b="1" dirty="0"/>
              <a:t>Azioni promosse nei confronti della Commissione (2/3)</a:t>
            </a:r>
            <a:endParaRPr lang="en-US" dirty="0"/>
          </a:p>
        </p:txBody>
      </p:sp>
      <p:sp>
        <p:nvSpPr>
          <p:cNvPr id="5" name="Rectangle 4">
            <a:extLst>
              <a:ext uri="{FF2B5EF4-FFF2-40B4-BE49-F238E27FC236}">
                <a16:creationId xmlns:a16="http://schemas.microsoft.com/office/drawing/2014/main" id="{86C82B14-5EC8-E935-8DA5-2CABD9C33602}"/>
              </a:ext>
            </a:extLst>
          </p:cNvPr>
          <p:cNvSpPr/>
          <p:nvPr/>
        </p:nvSpPr>
        <p:spPr>
          <a:xfrm>
            <a:off x="169468" y="1015797"/>
            <a:ext cx="8685213" cy="384919"/>
          </a:xfrm>
          <a:prstGeom prst="rect">
            <a:avLst/>
          </a:prstGeom>
          <a:solidFill>
            <a:schemeClr val="accent3">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514347"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Ricorso per carenza </a:t>
            </a:r>
            <a:r>
              <a:rPr kumimoji="0" lang="it-IT" sz="1800" b="1" i="1"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ex</a:t>
            </a:r>
            <a:r>
              <a:rPr kumimoji="0" lang="it-IT" sz="18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art. 265 TFUE</a:t>
            </a:r>
          </a:p>
        </p:txBody>
      </p:sp>
      <p:sp>
        <p:nvSpPr>
          <p:cNvPr id="6" name="Rectangle 5">
            <a:extLst>
              <a:ext uri="{FF2B5EF4-FFF2-40B4-BE49-F238E27FC236}">
                <a16:creationId xmlns:a16="http://schemas.microsoft.com/office/drawing/2014/main" id="{EBC746FD-843B-4778-C5D5-B02C92CBE5FA}"/>
              </a:ext>
            </a:extLst>
          </p:cNvPr>
          <p:cNvSpPr/>
          <p:nvPr/>
        </p:nvSpPr>
        <p:spPr>
          <a:xfrm>
            <a:off x="179512" y="1443372"/>
            <a:ext cx="8685212" cy="5370701"/>
          </a:xfrm>
          <a:prstGeom prst="rect">
            <a:avLst/>
          </a:prstGeom>
          <a:solidFill>
            <a:schemeClr val="accent3">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lIns="65813" rIns="65813" rtlCol="0" anchor="t" anchorCtr="0">
            <a:spAutoFit/>
          </a:bodyPr>
          <a:lstStyle/>
          <a:p>
            <a:pPr algn="just" defTabSz="514347">
              <a:spcAft>
                <a:spcPts val="225"/>
              </a:spcAft>
              <a:defRPr/>
            </a:pPr>
            <a:r>
              <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Il ricorso per carenza riguarda i comportamenti omissivi delle istituzioni UE</a:t>
            </a:r>
          </a:p>
          <a:p>
            <a:pPr marL="205740" indent="-205740" algn="just" defTabSz="514347">
              <a:spcAft>
                <a:spcPts val="225"/>
              </a:spcAft>
              <a:buFont typeface="Times New Roman" panose="02020603050405020304" pitchFamily="18" charset="0"/>
              <a:buChar char="—"/>
              <a:defRPr/>
            </a:pPr>
            <a:endParaRPr lang="it-IT" sz="1400" dirty="0">
              <a:solidFill>
                <a:prstClr val="black"/>
              </a:solidFill>
              <a:latin typeface="Times New Roman" panose="02020603050405020304" pitchFamily="18" charset="0"/>
              <a:cs typeface="Times New Roman" panose="02020603050405020304" pitchFamily="18" charset="0"/>
            </a:endParaRPr>
          </a:p>
          <a:p>
            <a:pPr algn="just" defTabSz="514347">
              <a:spcAft>
                <a:spcPts val="225"/>
              </a:spcAft>
              <a:defRPr/>
            </a:pPr>
            <a:r>
              <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 materia di </a:t>
            </a:r>
            <a:r>
              <a:rPr kumimoji="0" lang="it-IT"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aiuti di Stato</a:t>
            </a:r>
            <a:r>
              <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la carenza della CE forma oggetto di ricorso in certe situazioni tipiche</a:t>
            </a:r>
          </a:p>
          <a:p>
            <a:pPr marL="205740" indent="-205740" algn="just" defTabSz="514347">
              <a:spcAft>
                <a:spcPts val="225"/>
              </a:spcAft>
              <a:buFont typeface="Times New Roman" panose="02020603050405020304" pitchFamily="18" charset="0"/>
              <a:buChar char="—"/>
              <a:defRPr/>
            </a:pP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R="0" lvl="0" algn="just" defTabSz="514347" rtl="0" eaLnBrk="1" fontAlgn="auto" latinLnBrk="0" hangingPunct="1">
              <a:lnSpc>
                <a:spcPct val="100000"/>
              </a:lnSpc>
              <a:spcBef>
                <a:spcPts val="0"/>
              </a:spcBef>
              <a:spcAft>
                <a:spcPts val="225"/>
              </a:spcAft>
              <a:buClrTx/>
              <a:buSzTx/>
              <a:tabLst/>
              <a:defRPr/>
            </a:pPr>
            <a:r>
              <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514347" rtl="0" eaLnBrk="1" fontAlgn="auto" latinLnBrk="0" hangingPunct="1">
              <a:lnSpc>
                <a:spcPct val="100000"/>
              </a:lnSpc>
              <a:spcBef>
                <a:spcPts val="0"/>
              </a:spcBef>
              <a:spcAft>
                <a:spcPts val="225"/>
              </a:spcAft>
              <a:buClrTx/>
              <a:buSzTx/>
              <a:buFontTx/>
              <a:buNone/>
              <a:tabLst/>
              <a:defRPr/>
            </a:pPr>
            <a:endParaRPr kumimoji="0" lang="it-IT" sz="14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514347" rtl="0" eaLnBrk="1" fontAlgn="auto" latinLnBrk="0" hangingPunct="1">
              <a:lnSpc>
                <a:spcPct val="100000"/>
              </a:lnSpc>
              <a:spcBef>
                <a:spcPts val="0"/>
              </a:spcBef>
              <a:spcAft>
                <a:spcPts val="225"/>
              </a:spcAft>
              <a:buClrTx/>
              <a:buSzTx/>
              <a:buFontTx/>
              <a:buNone/>
              <a:tabLst/>
              <a:defRPr/>
            </a:pPr>
            <a:endParaRPr kumimoji="0" lang="it-IT" sz="14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514347" rtl="0" eaLnBrk="1" fontAlgn="auto" latinLnBrk="0" hangingPunct="1">
              <a:lnSpc>
                <a:spcPct val="100000"/>
              </a:lnSpc>
              <a:spcBef>
                <a:spcPts val="0"/>
              </a:spcBef>
              <a:spcAft>
                <a:spcPts val="225"/>
              </a:spcAft>
              <a:buClrTx/>
              <a:buSzTx/>
              <a:buFontTx/>
              <a:buNone/>
              <a:tabLst/>
              <a:defRPr/>
            </a:pPr>
            <a:endParaRPr kumimoji="0" lang="it-IT" sz="14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514347" rtl="0" eaLnBrk="1" fontAlgn="auto" latinLnBrk="0" hangingPunct="1">
              <a:lnSpc>
                <a:spcPct val="100000"/>
              </a:lnSpc>
              <a:spcBef>
                <a:spcPts val="0"/>
              </a:spcBef>
              <a:spcAft>
                <a:spcPts val="225"/>
              </a:spcAft>
              <a:buClrTx/>
              <a:buSzTx/>
              <a:buFontTx/>
              <a:buNone/>
              <a:tabLst/>
              <a:defRPr/>
            </a:pPr>
            <a:endParaRPr kumimoji="0" lang="it-IT" sz="14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514347" rtl="0" eaLnBrk="1" fontAlgn="auto" latinLnBrk="0" hangingPunct="1">
              <a:lnSpc>
                <a:spcPct val="100000"/>
              </a:lnSpc>
              <a:spcBef>
                <a:spcPts val="0"/>
              </a:spcBef>
              <a:spcAft>
                <a:spcPts val="225"/>
              </a:spcAft>
              <a:buClrTx/>
              <a:buSzTx/>
              <a:buFontTx/>
              <a:buNone/>
              <a:tabLst/>
              <a:defRPr/>
            </a:pPr>
            <a:endParaRPr kumimoji="0" lang="it-IT" sz="14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05740" marR="0" lvl="0" indent="-205740" algn="just" defTabSz="514347" rtl="0" eaLnBrk="1" fontAlgn="auto" latinLnBrk="0" hangingPunct="1">
              <a:lnSpc>
                <a:spcPct val="100000"/>
              </a:lnSpc>
              <a:spcBef>
                <a:spcPts val="0"/>
              </a:spcBef>
              <a:spcAft>
                <a:spcPts val="225"/>
              </a:spcAft>
              <a:buClrTx/>
              <a:buSzTx/>
              <a:buFont typeface="Times New Roman" panose="02020603050405020304" pitchFamily="18" charset="0"/>
              <a:buChar char="—"/>
              <a:tabLst/>
              <a:defRPr/>
            </a:pP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05740" marR="0" lvl="0" indent="-205740" algn="just" defTabSz="514347" rtl="0" eaLnBrk="1" fontAlgn="auto" latinLnBrk="0" hangingPunct="1">
              <a:lnSpc>
                <a:spcPct val="100000"/>
              </a:lnSpc>
              <a:spcBef>
                <a:spcPts val="0"/>
              </a:spcBef>
              <a:spcAft>
                <a:spcPts val="225"/>
              </a:spcAft>
              <a:buClrTx/>
              <a:buSzTx/>
              <a:buFont typeface="Times New Roman" panose="02020603050405020304" pitchFamily="18" charset="0"/>
              <a:buChar char="—"/>
              <a:tabLst/>
              <a:defRPr/>
            </a:pP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05740" marR="0" lvl="0" indent="-205740" algn="just" defTabSz="514347" rtl="0" eaLnBrk="1" fontAlgn="auto" latinLnBrk="0" hangingPunct="1">
              <a:lnSpc>
                <a:spcPct val="100000"/>
              </a:lnSpc>
              <a:spcBef>
                <a:spcPts val="0"/>
              </a:spcBef>
              <a:spcAft>
                <a:spcPts val="225"/>
              </a:spcAft>
              <a:buClrTx/>
              <a:buSzTx/>
              <a:buFont typeface="Times New Roman" panose="02020603050405020304" pitchFamily="18" charset="0"/>
              <a:buChar char="—"/>
              <a:tabLst/>
              <a:defRPr/>
            </a:pP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05740" marR="0" lvl="0" indent="-205740" algn="just" defTabSz="514347" rtl="0" eaLnBrk="1" fontAlgn="auto" latinLnBrk="0" hangingPunct="1">
              <a:lnSpc>
                <a:spcPct val="100000"/>
              </a:lnSpc>
              <a:spcBef>
                <a:spcPts val="0"/>
              </a:spcBef>
              <a:spcAft>
                <a:spcPts val="225"/>
              </a:spcAft>
              <a:buClrTx/>
              <a:buSzTx/>
              <a:buFont typeface="Times New Roman" panose="02020603050405020304" pitchFamily="18" charset="0"/>
              <a:buChar char="—"/>
              <a:tabLst/>
              <a:defRPr/>
            </a:pP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05740" marR="0" lvl="0" indent="-205740" algn="just" defTabSz="514347" rtl="0" eaLnBrk="1" fontAlgn="auto" latinLnBrk="0" hangingPunct="1">
              <a:lnSpc>
                <a:spcPct val="100000"/>
              </a:lnSpc>
              <a:spcBef>
                <a:spcPts val="0"/>
              </a:spcBef>
              <a:spcAft>
                <a:spcPts val="225"/>
              </a:spcAft>
              <a:buClrTx/>
              <a:buSzTx/>
              <a:buFont typeface="Times New Roman" panose="02020603050405020304" pitchFamily="18" charset="0"/>
              <a:buChar char="—"/>
              <a:tabLst/>
              <a:defRPr/>
            </a:pP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05740" marR="0" lvl="0" indent="-205740" algn="just" defTabSz="514347" rtl="0" eaLnBrk="1" fontAlgn="auto" latinLnBrk="0" hangingPunct="1">
              <a:lnSpc>
                <a:spcPct val="100000"/>
              </a:lnSpc>
              <a:spcBef>
                <a:spcPts val="0"/>
              </a:spcBef>
              <a:spcAft>
                <a:spcPts val="225"/>
              </a:spcAft>
              <a:buClrTx/>
              <a:buSzTx/>
              <a:buFont typeface="Times New Roman" panose="02020603050405020304" pitchFamily="18" charset="0"/>
              <a:buChar char="—"/>
              <a:tabLst/>
              <a:defRPr/>
            </a:pP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05740" marR="0" lvl="0" indent="-205740" algn="just" defTabSz="514347" rtl="0" eaLnBrk="1" fontAlgn="auto" latinLnBrk="0" hangingPunct="1">
              <a:lnSpc>
                <a:spcPct val="100000"/>
              </a:lnSpc>
              <a:spcBef>
                <a:spcPts val="0"/>
              </a:spcBef>
              <a:spcAft>
                <a:spcPts val="225"/>
              </a:spcAft>
              <a:buClrTx/>
              <a:buSzTx/>
              <a:buFont typeface="Times New Roman" panose="02020603050405020304" pitchFamily="18" charset="0"/>
              <a:buChar char="—"/>
              <a:tabLst/>
              <a:defRPr/>
            </a:pP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05740" marR="0" lvl="0" indent="-205740" algn="just" defTabSz="514347" rtl="0" eaLnBrk="1" fontAlgn="auto" latinLnBrk="0" hangingPunct="1">
              <a:lnSpc>
                <a:spcPct val="100000"/>
              </a:lnSpc>
              <a:spcBef>
                <a:spcPts val="0"/>
              </a:spcBef>
              <a:spcAft>
                <a:spcPts val="225"/>
              </a:spcAft>
              <a:buClrTx/>
              <a:buSzTx/>
              <a:buFont typeface="Times New Roman" panose="02020603050405020304" pitchFamily="18" charset="0"/>
              <a:buChar char="—"/>
              <a:tabLst/>
              <a:defRPr/>
            </a:pP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05740" marR="0" lvl="0" indent="-205740" algn="just" defTabSz="514347" rtl="0" eaLnBrk="1" fontAlgn="auto" latinLnBrk="0" hangingPunct="1">
              <a:lnSpc>
                <a:spcPct val="100000"/>
              </a:lnSpc>
              <a:spcBef>
                <a:spcPts val="0"/>
              </a:spcBef>
              <a:spcAft>
                <a:spcPts val="225"/>
              </a:spcAft>
              <a:buClrTx/>
              <a:buSzTx/>
              <a:buFont typeface="Times New Roman" panose="02020603050405020304" pitchFamily="18" charset="0"/>
              <a:buChar char="—"/>
              <a:tabLst/>
              <a:defRPr/>
            </a:pP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05740" marR="0" lvl="0" indent="-205740" algn="just" defTabSz="514347" rtl="0" eaLnBrk="1" fontAlgn="auto" latinLnBrk="0" hangingPunct="1">
              <a:lnSpc>
                <a:spcPct val="100000"/>
              </a:lnSpc>
              <a:spcBef>
                <a:spcPts val="0"/>
              </a:spcBef>
              <a:spcAft>
                <a:spcPts val="225"/>
              </a:spcAft>
              <a:buClrTx/>
              <a:buSzTx/>
              <a:buFont typeface="Times New Roman" panose="02020603050405020304" pitchFamily="18" charset="0"/>
              <a:buChar char="—"/>
              <a:tabLst/>
              <a:defRPr/>
            </a:pP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05740" marR="0" lvl="0" indent="-205740" algn="just" defTabSz="514347" rtl="0" eaLnBrk="1" fontAlgn="auto" latinLnBrk="0" hangingPunct="1">
              <a:lnSpc>
                <a:spcPct val="100000"/>
              </a:lnSpc>
              <a:spcBef>
                <a:spcPts val="0"/>
              </a:spcBef>
              <a:spcAft>
                <a:spcPts val="225"/>
              </a:spcAft>
              <a:buClrTx/>
              <a:buSzTx/>
              <a:buFont typeface="Times New Roman" panose="02020603050405020304" pitchFamily="18" charset="0"/>
              <a:buChar char="—"/>
              <a:tabLst/>
              <a:defRPr/>
            </a:pP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05740" marR="0" lvl="0" indent="-205740" algn="just" defTabSz="514347" rtl="0" eaLnBrk="1" fontAlgn="auto" latinLnBrk="0" hangingPunct="1">
              <a:lnSpc>
                <a:spcPct val="100000"/>
              </a:lnSpc>
              <a:spcBef>
                <a:spcPts val="0"/>
              </a:spcBef>
              <a:spcAft>
                <a:spcPts val="225"/>
              </a:spcAft>
              <a:buClrTx/>
              <a:buSzTx/>
              <a:buFont typeface="Times New Roman" panose="02020603050405020304" pitchFamily="18" charset="0"/>
              <a:buChar char="—"/>
              <a:tabLst/>
              <a:defRPr/>
            </a:pP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BA133BF0-20A2-64B2-7DC5-67B538CFDB25}"/>
              </a:ext>
            </a:extLst>
          </p:cNvPr>
          <p:cNvSpPr/>
          <p:nvPr/>
        </p:nvSpPr>
        <p:spPr>
          <a:xfrm>
            <a:off x="601236" y="2692042"/>
            <a:ext cx="7992887" cy="7200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TextBox 14">
            <a:extLst>
              <a:ext uri="{FF2B5EF4-FFF2-40B4-BE49-F238E27FC236}">
                <a16:creationId xmlns:a16="http://schemas.microsoft.com/office/drawing/2014/main" id="{3AF5DE27-25A6-D722-AC65-A34DE278377A}"/>
              </a:ext>
            </a:extLst>
          </p:cNvPr>
          <p:cNvSpPr txBox="1"/>
          <p:nvPr/>
        </p:nvSpPr>
        <p:spPr>
          <a:xfrm>
            <a:off x="1672191" y="2743213"/>
            <a:ext cx="6874813" cy="73866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Parlamento europeo, Consiglio europeo, Consiglio dell’Unione europea, Commissione europea </a:t>
            </a:r>
            <a:r>
              <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 Banca centrale europea, in violazione dei trattati, si astengono dall’adottare, in violazione del Trattato, </a:t>
            </a:r>
            <a:r>
              <a:rPr kumimoji="0" lang="it-IT"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un atto di cui il ricorrente è il destinatario potenziale</a:t>
            </a:r>
            <a:endParaRPr kumimoji="0" lang="en-GB"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64AE3502-0480-C7AB-83DA-ABE187F3A4BB}"/>
              </a:ext>
            </a:extLst>
          </p:cNvPr>
          <p:cNvSpPr/>
          <p:nvPr/>
        </p:nvSpPr>
        <p:spPr>
          <a:xfrm>
            <a:off x="601236" y="3595104"/>
            <a:ext cx="7992889" cy="7968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TextBox 18">
            <a:extLst>
              <a:ext uri="{FF2B5EF4-FFF2-40B4-BE49-F238E27FC236}">
                <a16:creationId xmlns:a16="http://schemas.microsoft.com/office/drawing/2014/main" id="{96481813-D27E-5E71-B3A9-B549111EADE3}"/>
              </a:ext>
            </a:extLst>
          </p:cNvPr>
          <p:cNvSpPr txBox="1"/>
          <p:nvPr/>
        </p:nvSpPr>
        <p:spPr>
          <a:xfrm>
            <a:off x="1689569" y="3620892"/>
            <a:ext cx="6912769"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Gli Stati membri, le altre istituzioni </a:t>
            </a:r>
            <a:r>
              <a:rPr kumimoji="0" lang="it-IT"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dell’UE e i privati possono presentare un ricorso per accertare l’eventuale violazione dopo aver diffidato l’istituzione contro la cui inazione si fa ricorso</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22" name="Graphic 21" descr="Envelope outline">
            <a:extLst>
              <a:ext uri="{FF2B5EF4-FFF2-40B4-BE49-F238E27FC236}">
                <a16:creationId xmlns:a16="http://schemas.microsoft.com/office/drawing/2014/main" id="{C23A8F01-BD6F-015B-CF2B-C9EF344EB8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8964" y="3657574"/>
            <a:ext cx="723981" cy="723981"/>
          </a:xfrm>
          <a:prstGeom prst="rect">
            <a:avLst/>
          </a:prstGeom>
        </p:spPr>
      </p:pic>
      <p:pic>
        <p:nvPicPr>
          <p:cNvPr id="24" name="Graphic 23" descr="Exclamation mark with solid fill">
            <a:extLst>
              <a:ext uri="{FF2B5EF4-FFF2-40B4-BE49-F238E27FC236}">
                <a16:creationId xmlns:a16="http://schemas.microsoft.com/office/drawing/2014/main" id="{A6C09B73-3023-2E5E-CF63-15C250AF3CE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8934" y="2785093"/>
            <a:ext cx="643907" cy="643907"/>
          </a:xfrm>
          <a:prstGeom prst="rect">
            <a:avLst/>
          </a:prstGeom>
        </p:spPr>
      </p:pic>
      <p:sp>
        <p:nvSpPr>
          <p:cNvPr id="25" name="Rectangle 24">
            <a:extLst>
              <a:ext uri="{FF2B5EF4-FFF2-40B4-BE49-F238E27FC236}">
                <a16:creationId xmlns:a16="http://schemas.microsoft.com/office/drawing/2014/main" id="{782FEBF6-5664-3B6E-08FC-A04EECEAFB6A}"/>
              </a:ext>
            </a:extLst>
          </p:cNvPr>
          <p:cNvSpPr/>
          <p:nvPr/>
        </p:nvSpPr>
        <p:spPr>
          <a:xfrm>
            <a:off x="601237" y="4669981"/>
            <a:ext cx="7992889" cy="7968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6" name="TextBox 25">
            <a:extLst>
              <a:ext uri="{FF2B5EF4-FFF2-40B4-BE49-F238E27FC236}">
                <a16:creationId xmlns:a16="http://schemas.microsoft.com/office/drawing/2014/main" id="{37DF138F-A9E5-F76F-87E8-972DD19CF7B2}"/>
              </a:ext>
            </a:extLst>
          </p:cNvPr>
          <p:cNvSpPr txBox="1"/>
          <p:nvPr/>
        </p:nvSpPr>
        <p:spPr>
          <a:xfrm>
            <a:off x="1705995" y="4815335"/>
            <a:ext cx="6912769" cy="8002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 trascorrono 2 mesi senza che sia soddisfatta la richiesta di agire, si può adire il giudice UE con ricorso per carenza (la competenza segue le regole del ricorso per annullamento)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29" name="Graphic 28" descr="Alarm clock outline">
            <a:extLst>
              <a:ext uri="{FF2B5EF4-FFF2-40B4-BE49-F238E27FC236}">
                <a16:creationId xmlns:a16="http://schemas.microsoft.com/office/drawing/2014/main" id="{EC36F356-4F3D-E0F9-AF5A-31AC9609647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3393" y="4713488"/>
            <a:ext cx="761827" cy="761827"/>
          </a:xfrm>
          <a:prstGeom prst="rect">
            <a:avLst/>
          </a:prstGeom>
        </p:spPr>
      </p:pic>
      <p:sp>
        <p:nvSpPr>
          <p:cNvPr id="30" name="Rectangle 29">
            <a:extLst>
              <a:ext uri="{FF2B5EF4-FFF2-40B4-BE49-F238E27FC236}">
                <a16:creationId xmlns:a16="http://schemas.microsoft.com/office/drawing/2014/main" id="{092CB9CD-CC37-D5A5-D634-B3408FE71282}"/>
              </a:ext>
            </a:extLst>
          </p:cNvPr>
          <p:cNvSpPr/>
          <p:nvPr/>
        </p:nvSpPr>
        <p:spPr>
          <a:xfrm>
            <a:off x="609450" y="5720767"/>
            <a:ext cx="7992889" cy="7968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 name="TextBox 30">
            <a:extLst>
              <a:ext uri="{FF2B5EF4-FFF2-40B4-BE49-F238E27FC236}">
                <a16:creationId xmlns:a16="http://schemas.microsoft.com/office/drawing/2014/main" id="{60C36F19-CEF8-5EB4-759F-D982AFE02E1E}"/>
              </a:ext>
            </a:extLst>
          </p:cNvPr>
          <p:cNvSpPr txBox="1"/>
          <p:nvPr/>
        </p:nvSpPr>
        <p:spPr>
          <a:xfrm>
            <a:off x="1689570" y="5869494"/>
            <a:ext cx="6912769" cy="8002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La sentenza che accoglie il ricorso ha natura meramente dichiarativa dell’illegittimità del comportamento omissivo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34" name="Graphic 33" descr="Judge female with solid fill">
            <a:extLst>
              <a:ext uri="{FF2B5EF4-FFF2-40B4-BE49-F238E27FC236}">
                <a16:creationId xmlns:a16="http://schemas.microsoft.com/office/drawing/2014/main" id="{B3E06F9F-09D9-AEC7-C4C4-17D915F6DBA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9349" y="5790788"/>
            <a:ext cx="589916" cy="589916"/>
          </a:xfrm>
          <a:prstGeom prst="rect">
            <a:avLst/>
          </a:prstGeom>
        </p:spPr>
      </p:pic>
    </p:spTree>
    <p:extLst>
      <p:ext uri="{BB962C8B-B14F-4D97-AF65-F5344CB8AC3E}">
        <p14:creationId xmlns:p14="http://schemas.microsoft.com/office/powerpoint/2010/main" val="2370016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b="1" dirty="0"/>
              <a:t>Azioni promosse nei confronti della Commissione (3/3)</a:t>
            </a:r>
            <a:endParaRPr lang="en-US" dirty="0"/>
          </a:p>
        </p:txBody>
      </p:sp>
      <p:sp>
        <p:nvSpPr>
          <p:cNvPr id="5" name="Rectangle 4">
            <a:extLst>
              <a:ext uri="{FF2B5EF4-FFF2-40B4-BE49-F238E27FC236}">
                <a16:creationId xmlns:a16="http://schemas.microsoft.com/office/drawing/2014/main" id="{86C82B14-5EC8-E935-8DA5-2CABD9C33602}"/>
              </a:ext>
            </a:extLst>
          </p:cNvPr>
          <p:cNvSpPr/>
          <p:nvPr/>
        </p:nvSpPr>
        <p:spPr>
          <a:xfrm>
            <a:off x="228599" y="980729"/>
            <a:ext cx="8685213" cy="720080"/>
          </a:xfrm>
          <a:prstGeom prst="rect">
            <a:avLst/>
          </a:prstGeom>
          <a:solidFill>
            <a:schemeClr val="accent2">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514347" rtl="0" eaLnBrk="1" fontAlgn="auto" latinLnBrk="0" hangingPunct="1">
              <a:lnSpc>
                <a:spcPct val="100000"/>
              </a:lnSpc>
              <a:spcBef>
                <a:spcPts val="0"/>
              </a:spcBef>
              <a:spcAft>
                <a:spcPts val="0"/>
              </a:spcAft>
              <a:buClrTx/>
              <a:buSzTx/>
              <a:buFontTx/>
              <a:buNone/>
              <a:tabLst/>
              <a:defRPr/>
            </a:pPr>
            <a:r>
              <a:rPr lang="it-IT" b="1" dirty="0">
                <a:solidFill>
                  <a:sysClr val="windowText" lastClr="000000"/>
                </a:solidFill>
                <a:latin typeface="Times New Roman" panose="02020603050405020304" pitchFamily="18" charset="0"/>
                <a:cs typeface="Times New Roman" panose="02020603050405020304" pitchFamily="18" charset="0"/>
              </a:rPr>
              <a:t>Ricorso</a:t>
            </a:r>
            <a:r>
              <a:rPr kumimoji="0" lang="it-IT" sz="18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it-IT" sz="1800" b="1" i="1"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ex </a:t>
            </a:r>
            <a:r>
              <a:rPr kumimoji="0" lang="it-IT" sz="18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art. 340 TFUE </a:t>
            </a:r>
          </a:p>
          <a:p>
            <a:pPr marL="0" marR="0" lvl="0" indent="0" algn="ctr" defTabSz="514347"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per fare accertare la responsabilità extracontrattuale dell’Unione</a:t>
            </a:r>
            <a:endParaRPr kumimoji="0" lang="en-US" sz="1800" b="0" i="1"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a:extLst>
              <a:ext uri="{FF2B5EF4-FFF2-40B4-BE49-F238E27FC236}">
                <a16:creationId xmlns:a16="http://schemas.microsoft.com/office/drawing/2014/main" id="{EBC746FD-843B-4778-C5D5-B02C92CBE5FA}"/>
              </a:ext>
            </a:extLst>
          </p:cNvPr>
          <p:cNvSpPr/>
          <p:nvPr/>
        </p:nvSpPr>
        <p:spPr>
          <a:xfrm>
            <a:off x="249226" y="1628800"/>
            <a:ext cx="8685212" cy="6464334"/>
          </a:xfrm>
          <a:prstGeom prst="rect">
            <a:avLst/>
          </a:prstGeom>
          <a:solidFill>
            <a:schemeClr val="accent2">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lIns="65813" rIns="65813" rtlCol="0" anchor="t" anchorCtr="0">
            <a:spAutoFit/>
          </a:bodyPr>
          <a:lstStyle/>
          <a:p>
            <a:pPr indent="17463" algn="just">
              <a:lnSpc>
                <a:spcPct val="120000"/>
              </a:lnSpc>
              <a:spcAft>
                <a:spcPts val="1200"/>
              </a:spcAft>
            </a:pPr>
            <a:r>
              <a:rPr lang="it-IT" sz="1400" dirty="0">
                <a:solidFill>
                  <a:prstClr val="black"/>
                </a:solidFill>
                <a:latin typeface="Times New Roman" panose="02020603050405020304" pitchFamily="18" charset="0"/>
                <a:cs typeface="Times New Roman" panose="02020603050405020304" pitchFamily="18" charset="0"/>
              </a:rPr>
              <a:t> -- L’UE deve risarcire, conformemente ai principi generali comuni ai diritti degli Stati membri, i danni cagionati dalle sue istituzioni o dai suoi agenti nell’esercizio delle loro funzioni. Il ricorso va presentato entro un termine di 5 anni a decorrere dal </a:t>
            </a:r>
            <a:r>
              <a:rPr lang="it-IT" sz="1400" b="1" dirty="0">
                <a:solidFill>
                  <a:prstClr val="black"/>
                </a:solidFill>
                <a:latin typeface="Times New Roman" panose="02020603050405020304" pitchFamily="18" charset="0"/>
                <a:cs typeface="Times New Roman" panose="02020603050405020304" pitchFamily="18" charset="0"/>
              </a:rPr>
              <a:t>verificarsi del danno</a:t>
            </a:r>
          </a:p>
          <a:p>
            <a:pPr marL="205740" indent="-205740" algn="just" defTabSz="514347">
              <a:spcAft>
                <a:spcPts val="1200"/>
              </a:spcAft>
              <a:buFont typeface="Times New Roman" panose="02020603050405020304" pitchFamily="18" charset="0"/>
              <a:buChar char="—"/>
              <a:defRPr/>
            </a:pPr>
            <a:r>
              <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it-IT" sz="1400" b="1" dirty="0">
                <a:solidFill>
                  <a:prstClr val="black"/>
                </a:solidFill>
                <a:latin typeface="Times New Roman" panose="02020603050405020304" pitchFamily="18" charset="0"/>
                <a:cs typeface="Times New Roman" panose="02020603050405020304" pitchFamily="18" charset="0"/>
              </a:rPr>
              <a:t>Tre</a:t>
            </a:r>
            <a:r>
              <a:rPr kumimoji="0" lang="it-IT"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condizioni </a:t>
            </a:r>
            <a:r>
              <a:rPr lang="it-IT" sz="1400" b="1" dirty="0">
                <a:solidFill>
                  <a:prstClr val="black"/>
                </a:solidFill>
                <a:latin typeface="Times New Roman" panose="02020603050405020304" pitchFamily="18" charset="0"/>
                <a:cs typeface="Times New Roman" panose="02020603050405020304" pitchFamily="18" charset="0"/>
              </a:rPr>
              <a:t>cumulative: illiceità del comportamento addebitato all’istituzione, effettività del danno e nesso di causalità fra il comportamento fatto valere e il danno lamentato</a:t>
            </a:r>
          </a:p>
          <a:p>
            <a:pPr marL="205740" marR="0" lvl="0" indent="-205740" algn="just" defTabSz="514347" rtl="0" eaLnBrk="1" fontAlgn="auto" latinLnBrk="0" hangingPunct="1">
              <a:lnSpc>
                <a:spcPct val="100000"/>
              </a:lnSpc>
              <a:spcBef>
                <a:spcPts val="0"/>
              </a:spcBef>
              <a:spcAft>
                <a:spcPts val="1200"/>
              </a:spcAft>
              <a:buClrTx/>
              <a:buSzTx/>
              <a:buFont typeface="Times New Roman" panose="02020603050405020304" pitchFamily="18" charset="0"/>
              <a:buChar char="—"/>
              <a:tabLst/>
              <a:defRPr/>
            </a:pP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514347" rtl="0" eaLnBrk="1" fontAlgn="auto" latinLnBrk="0" hangingPunct="1">
              <a:lnSpc>
                <a:spcPct val="100000"/>
              </a:lnSpc>
              <a:spcBef>
                <a:spcPts val="0"/>
              </a:spcBef>
              <a:spcAft>
                <a:spcPts val="225"/>
              </a:spcAft>
              <a:buClrTx/>
              <a:buSzTx/>
              <a:buFontTx/>
              <a:buNone/>
              <a:tabLst/>
              <a:defRPr/>
            </a:pPr>
            <a:endParaRPr kumimoji="0" lang="it-IT" sz="14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algn="l">
              <a:tabLst>
                <a:tab pos="542925" algn="l"/>
                <a:tab pos="7534275" algn="l"/>
              </a:tabLst>
            </a:pPr>
            <a:r>
              <a:rPr kumimoji="0" lang="it-IT" sz="1400" b="1" i="0"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T-635/19 </a:t>
            </a:r>
            <a:r>
              <a:rPr kumimoji="0" lang="it-IT" sz="1400" b="1" i="1"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Fondazione Cassa di Risparmio di Pesaro e a./CE</a:t>
            </a:r>
            <a:r>
              <a:rPr kumimoji="0" lang="it-IT" sz="1400" i="0"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nell’avviare la risoluzione di Banca delle</a:t>
            </a:r>
          </a:p>
          <a:p>
            <a:pPr algn="l">
              <a:tabLst>
                <a:tab pos="542925" algn="l"/>
                <a:tab pos="7534275" algn="l"/>
              </a:tabLst>
            </a:pPr>
            <a:r>
              <a:rPr lang="it-IT" sz="1400" dirty="0">
                <a:solidFill>
                  <a:prstClr val="black"/>
                </a:solidFill>
                <a:latin typeface="Times New Roman" panose="02020603050405020304" pitchFamily="18" charset="0"/>
                <a:cs typeface="Times New Roman" panose="02020603050405020304" pitchFamily="18" charset="0"/>
              </a:rPr>
              <a:t>	</a:t>
            </a:r>
            <a:r>
              <a:rPr kumimoji="0" lang="it-IT" sz="1400" i="0"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Marche, il cui progetto è stato previamente notificato alla CE, la Banca d’Italia aveva rilevato, </a:t>
            </a:r>
          </a:p>
          <a:p>
            <a:pPr algn="l">
              <a:tabLst>
                <a:tab pos="542925" algn="l"/>
                <a:tab pos="7534275" algn="l"/>
              </a:tabLst>
            </a:pPr>
            <a:r>
              <a:rPr lang="it-IT" sz="1400" dirty="0">
                <a:solidFill>
                  <a:prstClr val="black"/>
                </a:solidFill>
                <a:latin typeface="Times New Roman" panose="02020603050405020304" pitchFamily="18" charset="0"/>
                <a:cs typeface="Times New Roman" panose="02020603050405020304" pitchFamily="18" charset="0"/>
              </a:rPr>
              <a:t>	</a:t>
            </a:r>
            <a:r>
              <a:rPr kumimoji="0" lang="it-IT" sz="1400" i="0"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 particolare, che il salvataggio di </a:t>
            </a:r>
            <a:r>
              <a:rPr kumimoji="0" lang="it-IT" sz="1400" i="0"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BdM</a:t>
            </a:r>
            <a:r>
              <a:rPr kumimoji="0" lang="it-IT" sz="1400" i="0"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mediante la sua ricapitalizzazione da parte del FITD -- il sistema 	italiano di garanzia dei depositi, sotto forma di consorzio di diritto privato tra banche che opera con risorse 	proprie -- non era potuto avvenire in assenza della previa valutazione positiva della CE sulla compatibilità</a:t>
            </a:r>
          </a:p>
          <a:p>
            <a:pPr algn="l">
              <a:tabLst>
                <a:tab pos="542925" algn="l"/>
                <a:tab pos="7534275" algn="l"/>
              </a:tabLst>
            </a:pPr>
            <a:r>
              <a:rPr lang="it-IT" sz="1400" dirty="0">
                <a:solidFill>
                  <a:prstClr val="black"/>
                </a:solidFill>
                <a:latin typeface="Times New Roman" panose="02020603050405020304" pitchFamily="18" charset="0"/>
                <a:cs typeface="Times New Roman" panose="02020603050405020304" pitchFamily="18" charset="0"/>
              </a:rPr>
              <a:t>	</a:t>
            </a:r>
            <a:r>
              <a:rPr kumimoji="0" lang="it-IT" sz="1400" i="0"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di tale operazione con la normativa in materia di aiuti di Stato. </a:t>
            </a:r>
          </a:p>
          <a:p>
            <a:pPr algn="l">
              <a:tabLst>
                <a:tab pos="542925" algn="l"/>
                <a:tab pos="7534275" algn="l"/>
              </a:tabLst>
            </a:pPr>
            <a:endParaRPr kumimoji="0" lang="it-IT" sz="1400" i="0"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algn="l">
              <a:tabLst>
                <a:tab pos="542925" algn="l"/>
                <a:tab pos="7534275" algn="l"/>
              </a:tabLst>
            </a:pPr>
            <a:r>
              <a:rPr lang="it-IT" sz="1400" dirty="0">
                <a:solidFill>
                  <a:prstClr val="black"/>
                </a:solidFill>
                <a:latin typeface="Times New Roman" panose="02020603050405020304" pitchFamily="18" charset="0"/>
                <a:cs typeface="Times New Roman" panose="02020603050405020304" pitchFamily="18" charset="0"/>
              </a:rPr>
              <a:t>	</a:t>
            </a:r>
            <a:r>
              <a:rPr kumimoji="0" lang="it-IT" sz="1400" i="0"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Il Tribunale ha deciso (30/6/2021) che  l</a:t>
            </a:r>
            <a:r>
              <a:rPr lang="it-IT" sz="1400" dirty="0">
                <a:solidFill>
                  <a:prstClr val="black"/>
                </a:solidFill>
                <a:latin typeface="Times New Roman" panose="02020603050405020304" pitchFamily="18" charset="0"/>
                <a:cs typeface="Times New Roman" panose="02020603050405020304" pitchFamily="18" charset="0"/>
              </a:rPr>
              <a:t>a risoluzione di </a:t>
            </a:r>
            <a:r>
              <a:rPr lang="it-IT" sz="1400" dirty="0" err="1">
                <a:solidFill>
                  <a:prstClr val="black"/>
                </a:solidFill>
                <a:latin typeface="Times New Roman" panose="02020603050405020304" pitchFamily="18" charset="0"/>
                <a:cs typeface="Times New Roman" panose="02020603050405020304" pitchFamily="18" charset="0"/>
              </a:rPr>
              <a:t>BdM</a:t>
            </a:r>
            <a:r>
              <a:rPr lang="it-IT" sz="1400" dirty="0">
                <a:solidFill>
                  <a:prstClr val="black"/>
                </a:solidFill>
                <a:latin typeface="Times New Roman" panose="02020603050405020304" pitchFamily="18" charset="0"/>
                <a:cs typeface="Times New Roman" panose="02020603050405020304" pitchFamily="18" charset="0"/>
              </a:rPr>
              <a:t> da parte delle autorità italiane è stata 	 	determinata essenzialmente dalla constatazione del suo stato di dissesto, mentre la CE non può essere 	considerata responsabile di aver impedito il suo salvataggio per avere nel corso della fase di indagine 	preliminare adottato </a:t>
            </a:r>
            <a:r>
              <a:rPr lang="it-IT" sz="1400" b="1" dirty="0">
                <a:solidFill>
                  <a:prstClr val="black"/>
                </a:solidFill>
                <a:latin typeface="Times New Roman" panose="02020603050405020304" pitchFamily="18" charset="0"/>
                <a:cs typeface="Times New Roman" panose="02020603050405020304" pitchFamily="18" charset="0"/>
              </a:rPr>
              <a:t>richieste di informazioni e prese di posizione provvisorie </a:t>
            </a:r>
            <a:r>
              <a:rPr lang="it-IT" sz="1400" i="1" dirty="0">
                <a:solidFill>
                  <a:prstClr val="black"/>
                </a:solidFill>
                <a:latin typeface="Times New Roman" panose="02020603050405020304" pitchFamily="18" charset="0"/>
                <a:cs typeface="Times New Roman" panose="02020603050405020304" pitchFamily="18" charset="0"/>
              </a:rPr>
              <a:t>[insussistenza del nesso 	causale]</a:t>
            </a:r>
          </a:p>
          <a:p>
            <a:pPr marL="0" marR="0" lvl="0" indent="0" defTabSz="514347" rtl="0" eaLnBrk="1" fontAlgn="auto" latinLnBrk="0" hangingPunct="1">
              <a:lnSpc>
                <a:spcPct val="100000"/>
              </a:lnSpc>
              <a:spcBef>
                <a:spcPts val="0"/>
              </a:spcBef>
              <a:spcAft>
                <a:spcPts val="225"/>
              </a:spcAft>
              <a:buClrTx/>
              <a:buSzTx/>
              <a:buFontTx/>
              <a:buNone/>
              <a:tabLst/>
              <a:defRPr/>
            </a:pPr>
            <a:endParaRPr kumimoji="0" lang="it-IT" sz="14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05740" marR="0" lvl="0" indent="-205740" algn="just" defTabSz="514347" rtl="0" eaLnBrk="1" fontAlgn="auto" latinLnBrk="0" hangingPunct="1">
              <a:lnSpc>
                <a:spcPct val="100000"/>
              </a:lnSpc>
              <a:spcBef>
                <a:spcPts val="0"/>
              </a:spcBef>
              <a:spcAft>
                <a:spcPts val="225"/>
              </a:spcAft>
              <a:buClrTx/>
              <a:buSzTx/>
              <a:buFont typeface="Times New Roman" panose="02020603050405020304" pitchFamily="18" charset="0"/>
              <a:buChar char="—"/>
              <a:tabLst/>
              <a:defRPr/>
            </a:pP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05740" marR="0" lvl="0" indent="-205740" algn="just" defTabSz="514347" rtl="0" eaLnBrk="1" fontAlgn="auto" latinLnBrk="0" hangingPunct="1">
              <a:lnSpc>
                <a:spcPct val="100000"/>
              </a:lnSpc>
              <a:spcBef>
                <a:spcPts val="0"/>
              </a:spcBef>
              <a:spcAft>
                <a:spcPts val="225"/>
              </a:spcAft>
              <a:buClrTx/>
              <a:buSzTx/>
              <a:buFont typeface="Times New Roman" panose="02020603050405020304" pitchFamily="18" charset="0"/>
              <a:buChar char="—"/>
              <a:tabLst/>
              <a:defRPr/>
            </a:pP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05740" marR="0" lvl="0" indent="-205740" algn="just" defTabSz="514347" rtl="0" eaLnBrk="1" fontAlgn="auto" latinLnBrk="0" hangingPunct="1">
              <a:lnSpc>
                <a:spcPct val="100000"/>
              </a:lnSpc>
              <a:spcBef>
                <a:spcPts val="0"/>
              </a:spcBef>
              <a:spcAft>
                <a:spcPts val="225"/>
              </a:spcAft>
              <a:buClrTx/>
              <a:buSzTx/>
              <a:buFont typeface="Times New Roman" panose="02020603050405020304" pitchFamily="18" charset="0"/>
              <a:buChar char="—"/>
              <a:tabLst/>
              <a:defRPr/>
            </a:pP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05740" marR="0" lvl="0" indent="-205740" algn="just" defTabSz="514347" rtl="0" eaLnBrk="1" fontAlgn="auto" latinLnBrk="0" hangingPunct="1">
              <a:lnSpc>
                <a:spcPct val="100000"/>
              </a:lnSpc>
              <a:spcBef>
                <a:spcPts val="0"/>
              </a:spcBef>
              <a:spcAft>
                <a:spcPts val="225"/>
              </a:spcAft>
              <a:buClrTx/>
              <a:buSzTx/>
              <a:buFont typeface="Times New Roman" panose="02020603050405020304" pitchFamily="18" charset="0"/>
              <a:buChar char="—"/>
              <a:tabLst/>
              <a:defRPr/>
            </a:pP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05740" marR="0" lvl="0" indent="-205740" algn="just" defTabSz="514347" rtl="0" eaLnBrk="1" fontAlgn="auto" latinLnBrk="0" hangingPunct="1">
              <a:lnSpc>
                <a:spcPct val="100000"/>
              </a:lnSpc>
              <a:spcBef>
                <a:spcPts val="0"/>
              </a:spcBef>
              <a:spcAft>
                <a:spcPts val="225"/>
              </a:spcAft>
              <a:buClrTx/>
              <a:buSzTx/>
              <a:buFont typeface="Times New Roman" panose="02020603050405020304" pitchFamily="18" charset="0"/>
              <a:buChar char="—"/>
              <a:tabLst/>
              <a:defRPr/>
            </a:pP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05740" marR="0" lvl="0" indent="-205740" algn="just" defTabSz="514347" rtl="0" eaLnBrk="1" fontAlgn="auto" latinLnBrk="0" hangingPunct="1">
              <a:lnSpc>
                <a:spcPct val="100000"/>
              </a:lnSpc>
              <a:spcBef>
                <a:spcPts val="0"/>
              </a:spcBef>
              <a:spcAft>
                <a:spcPts val="225"/>
              </a:spcAft>
              <a:buClrTx/>
              <a:buSzTx/>
              <a:buFont typeface="Times New Roman" panose="02020603050405020304" pitchFamily="18" charset="0"/>
              <a:buChar char="—"/>
              <a:tabLst/>
              <a:defRPr/>
            </a:pP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Rectangle 16">
            <a:extLst>
              <a:ext uri="{FF2B5EF4-FFF2-40B4-BE49-F238E27FC236}">
                <a16:creationId xmlns:a16="http://schemas.microsoft.com/office/drawing/2014/main" id="{58827E25-F6DE-19A7-47FA-7050754A3FCE}"/>
              </a:ext>
            </a:extLst>
          </p:cNvPr>
          <p:cNvSpPr/>
          <p:nvPr/>
        </p:nvSpPr>
        <p:spPr>
          <a:xfrm>
            <a:off x="690895" y="3285922"/>
            <a:ext cx="7776865" cy="32547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11163">
              <a:spcAft>
                <a:spcPts val="225"/>
              </a:spcAft>
              <a:tabLst>
                <a:tab pos="7800975" algn="l"/>
              </a:tabLst>
              <a:defRPr/>
            </a:pPr>
            <a:endParaRPr lang="it-IT" sz="1400" b="0" i="0" dirty="0">
              <a:solidFill>
                <a:srgbClr val="000000"/>
              </a:solidFill>
              <a:effectLst/>
              <a:latin typeface="Open Sans" panose="020B0606030504020204" pitchFamily="34" charset="0"/>
            </a:endParaRPr>
          </a:p>
          <a:p>
            <a:pPr algn="just" defTabSz="411163">
              <a:spcAft>
                <a:spcPts val="225"/>
              </a:spcAft>
              <a:tabLst>
                <a:tab pos="7800975" algn="l"/>
              </a:tabLst>
              <a:defRPr/>
            </a:pPr>
            <a:endParaRPr lang="it-IT" sz="1400" dirty="0">
              <a:solidFill>
                <a:srgbClr val="000000"/>
              </a:solidFill>
              <a:latin typeface="Open Sans" panose="020B0606030504020204" pitchFamily="34" charset="0"/>
            </a:endParaRPr>
          </a:p>
          <a:p>
            <a:pPr marL="18288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3B3B5769-438D-1065-49F7-5FE06F1B96B2}"/>
              </a:ext>
            </a:extLst>
          </p:cNvPr>
          <p:cNvSpPr/>
          <p:nvPr/>
        </p:nvSpPr>
        <p:spPr>
          <a:xfrm>
            <a:off x="676240" y="3285922"/>
            <a:ext cx="7831184" cy="3600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a:ea typeface="+mn-ea"/>
                <a:cs typeface="+mn-cs"/>
              </a:rPr>
              <a:t>Il precedente </a:t>
            </a:r>
            <a:r>
              <a:rPr kumimoji="0" lang="en-GB" sz="1800" b="1" i="1" u="none" strike="noStrike" kern="1200" cap="none" spc="0" normalizeH="0" baseline="0" noProof="0" dirty="0">
                <a:ln>
                  <a:noFill/>
                </a:ln>
                <a:solidFill>
                  <a:srgbClr val="FFFFFF"/>
                </a:solidFill>
                <a:effectLst/>
                <a:uLnTx/>
                <a:uFillTx/>
                <a:latin typeface="Arial"/>
                <a:ea typeface="+mn-ea"/>
                <a:cs typeface="+mn-cs"/>
              </a:rPr>
              <a:t>“Banca </a:t>
            </a:r>
            <a:r>
              <a:rPr kumimoji="0" lang="en-GB" sz="1800" b="1" i="1" u="none" strike="noStrike" kern="1200" cap="none" spc="0" normalizeH="0" baseline="0" noProof="0" dirty="0" err="1">
                <a:ln>
                  <a:noFill/>
                </a:ln>
                <a:solidFill>
                  <a:srgbClr val="FFFFFF"/>
                </a:solidFill>
                <a:effectLst/>
                <a:uLnTx/>
                <a:uFillTx/>
                <a:latin typeface="Arial"/>
                <a:ea typeface="+mn-ea"/>
                <a:cs typeface="+mn-cs"/>
              </a:rPr>
              <a:t>delle</a:t>
            </a:r>
            <a:r>
              <a:rPr kumimoji="0" lang="en-GB" sz="1800" b="1" i="1" u="none" strike="noStrike" kern="1200" cap="none" spc="0" normalizeH="0" baseline="0" noProof="0" dirty="0">
                <a:ln>
                  <a:noFill/>
                </a:ln>
                <a:solidFill>
                  <a:srgbClr val="FFFFFF"/>
                </a:solidFill>
                <a:effectLst/>
                <a:uLnTx/>
                <a:uFillTx/>
                <a:latin typeface="Arial"/>
                <a:ea typeface="+mn-ea"/>
                <a:cs typeface="+mn-cs"/>
              </a:rPr>
              <a:t> Marche”</a:t>
            </a:r>
          </a:p>
        </p:txBody>
      </p:sp>
    </p:spTree>
    <p:extLst>
      <p:ext uri="{BB962C8B-B14F-4D97-AF65-F5344CB8AC3E}">
        <p14:creationId xmlns:p14="http://schemas.microsoft.com/office/powerpoint/2010/main" val="753183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CE68B-0AFC-8E99-DA20-D98049405046}"/>
              </a:ext>
            </a:extLst>
          </p:cNvPr>
          <p:cNvSpPr>
            <a:spLocks noGrp="1"/>
          </p:cNvSpPr>
          <p:nvPr>
            <p:ph type="title"/>
          </p:nvPr>
        </p:nvSpPr>
        <p:spPr>
          <a:xfrm>
            <a:off x="229392" y="519255"/>
            <a:ext cx="8685213" cy="909765"/>
          </a:xfrm>
        </p:spPr>
        <p:txBody>
          <a:bodyPr/>
          <a:lstStyle/>
          <a:p>
            <a:r>
              <a:rPr lang="it-IT" b="1" dirty="0"/>
              <a:t>Rinvio pregiudiziale </a:t>
            </a:r>
            <a:r>
              <a:rPr lang="it-IT" b="1" i="1" dirty="0"/>
              <a:t>ex </a:t>
            </a:r>
            <a:r>
              <a:rPr lang="it-IT" b="1" dirty="0"/>
              <a:t>art. 267 TFUE</a:t>
            </a:r>
            <a:endParaRPr lang="en-GB" b="1" dirty="0"/>
          </a:p>
        </p:txBody>
      </p:sp>
      <p:sp>
        <p:nvSpPr>
          <p:cNvPr id="6" name="Rectangle 5">
            <a:extLst>
              <a:ext uri="{FF2B5EF4-FFF2-40B4-BE49-F238E27FC236}">
                <a16:creationId xmlns:a16="http://schemas.microsoft.com/office/drawing/2014/main" id="{EF8F9A55-5699-8020-6A2B-7B24BCD784D3}"/>
              </a:ext>
            </a:extLst>
          </p:cNvPr>
          <p:cNvSpPr/>
          <p:nvPr/>
        </p:nvSpPr>
        <p:spPr>
          <a:xfrm>
            <a:off x="534332" y="1642992"/>
            <a:ext cx="7943850" cy="181844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marR="0" lvl="2" algn="just" defTabSz="914400" rtl="0" eaLnBrk="1" fontAlgn="auto" latinLnBrk="0" hangingPunct="1">
              <a:lnSpc>
                <a:spcPct val="100000"/>
              </a:lnSpc>
              <a:spcBef>
                <a:spcPts val="0"/>
              </a:spcBef>
              <a:spcAft>
                <a:spcPts val="450"/>
              </a:spcAft>
              <a:buClrTx/>
              <a:buSzTx/>
              <a:tabLst/>
              <a:defRPr/>
            </a:pPr>
            <a:r>
              <a:rPr lang="it-IT"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L</a:t>
            </a:r>
            <a:r>
              <a:rPr kumimoji="0" lang="it-IT" sz="18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a Corte è </a:t>
            </a:r>
            <a:r>
              <a:rPr kumimoji="0" lang="it-IT" sz="180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competente</a:t>
            </a:r>
            <a:r>
              <a:rPr kumimoji="0" lang="it-IT" sz="18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 fornire al giudice del rinvio tutti gli </a:t>
            </a:r>
            <a:r>
              <a:rPr kumimoji="0" lang="it-IT" sz="18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elementi di interpretazione</a:t>
            </a:r>
            <a:r>
              <a:rPr kumimoji="0" lang="it-IT" sz="18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relativi al diritto UE per consentirgli di decidere una causa pendente davanti allo stesso</a:t>
            </a:r>
          </a:p>
          <a:p>
            <a:pPr marL="0" marR="0" lvl="2" algn="just" defTabSz="914400" rtl="0" eaLnBrk="1" fontAlgn="auto" latinLnBrk="0" hangingPunct="1">
              <a:lnSpc>
                <a:spcPct val="100000"/>
              </a:lnSpc>
              <a:spcBef>
                <a:spcPts val="0"/>
              </a:spcBef>
              <a:spcAft>
                <a:spcPts val="450"/>
              </a:spcAft>
              <a:buClrTx/>
              <a:buSzTx/>
              <a:tabLst/>
              <a:defRPr/>
            </a:pPr>
            <a:r>
              <a:rPr kumimoji="0" lang="it-IT" sz="18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In materia di aiuti di Stato</a:t>
            </a:r>
            <a:r>
              <a:rPr kumimoji="0" lang="it-IT" sz="18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la Corte può fornire al giudice del rinvio gli elementi di interpretazione dell’art. 107(1) TFUE che gli permettano di stabilire se una misura nazionale possa essere qualificata come aiuto di Stato</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7" name="Rectangle 6">
            <a:extLst>
              <a:ext uri="{FF2B5EF4-FFF2-40B4-BE49-F238E27FC236}">
                <a16:creationId xmlns:a16="http://schemas.microsoft.com/office/drawing/2014/main" id="{2E93D650-AF40-1D48-18E3-8B5072786D3D}"/>
              </a:ext>
            </a:extLst>
          </p:cNvPr>
          <p:cNvSpPr/>
          <p:nvPr/>
        </p:nvSpPr>
        <p:spPr>
          <a:xfrm>
            <a:off x="259038" y="1493581"/>
            <a:ext cx="8494438" cy="4751772"/>
          </a:xfrm>
          <a:prstGeom prst="rect">
            <a:avLst/>
          </a:prstGeom>
          <a:noFill/>
          <a:ln w="127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1" indent="0" algn="just"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12" name="Rectangle 11">
            <a:extLst>
              <a:ext uri="{FF2B5EF4-FFF2-40B4-BE49-F238E27FC236}">
                <a16:creationId xmlns:a16="http://schemas.microsoft.com/office/drawing/2014/main" id="{A65B2864-E82A-AE72-F59A-926F9EA5E06D}"/>
              </a:ext>
            </a:extLst>
          </p:cNvPr>
          <p:cNvSpPr/>
          <p:nvPr/>
        </p:nvSpPr>
        <p:spPr>
          <a:xfrm>
            <a:off x="1155700" y="5013176"/>
            <a:ext cx="6832599" cy="720080"/>
          </a:xfrm>
          <a:prstGeom prst="rect">
            <a:avLst/>
          </a:prstGeom>
          <a:solidFill>
            <a:srgbClr val="828282"/>
          </a:solidFill>
          <a:ln>
            <a:noFill/>
          </a:ln>
          <a:effectLst/>
        </p:spPr>
        <p:txBody>
          <a:bodyPr spcFirstLastPara="0" vert="horz" wrap="square" lIns="480060" tIns="68580" rIns="68580" bIns="68580" numCol="1" spcCol="127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La Corte non è competente a pronunciarsi sulla compatibilità con il mercato interno di un aiuto di Stato o di un regime di aiuti</a:t>
            </a:r>
            <a:endParaRPr kumimoji="0" lang="it-IT" sz="1600" b="0" i="1"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13" name="Group 12">
            <a:extLst>
              <a:ext uri="{FF2B5EF4-FFF2-40B4-BE49-F238E27FC236}">
                <a16:creationId xmlns:a16="http://schemas.microsoft.com/office/drawing/2014/main" id="{D46DB1C7-6F09-F859-B31D-F34AACD5AD9F}"/>
              </a:ext>
            </a:extLst>
          </p:cNvPr>
          <p:cNvGrpSpPr>
            <a:grpSpLocks noChangeAspect="1"/>
          </p:cNvGrpSpPr>
          <p:nvPr/>
        </p:nvGrpSpPr>
        <p:grpSpPr>
          <a:xfrm>
            <a:off x="1196972" y="5192969"/>
            <a:ext cx="342900" cy="342900"/>
            <a:chOff x="5862708" y="2084997"/>
            <a:chExt cx="914400" cy="914400"/>
          </a:xfrm>
        </p:grpSpPr>
        <p:sp>
          <p:nvSpPr>
            <p:cNvPr id="14" name="Oval 13">
              <a:extLst>
                <a:ext uri="{FF2B5EF4-FFF2-40B4-BE49-F238E27FC236}">
                  <a16:creationId xmlns:a16="http://schemas.microsoft.com/office/drawing/2014/main" id="{1146E7B2-7CA7-2DE7-C605-2235EE5C124C}"/>
                </a:ext>
              </a:extLst>
            </p:cNvPr>
            <p:cNvSpPr/>
            <p:nvPr/>
          </p:nvSpPr>
          <p:spPr>
            <a:xfrm>
              <a:off x="5862708" y="2084997"/>
              <a:ext cx="914400" cy="914400"/>
            </a:xfrm>
            <a:prstGeom prst="ellipse">
              <a:avLst/>
            </a:prstGeom>
            <a:solidFill>
              <a:srgbClr val="FF6361"/>
            </a:solid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mn-cs"/>
              </a:endParaRPr>
            </a:p>
          </p:txBody>
        </p:sp>
        <p:sp>
          <p:nvSpPr>
            <p:cNvPr id="15" name="Freeform 32">
              <a:extLst>
                <a:ext uri="{FF2B5EF4-FFF2-40B4-BE49-F238E27FC236}">
                  <a16:creationId xmlns:a16="http://schemas.microsoft.com/office/drawing/2014/main" id="{224B497A-F0BB-A34C-EC83-BA41ED607F9F}"/>
                </a:ext>
              </a:extLst>
            </p:cNvPr>
            <p:cNvSpPr/>
            <p:nvPr/>
          </p:nvSpPr>
          <p:spPr>
            <a:xfrm rot="2700000">
              <a:off x="5986533" y="2208822"/>
              <a:ext cx="666751" cy="666750"/>
            </a:xfrm>
            <a:custGeom>
              <a:avLst/>
              <a:gdLst>
                <a:gd name="connsiteX0" fmla="*/ 0 w 666751"/>
                <a:gd name="connsiteY0" fmla="*/ 261938 h 666750"/>
                <a:gd name="connsiteX1" fmla="*/ 261938 w 666751"/>
                <a:gd name="connsiteY1" fmla="*/ 261938 h 666750"/>
                <a:gd name="connsiteX2" fmla="*/ 261938 w 666751"/>
                <a:gd name="connsiteY2" fmla="*/ 0 h 666750"/>
                <a:gd name="connsiteX3" fmla="*/ 404813 w 666751"/>
                <a:gd name="connsiteY3" fmla="*/ 0 h 666750"/>
                <a:gd name="connsiteX4" fmla="*/ 404813 w 666751"/>
                <a:gd name="connsiteY4" fmla="*/ 261937 h 666750"/>
                <a:gd name="connsiteX5" fmla="*/ 666750 w 666751"/>
                <a:gd name="connsiteY5" fmla="*/ 261938 h 666750"/>
                <a:gd name="connsiteX6" fmla="*/ 666751 w 666751"/>
                <a:gd name="connsiteY6" fmla="*/ 404812 h 666750"/>
                <a:gd name="connsiteX7" fmla="*/ 404813 w 666751"/>
                <a:gd name="connsiteY7" fmla="*/ 404812 h 666750"/>
                <a:gd name="connsiteX8" fmla="*/ 404813 w 666751"/>
                <a:gd name="connsiteY8" fmla="*/ 666750 h 666750"/>
                <a:gd name="connsiteX9" fmla="*/ 261938 w 666751"/>
                <a:gd name="connsiteY9" fmla="*/ 666750 h 666750"/>
                <a:gd name="connsiteX10" fmla="*/ 261938 w 666751"/>
                <a:gd name="connsiteY10" fmla="*/ 404812 h 666750"/>
                <a:gd name="connsiteX11" fmla="*/ 1 w 666751"/>
                <a:gd name="connsiteY11" fmla="*/ 404812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1" h="666750">
                  <a:moveTo>
                    <a:pt x="0" y="261938"/>
                  </a:moveTo>
                  <a:lnTo>
                    <a:pt x="261938" y="261938"/>
                  </a:lnTo>
                  <a:lnTo>
                    <a:pt x="261938" y="0"/>
                  </a:lnTo>
                  <a:lnTo>
                    <a:pt x="404813" y="0"/>
                  </a:lnTo>
                  <a:lnTo>
                    <a:pt x="404813" y="261937"/>
                  </a:lnTo>
                  <a:lnTo>
                    <a:pt x="666750" y="261938"/>
                  </a:lnTo>
                  <a:lnTo>
                    <a:pt x="666751" y="404812"/>
                  </a:lnTo>
                  <a:lnTo>
                    <a:pt x="404813" y="404812"/>
                  </a:lnTo>
                  <a:lnTo>
                    <a:pt x="404813" y="666750"/>
                  </a:lnTo>
                  <a:lnTo>
                    <a:pt x="261938" y="666750"/>
                  </a:lnTo>
                  <a:lnTo>
                    <a:pt x="261938" y="404812"/>
                  </a:lnTo>
                  <a:lnTo>
                    <a:pt x="1" y="404812"/>
                  </a:lnTo>
                  <a:close/>
                </a:path>
              </a:pathLst>
            </a:custGeom>
            <a:solidFill>
              <a:srgbClr val="FFFFFF"/>
            </a:solid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mn-cs"/>
              </a:endParaRPr>
            </a:p>
          </p:txBody>
        </p:sp>
      </p:grpSp>
      <p:sp>
        <p:nvSpPr>
          <p:cNvPr id="3" name="Rectangle 2">
            <a:extLst>
              <a:ext uri="{FF2B5EF4-FFF2-40B4-BE49-F238E27FC236}">
                <a16:creationId xmlns:a16="http://schemas.microsoft.com/office/drawing/2014/main" id="{A04C511E-DB69-62CF-A5BA-68B70130D0EC}"/>
              </a:ext>
            </a:extLst>
          </p:cNvPr>
          <p:cNvSpPr/>
          <p:nvPr/>
        </p:nvSpPr>
        <p:spPr>
          <a:xfrm>
            <a:off x="1155700" y="3995336"/>
            <a:ext cx="6832599" cy="507492"/>
          </a:xfrm>
          <a:prstGeom prst="rect">
            <a:avLst/>
          </a:prstGeom>
          <a:solidFill>
            <a:srgbClr val="828282"/>
          </a:solidFill>
          <a:ln>
            <a:noFill/>
          </a:ln>
          <a:effectLst/>
        </p:spPr>
        <p:txBody>
          <a:bodyPr spcFirstLastPara="0" vert="horz" wrap="square" lIns="480060" tIns="68580" rIns="68580" bIns="68580" numCol="1" spcCol="127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Il Tribunale non è competente in materia di rinvii pregiudiziali</a:t>
            </a:r>
            <a:endParaRPr kumimoji="0" lang="it-IT" sz="1600" b="0" i="1"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4" name="Group 3">
            <a:extLst>
              <a:ext uri="{FF2B5EF4-FFF2-40B4-BE49-F238E27FC236}">
                <a16:creationId xmlns:a16="http://schemas.microsoft.com/office/drawing/2014/main" id="{1AA987E3-BD2A-3C24-E670-AEB0EDF3FEF5}"/>
              </a:ext>
            </a:extLst>
          </p:cNvPr>
          <p:cNvGrpSpPr>
            <a:grpSpLocks noChangeAspect="1"/>
          </p:cNvGrpSpPr>
          <p:nvPr/>
        </p:nvGrpSpPr>
        <p:grpSpPr>
          <a:xfrm>
            <a:off x="1232618" y="4077632"/>
            <a:ext cx="342900" cy="342900"/>
            <a:chOff x="5862708" y="2084997"/>
            <a:chExt cx="914400" cy="914400"/>
          </a:xfrm>
        </p:grpSpPr>
        <p:sp>
          <p:nvSpPr>
            <p:cNvPr id="5" name="Oval 4">
              <a:extLst>
                <a:ext uri="{FF2B5EF4-FFF2-40B4-BE49-F238E27FC236}">
                  <a16:creationId xmlns:a16="http://schemas.microsoft.com/office/drawing/2014/main" id="{DC71A626-7D41-DEB8-3CE9-F61B408906F7}"/>
                </a:ext>
              </a:extLst>
            </p:cNvPr>
            <p:cNvSpPr/>
            <p:nvPr/>
          </p:nvSpPr>
          <p:spPr>
            <a:xfrm>
              <a:off x="5862708" y="2084997"/>
              <a:ext cx="914400" cy="914400"/>
            </a:xfrm>
            <a:prstGeom prst="ellipse">
              <a:avLst/>
            </a:prstGeom>
            <a:solidFill>
              <a:srgbClr val="FF6361"/>
            </a:solid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mn-cs"/>
              </a:endParaRPr>
            </a:p>
          </p:txBody>
        </p:sp>
        <p:sp>
          <p:nvSpPr>
            <p:cNvPr id="8" name="Freeform 32">
              <a:extLst>
                <a:ext uri="{FF2B5EF4-FFF2-40B4-BE49-F238E27FC236}">
                  <a16:creationId xmlns:a16="http://schemas.microsoft.com/office/drawing/2014/main" id="{60A4AB80-A961-9E03-4FC2-D064AE063F31}"/>
                </a:ext>
              </a:extLst>
            </p:cNvPr>
            <p:cNvSpPr/>
            <p:nvPr/>
          </p:nvSpPr>
          <p:spPr>
            <a:xfrm rot="2700000">
              <a:off x="5986533" y="2208822"/>
              <a:ext cx="666751" cy="666750"/>
            </a:xfrm>
            <a:custGeom>
              <a:avLst/>
              <a:gdLst>
                <a:gd name="connsiteX0" fmla="*/ 0 w 666751"/>
                <a:gd name="connsiteY0" fmla="*/ 261938 h 666750"/>
                <a:gd name="connsiteX1" fmla="*/ 261938 w 666751"/>
                <a:gd name="connsiteY1" fmla="*/ 261938 h 666750"/>
                <a:gd name="connsiteX2" fmla="*/ 261938 w 666751"/>
                <a:gd name="connsiteY2" fmla="*/ 0 h 666750"/>
                <a:gd name="connsiteX3" fmla="*/ 404813 w 666751"/>
                <a:gd name="connsiteY3" fmla="*/ 0 h 666750"/>
                <a:gd name="connsiteX4" fmla="*/ 404813 w 666751"/>
                <a:gd name="connsiteY4" fmla="*/ 261937 h 666750"/>
                <a:gd name="connsiteX5" fmla="*/ 666750 w 666751"/>
                <a:gd name="connsiteY5" fmla="*/ 261938 h 666750"/>
                <a:gd name="connsiteX6" fmla="*/ 666751 w 666751"/>
                <a:gd name="connsiteY6" fmla="*/ 404812 h 666750"/>
                <a:gd name="connsiteX7" fmla="*/ 404813 w 666751"/>
                <a:gd name="connsiteY7" fmla="*/ 404812 h 666750"/>
                <a:gd name="connsiteX8" fmla="*/ 404813 w 666751"/>
                <a:gd name="connsiteY8" fmla="*/ 666750 h 666750"/>
                <a:gd name="connsiteX9" fmla="*/ 261938 w 666751"/>
                <a:gd name="connsiteY9" fmla="*/ 666750 h 666750"/>
                <a:gd name="connsiteX10" fmla="*/ 261938 w 666751"/>
                <a:gd name="connsiteY10" fmla="*/ 404812 h 666750"/>
                <a:gd name="connsiteX11" fmla="*/ 1 w 666751"/>
                <a:gd name="connsiteY11" fmla="*/ 404812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1" h="666750">
                  <a:moveTo>
                    <a:pt x="0" y="261938"/>
                  </a:moveTo>
                  <a:lnTo>
                    <a:pt x="261938" y="261938"/>
                  </a:lnTo>
                  <a:lnTo>
                    <a:pt x="261938" y="0"/>
                  </a:lnTo>
                  <a:lnTo>
                    <a:pt x="404813" y="0"/>
                  </a:lnTo>
                  <a:lnTo>
                    <a:pt x="404813" y="261937"/>
                  </a:lnTo>
                  <a:lnTo>
                    <a:pt x="666750" y="261938"/>
                  </a:lnTo>
                  <a:lnTo>
                    <a:pt x="666751" y="404812"/>
                  </a:lnTo>
                  <a:lnTo>
                    <a:pt x="404813" y="404812"/>
                  </a:lnTo>
                  <a:lnTo>
                    <a:pt x="404813" y="666750"/>
                  </a:lnTo>
                  <a:lnTo>
                    <a:pt x="261938" y="666750"/>
                  </a:lnTo>
                  <a:lnTo>
                    <a:pt x="261938" y="404812"/>
                  </a:lnTo>
                  <a:lnTo>
                    <a:pt x="1" y="404812"/>
                  </a:lnTo>
                  <a:close/>
                </a:path>
              </a:pathLst>
            </a:custGeom>
            <a:solidFill>
              <a:srgbClr val="FFFFFF"/>
            </a:solid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2457194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F40BC-477E-3856-092A-3088C2C8A2B6}"/>
              </a:ext>
            </a:extLst>
          </p:cNvPr>
          <p:cNvSpPr>
            <a:spLocks noGrp="1"/>
          </p:cNvSpPr>
          <p:nvPr>
            <p:ph type="title"/>
          </p:nvPr>
        </p:nvSpPr>
        <p:spPr/>
        <p:txBody>
          <a:bodyPr/>
          <a:lstStyle/>
          <a:p>
            <a:r>
              <a:rPr lang="it-IT" b="1" dirty="0"/>
              <a:t>Focus</a:t>
            </a:r>
            <a:r>
              <a:rPr lang="it-IT" b="1" i="1" dirty="0"/>
              <a:t>: Azione di annullamento ex art. 263 TFUE</a:t>
            </a:r>
            <a:endParaRPr lang="en-GB" b="1" i="1" dirty="0"/>
          </a:p>
        </p:txBody>
      </p:sp>
    </p:spTree>
    <p:extLst>
      <p:ext uri="{BB962C8B-B14F-4D97-AF65-F5344CB8AC3E}">
        <p14:creationId xmlns:p14="http://schemas.microsoft.com/office/powerpoint/2010/main" val="1912338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b="1" dirty="0"/>
              <a:t>Atti impugnabili</a:t>
            </a:r>
            <a:endParaRPr lang="en-US" dirty="0"/>
          </a:p>
        </p:txBody>
      </p:sp>
      <p:sp>
        <p:nvSpPr>
          <p:cNvPr id="6" name="Rectangle 5">
            <a:extLst>
              <a:ext uri="{FF2B5EF4-FFF2-40B4-BE49-F238E27FC236}">
                <a16:creationId xmlns:a16="http://schemas.microsoft.com/office/drawing/2014/main" id="{EBC746FD-843B-4778-C5D5-B02C92CBE5FA}"/>
              </a:ext>
            </a:extLst>
          </p:cNvPr>
          <p:cNvSpPr/>
          <p:nvPr/>
        </p:nvSpPr>
        <p:spPr>
          <a:xfrm>
            <a:off x="228601" y="1055427"/>
            <a:ext cx="8685212" cy="3842077"/>
          </a:xfrm>
          <a:prstGeom prst="rect">
            <a:avLst/>
          </a:prstGeom>
          <a:solidFill>
            <a:schemeClr val="accent3">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lIns="65813" rIns="65813" rtlCol="0" anchor="t" anchorCtr="0">
            <a:spAutoFit/>
          </a:bodyPr>
          <a:lstStyle/>
          <a:p>
            <a:pPr algn="just" defTabSz="514347">
              <a:spcAft>
                <a:spcPts val="225"/>
              </a:spcAft>
              <a:defRPr/>
            </a:pPr>
            <a:r>
              <a:rPr lang="it-IT" sz="2000" dirty="0">
                <a:solidFill>
                  <a:prstClr val="black"/>
                </a:solidFill>
                <a:latin typeface="Times New Roman" panose="02020603050405020304" pitchFamily="18" charset="0"/>
                <a:cs typeface="Times New Roman" panose="02020603050405020304" pitchFamily="18" charset="0"/>
              </a:rPr>
              <a:t>Il ricorso per annullamento è esperibile nei confronti di qualsiasi provvedimento adottato dalla CE nell’esercizio dei propri poteri in materia di controllo degli aiuti:</a:t>
            </a:r>
          </a:p>
          <a:p>
            <a:pPr algn="just" defTabSz="514347">
              <a:spcAft>
                <a:spcPts val="225"/>
              </a:spcAft>
              <a:defRPr/>
            </a:pPr>
            <a:endParaRPr lang="it-IT" sz="1400" b="1" u="sng" dirty="0">
              <a:solidFill>
                <a:prstClr val="black"/>
              </a:solidFill>
              <a:latin typeface="Times New Roman" panose="02020603050405020304" pitchFamily="18" charset="0"/>
              <a:cs typeface="Times New Roman" panose="02020603050405020304" pitchFamily="18" charset="0"/>
            </a:endParaRPr>
          </a:p>
          <a:p>
            <a:pPr algn="ctr" defTabSz="514347">
              <a:spcAft>
                <a:spcPts val="225"/>
              </a:spcAft>
              <a:defRPr/>
            </a:pPr>
            <a:endParaRPr lang="it-IT" sz="1400" b="1" u="sng" dirty="0">
              <a:solidFill>
                <a:prstClr val="black"/>
              </a:solidFill>
              <a:latin typeface="Times New Roman" panose="02020603050405020304" pitchFamily="18" charset="0"/>
              <a:cs typeface="Times New Roman" panose="02020603050405020304" pitchFamily="18" charset="0"/>
            </a:endParaRPr>
          </a:p>
          <a:p>
            <a:pPr algn="ctr" defTabSz="514347">
              <a:spcAft>
                <a:spcPts val="225"/>
              </a:spcAft>
              <a:defRPr/>
            </a:pPr>
            <a:endParaRPr lang="it-IT" sz="1400" b="1" u="sng" dirty="0">
              <a:solidFill>
                <a:prstClr val="black"/>
              </a:solidFill>
              <a:latin typeface="Times New Roman" panose="02020603050405020304" pitchFamily="18" charset="0"/>
              <a:cs typeface="Times New Roman" panose="02020603050405020304" pitchFamily="18" charset="0"/>
            </a:endParaRPr>
          </a:p>
          <a:p>
            <a:pPr algn="ctr" defTabSz="514347">
              <a:spcAft>
                <a:spcPts val="225"/>
              </a:spcAft>
              <a:defRPr/>
            </a:pPr>
            <a:endParaRPr lang="it-IT" sz="1400" b="1" u="sng" dirty="0">
              <a:solidFill>
                <a:prstClr val="black"/>
              </a:solidFill>
              <a:latin typeface="Times New Roman" panose="02020603050405020304" pitchFamily="18" charset="0"/>
              <a:cs typeface="Times New Roman" panose="02020603050405020304" pitchFamily="18" charset="0"/>
            </a:endParaRPr>
          </a:p>
          <a:p>
            <a:pPr algn="ctr" defTabSz="514347">
              <a:spcAft>
                <a:spcPts val="225"/>
              </a:spcAft>
              <a:defRPr/>
            </a:pPr>
            <a:endParaRPr lang="it-IT" sz="1400" b="1" u="sng" dirty="0">
              <a:solidFill>
                <a:prstClr val="black"/>
              </a:solidFill>
              <a:latin typeface="Times New Roman" panose="02020603050405020304" pitchFamily="18" charset="0"/>
              <a:cs typeface="Times New Roman" panose="02020603050405020304" pitchFamily="18" charset="0"/>
            </a:endParaRPr>
          </a:p>
          <a:p>
            <a:pPr marL="205740" indent="-205740" algn="just" defTabSz="514347">
              <a:spcAft>
                <a:spcPts val="225"/>
              </a:spcAft>
              <a:buFont typeface="Times New Roman" panose="02020603050405020304" pitchFamily="18" charset="0"/>
              <a:buChar char="—"/>
              <a:defRPr/>
            </a:pPr>
            <a:endParaRPr lang="it-IT" sz="1400" dirty="0">
              <a:solidFill>
                <a:prstClr val="black"/>
              </a:solidFill>
              <a:latin typeface="Times New Roman" panose="02020603050405020304" pitchFamily="18" charset="0"/>
              <a:cs typeface="Times New Roman" panose="02020603050405020304" pitchFamily="18" charset="0"/>
            </a:endParaRPr>
          </a:p>
          <a:p>
            <a:pPr marL="205740" indent="-205740" algn="just" defTabSz="514347">
              <a:spcAft>
                <a:spcPts val="225"/>
              </a:spcAft>
              <a:buFont typeface="Times New Roman" panose="02020603050405020304" pitchFamily="18" charset="0"/>
              <a:buChar char="—"/>
              <a:defRPr/>
            </a:pPr>
            <a:endParaRPr lang="it-IT" sz="1400" dirty="0">
              <a:solidFill>
                <a:prstClr val="black"/>
              </a:solidFill>
              <a:latin typeface="Times New Roman" panose="02020603050405020304" pitchFamily="18" charset="0"/>
              <a:cs typeface="Times New Roman" panose="02020603050405020304" pitchFamily="18" charset="0"/>
            </a:endParaRPr>
          </a:p>
          <a:p>
            <a:pPr marL="205740" indent="-205740" algn="just" defTabSz="514347">
              <a:spcAft>
                <a:spcPts val="225"/>
              </a:spcAft>
              <a:buFont typeface="Times New Roman" panose="02020603050405020304" pitchFamily="18" charset="0"/>
              <a:buChar char="—"/>
              <a:defRPr/>
            </a:pPr>
            <a:endParaRPr lang="it-IT" sz="1400" dirty="0">
              <a:solidFill>
                <a:prstClr val="black"/>
              </a:solidFill>
              <a:latin typeface="Times New Roman" panose="02020603050405020304" pitchFamily="18" charset="0"/>
              <a:cs typeface="Times New Roman" panose="02020603050405020304" pitchFamily="18" charset="0"/>
            </a:endParaRPr>
          </a:p>
          <a:p>
            <a:pPr marL="205740" indent="-205740" algn="just" defTabSz="514347">
              <a:spcAft>
                <a:spcPts val="225"/>
              </a:spcAft>
              <a:buFont typeface="Times New Roman" panose="02020603050405020304" pitchFamily="18" charset="0"/>
              <a:buChar char="—"/>
              <a:defRPr/>
            </a:pPr>
            <a:endParaRPr lang="it-IT" sz="1400" dirty="0">
              <a:solidFill>
                <a:prstClr val="black"/>
              </a:solidFill>
              <a:latin typeface="Times New Roman" panose="02020603050405020304" pitchFamily="18" charset="0"/>
              <a:cs typeface="Times New Roman" panose="02020603050405020304" pitchFamily="18" charset="0"/>
            </a:endParaRPr>
          </a:p>
          <a:p>
            <a:pPr marL="205740" indent="-205740" algn="just" defTabSz="514347">
              <a:spcAft>
                <a:spcPts val="225"/>
              </a:spcAft>
              <a:buFont typeface="Times New Roman" panose="02020603050405020304" pitchFamily="18" charset="0"/>
              <a:buChar char="—"/>
              <a:defRPr/>
            </a:pPr>
            <a:endParaRPr lang="it-IT" sz="1400" dirty="0">
              <a:solidFill>
                <a:prstClr val="black"/>
              </a:solidFill>
              <a:latin typeface="Times New Roman" panose="02020603050405020304" pitchFamily="18" charset="0"/>
              <a:cs typeface="Times New Roman" panose="02020603050405020304" pitchFamily="18" charset="0"/>
            </a:endParaRPr>
          </a:p>
          <a:p>
            <a:pPr marL="205740" indent="-205740" algn="just" defTabSz="514347">
              <a:spcAft>
                <a:spcPts val="225"/>
              </a:spcAft>
              <a:buFont typeface="Times New Roman" panose="02020603050405020304" pitchFamily="18" charset="0"/>
              <a:buChar char="—"/>
              <a:defRPr/>
            </a:pPr>
            <a:endParaRPr lang="it-IT" sz="1400" dirty="0">
              <a:solidFill>
                <a:prstClr val="black"/>
              </a:solidFill>
              <a:latin typeface="Times New Roman" panose="02020603050405020304" pitchFamily="18" charset="0"/>
              <a:cs typeface="Times New Roman" panose="02020603050405020304" pitchFamily="18" charset="0"/>
            </a:endParaRPr>
          </a:p>
          <a:p>
            <a:pPr marL="205740" indent="-205740" algn="just" defTabSz="514347">
              <a:spcAft>
                <a:spcPts val="225"/>
              </a:spcAft>
              <a:buFont typeface="Times New Roman" panose="02020603050405020304" pitchFamily="18" charset="0"/>
              <a:buChar char="—"/>
              <a:defRPr/>
            </a:pPr>
            <a:endParaRPr lang="it-IT" sz="1400" dirty="0">
              <a:solidFill>
                <a:prstClr val="black"/>
              </a:solidFill>
              <a:latin typeface="Times New Roman" panose="02020603050405020304" pitchFamily="18" charset="0"/>
              <a:cs typeface="Times New Roman" panose="02020603050405020304" pitchFamily="18" charset="0"/>
            </a:endParaRPr>
          </a:p>
          <a:p>
            <a:pPr marL="205740" indent="-205740" algn="just" defTabSz="514347">
              <a:spcAft>
                <a:spcPts val="225"/>
              </a:spcAft>
              <a:buFont typeface="Times New Roman" panose="02020603050405020304" pitchFamily="18" charset="0"/>
              <a:buChar char="—"/>
              <a:defRPr/>
            </a:pPr>
            <a:endParaRPr lang="en-US" sz="1400" dirty="0">
              <a:solidFill>
                <a:prstClr val="black"/>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64AE3502-0480-C7AB-83DA-ABE187F3A4BB}"/>
              </a:ext>
            </a:extLst>
          </p:cNvPr>
          <p:cNvSpPr/>
          <p:nvPr/>
        </p:nvSpPr>
        <p:spPr>
          <a:xfrm>
            <a:off x="574468" y="1703688"/>
            <a:ext cx="7992889" cy="7968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96481813-D27E-5E71-B3A9-B549111EADE3}"/>
              </a:ext>
            </a:extLst>
          </p:cNvPr>
          <p:cNvSpPr txBox="1"/>
          <p:nvPr/>
        </p:nvSpPr>
        <p:spPr>
          <a:xfrm>
            <a:off x="1499911" y="1863738"/>
            <a:ext cx="6912769" cy="677108"/>
          </a:xfrm>
          <a:prstGeom prst="rect">
            <a:avLst/>
          </a:prstGeom>
          <a:noFill/>
        </p:spPr>
        <p:txBody>
          <a:bodyPr wrap="square" rtlCol="0">
            <a:spAutoFit/>
          </a:bodyPr>
          <a:lstStyle/>
          <a:p>
            <a:r>
              <a:rPr lang="it-IT" sz="2000" dirty="0">
                <a:latin typeface="Times New Roman" panose="02020603050405020304" pitchFamily="18" charset="0"/>
                <a:cs typeface="Times New Roman" panose="02020603050405020304" pitchFamily="18" charset="0"/>
              </a:rPr>
              <a:t>indipendentemente dalla sua </a:t>
            </a:r>
            <a:r>
              <a:rPr lang="it-IT" sz="2000" b="1" dirty="0">
                <a:latin typeface="Times New Roman" panose="02020603050405020304" pitchFamily="18" charset="0"/>
                <a:cs typeface="Times New Roman" panose="02020603050405020304" pitchFamily="18" charset="0"/>
              </a:rPr>
              <a:t>natura o da requisiti di forma</a:t>
            </a:r>
          </a:p>
          <a:p>
            <a:endParaRPr lang="en-GB" dirty="0"/>
          </a:p>
        </p:txBody>
      </p:sp>
      <p:sp>
        <p:nvSpPr>
          <p:cNvPr id="25" name="Rectangle 24">
            <a:extLst>
              <a:ext uri="{FF2B5EF4-FFF2-40B4-BE49-F238E27FC236}">
                <a16:creationId xmlns:a16="http://schemas.microsoft.com/office/drawing/2014/main" id="{782FEBF6-5664-3B6E-08FC-A04EECEAFB6A}"/>
              </a:ext>
            </a:extLst>
          </p:cNvPr>
          <p:cNvSpPr/>
          <p:nvPr/>
        </p:nvSpPr>
        <p:spPr>
          <a:xfrm>
            <a:off x="574468" y="2508667"/>
            <a:ext cx="7992889" cy="7968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37DF138F-A9E5-F76F-87E8-972DD19CF7B2}"/>
              </a:ext>
            </a:extLst>
          </p:cNvPr>
          <p:cNvSpPr txBox="1"/>
          <p:nvPr/>
        </p:nvSpPr>
        <p:spPr>
          <a:xfrm>
            <a:off x="1499909" y="2586710"/>
            <a:ext cx="7103813" cy="984885"/>
          </a:xfrm>
          <a:prstGeom prst="rect">
            <a:avLst/>
          </a:prstGeom>
          <a:noFill/>
        </p:spPr>
        <p:txBody>
          <a:bodyPr wrap="square" rtlCol="0">
            <a:spAutoFit/>
          </a:bodyPr>
          <a:lstStyle/>
          <a:p>
            <a:pPr algn="just"/>
            <a:r>
              <a:rPr lang="it-IT" sz="2000" dirty="0">
                <a:latin typeface="Times New Roman" panose="02020603050405020304" pitchFamily="18" charset="0"/>
                <a:cs typeface="Times New Roman" panose="02020603050405020304" pitchFamily="18" charset="0"/>
              </a:rPr>
              <a:t>che fissi in maniera definitiva la posizione della CE al termine di una procedura amministrativa (escluse le misure preparatorie)</a:t>
            </a:r>
          </a:p>
          <a:p>
            <a:pPr algn="just"/>
            <a:endParaRPr lang="en-GB" dirty="0"/>
          </a:p>
        </p:txBody>
      </p:sp>
      <p:sp>
        <p:nvSpPr>
          <p:cNvPr id="30" name="Rectangle 29">
            <a:extLst>
              <a:ext uri="{FF2B5EF4-FFF2-40B4-BE49-F238E27FC236}">
                <a16:creationId xmlns:a16="http://schemas.microsoft.com/office/drawing/2014/main" id="{092CB9CD-CC37-D5A5-D634-B3408FE71282}"/>
              </a:ext>
            </a:extLst>
          </p:cNvPr>
          <p:cNvSpPr/>
          <p:nvPr/>
        </p:nvSpPr>
        <p:spPr>
          <a:xfrm>
            <a:off x="574468" y="3302364"/>
            <a:ext cx="7992889" cy="13685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60C36F19-CEF8-5EB4-759F-D982AFE02E1E}"/>
              </a:ext>
            </a:extLst>
          </p:cNvPr>
          <p:cNvSpPr txBox="1"/>
          <p:nvPr/>
        </p:nvSpPr>
        <p:spPr>
          <a:xfrm>
            <a:off x="1547664" y="3239634"/>
            <a:ext cx="6908915" cy="1231106"/>
          </a:xfrm>
          <a:prstGeom prst="rect">
            <a:avLst/>
          </a:prstGeom>
          <a:noFill/>
        </p:spPr>
        <p:txBody>
          <a:bodyPr wrap="square" rtlCol="0">
            <a:spAutoFit/>
          </a:bodyPr>
          <a:lstStyle/>
          <a:p>
            <a:pPr algn="just"/>
            <a:endParaRPr lang="it-IT" sz="1400" dirty="0">
              <a:latin typeface="Times New Roman" panose="02020603050405020304" pitchFamily="18" charset="0"/>
              <a:cs typeface="Times New Roman" panose="02020603050405020304" pitchFamily="18" charset="0"/>
            </a:endParaRPr>
          </a:p>
          <a:p>
            <a:pPr algn="just"/>
            <a:r>
              <a:rPr lang="en-GB" sz="2000" dirty="0">
                <a:latin typeface="Times New Roman" panose="02020603050405020304" pitchFamily="18" charset="0"/>
                <a:cs typeface="Times New Roman" panose="02020603050405020304" pitchFamily="18" charset="0"/>
              </a:rPr>
              <a:t>i cui </a:t>
            </a:r>
            <a:r>
              <a:rPr lang="it-IT" sz="2000" dirty="0">
                <a:latin typeface="Times New Roman" panose="02020603050405020304" pitchFamily="18" charset="0"/>
                <a:cs typeface="Times New Roman" panose="02020603050405020304" pitchFamily="18" charset="0"/>
              </a:rPr>
              <a:t>effetti giuridici </a:t>
            </a:r>
            <a:r>
              <a:rPr lang="it-IT" sz="2000" b="1" dirty="0">
                <a:latin typeface="Times New Roman" panose="02020603050405020304" pitchFamily="18" charset="0"/>
                <a:cs typeface="Times New Roman" panose="02020603050405020304" pitchFamily="18" charset="0"/>
              </a:rPr>
              <a:t>vincolanti</a:t>
            </a:r>
            <a:r>
              <a:rPr lang="it-IT" sz="2000" dirty="0">
                <a:latin typeface="Times New Roman" panose="02020603050405020304" pitchFamily="18" charset="0"/>
                <a:cs typeface="Times New Roman" panose="02020603050405020304" pitchFamily="18" charset="0"/>
              </a:rPr>
              <a:t> siano tali da </a:t>
            </a:r>
            <a:r>
              <a:rPr lang="it-IT" sz="2000" b="1" dirty="0">
                <a:latin typeface="Times New Roman" panose="02020603050405020304" pitchFamily="18" charset="0"/>
                <a:cs typeface="Times New Roman" panose="02020603050405020304" pitchFamily="18" charset="0"/>
              </a:rPr>
              <a:t>incidere sugli interessi del ricorrente </a:t>
            </a:r>
            <a:r>
              <a:rPr lang="it-IT" sz="2000" dirty="0">
                <a:latin typeface="Times New Roman" panose="02020603050405020304" pitchFamily="18" charset="0"/>
                <a:cs typeface="Times New Roman" panose="02020603050405020304" pitchFamily="18" charset="0"/>
              </a:rPr>
              <a:t>(persona fisica o giuridica), </a:t>
            </a:r>
            <a:r>
              <a:rPr lang="it-IT" sz="2000" b="1" dirty="0">
                <a:latin typeface="Times New Roman" panose="02020603050405020304" pitchFamily="18" charset="0"/>
                <a:cs typeface="Times New Roman" panose="02020603050405020304" pitchFamily="18" charset="0"/>
              </a:rPr>
              <a:t>modificandone in misura rilevante la situazione giuridica</a:t>
            </a:r>
            <a:r>
              <a:rPr lang="en-GB" sz="2000" b="1" dirty="0">
                <a:latin typeface="Times New Roman" panose="02020603050405020304" pitchFamily="18" charset="0"/>
                <a:cs typeface="Times New Roman" panose="02020603050405020304" pitchFamily="18" charset="0"/>
              </a:rPr>
              <a:t> </a:t>
            </a:r>
          </a:p>
        </p:txBody>
      </p:sp>
      <p:pic>
        <p:nvPicPr>
          <p:cNvPr id="10" name="Graphic 9" descr="Close with solid fill">
            <a:extLst>
              <a:ext uri="{FF2B5EF4-FFF2-40B4-BE49-F238E27FC236}">
                <a16:creationId xmlns:a16="http://schemas.microsoft.com/office/drawing/2014/main" id="{AE993CEB-7666-D607-EFB2-A9544F3419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8635" y="1748025"/>
            <a:ext cx="677109" cy="677109"/>
          </a:xfrm>
          <a:prstGeom prst="rect">
            <a:avLst/>
          </a:prstGeom>
        </p:spPr>
      </p:pic>
      <p:pic>
        <p:nvPicPr>
          <p:cNvPr id="12" name="Graphic 11" descr="Badge Tick1 with solid fill">
            <a:extLst>
              <a:ext uri="{FF2B5EF4-FFF2-40B4-BE49-F238E27FC236}">
                <a16:creationId xmlns:a16="http://schemas.microsoft.com/office/drawing/2014/main" id="{381A50A3-6D85-CBD8-F1C0-BF45934323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734" y="2560859"/>
            <a:ext cx="764909" cy="764909"/>
          </a:xfrm>
          <a:prstGeom prst="rect">
            <a:avLst/>
          </a:prstGeom>
        </p:spPr>
      </p:pic>
      <p:pic>
        <p:nvPicPr>
          <p:cNvPr id="13" name="Graphic 12" descr="Badge Tick1 with solid fill">
            <a:extLst>
              <a:ext uri="{FF2B5EF4-FFF2-40B4-BE49-F238E27FC236}">
                <a16:creationId xmlns:a16="http://schemas.microsoft.com/office/drawing/2014/main" id="{5913E53E-E5B5-C244-6AE1-2DDBBD56EC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734" y="3544726"/>
            <a:ext cx="764909" cy="764909"/>
          </a:xfrm>
          <a:prstGeom prst="rect">
            <a:avLst/>
          </a:prstGeom>
        </p:spPr>
      </p:pic>
    </p:spTree>
    <p:extLst>
      <p:ext uri="{BB962C8B-B14F-4D97-AF65-F5344CB8AC3E}">
        <p14:creationId xmlns:p14="http://schemas.microsoft.com/office/powerpoint/2010/main" val="1626239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TLMARKERSHAPE" val="OTL"/>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00.xml><?xml version="1.0" encoding="utf-8"?>
<p:tagLst xmlns:a="http://schemas.openxmlformats.org/drawingml/2006/main" xmlns:r="http://schemas.openxmlformats.org/officeDocument/2006/relationships" xmlns:p="http://schemas.openxmlformats.org/presentationml/2006/main">
  <p:tag name="OTLMARKERSHAPE" val="OTL"/>
</p:tagLst>
</file>

<file path=ppt/tags/tag101.xml><?xml version="1.0" encoding="utf-8"?>
<p:tagLst xmlns:a="http://schemas.openxmlformats.org/drawingml/2006/main" xmlns:r="http://schemas.openxmlformats.org/officeDocument/2006/relationships" xmlns:p="http://schemas.openxmlformats.org/presentationml/2006/main">
  <p:tag name="OTLMARKERSHAPE" val="OTL"/>
</p:tagLst>
</file>

<file path=ppt/tags/tag102.xml><?xml version="1.0" encoding="utf-8"?>
<p:tagLst xmlns:a="http://schemas.openxmlformats.org/drawingml/2006/main" xmlns:r="http://schemas.openxmlformats.org/officeDocument/2006/relationships" xmlns:p="http://schemas.openxmlformats.org/presentationml/2006/main">
  <p:tag name="OTLMARKERSHAPE" val="OTL"/>
</p:tagLst>
</file>

<file path=ppt/tags/tag103.xml><?xml version="1.0" encoding="utf-8"?>
<p:tagLst xmlns:a="http://schemas.openxmlformats.org/drawingml/2006/main" xmlns:r="http://schemas.openxmlformats.org/officeDocument/2006/relationships" xmlns:p="http://schemas.openxmlformats.org/presentationml/2006/main">
  <p:tag name="OTLMARKERSHAPE" val="OTL"/>
</p:tagLst>
</file>

<file path=ppt/tags/tag104.xml><?xml version="1.0" encoding="utf-8"?>
<p:tagLst xmlns:a="http://schemas.openxmlformats.org/drawingml/2006/main" xmlns:r="http://schemas.openxmlformats.org/officeDocument/2006/relationships" xmlns:p="http://schemas.openxmlformats.org/presentationml/2006/main">
  <p:tag name="OTLMARKERSHAPE" val="OTL"/>
</p:tagLst>
</file>

<file path=ppt/tags/tag105.xml><?xml version="1.0" encoding="utf-8"?>
<p:tagLst xmlns:a="http://schemas.openxmlformats.org/drawingml/2006/main" xmlns:r="http://schemas.openxmlformats.org/officeDocument/2006/relationships" xmlns:p="http://schemas.openxmlformats.org/presentationml/2006/main">
  <p:tag name="OTLMARKERSHAPE" val="OTL"/>
</p:tagLst>
</file>

<file path=ppt/tags/tag106.xml><?xml version="1.0" encoding="utf-8"?>
<p:tagLst xmlns:a="http://schemas.openxmlformats.org/drawingml/2006/main" xmlns:r="http://schemas.openxmlformats.org/officeDocument/2006/relationships" xmlns:p="http://schemas.openxmlformats.org/presentationml/2006/main">
  <p:tag name="OTLMARKERSHAPE" val="OTL"/>
</p:tagLst>
</file>

<file path=ppt/tags/tag107.xml><?xml version="1.0" encoding="utf-8"?>
<p:tagLst xmlns:a="http://schemas.openxmlformats.org/drawingml/2006/main" xmlns:r="http://schemas.openxmlformats.org/officeDocument/2006/relationships" xmlns:p="http://schemas.openxmlformats.org/presentationml/2006/main">
  <p:tag name="OTLMARKERSHAPE" val="OTL"/>
</p:tagLst>
</file>

<file path=ppt/tags/tag108.xml><?xml version="1.0" encoding="utf-8"?>
<p:tagLst xmlns:a="http://schemas.openxmlformats.org/drawingml/2006/main" xmlns:r="http://schemas.openxmlformats.org/officeDocument/2006/relationships" xmlns:p="http://schemas.openxmlformats.org/presentationml/2006/main">
  <p:tag name="OTLMARKERSHAPE" val="OTL"/>
</p:tagLst>
</file>

<file path=ppt/tags/tag109.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2.xml><?xml version="1.0" encoding="utf-8"?>
<p:tagLst xmlns:a="http://schemas.openxmlformats.org/drawingml/2006/main" xmlns:r="http://schemas.openxmlformats.org/officeDocument/2006/relationships" xmlns:p="http://schemas.openxmlformats.org/presentationml/2006/main">
  <p:tag name="OTLMARKERSHAPE" val="OTL"/>
</p:tagLst>
</file>

<file path=ppt/tags/tag113.xml><?xml version="1.0" encoding="utf-8"?>
<p:tagLst xmlns:a="http://schemas.openxmlformats.org/drawingml/2006/main" xmlns:r="http://schemas.openxmlformats.org/officeDocument/2006/relationships" xmlns:p="http://schemas.openxmlformats.org/presentationml/2006/main">
  <p:tag name="OTLMARKERSHAPE" val="OTL"/>
</p:tagLst>
</file>

<file path=ppt/tags/tag114.xml><?xml version="1.0" encoding="utf-8"?>
<p:tagLst xmlns:a="http://schemas.openxmlformats.org/drawingml/2006/main" xmlns:r="http://schemas.openxmlformats.org/officeDocument/2006/relationships" xmlns:p="http://schemas.openxmlformats.org/presentationml/2006/main">
  <p:tag name="OTLMARKERSHAPE" val="OTL"/>
</p:tagLst>
</file>

<file path=ppt/tags/tag115.xml><?xml version="1.0" encoding="utf-8"?>
<p:tagLst xmlns:a="http://schemas.openxmlformats.org/drawingml/2006/main" xmlns:r="http://schemas.openxmlformats.org/officeDocument/2006/relationships" xmlns:p="http://schemas.openxmlformats.org/presentationml/2006/main">
  <p:tag name="OTLMARKERSHAPE" val="OTL"/>
</p:tagLst>
</file>

<file path=ppt/tags/tag116.xml><?xml version="1.0" encoding="utf-8"?>
<p:tagLst xmlns:a="http://schemas.openxmlformats.org/drawingml/2006/main" xmlns:r="http://schemas.openxmlformats.org/officeDocument/2006/relationships" xmlns:p="http://schemas.openxmlformats.org/presentationml/2006/main">
  <p:tag name="OTLMARKERSHAPE" val="OTL"/>
</p:tagLst>
</file>

<file path=ppt/tags/tag117.xml><?xml version="1.0" encoding="utf-8"?>
<p:tagLst xmlns:a="http://schemas.openxmlformats.org/drawingml/2006/main" xmlns:r="http://schemas.openxmlformats.org/officeDocument/2006/relationships" xmlns:p="http://schemas.openxmlformats.org/presentationml/2006/main">
  <p:tag name="OTLMARKERSHAPE" val="OTL"/>
</p:tagLst>
</file>

<file path=ppt/tags/tag118.xml><?xml version="1.0" encoding="utf-8"?>
<p:tagLst xmlns:a="http://schemas.openxmlformats.org/drawingml/2006/main" xmlns:r="http://schemas.openxmlformats.org/officeDocument/2006/relationships" xmlns:p="http://schemas.openxmlformats.org/presentationml/2006/main">
  <p:tag name="OTLMARKERSHAPE" val="OTL"/>
</p:tagLst>
</file>

<file path=ppt/tags/tag119.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20.xml><?xml version="1.0" encoding="utf-8"?>
<p:tagLst xmlns:a="http://schemas.openxmlformats.org/drawingml/2006/main" xmlns:r="http://schemas.openxmlformats.org/officeDocument/2006/relationships" xmlns:p="http://schemas.openxmlformats.org/presentationml/2006/main">
  <p:tag name="OTLMARKERSHAPE" val="OTL"/>
</p:tagLst>
</file>

<file path=ppt/tags/tag121.xml><?xml version="1.0" encoding="utf-8"?>
<p:tagLst xmlns:a="http://schemas.openxmlformats.org/drawingml/2006/main" xmlns:r="http://schemas.openxmlformats.org/officeDocument/2006/relationships" xmlns:p="http://schemas.openxmlformats.org/presentationml/2006/main">
  <p:tag name="OTLMARKERSHAPE" val="OTL"/>
</p:tagLst>
</file>

<file path=ppt/tags/tag122.xml><?xml version="1.0" encoding="utf-8"?>
<p:tagLst xmlns:a="http://schemas.openxmlformats.org/drawingml/2006/main" xmlns:r="http://schemas.openxmlformats.org/officeDocument/2006/relationships" xmlns:p="http://schemas.openxmlformats.org/presentationml/2006/main">
  <p:tag name="OTLMARKERSHAPE" val="OTL"/>
</p:tagLst>
</file>

<file path=ppt/tags/tag123.xml><?xml version="1.0" encoding="utf-8"?>
<p:tagLst xmlns:a="http://schemas.openxmlformats.org/drawingml/2006/main" xmlns:r="http://schemas.openxmlformats.org/officeDocument/2006/relationships" xmlns:p="http://schemas.openxmlformats.org/presentationml/2006/main">
  <p:tag name="OTLMARKERSHAPE" val="OTL"/>
</p:tagLst>
</file>

<file path=ppt/tags/tag124.xml><?xml version="1.0" encoding="utf-8"?>
<p:tagLst xmlns:a="http://schemas.openxmlformats.org/drawingml/2006/main" xmlns:r="http://schemas.openxmlformats.org/officeDocument/2006/relationships" xmlns:p="http://schemas.openxmlformats.org/presentationml/2006/main">
  <p:tag name="OTLMARKERSHAPE" val="OTL"/>
</p:tagLst>
</file>

<file path=ppt/tags/tag125.xml><?xml version="1.0" encoding="utf-8"?>
<p:tagLst xmlns:a="http://schemas.openxmlformats.org/drawingml/2006/main" xmlns:r="http://schemas.openxmlformats.org/officeDocument/2006/relationships" xmlns:p="http://schemas.openxmlformats.org/presentationml/2006/main">
  <p:tag name="OTLMARKERSHAPE" val="OTL"/>
</p:tagLst>
</file>

<file path=ppt/tags/tag126.xml><?xml version="1.0" encoding="utf-8"?>
<p:tagLst xmlns:a="http://schemas.openxmlformats.org/drawingml/2006/main" xmlns:r="http://schemas.openxmlformats.org/officeDocument/2006/relationships" xmlns:p="http://schemas.openxmlformats.org/presentationml/2006/main">
  <p:tag name="OTLMARKERSHAPE" val="OTL"/>
</p:tagLst>
</file>

<file path=ppt/tags/tag127.xml><?xml version="1.0" encoding="utf-8"?>
<p:tagLst xmlns:a="http://schemas.openxmlformats.org/drawingml/2006/main" xmlns:r="http://schemas.openxmlformats.org/officeDocument/2006/relationships" xmlns:p="http://schemas.openxmlformats.org/presentationml/2006/main">
  <p:tag name="OTLMARKERSHAPE" val="OTL"/>
</p:tagLst>
</file>

<file path=ppt/tags/tag128.xml><?xml version="1.0" encoding="utf-8"?>
<p:tagLst xmlns:a="http://schemas.openxmlformats.org/drawingml/2006/main" xmlns:r="http://schemas.openxmlformats.org/officeDocument/2006/relationships" xmlns:p="http://schemas.openxmlformats.org/presentationml/2006/main">
  <p:tag name="OTLMARKERSHAPE" val="OTL"/>
</p:tagLst>
</file>

<file path=ppt/tags/tag129.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30.xml><?xml version="1.0" encoding="utf-8"?>
<p:tagLst xmlns:a="http://schemas.openxmlformats.org/drawingml/2006/main" xmlns:r="http://schemas.openxmlformats.org/officeDocument/2006/relationships" xmlns:p="http://schemas.openxmlformats.org/presentationml/2006/main">
  <p:tag name="OTLMARKERSHAPE" val="OTL"/>
</p:tagLst>
</file>

<file path=ppt/tags/tag131.xml><?xml version="1.0" encoding="utf-8"?>
<p:tagLst xmlns:a="http://schemas.openxmlformats.org/drawingml/2006/main" xmlns:r="http://schemas.openxmlformats.org/officeDocument/2006/relationships" xmlns:p="http://schemas.openxmlformats.org/presentationml/2006/main">
  <p:tag name="OTLMARKERSHAPE" val="OTL"/>
</p:tagLst>
</file>

<file path=ppt/tags/tag132.xml><?xml version="1.0" encoding="utf-8"?>
<p:tagLst xmlns:a="http://schemas.openxmlformats.org/drawingml/2006/main" xmlns:r="http://schemas.openxmlformats.org/officeDocument/2006/relationships" xmlns:p="http://schemas.openxmlformats.org/presentationml/2006/main">
  <p:tag name="OTLMARKERSHAPE" val="OTL"/>
</p:tagLst>
</file>

<file path=ppt/tags/tag133.xml><?xml version="1.0" encoding="utf-8"?>
<p:tagLst xmlns:a="http://schemas.openxmlformats.org/drawingml/2006/main" xmlns:r="http://schemas.openxmlformats.org/officeDocument/2006/relationships" xmlns:p="http://schemas.openxmlformats.org/presentationml/2006/main">
  <p:tag name="OTLMARKERSHAPE" val="OTL"/>
</p:tagLst>
</file>

<file path=ppt/tags/tag134.xml><?xml version="1.0" encoding="utf-8"?>
<p:tagLst xmlns:a="http://schemas.openxmlformats.org/drawingml/2006/main" xmlns:r="http://schemas.openxmlformats.org/officeDocument/2006/relationships" xmlns:p="http://schemas.openxmlformats.org/presentationml/2006/main">
  <p:tag name="OTLMARKERSHAPE" val="OTL"/>
</p:tagLst>
</file>

<file path=ppt/tags/tag135.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Lst>
</file>

<file path=ppt/tags/tag68.xml><?xml version="1.0" encoding="utf-8"?>
<p:tagLst xmlns:a="http://schemas.openxmlformats.org/drawingml/2006/main" xmlns:r="http://schemas.openxmlformats.org/officeDocument/2006/relationships" xmlns:p="http://schemas.openxmlformats.org/presentationml/2006/main">
  <p:tag name="OTLMARKERSHAPE" val="OTL"/>
</p:tagLst>
</file>

<file path=ppt/tags/tag69.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70.xml><?xml version="1.0" encoding="utf-8"?>
<p:tagLst xmlns:a="http://schemas.openxmlformats.org/drawingml/2006/main" xmlns:r="http://schemas.openxmlformats.org/officeDocument/2006/relationships" xmlns:p="http://schemas.openxmlformats.org/presentationml/2006/main">
  <p:tag name="OTLMARKERSHAPE" val="OTL"/>
</p:tagLst>
</file>

<file path=ppt/tags/tag71.xml><?xml version="1.0" encoding="utf-8"?>
<p:tagLst xmlns:a="http://schemas.openxmlformats.org/drawingml/2006/main" xmlns:r="http://schemas.openxmlformats.org/officeDocument/2006/relationships" xmlns:p="http://schemas.openxmlformats.org/presentationml/2006/main">
  <p:tag name="OTLMARKERSHAPE" val="OTL"/>
</p:tagLst>
</file>

<file path=ppt/tags/tag72.xml><?xml version="1.0" encoding="utf-8"?>
<p:tagLst xmlns:a="http://schemas.openxmlformats.org/drawingml/2006/main" xmlns:r="http://schemas.openxmlformats.org/officeDocument/2006/relationships" xmlns:p="http://schemas.openxmlformats.org/presentationml/2006/main">
  <p:tag name="OTLMARKERSHAPE" val="OTL"/>
</p:tagLst>
</file>

<file path=ppt/tags/tag73.xml><?xml version="1.0" encoding="utf-8"?>
<p:tagLst xmlns:a="http://schemas.openxmlformats.org/drawingml/2006/main" xmlns:r="http://schemas.openxmlformats.org/officeDocument/2006/relationships" xmlns:p="http://schemas.openxmlformats.org/presentationml/2006/main">
  <p:tag name="OTLMARKERSHAPE" val="OTL"/>
</p:tagLst>
</file>

<file path=ppt/tags/tag74.xml><?xml version="1.0" encoding="utf-8"?>
<p:tagLst xmlns:a="http://schemas.openxmlformats.org/drawingml/2006/main" xmlns:r="http://schemas.openxmlformats.org/officeDocument/2006/relationships" xmlns:p="http://schemas.openxmlformats.org/presentationml/2006/main">
  <p:tag name="OTLMARKERSHAPE" val="OTL"/>
</p:tagLst>
</file>

<file path=ppt/tags/tag75.xml><?xml version="1.0" encoding="utf-8"?>
<p:tagLst xmlns:a="http://schemas.openxmlformats.org/drawingml/2006/main" xmlns:r="http://schemas.openxmlformats.org/officeDocument/2006/relationships" xmlns:p="http://schemas.openxmlformats.org/presentationml/2006/main">
  <p:tag name="OTLMARKERSHAPE" val="OTL"/>
</p:tagLst>
</file>

<file path=ppt/tags/tag76.xml><?xml version="1.0" encoding="utf-8"?>
<p:tagLst xmlns:a="http://schemas.openxmlformats.org/drawingml/2006/main" xmlns:r="http://schemas.openxmlformats.org/officeDocument/2006/relationships" xmlns:p="http://schemas.openxmlformats.org/presentationml/2006/main">
  <p:tag name="OTLMARKERSHAPE" val="OTL"/>
</p:tagLst>
</file>

<file path=ppt/tags/tag77.xml><?xml version="1.0" encoding="utf-8"?>
<p:tagLst xmlns:a="http://schemas.openxmlformats.org/drawingml/2006/main" xmlns:r="http://schemas.openxmlformats.org/officeDocument/2006/relationships" xmlns:p="http://schemas.openxmlformats.org/presentationml/2006/main">
  <p:tag name="OTLMARKERSHAPE" val="OTL"/>
</p:tagLst>
</file>

<file path=ppt/tags/tag78.xml><?xml version="1.0" encoding="utf-8"?>
<p:tagLst xmlns:a="http://schemas.openxmlformats.org/drawingml/2006/main" xmlns:r="http://schemas.openxmlformats.org/officeDocument/2006/relationships" xmlns:p="http://schemas.openxmlformats.org/presentationml/2006/main">
  <p:tag name="OTLMARKERSHAPE" val="OTL"/>
</p:tagLst>
</file>

<file path=ppt/tags/tag79.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80.xml><?xml version="1.0" encoding="utf-8"?>
<p:tagLst xmlns:a="http://schemas.openxmlformats.org/drawingml/2006/main" xmlns:r="http://schemas.openxmlformats.org/officeDocument/2006/relationships" xmlns:p="http://schemas.openxmlformats.org/presentationml/2006/main">
  <p:tag name="OTLMARKERSHAPE" val="OTL"/>
</p:tagLst>
</file>

<file path=ppt/tags/tag81.xml><?xml version="1.0" encoding="utf-8"?>
<p:tagLst xmlns:a="http://schemas.openxmlformats.org/drawingml/2006/main" xmlns:r="http://schemas.openxmlformats.org/officeDocument/2006/relationships" xmlns:p="http://schemas.openxmlformats.org/presentationml/2006/main">
  <p:tag name="OTLMARKERSHAPE" val="OTL"/>
</p:tagLst>
</file>

<file path=ppt/tags/tag82.xml><?xml version="1.0" encoding="utf-8"?>
<p:tagLst xmlns:a="http://schemas.openxmlformats.org/drawingml/2006/main" xmlns:r="http://schemas.openxmlformats.org/officeDocument/2006/relationships" xmlns:p="http://schemas.openxmlformats.org/presentationml/2006/main">
  <p:tag name="OTLMARKERSHAPE" val="OTL"/>
</p:tagLst>
</file>

<file path=ppt/tags/tag83.xml><?xml version="1.0" encoding="utf-8"?>
<p:tagLst xmlns:a="http://schemas.openxmlformats.org/drawingml/2006/main" xmlns:r="http://schemas.openxmlformats.org/officeDocument/2006/relationships" xmlns:p="http://schemas.openxmlformats.org/presentationml/2006/main">
  <p:tag name="OTLMARKERSHAPE" val="OTL"/>
</p:tagLst>
</file>

<file path=ppt/tags/tag84.xml><?xml version="1.0" encoding="utf-8"?>
<p:tagLst xmlns:a="http://schemas.openxmlformats.org/drawingml/2006/main" xmlns:r="http://schemas.openxmlformats.org/officeDocument/2006/relationships" xmlns:p="http://schemas.openxmlformats.org/presentationml/2006/main">
  <p:tag name="OTLMARKERSHAPE" val="OTL"/>
</p:tagLst>
</file>

<file path=ppt/tags/tag85.xml><?xml version="1.0" encoding="utf-8"?>
<p:tagLst xmlns:a="http://schemas.openxmlformats.org/drawingml/2006/main" xmlns:r="http://schemas.openxmlformats.org/officeDocument/2006/relationships" xmlns:p="http://schemas.openxmlformats.org/presentationml/2006/main">
  <p:tag name="OTLMARKERSHAPE" val="OTL"/>
</p:tagLst>
</file>

<file path=ppt/tags/tag86.xml><?xml version="1.0" encoding="utf-8"?>
<p:tagLst xmlns:a="http://schemas.openxmlformats.org/drawingml/2006/main" xmlns:r="http://schemas.openxmlformats.org/officeDocument/2006/relationships" xmlns:p="http://schemas.openxmlformats.org/presentationml/2006/main">
  <p:tag name="OTLMARKERSHAPE" val="OTL"/>
</p:tagLst>
</file>

<file path=ppt/tags/tag87.xml><?xml version="1.0" encoding="utf-8"?>
<p:tagLst xmlns:a="http://schemas.openxmlformats.org/drawingml/2006/main" xmlns:r="http://schemas.openxmlformats.org/officeDocument/2006/relationships" xmlns:p="http://schemas.openxmlformats.org/presentationml/2006/main">
  <p:tag name="OTLMARKERSHAPE" val="OTL"/>
</p:tagLst>
</file>

<file path=ppt/tags/tag88.xml><?xml version="1.0" encoding="utf-8"?>
<p:tagLst xmlns:a="http://schemas.openxmlformats.org/drawingml/2006/main" xmlns:r="http://schemas.openxmlformats.org/officeDocument/2006/relationships" xmlns:p="http://schemas.openxmlformats.org/presentationml/2006/main">
  <p:tag name="OTLMARKERSHAPE" val="OTL"/>
</p:tagLst>
</file>

<file path=ppt/tags/tag89.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ags/tag90.xml><?xml version="1.0" encoding="utf-8"?>
<p:tagLst xmlns:a="http://schemas.openxmlformats.org/drawingml/2006/main" xmlns:r="http://schemas.openxmlformats.org/officeDocument/2006/relationships" xmlns:p="http://schemas.openxmlformats.org/presentationml/2006/main">
  <p:tag name="OTLMARKERSHAPE" val="OTL"/>
</p:tagLst>
</file>

<file path=ppt/tags/tag91.xml><?xml version="1.0" encoding="utf-8"?>
<p:tagLst xmlns:a="http://schemas.openxmlformats.org/drawingml/2006/main" xmlns:r="http://schemas.openxmlformats.org/officeDocument/2006/relationships" xmlns:p="http://schemas.openxmlformats.org/presentationml/2006/main">
  <p:tag name="OTLMARKERSHAPE" val="OTL"/>
</p:tagLst>
</file>

<file path=ppt/tags/tag92.xml><?xml version="1.0" encoding="utf-8"?>
<p:tagLst xmlns:a="http://schemas.openxmlformats.org/drawingml/2006/main" xmlns:r="http://schemas.openxmlformats.org/officeDocument/2006/relationships" xmlns:p="http://schemas.openxmlformats.org/presentationml/2006/main">
  <p:tag name="OTLMARKERSHAPE" val="OTL"/>
</p:tagLst>
</file>

<file path=ppt/tags/tag93.xml><?xml version="1.0" encoding="utf-8"?>
<p:tagLst xmlns:a="http://schemas.openxmlformats.org/drawingml/2006/main" xmlns:r="http://schemas.openxmlformats.org/officeDocument/2006/relationships" xmlns:p="http://schemas.openxmlformats.org/presentationml/2006/main">
  <p:tag name="OTLMARKERSHAPE" val="OTL"/>
</p:tagLst>
</file>

<file path=ppt/tags/tag94.xml><?xml version="1.0" encoding="utf-8"?>
<p:tagLst xmlns:a="http://schemas.openxmlformats.org/drawingml/2006/main" xmlns:r="http://schemas.openxmlformats.org/officeDocument/2006/relationships" xmlns:p="http://schemas.openxmlformats.org/presentationml/2006/main">
  <p:tag name="OTLMARKERSHAPE" val="OTL"/>
</p:tagLst>
</file>

<file path=ppt/tags/tag95.xml><?xml version="1.0" encoding="utf-8"?>
<p:tagLst xmlns:a="http://schemas.openxmlformats.org/drawingml/2006/main" xmlns:r="http://schemas.openxmlformats.org/officeDocument/2006/relationships" xmlns:p="http://schemas.openxmlformats.org/presentationml/2006/main">
  <p:tag name="OTLMARKERSHAPE" val="OTL"/>
</p:tagLst>
</file>

<file path=ppt/tags/tag96.xml><?xml version="1.0" encoding="utf-8"?>
<p:tagLst xmlns:a="http://schemas.openxmlformats.org/drawingml/2006/main" xmlns:r="http://schemas.openxmlformats.org/officeDocument/2006/relationships" xmlns:p="http://schemas.openxmlformats.org/presentationml/2006/main">
  <p:tag name="OTLMARKERSHAPE" val="OTL"/>
</p:tagLst>
</file>

<file path=ppt/tags/tag97.xml><?xml version="1.0" encoding="utf-8"?>
<p:tagLst xmlns:a="http://schemas.openxmlformats.org/drawingml/2006/main" xmlns:r="http://schemas.openxmlformats.org/officeDocument/2006/relationships" xmlns:p="http://schemas.openxmlformats.org/presentationml/2006/main">
  <p:tag name="OTLMARKERSHAPE" val="OTL"/>
</p:tagLst>
</file>

<file path=ppt/tags/tag98.xml><?xml version="1.0" encoding="utf-8"?>
<p:tagLst xmlns:a="http://schemas.openxmlformats.org/drawingml/2006/main" xmlns:r="http://schemas.openxmlformats.org/officeDocument/2006/relationships" xmlns:p="http://schemas.openxmlformats.org/presentationml/2006/main">
  <p:tag name="OTLMARKERSHAPE" val="OTL"/>
</p:tagLst>
</file>

<file path=ppt/tags/tag9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CG Standard">
  <a:themeElements>
    <a:clrScheme name="CG - 2">
      <a:dk1>
        <a:sysClr val="windowText" lastClr="000000"/>
      </a:dk1>
      <a:lt1>
        <a:sysClr val="window" lastClr="FFFFFF"/>
      </a:lt1>
      <a:dk2>
        <a:srgbClr val="000000"/>
      </a:dk2>
      <a:lt2>
        <a:srgbClr val="FFFFFF"/>
      </a:lt2>
      <a:accent1>
        <a:srgbClr val="96D2FA"/>
      </a:accent1>
      <a:accent2>
        <a:srgbClr val="FF9A9B"/>
      </a:accent2>
      <a:accent3>
        <a:srgbClr val="FAE678"/>
      </a:accent3>
      <a:accent4>
        <a:srgbClr val="B4B4B4"/>
      </a:accent4>
      <a:accent5>
        <a:srgbClr val="D7F0FA"/>
      </a:accent5>
      <a:accent6>
        <a:srgbClr val="32D700"/>
      </a:accent6>
      <a:hlink>
        <a:srgbClr val="000000"/>
      </a:hlink>
      <a:folHlink>
        <a:srgbClr val="828282"/>
      </a:folHlink>
    </a:clrScheme>
    <a:fontScheme name="CG Font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G Standard v15.potx" id="{4198B17B-2C5D-4077-AA39-591681F21118}" vid="{AFF5E458-F1C2-441F-8B22-FF507F515139}"/>
    </a:ext>
  </a:extLst>
</a:theme>
</file>

<file path=ppt/theme/theme2.xml><?xml version="1.0" encoding="utf-8"?>
<a:theme xmlns:a="http://schemas.openxmlformats.org/drawingml/2006/main" name="CG Body - Standard">
  <a:themeElements>
    <a:clrScheme name="Custom 1">
      <a:dk1>
        <a:sysClr val="windowText" lastClr="000000"/>
      </a:dk1>
      <a:lt1>
        <a:srgbClr val="FFFFFF"/>
      </a:lt1>
      <a:dk2>
        <a:srgbClr val="000000"/>
      </a:dk2>
      <a:lt2>
        <a:srgbClr val="FFFFFF"/>
      </a:lt2>
      <a:accent1>
        <a:srgbClr val="68ABFF"/>
      </a:accent1>
      <a:accent2>
        <a:srgbClr val="FF6361"/>
      </a:accent2>
      <a:accent3>
        <a:srgbClr val="FCC300"/>
      </a:accent3>
      <a:accent4>
        <a:srgbClr val="828282"/>
      </a:accent4>
      <a:accent5>
        <a:srgbClr val="D7F0FA"/>
      </a:accent5>
      <a:accent6>
        <a:srgbClr val="32D700"/>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G Standard v15.potx" id="{4198B17B-2C5D-4077-AA39-591681F21118}" vid="{6D10E008-CD39-4760-8879-3AFB46A9BF5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CG Standard v15</Template>
  <TotalTime>3514</TotalTime>
  <Words>4706</Words>
  <Application>Microsoft Office PowerPoint</Application>
  <PresentationFormat>On-screen Show (4:3)</PresentationFormat>
  <Paragraphs>567</Paragraphs>
  <Slides>40</Slides>
  <Notes>40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40</vt:i4>
      </vt:variant>
    </vt:vector>
  </HeadingPairs>
  <TitlesOfParts>
    <vt:vector size="52" baseType="lpstr">
      <vt:lpstr>Deja Vu Serif</vt:lpstr>
      <vt:lpstr>Lucida Grande</vt:lpstr>
      <vt:lpstr>Arial</vt:lpstr>
      <vt:lpstr>Calibri</vt:lpstr>
      <vt:lpstr>Franklin Gothic Book</vt:lpstr>
      <vt:lpstr>Open Sans</vt:lpstr>
      <vt:lpstr>Times</vt:lpstr>
      <vt:lpstr>Times New Roman</vt:lpstr>
      <vt:lpstr>Wingdings</vt:lpstr>
      <vt:lpstr>Wingdings 2</vt:lpstr>
      <vt:lpstr>CG Standard</vt:lpstr>
      <vt:lpstr>CG Body - Standard</vt:lpstr>
      <vt:lpstr> CONSIGLIO DELL’ORDINE  DEGLI AVVOCATI DI ROMA  Le procedure interne ed europee in materia di aiuti di Stato alle imprese </vt:lpstr>
      <vt:lpstr>PowerPoint Presentation</vt:lpstr>
      <vt:lpstr>Tipologie di azioni in materia di aiuti di Stato</vt:lpstr>
      <vt:lpstr>Azioni promosse nei confronti della Commissione (1/3)</vt:lpstr>
      <vt:lpstr>Azioni promosse nei confronti della Commissione (2/3)</vt:lpstr>
      <vt:lpstr>Azioni promosse nei confronti della Commissione (3/3)</vt:lpstr>
      <vt:lpstr>Rinvio pregiudiziale ex art. 267 TFUE</vt:lpstr>
      <vt:lpstr>Focus: Azione di annullamento ex art. 263 TFUE</vt:lpstr>
      <vt:lpstr>Atti impugnabili</vt:lpstr>
      <vt:lpstr>Legittimazione a ricorrere ex art. 263, IV comma, TFUE</vt:lpstr>
      <vt:lpstr>Legittimazione a ricorrere delle persone diverse dai destinatari, che siano direttamente e individualmente interessate dalla decisione. Interesse ad agire</vt:lpstr>
      <vt:lpstr>Legittimazione a ricorrere ex art. 263, IV comma, TFUE</vt:lpstr>
      <vt:lpstr>Ricorso contro la decisione di non sollevare obiezioni / decisione di non avviare il procedimento di indagine formale (1/2) </vt:lpstr>
      <vt:lpstr>Ricorso contro la decisione di non sollevare obiezioni / decisione di non avviare il procedimento di indagine formale (2/2)</vt:lpstr>
      <vt:lpstr>Ricorso contro la decisione di avvio del procedimento di indagine formale </vt:lpstr>
      <vt:lpstr>Ricorso contro la decisione della Commissione  che conclude l’indagine formale</vt:lpstr>
      <vt:lpstr>Ricorso contro la decisione finale della Commissione: imprese beneficiarie ed associazioni di categoria </vt:lpstr>
      <vt:lpstr>Ricorso contro la decisione finale della Commissione: concorrenti dell’impresa beneficiaria </vt:lpstr>
      <vt:lpstr>Ricorso contro la decisione finale della Commissione: effetti dell’annullamento </vt:lpstr>
      <vt:lpstr>Ricorso contro le decisioni finali negative relative a regimi di aiuti</vt:lpstr>
      <vt:lpstr>Gli altri ricorsi per annullamento – ipotesi residuali</vt:lpstr>
      <vt:lpstr>Maggiore flessibilità per la Commissione e minori chance di successo nel contenzioso di annullamento</vt:lpstr>
      <vt:lpstr>  Case Study: la vicenda Banca Tercas   </vt:lpstr>
      <vt:lpstr>I fatti</vt:lpstr>
      <vt:lpstr>Le parti nel giudizio</vt:lpstr>
      <vt:lpstr>Il procedimento</vt:lpstr>
      <vt:lpstr>Sentenza del Tribunale (19.3.2019) </vt:lpstr>
      <vt:lpstr>Impugnazione della Commissione, conclusioni  dell’Avvocato generale e sentenza della Corte (2 marzo 2021) </vt:lpstr>
      <vt:lpstr>Procedura dinanzi al Tribunale UE</vt:lpstr>
      <vt:lpstr>Impugnazione davanti al Tribunale UE – Timeline indicativa</vt:lpstr>
      <vt:lpstr>Il ricorso</vt:lpstr>
      <vt:lpstr>Intervento di terzi</vt:lpstr>
      <vt:lpstr>Le misure cautelari (1/2)</vt:lpstr>
      <vt:lpstr>Le misure cautelari (2/2)</vt:lpstr>
      <vt:lpstr>La procedura (fase scritta e orale)</vt:lpstr>
      <vt:lpstr>La sentenza</vt:lpstr>
      <vt:lpstr>Procedura dinanzi  alla Corte di giustizia UE</vt:lpstr>
      <vt:lpstr>Impugnazione davanti alla Corte – Timeline indicativa</vt:lpstr>
      <vt:lpstr>Principali differenze rispetto alla procedura davanti al Tribunale</vt:lpstr>
      <vt:lpstr>PowerPoint Presentation</vt:lpstr>
    </vt:vector>
  </TitlesOfParts>
  <Company>CGSH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Trombetta, Francesco</dc:creator>
  <cp:lastModifiedBy>CGSH</cp:lastModifiedBy>
  <cp:revision>192</cp:revision>
  <cp:lastPrinted>2023-05-13T18:02:32Z</cp:lastPrinted>
  <dcterms:created xsi:type="dcterms:W3CDTF">2023-05-09T10:54:46Z</dcterms:created>
  <dcterms:modified xsi:type="dcterms:W3CDTF">2023-05-15T08:28:16Z</dcterms:modified>
</cp:coreProperties>
</file>