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4.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 id="2147483837" r:id="rId2"/>
    <p:sldMasterId id="2147483864" r:id="rId3"/>
    <p:sldMasterId id="2147483891" r:id="rId4"/>
    <p:sldMasterId id="2147484046" r:id="rId5"/>
  </p:sldMasterIdLst>
  <p:notesMasterIdLst>
    <p:notesMasterId r:id="rId28"/>
  </p:notesMasterIdLst>
  <p:handoutMasterIdLst>
    <p:handoutMasterId r:id="rId29"/>
  </p:handoutMasterIdLst>
  <p:sldIdLst>
    <p:sldId id="313" r:id="rId6"/>
    <p:sldId id="273" r:id="rId7"/>
    <p:sldId id="316" r:id="rId8"/>
    <p:sldId id="314" r:id="rId9"/>
    <p:sldId id="275" r:id="rId10"/>
    <p:sldId id="276" r:id="rId11"/>
    <p:sldId id="283" r:id="rId12"/>
    <p:sldId id="277" r:id="rId13"/>
    <p:sldId id="279" r:id="rId14"/>
    <p:sldId id="280" r:id="rId15"/>
    <p:sldId id="281" r:id="rId16"/>
    <p:sldId id="327" r:id="rId17"/>
    <p:sldId id="364" r:id="rId18"/>
    <p:sldId id="375" r:id="rId19"/>
    <p:sldId id="377" r:id="rId20"/>
    <p:sldId id="379" r:id="rId21"/>
    <p:sldId id="380" r:id="rId22"/>
    <p:sldId id="371" r:id="rId23"/>
    <p:sldId id="373" r:id="rId24"/>
    <p:sldId id="374" r:id="rId25"/>
    <p:sldId id="381" r:id="rId26"/>
    <p:sldId id="312" r:id="rId27"/>
  </p:sldIdLst>
  <p:sldSz cx="9144000" cy="6858000" type="screen4x3"/>
  <p:notesSz cx="6797675" cy="9926638"/>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3166CF"/>
    <a:srgbClr val="2D5EC1"/>
    <a:srgbClr val="FFD624"/>
    <a:srgbClr val="3E6FD2"/>
    <a:srgbClr val="BDDEFF"/>
    <a:srgbClr val="99CCFF"/>
    <a:srgbClr val="808080"/>
    <a:srgbClr val="009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382" y="31"/>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74" d="100"/>
          <a:sy n="74" d="100"/>
        </p:scale>
        <p:origin x="-2172"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net1.cec.eu.int\COMP\malikhe\Data\presentation\Copy%20of%20Banking%20cases%20-%20NEW%20COMERS%20Pr&#233;sentation%202013%20(2).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3825121010015399E-2"/>
          <c:y val="0.152983021571965"/>
          <c:w val="0.92113538630393299"/>
          <c:h val="0.79808332685271899"/>
        </c:manualLayout>
      </c:layout>
      <c:bubbleChart>
        <c:varyColors val="0"/>
        <c:ser>
          <c:idx val="0"/>
          <c:order val="0"/>
          <c:tx>
            <c:strRef>
              <c:f>'Table Banking cases WO'!$C$4</c:f>
              <c:strCache>
                <c:ptCount val="1"/>
                <c:pt idx="0">
                  <c:v>BANK</c:v>
                </c:pt>
              </c:strCache>
            </c:strRef>
          </c:tx>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invertIfNegative val="0"/>
          <c:dPt>
            <c:idx val="0"/>
            <c:invertIfNegative val="0"/>
            <c:bubble3D val="1"/>
            <c:spPr>
              <a:solidFill>
                <a:srgbClr val="EC6338"/>
              </a:solidFill>
            </c:spPr>
            <c:extLst>
              <c:ext xmlns:c16="http://schemas.microsoft.com/office/drawing/2014/chart" uri="{C3380CC4-5D6E-409C-BE32-E72D297353CC}">
                <c16:uniqueId val="{00000001-4461-425A-894E-64A4B67EE8D9}"/>
              </c:ext>
            </c:extLst>
          </c:dPt>
          <c:dPt>
            <c:idx val="1"/>
            <c:invertIfNegative val="0"/>
            <c:bubble3D val="1"/>
            <c:spPr>
              <a:solidFill>
                <a:srgbClr val="EC6338"/>
              </a:solidFill>
            </c:spPr>
            <c:extLst>
              <c:ext xmlns:c16="http://schemas.microsoft.com/office/drawing/2014/chart" uri="{C3380CC4-5D6E-409C-BE32-E72D297353CC}">
                <c16:uniqueId val="{00000003-4461-425A-894E-64A4B67EE8D9}"/>
              </c:ext>
            </c:extLst>
          </c:dPt>
          <c:dPt>
            <c:idx val="2"/>
            <c:invertIfNegative val="0"/>
            <c:bubble3D val="1"/>
            <c:spPr>
              <a:solidFill>
                <a:srgbClr val="EC6338"/>
              </a:solidFill>
            </c:spPr>
            <c:extLst>
              <c:ext xmlns:c16="http://schemas.microsoft.com/office/drawing/2014/chart" uri="{C3380CC4-5D6E-409C-BE32-E72D297353CC}">
                <c16:uniqueId val="{00000005-4461-425A-894E-64A4B67EE8D9}"/>
              </c:ext>
            </c:extLst>
          </c:dPt>
          <c:dPt>
            <c:idx val="3"/>
            <c:invertIfNegative val="0"/>
            <c:bubble3D val="1"/>
            <c:spPr>
              <a:solidFill>
                <a:srgbClr val="EC6338"/>
              </a:solidFill>
            </c:spPr>
            <c:extLst>
              <c:ext xmlns:c16="http://schemas.microsoft.com/office/drawing/2014/chart" uri="{C3380CC4-5D6E-409C-BE32-E72D297353CC}">
                <c16:uniqueId val="{00000007-4461-425A-894E-64A4B67EE8D9}"/>
              </c:ext>
            </c:extLst>
          </c:dPt>
          <c:dPt>
            <c:idx val="4"/>
            <c:invertIfNegative val="0"/>
            <c:bubble3D val="1"/>
            <c:spPr>
              <a:solidFill>
                <a:srgbClr val="EC6338"/>
              </a:solidFill>
            </c:spPr>
            <c:extLst>
              <c:ext xmlns:c16="http://schemas.microsoft.com/office/drawing/2014/chart" uri="{C3380CC4-5D6E-409C-BE32-E72D297353CC}">
                <c16:uniqueId val="{00000009-4461-425A-894E-64A4B67EE8D9}"/>
              </c:ext>
            </c:extLst>
          </c:dPt>
          <c:dPt>
            <c:idx val="5"/>
            <c:invertIfNegative val="0"/>
            <c:bubble3D val="1"/>
            <c:spPr>
              <a:solidFill>
                <a:srgbClr val="EC6338"/>
              </a:solidFill>
            </c:spPr>
            <c:extLst>
              <c:ext xmlns:c16="http://schemas.microsoft.com/office/drawing/2014/chart" uri="{C3380CC4-5D6E-409C-BE32-E72D297353CC}">
                <c16:uniqueId val="{0000000B-4461-425A-894E-64A4B67EE8D9}"/>
              </c:ext>
            </c:extLst>
          </c:dPt>
          <c:dPt>
            <c:idx val="6"/>
            <c:invertIfNegative val="0"/>
            <c:bubble3D val="1"/>
            <c:spPr>
              <a:solidFill>
                <a:srgbClr val="EC6338"/>
              </a:solidFill>
            </c:spPr>
            <c:extLst>
              <c:ext xmlns:c16="http://schemas.microsoft.com/office/drawing/2014/chart" uri="{C3380CC4-5D6E-409C-BE32-E72D297353CC}">
                <c16:uniqueId val="{0000000D-4461-425A-894E-64A4B67EE8D9}"/>
              </c:ext>
            </c:extLst>
          </c:dPt>
          <c:dPt>
            <c:idx val="9"/>
            <c:invertIfNegative val="0"/>
            <c:bubble3D val="1"/>
            <c:spPr>
              <a:solidFill>
                <a:srgbClr val="EC6338"/>
              </a:solidFill>
            </c:spPr>
            <c:extLst>
              <c:ext xmlns:c16="http://schemas.microsoft.com/office/drawing/2014/chart" uri="{C3380CC4-5D6E-409C-BE32-E72D297353CC}">
                <c16:uniqueId val="{0000000F-4461-425A-894E-64A4B67EE8D9}"/>
              </c:ext>
            </c:extLst>
          </c:dPt>
          <c:dPt>
            <c:idx val="10"/>
            <c:invertIfNegative val="0"/>
            <c:bubble3D val="1"/>
            <c:spPr>
              <a:solidFill>
                <a:srgbClr val="EC6338"/>
              </a:solidFill>
            </c:spPr>
            <c:extLst>
              <c:ext xmlns:c16="http://schemas.microsoft.com/office/drawing/2014/chart" uri="{C3380CC4-5D6E-409C-BE32-E72D297353CC}">
                <c16:uniqueId val="{00000011-4461-425A-894E-64A4B67EE8D9}"/>
              </c:ext>
            </c:extLst>
          </c:dPt>
          <c:dPt>
            <c:idx val="15"/>
            <c:invertIfNegative val="0"/>
            <c:bubble3D val="1"/>
            <c:spPr>
              <a:solidFill>
                <a:srgbClr val="EC6338"/>
              </a:solidFill>
            </c:spPr>
            <c:extLst>
              <c:ext xmlns:c16="http://schemas.microsoft.com/office/drawing/2014/chart" uri="{C3380CC4-5D6E-409C-BE32-E72D297353CC}">
                <c16:uniqueId val="{00000013-4461-425A-894E-64A4B67EE8D9}"/>
              </c:ext>
            </c:extLst>
          </c:dPt>
          <c:dPt>
            <c:idx val="16"/>
            <c:invertIfNegative val="0"/>
            <c:bubble3D val="1"/>
            <c:spPr>
              <a:solidFill>
                <a:srgbClr val="EC6338"/>
              </a:solidFill>
            </c:spPr>
            <c:extLst>
              <c:ext xmlns:c16="http://schemas.microsoft.com/office/drawing/2014/chart" uri="{C3380CC4-5D6E-409C-BE32-E72D297353CC}">
                <c16:uniqueId val="{00000015-4461-425A-894E-64A4B67EE8D9}"/>
              </c:ext>
            </c:extLst>
          </c:dPt>
          <c:dPt>
            <c:idx val="17"/>
            <c:invertIfNegative val="0"/>
            <c:bubble3D val="1"/>
            <c:spPr/>
            <c:extLst>
              <c:ext xmlns:c16="http://schemas.microsoft.com/office/drawing/2014/chart" uri="{C3380CC4-5D6E-409C-BE32-E72D297353CC}">
                <c16:uniqueId val="{00000017-4461-425A-894E-64A4B67EE8D9}"/>
              </c:ext>
            </c:extLst>
          </c:dPt>
          <c:dPt>
            <c:idx val="18"/>
            <c:invertIfNegative val="0"/>
            <c:bubble3D val="1"/>
            <c:spPr>
              <a:solidFill>
                <a:srgbClr val="EC6338"/>
              </a:solidFill>
            </c:spPr>
            <c:extLst>
              <c:ext xmlns:c16="http://schemas.microsoft.com/office/drawing/2014/chart" uri="{C3380CC4-5D6E-409C-BE32-E72D297353CC}">
                <c16:uniqueId val="{00000019-4461-425A-894E-64A4B67EE8D9}"/>
              </c:ext>
            </c:extLst>
          </c:dPt>
          <c:dPt>
            <c:idx val="25"/>
            <c:invertIfNegative val="0"/>
            <c:bubble3D val="1"/>
            <c:spPr>
              <a:solidFill>
                <a:srgbClr val="EC6338"/>
              </a:solidFill>
            </c:spPr>
            <c:extLst>
              <c:ext xmlns:c16="http://schemas.microsoft.com/office/drawing/2014/chart" uri="{C3380CC4-5D6E-409C-BE32-E72D297353CC}">
                <c16:uniqueId val="{0000001B-4461-425A-894E-64A4B67EE8D9}"/>
              </c:ext>
            </c:extLst>
          </c:dPt>
          <c:dPt>
            <c:idx val="26"/>
            <c:invertIfNegative val="0"/>
            <c:bubble3D val="1"/>
            <c:spPr>
              <a:solidFill>
                <a:srgbClr val="EC6338"/>
              </a:solidFill>
            </c:spPr>
            <c:extLst>
              <c:ext xmlns:c16="http://schemas.microsoft.com/office/drawing/2014/chart" uri="{C3380CC4-5D6E-409C-BE32-E72D297353CC}">
                <c16:uniqueId val="{0000001D-4461-425A-894E-64A4B67EE8D9}"/>
              </c:ext>
            </c:extLst>
          </c:dPt>
          <c:dPt>
            <c:idx val="28"/>
            <c:invertIfNegative val="0"/>
            <c:bubble3D val="1"/>
            <c:spPr/>
            <c:extLst>
              <c:ext xmlns:c16="http://schemas.microsoft.com/office/drawing/2014/chart" uri="{C3380CC4-5D6E-409C-BE32-E72D297353CC}">
                <c16:uniqueId val="{0000001F-4461-425A-894E-64A4B67EE8D9}"/>
              </c:ext>
            </c:extLst>
          </c:dPt>
          <c:dPt>
            <c:idx val="30"/>
            <c:invertIfNegative val="0"/>
            <c:bubble3D val="1"/>
            <c:spPr>
              <a:solidFill>
                <a:srgbClr val="EC6338"/>
              </a:solidFill>
            </c:spPr>
            <c:extLst>
              <c:ext xmlns:c16="http://schemas.microsoft.com/office/drawing/2014/chart" uri="{C3380CC4-5D6E-409C-BE32-E72D297353CC}">
                <c16:uniqueId val="{00000021-4461-425A-894E-64A4B67EE8D9}"/>
              </c:ext>
            </c:extLst>
          </c:dPt>
          <c:dPt>
            <c:idx val="31"/>
            <c:invertIfNegative val="0"/>
            <c:bubble3D val="1"/>
            <c:spPr/>
            <c:extLst>
              <c:ext xmlns:c16="http://schemas.microsoft.com/office/drawing/2014/chart" uri="{C3380CC4-5D6E-409C-BE32-E72D297353CC}">
                <c16:uniqueId val="{00000023-4461-425A-894E-64A4B67EE8D9}"/>
              </c:ext>
            </c:extLst>
          </c:dPt>
          <c:dPt>
            <c:idx val="32"/>
            <c:invertIfNegative val="0"/>
            <c:bubble3D val="1"/>
            <c:spPr>
              <a:solidFill>
                <a:srgbClr val="EC6338"/>
              </a:solidFill>
            </c:spPr>
            <c:extLst>
              <c:ext xmlns:c16="http://schemas.microsoft.com/office/drawing/2014/chart" uri="{C3380CC4-5D6E-409C-BE32-E72D297353CC}">
                <c16:uniqueId val="{00000025-4461-425A-894E-64A4B67EE8D9}"/>
              </c:ext>
            </c:extLst>
          </c:dPt>
          <c:dPt>
            <c:idx val="33"/>
            <c:invertIfNegative val="0"/>
            <c:bubble3D val="1"/>
            <c:spPr/>
            <c:extLst>
              <c:ext xmlns:c16="http://schemas.microsoft.com/office/drawing/2014/chart" uri="{C3380CC4-5D6E-409C-BE32-E72D297353CC}">
                <c16:uniqueId val="{00000027-4461-425A-894E-64A4B67EE8D9}"/>
              </c:ext>
            </c:extLst>
          </c:dPt>
          <c:dPt>
            <c:idx val="34"/>
            <c:invertIfNegative val="0"/>
            <c:bubble3D val="1"/>
            <c:spPr/>
            <c:extLst>
              <c:ext xmlns:c16="http://schemas.microsoft.com/office/drawing/2014/chart" uri="{C3380CC4-5D6E-409C-BE32-E72D297353CC}">
                <c16:uniqueId val="{00000029-4461-425A-894E-64A4B67EE8D9}"/>
              </c:ext>
            </c:extLst>
          </c:dPt>
          <c:dPt>
            <c:idx val="35"/>
            <c:invertIfNegative val="0"/>
            <c:bubble3D val="1"/>
            <c:spPr>
              <a:solidFill>
                <a:srgbClr val="0070C0"/>
              </a:solidFill>
            </c:spPr>
            <c:extLst>
              <c:ext xmlns:c16="http://schemas.microsoft.com/office/drawing/2014/chart" uri="{C3380CC4-5D6E-409C-BE32-E72D297353CC}">
                <c16:uniqueId val="{0000002B-4461-425A-894E-64A4B67EE8D9}"/>
              </c:ext>
            </c:extLst>
          </c:dPt>
          <c:dPt>
            <c:idx val="36"/>
            <c:invertIfNegative val="0"/>
            <c:bubble3D val="1"/>
            <c:spPr>
              <a:solidFill>
                <a:srgbClr val="0070C0"/>
              </a:solidFill>
            </c:spPr>
            <c:extLst>
              <c:ext xmlns:c16="http://schemas.microsoft.com/office/drawing/2014/chart" uri="{C3380CC4-5D6E-409C-BE32-E72D297353CC}">
                <c16:uniqueId val="{0000002D-4461-425A-894E-64A4B67EE8D9}"/>
              </c:ext>
            </c:extLst>
          </c:dPt>
          <c:dPt>
            <c:idx val="37"/>
            <c:invertIfNegative val="0"/>
            <c:bubble3D val="1"/>
            <c:spPr>
              <a:solidFill>
                <a:srgbClr val="0070C0"/>
              </a:solidFill>
            </c:spPr>
            <c:extLst>
              <c:ext xmlns:c16="http://schemas.microsoft.com/office/drawing/2014/chart" uri="{C3380CC4-5D6E-409C-BE32-E72D297353CC}">
                <c16:uniqueId val="{0000002F-4461-425A-894E-64A4B67EE8D9}"/>
              </c:ext>
            </c:extLst>
          </c:dPt>
          <c:dPt>
            <c:idx val="38"/>
            <c:invertIfNegative val="0"/>
            <c:bubble3D val="1"/>
            <c:spPr>
              <a:solidFill>
                <a:srgbClr val="0070C0"/>
              </a:solidFill>
            </c:spPr>
            <c:extLst>
              <c:ext xmlns:c16="http://schemas.microsoft.com/office/drawing/2014/chart" uri="{C3380CC4-5D6E-409C-BE32-E72D297353CC}">
                <c16:uniqueId val="{00000031-4461-425A-894E-64A4B67EE8D9}"/>
              </c:ext>
            </c:extLst>
          </c:dPt>
          <c:dLbls>
            <c:dLbl>
              <c:idx val="0"/>
              <c:layout>
                <c:manualLayout>
                  <c:x val="-3.1148131847993799E-2"/>
                  <c:y val="-1.6436398901479101E-2"/>
                </c:manualLayout>
              </c:layout>
              <c:tx>
                <c:rich>
                  <a:bodyPr/>
                  <a:lstStyle/>
                  <a:p>
                    <a:pPr>
                      <a:defRPr lang="en-GB" sz="700">
                        <a:solidFill>
                          <a:schemeClr val="tx1"/>
                        </a:solidFill>
                      </a:defRPr>
                    </a:pPr>
                    <a:r>
                      <a:rPr lang="en-US" sz="700" dirty="0" smtClean="0">
                        <a:solidFill>
                          <a:schemeClr val="tx1"/>
                        </a:solidFill>
                      </a:rPr>
                      <a:t>BAWAG</a:t>
                    </a:r>
                    <a:endParaRPr lang="en-US" sz="700" dirty="0"/>
                  </a:p>
                </c:rich>
              </c:tx>
              <c:spPr>
                <a:noFill/>
              </c:spPr>
              <c:dLblPos val="r"/>
              <c:showLegendKey val="0"/>
              <c:showVal val="0"/>
              <c:showCatName val="0"/>
              <c:showSerName val="0"/>
              <c:showPercent val="0"/>
              <c:showBubbleSize val="1"/>
              <c:extLst>
                <c:ext xmlns:c15="http://schemas.microsoft.com/office/drawing/2012/chart" uri="{CE6537A1-D6FC-4f65-9D91-7224C49458BB}">
                  <c15:layout/>
                </c:ext>
                <c:ext xmlns:c16="http://schemas.microsoft.com/office/drawing/2014/chart" uri="{C3380CC4-5D6E-409C-BE32-E72D297353CC}">
                  <c16:uniqueId val="{00000001-4461-425A-894E-64A4B67EE8D9}"/>
                </c:ext>
              </c:extLst>
            </c:dLbl>
            <c:dLbl>
              <c:idx val="1"/>
              <c:layout>
                <c:manualLayout>
                  <c:x val="-3.84417767194523E-2"/>
                  <c:y val="-2.7393998169131899E-3"/>
                </c:manualLayout>
              </c:layout>
              <c:tx>
                <c:rich>
                  <a:bodyPr/>
                  <a:lstStyle/>
                  <a:p>
                    <a:pPr>
                      <a:defRPr lang="en-GB" sz="600">
                        <a:solidFill>
                          <a:schemeClr val="tx1"/>
                        </a:solidFill>
                      </a:defRPr>
                    </a:pPr>
                    <a:r>
                      <a:rPr lang="en-US" sz="600" dirty="0" smtClean="0">
                        <a:solidFill>
                          <a:schemeClr val="tx1"/>
                        </a:solidFill>
                      </a:rPr>
                      <a:t>SachsenLB</a:t>
                    </a:r>
                    <a:endParaRPr lang="en-US" sz="600" dirty="0"/>
                  </a:p>
                </c:rich>
              </c:tx>
              <c:spPr>
                <a:noFill/>
              </c:spPr>
              <c:dLblPos val="r"/>
              <c:showLegendKey val="0"/>
              <c:showVal val="0"/>
              <c:showCatName val="0"/>
              <c:showSerName val="0"/>
              <c:showPercent val="0"/>
              <c:showBubbleSize val="1"/>
              <c:extLst>
                <c:ext xmlns:c15="http://schemas.microsoft.com/office/drawing/2012/chart" uri="{CE6537A1-D6FC-4f65-9D91-7224C49458BB}">
                  <c15:layout/>
                </c:ext>
                <c:ext xmlns:c16="http://schemas.microsoft.com/office/drawing/2014/chart" uri="{C3380CC4-5D6E-409C-BE32-E72D297353CC}">
                  <c16:uniqueId val="{00000003-4461-425A-894E-64A4B67EE8D9}"/>
                </c:ext>
              </c:extLst>
            </c:dLbl>
            <c:dLbl>
              <c:idx val="2"/>
              <c:layout>
                <c:manualLayout>
                  <c:x val="-4.39163538703106E-2"/>
                  <c:y val="-1.3696999084565901E-2"/>
                </c:manualLayout>
              </c:layout>
              <c:tx>
                <c:rich>
                  <a:bodyPr/>
                  <a:lstStyle/>
                  <a:p>
                    <a:pPr>
                      <a:defRPr lang="en-GB" noProof="1" dirty="0">
                        <a:solidFill>
                          <a:schemeClr val="tx1"/>
                        </a:solidFill>
                      </a:defRPr>
                    </a:pPr>
                    <a:r>
                      <a:rPr lang="en-US" noProof="1" smtClean="0">
                        <a:solidFill>
                          <a:schemeClr val="tx1"/>
                        </a:solidFill>
                      </a:rPr>
                      <a:t>WestLB</a:t>
                    </a:r>
                    <a:endParaRPr lang="en-US" noProof="1"/>
                  </a:p>
                </c:rich>
              </c:tx>
              <c:spPr>
                <a:noFill/>
              </c:spPr>
              <c:dLblPos val="r"/>
              <c:showLegendKey val="0"/>
              <c:showVal val="0"/>
              <c:showCatName val="0"/>
              <c:showSerName val="0"/>
              <c:showPercent val="0"/>
              <c:showBubbleSize val="1"/>
              <c:extLst>
                <c:ext xmlns:c15="http://schemas.microsoft.com/office/drawing/2012/chart" uri="{CE6537A1-D6FC-4f65-9D91-7224C49458BB}">
                  <c15:layout/>
                </c:ext>
                <c:ext xmlns:c16="http://schemas.microsoft.com/office/drawing/2014/chart" uri="{C3380CC4-5D6E-409C-BE32-E72D297353CC}">
                  <c16:uniqueId val="{00000005-4461-425A-894E-64A4B67EE8D9}"/>
                </c:ext>
              </c:extLst>
            </c:dLbl>
            <c:dLbl>
              <c:idx val="3"/>
              <c:layout/>
              <c:tx>
                <c:rich>
                  <a:bodyPr/>
                  <a:lstStyle/>
                  <a:p>
                    <a:r>
                      <a:rPr lang="en-US" dirty="0" smtClean="0">
                        <a:solidFill>
                          <a:schemeClr val="tx1"/>
                        </a:solidFill>
                      </a:rPr>
                      <a:t>WestLB</a:t>
                    </a:r>
                  </a:p>
                  <a:p>
                    <a:r>
                      <a:rPr lang="en-US" dirty="0" smtClean="0">
                        <a:solidFill>
                          <a:schemeClr val="tx1"/>
                        </a:solidFill>
                      </a:rPr>
                      <a:t>2</a:t>
                    </a:r>
                    <a:r>
                      <a:rPr lang="en-US" baseline="30000" dirty="0" smtClean="0">
                        <a:solidFill>
                          <a:schemeClr val="tx1"/>
                        </a:solidFill>
                      </a:rPr>
                      <a:t>nd</a:t>
                    </a:r>
                    <a:r>
                      <a:rPr lang="en-US" baseline="0" dirty="0" smtClean="0">
                        <a:solidFill>
                          <a:schemeClr val="tx1"/>
                        </a:solidFill>
                      </a:rPr>
                      <a:t> aid</a:t>
                    </a:r>
                    <a:endParaRPr lang="en-US" dirty="0"/>
                  </a:p>
                </c:rich>
              </c:tx>
              <c:dLblPos val="ctr"/>
              <c:showLegendKey val="0"/>
              <c:showVal val="0"/>
              <c:showCatName val="0"/>
              <c:showSerName val="0"/>
              <c:showPercent val="0"/>
              <c:showBubbleSize val="1"/>
              <c:extLst>
                <c:ext xmlns:c15="http://schemas.microsoft.com/office/drawing/2012/chart" uri="{CE6537A1-D6FC-4f65-9D91-7224C49458BB}">
                  <c15:layout/>
                </c:ext>
                <c:ext xmlns:c16="http://schemas.microsoft.com/office/drawing/2014/chart" uri="{C3380CC4-5D6E-409C-BE32-E72D297353CC}">
                  <c16:uniqueId val="{00000007-4461-425A-894E-64A4B67EE8D9}"/>
                </c:ext>
              </c:extLst>
            </c:dLbl>
            <c:dLbl>
              <c:idx val="4"/>
              <c:layout>
                <c:manualLayout>
                  <c:x val="-3.9351531904453702E-2"/>
                  <c:y val="-2.7396155176861699E-3"/>
                </c:manualLayout>
              </c:layout>
              <c:tx>
                <c:rich>
                  <a:bodyPr/>
                  <a:lstStyle/>
                  <a:p>
                    <a:r>
                      <a:rPr lang="en-US" dirty="0" smtClean="0">
                        <a:solidFill>
                          <a:schemeClr val="tx1"/>
                        </a:solidFill>
                      </a:rPr>
                      <a:t>IKB</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4461-425A-894E-64A4B67EE8D9}"/>
                </c:ext>
              </c:extLst>
            </c:dLbl>
            <c:dLbl>
              <c:idx val="5"/>
              <c:layout/>
              <c:tx>
                <c:rich>
                  <a:bodyPr/>
                  <a:lstStyle/>
                  <a:p>
                    <a:r>
                      <a:rPr lang="en-US" dirty="0" smtClean="0">
                        <a:solidFill>
                          <a:schemeClr val="tx1"/>
                        </a:solidFill>
                      </a:rPr>
                      <a:t>Anglo</a:t>
                    </a:r>
                    <a:endParaRPr lang="en-US" dirty="0"/>
                  </a:p>
                </c:rich>
              </c:tx>
              <c:dLblPos val="ctr"/>
              <c:showLegendKey val="0"/>
              <c:showVal val="0"/>
              <c:showCatName val="0"/>
              <c:showSerName val="0"/>
              <c:showPercent val="0"/>
              <c:showBubbleSize val="1"/>
              <c:extLst>
                <c:ext xmlns:c15="http://schemas.microsoft.com/office/drawing/2012/chart" uri="{CE6537A1-D6FC-4f65-9D91-7224C49458BB}">
                  <c15:layout/>
                </c:ext>
                <c:ext xmlns:c16="http://schemas.microsoft.com/office/drawing/2014/chart" uri="{C3380CC4-5D6E-409C-BE32-E72D297353CC}">
                  <c16:uniqueId val="{0000000B-4461-425A-894E-64A4B67EE8D9}"/>
                </c:ext>
              </c:extLst>
            </c:dLbl>
            <c:dLbl>
              <c:idx val="6"/>
              <c:layout>
                <c:manualLayout>
                  <c:x val="-8.3691833240247995E-2"/>
                  <c:y val="-2.4654598352218501E-2"/>
                </c:manualLayout>
              </c:layout>
              <c:tx>
                <c:rich>
                  <a:bodyPr/>
                  <a:lstStyle/>
                  <a:p>
                    <a:pPr>
                      <a:defRPr lang="en-GB" sz="700" noProof="0">
                        <a:solidFill>
                          <a:schemeClr val="tx1"/>
                        </a:solidFill>
                      </a:defRPr>
                    </a:pPr>
                    <a:r>
                      <a:rPr lang="en-US" sz="700" noProof="0" dirty="0" smtClean="0">
                        <a:solidFill>
                          <a:schemeClr val="tx1"/>
                        </a:solidFill>
                      </a:rPr>
                      <a:t>NorthernRock</a:t>
                    </a:r>
                    <a:endParaRPr lang="en-US" sz="700" noProof="0" dirty="0"/>
                  </a:p>
                </c:rich>
              </c:tx>
              <c:spPr>
                <a:noFill/>
              </c:spPr>
              <c:dLblPos val="r"/>
              <c:showLegendKey val="0"/>
              <c:showVal val="0"/>
              <c:showCatName val="0"/>
              <c:showSerName val="0"/>
              <c:showPercent val="0"/>
              <c:showBubbleSize val="1"/>
              <c:extLst>
                <c:ext xmlns:c15="http://schemas.microsoft.com/office/drawing/2012/chart" uri="{CE6537A1-D6FC-4f65-9D91-7224C49458BB}">
                  <c15:layout/>
                </c:ext>
                <c:ext xmlns:c16="http://schemas.microsoft.com/office/drawing/2014/chart" uri="{C3380CC4-5D6E-409C-BE32-E72D297353CC}">
                  <c16:uniqueId val="{0000000D-4461-425A-894E-64A4B67EE8D9}"/>
                </c:ext>
              </c:extLst>
            </c:dLbl>
            <c:dLbl>
              <c:idx val="7"/>
              <c:delete val="1"/>
              <c:extLst>
                <c:ext xmlns:c15="http://schemas.microsoft.com/office/drawing/2012/chart" uri="{CE6537A1-D6FC-4f65-9D91-7224C49458BB}"/>
                <c:ext xmlns:c16="http://schemas.microsoft.com/office/drawing/2014/chart" uri="{C3380CC4-5D6E-409C-BE32-E72D297353CC}">
                  <c16:uniqueId val="{00000032-4461-425A-894E-64A4B67EE8D9}"/>
                </c:ext>
              </c:extLst>
            </c:dLbl>
            <c:dLbl>
              <c:idx val="8"/>
              <c:delete val="1"/>
              <c:extLst>
                <c:ext xmlns:c15="http://schemas.microsoft.com/office/drawing/2012/chart" uri="{CE6537A1-D6FC-4f65-9D91-7224C49458BB}"/>
                <c:ext xmlns:c16="http://schemas.microsoft.com/office/drawing/2014/chart" uri="{C3380CC4-5D6E-409C-BE32-E72D297353CC}">
                  <c16:uniqueId val="{00000033-4461-425A-894E-64A4B67EE8D9}"/>
                </c:ext>
              </c:extLst>
            </c:dLbl>
            <c:dLbl>
              <c:idx val="9"/>
              <c:layout/>
              <c:tx>
                <c:rich>
                  <a:bodyPr/>
                  <a:lstStyle/>
                  <a:p>
                    <a:r>
                      <a:rPr lang="en-US" dirty="0" smtClean="0">
                        <a:solidFill>
                          <a:schemeClr val="tx1"/>
                        </a:solidFill>
                      </a:rPr>
                      <a:t>HRE</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4461-425A-894E-64A4B67EE8D9}"/>
                </c:ext>
              </c:extLst>
            </c:dLbl>
            <c:dLbl>
              <c:idx val="10"/>
              <c:layout/>
              <c:tx>
                <c:rich>
                  <a:bodyPr/>
                  <a:lstStyle/>
                  <a:p>
                    <a:pPr>
                      <a:defRPr lang="en-GB" sz="600">
                        <a:solidFill>
                          <a:schemeClr val="tx1"/>
                        </a:solidFill>
                      </a:defRPr>
                    </a:pPr>
                    <a:r>
                      <a:rPr lang="en-US" sz="600" dirty="0" smtClean="0">
                        <a:solidFill>
                          <a:schemeClr val="tx1"/>
                        </a:solidFill>
                      </a:rPr>
                      <a:t>INBS</a:t>
                    </a:r>
                    <a:endParaRPr lang="en-US" sz="600" dirty="0"/>
                  </a:p>
                </c:rich>
              </c:tx>
              <c:spPr>
                <a:noFill/>
              </c:spPr>
              <c:dLblPos val="ctr"/>
              <c:showLegendKey val="0"/>
              <c:showVal val="0"/>
              <c:showCatName val="0"/>
              <c:showSerName val="0"/>
              <c:showPercent val="0"/>
              <c:showBubbleSize val="1"/>
              <c:extLst>
                <c:ext xmlns:c15="http://schemas.microsoft.com/office/drawing/2012/chart" uri="{CE6537A1-D6FC-4f65-9D91-7224C49458BB}">
                  <c15:layout/>
                </c:ext>
                <c:ext xmlns:c16="http://schemas.microsoft.com/office/drawing/2014/chart" uri="{C3380CC4-5D6E-409C-BE32-E72D297353CC}">
                  <c16:uniqueId val="{00000011-4461-425A-894E-64A4B67EE8D9}"/>
                </c:ext>
              </c:extLst>
            </c:dLbl>
            <c:dLbl>
              <c:idx val="11"/>
              <c:layout/>
              <c:tx>
                <c:rich>
                  <a:bodyPr/>
                  <a:lstStyle/>
                  <a:p>
                    <a:pPr>
                      <a:defRPr lang="en-GB" sz="600">
                        <a:solidFill>
                          <a:schemeClr val="tx1"/>
                        </a:solidFill>
                      </a:defRPr>
                    </a:pPr>
                    <a:r>
                      <a:rPr lang="en-US" sz="600" dirty="0" smtClean="0">
                        <a:solidFill>
                          <a:schemeClr val="tx1"/>
                        </a:solidFill>
                      </a:rPr>
                      <a:t>BOI</a:t>
                    </a:r>
                    <a:endParaRPr lang="en-US" sz="600" dirty="0"/>
                  </a:p>
                </c:rich>
              </c:tx>
              <c:spPr>
                <a:noFill/>
              </c:spPr>
              <c:dLblPos val="ctr"/>
              <c:showLegendKey val="0"/>
              <c:showVal val="0"/>
              <c:showCatName val="0"/>
              <c:showSerName val="0"/>
              <c:showPercent val="0"/>
              <c:showBubbleSize val="1"/>
              <c:extLst>
                <c:ext xmlns:c15="http://schemas.microsoft.com/office/drawing/2012/chart" uri="{CE6537A1-D6FC-4f65-9D91-7224C49458BB}">
                  <c15:layout/>
                </c:ext>
                <c:ext xmlns:c16="http://schemas.microsoft.com/office/drawing/2014/chart" uri="{C3380CC4-5D6E-409C-BE32-E72D297353CC}">
                  <c16:uniqueId val="{00000034-4461-425A-894E-64A4B67EE8D9}"/>
                </c:ext>
              </c:extLst>
            </c:dLbl>
            <c:dLbl>
              <c:idx val="12"/>
              <c:delete val="1"/>
              <c:extLst>
                <c:ext xmlns:c15="http://schemas.microsoft.com/office/drawing/2012/chart" uri="{CE6537A1-D6FC-4f65-9D91-7224C49458BB}"/>
                <c:ext xmlns:c16="http://schemas.microsoft.com/office/drawing/2014/chart" uri="{C3380CC4-5D6E-409C-BE32-E72D297353CC}">
                  <c16:uniqueId val="{00000035-4461-425A-894E-64A4B67EE8D9}"/>
                </c:ext>
              </c:extLst>
            </c:dLbl>
            <c:dLbl>
              <c:idx val="13"/>
              <c:delete val="1"/>
              <c:extLst>
                <c:ext xmlns:c15="http://schemas.microsoft.com/office/drawing/2012/chart" uri="{CE6537A1-D6FC-4f65-9D91-7224C49458BB}"/>
                <c:ext xmlns:c16="http://schemas.microsoft.com/office/drawing/2014/chart" uri="{C3380CC4-5D6E-409C-BE32-E72D297353CC}">
                  <c16:uniqueId val="{00000036-4461-425A-894E-64A4B67EE8D9}"/>
                </c:ext>
              </c:extLst>
            </c:dLbl>
            <c:dLbl>
              <c:idx val="14"/>
              <c:delete val="1"/>
              <c:extLst>
                <c:ext xmlns:c15="http://schemas.microsoft.com/office/drawing/2012/chart" uri="{CE6537A1-D6FC-4f65-9D91-7224C49458BB}"/>
                <c:ext xmlns:c16="http://schemas.microsoft.com/office/drawing/2014/chart" uri="{C3380CC4-5D6E-409C-BE32-E72D297353CC}">
                  <c16:uniqueId val="{00000037-4461-425A-894E-64A4B67EE8D9}"/>
                </c:ext>
              </c:extLst>
            </c:dLbl>
            <c:dLbl>
              <c:idx val="15"/>
              <c:delete val="1"/>
              <c:extLst>
                <c:ext xmlns:c15="http://schemas.microsoft.com/office/drawing/2012/chart" uri="{CE6537A1-D6FC-4f65-9D91-7224C49458BB}"/>
                <c:ext xmlns:c16="http://schemas.microsoft.com/office/drawing/2014/chart" uri="{C3380CC4-5D6E-409C-BE32-E72D297353CC}">
                  <c16:uniqueId val="{00000013-4461-425A-894E-64A4B67EE8D9}"/>
                </c:ext>
              </c:extLst>
            </c:dLbl>
            <c:dLbl>
              <c:idx val="16"/>
              <c:delete val="1"/>
              <c:extLst>
                <c:ext xmlns:c15="http://schemas.microsoft.com/office/drawing/2012/chart" uri="{CE6537A1-D6FC-4f65-9D91-7224C49458BB}"/>
                <c:ext xmlns:c16="http://schemas.microsoft.com/office/drawing/2014/chart" uri="{C3380CC4-5D6E-409C-BE32-E72D297353CC}">
                  <c16:uniqueId val="{00000015-4461-425A-894E-64A4B67EE8D9}"/>
                </c:ext>
              </c:extLst>
            </c:dLbl>
            <c:dLbl>
              <c:idx val="17"/>
              <c:layout>
                <c:manualLayout>
                  <c:x val="-4.3621881355131301E-2"/>
                  <c:y val="2.7393998169132901E-3"/>
                </c:manualLayout>
              </c:layout>
              <c:tx>
                <c:rich>
                  <a:bodyPr/>
                  <a:lstStyle/>
                  <a:p>
                    <a:pPr>
                      <a:defRPr lang="en-GB" sz="800">
                        <a:solidFill>
                          <a:schemeClr val="tx1"/>
                        </a:solidFill>
                      </a:defRPr>
                    </a:pPr>
                    <a:r>
                      <a:rPr lang="en-US" sz="800" dirty="0" smtClean="0">
                        <a:solidFill>
                          <a:schemeClr val="tx1"/>
                        </a:solidFill>
                      </a:rPr>
                      <a:t>FROB</a:t>
                    </a:r>
                    <a:endParaRPr lang="en-US" sz="800" dirty="0"/>
                  </a:p>
                </c:rich>
              </c:tx>
              <c:spPr>
                <a:noFill/>
              </c:spPr>
              <c:dLblPos val="r"/>
              <c:showLegendKey val="0"/>
              <c:showVal val="0"/>
              <c:showCatName val="0"/>
              <c:showSerName val="0"/>
              <c:showPercent val="0"/>
              <c:showBubbleSize val="1"/>
              <c:extLst>
                <c:ext xmlns:c15="http://schemas.microsoft.com/office/drawing/2012/chart" uri="{CE6537A1-D6FC-4f65-9D91-7224C49458BB}">
                  <c15:layout/>
                </c:ext>
                <c:ext xmlns:c16="http://schemas.microsoft.com/office/drawing/2014/chart" uri="{C3380CC4-5D6E-409C-BE32-E72D297353CC}">
                  <c16:uniqueId val="{00000017-4461-425A-894E-64A4B67EE8D9}"/>
                </c:ext>
              </c:extLst>
            </c:dLbl>
            <c:dLbl>
              <c:idx val="18"/>
              <c:delete val="1"/>
              <c:extLst>
                <c:ext xmlns:c15="http://schemas.microsoft.com/office/drawing/2012/chart" uri="{CE6537A1-D6FC-4f65-9D91-7224C49458BB}"/>
                <c:ext xmlns:c16="http://schemas.microsoft.com/office/drawing/2014/chart" uri="{C3380CC4-5D6E-409C-BE32-E72D297353CC}">
                  <c16:uniqueId val="{00000019-4461-425A-894E-64A4B67EE8D9}"/>
                </c:ext>
              </c:extLst>
            </c:dLbl>
            <c:dLbl>
              <c:idx val="19"/>
              <c:delete val="1"/>
              <c:extLst>
                <c:ext xmlns:c15="http://schemas.microsoft.com/office/drawing/2012/chart" uri="{CE6537A1-D6FC-4f65-9D91-7224C49458BB}"/>
                <c:ext xmlns:c16="http://schemas.microsoft.com/office/drawing/2014/chart" uri="{C3380CC4-5D6E-409C-BE32-E72D297353CC}">
                  <c16:uniqueId val="{00000038-4461-425A-894E-64A4B67EE8D9}"/>
                </c:ext>
              </c:extLst>
            </c:dLbl>
            <c:dLbl>
              <c:idx val="20"/>
              <c:delete val="1"/>
              <c:extLst>
                <c:ext xmlns:c15="http://schemas.microsoft.com/office/drawing/2012/chart" uri="{CE6537A1-D6FC-4f65-9D91-7224C49458BB}"/>
                <c:ext xmlns:c16="http://schemas.microsoft.com/office/drawing/2014/chart" uri="{C3380CC4-5D6E-409C-BE32-E72D297353CC}">
                  <c16:uniqueId val="{00000039-4461-425A-894E-64A4B67EE8D9}"/>
                </c:ext>
              </c:extLst>
            </c:dLbl>
            <c:dLbl>
              <c:idx val="21"/>
              <c:layout/>
              <c:tx>
                <c:rich>
                  <a:bodyPr/>
                  <a:lstStyle/>
                  <a:p>
                    <a:r>
                      <a:rPr lang="en-US" dirty="0" smtClean="0">
                        <a:solidFill>
                          <a:schemeClr val="tx1"/>
                        </a:solidFill>
                      </a:rPr>
                      <a:t>HSH</a:t>
                    </a:r>
                    <a:endParaRPr lang="en-US" dirty="0"/>
                  </a:p>
                </c:rich>
              </c:tx>
              <c:dLblPos val="ctr"/>
              <c:showLegendKey val="0"/>
              <c:showVal val="0"/>
              <c:showCatName val="0"/>
              <c:showSerName val="0"/>
              <c:showPercent val="0"/>
              <c:showBubbleSize val="1"/>
              <c:extLst>
                <c:ext xmlns:c15="http://schemas.microsoft.com/office/drawing/2012/chart" uri="{CE6537A1-D6FC-4f65-9D91-7224C49458BB}">
                  <c15:layout/>
                </c:ext>
                <c:ext xmlns:c16="http://schemas.microsoft.com/office/drawing/2014/chart" uri="{C3380CC4-5D6E-409C-BE32-E72D297353CC}">
                  <c16:uniqueId val="{0000003A-4461-425A-894E-64A4B67EE8D9}"/>
                </c:ext>
              </c:extLst>
            </c:dLbl>
            <c:dLbl>
              <c:idx val="22"/>
              <c:delete val="1"/>
              <c:extLst>
                <c:ext xmlns:c15="http://schemas.microsoft.com/office/drawing/2012/chart" uri="{CE6537A1-D6FC-4f65-9D91-7224C49458BB}"/>
                <c:ext xmlns:c16="http://schemas.microsoft.com/office/drawing/2014/chart" uri="{C3380CC4-5D6E-409C-BE32-E72D297353CC}">
                  <c16:uniqueId val="{0000003B-4461-425A-894E-64A4B67EE8D9}"/>
                </c:ext>
              </c:extLst>
            </c:dLbl>
            <c:dLbl>
              <c:idx val="23"/>
              <c:delete val="1"/>
              <c:extLst>
                <c:ext xmlns:c15="http://schemas.microsoft.com/office/drawing/2012/chart" uri="{CE6537A1-D6FC-4f65-9D91-7224C49458BB}"/>
                <c:ext xmlns:c16="http://schemas.microsoft.com/office/drawing/2014/chart" uri="{C3380CC4-5D6E-409C-BE32-E72D297353CC}">
                  <c16:uniqueId val="{0000003C-4461-425A-894E-64A4B67EE8D9}"/>
                </c:ext>
              </c:extLst>
            </c:dLbl>
            <c:dLbl>
              <c:idx val="24"/>
              <c:delete val="1"/>
              <c:extLst>
                <c:ext xmlns:c15="http://schemas.microsoft.com/office/drawing/2012/chart" uri="{CE6537A1-D6FC-4f65-9D91-7224C49458BB}"/>
                <c:ext xmlns:c16="http://schemas.microsoft.com/office/drawing/2014/chart" uri="{C3380CC4-5D6E-409C-BE32-E72D297353CC}">
                  <c16:uniqueId val="{0000003D-4461-425A-894E-64A4B67EE8D9}"/>
                </c:ext>
              </c:extLst>
            </c:dLbl>
            <c:dLbl>
              <c:idx val="25"/>
              <c:layout>
                <c:manualLayout>
                  <c:x val="-3.2765019453888003E-2"/>
                  <c:y val="5.4787996338263797E-3"/>
                </c:manualLayout>
              </c:layout>
              <c:tx>
                <c:rich>
                  <a:bodyPr/>
                  <a:lstStyle/>
                  <a:p>
                    <a:r>
                      <a:rPr lang="en-US" sz="500" dirty="0" smtClean="0">
                        <a:solidFill>
                          <a:schemeClr val="tx1"/>
                        </a:solidFill>
                      </a:rPr>
                      <a:t>SNS</a:t>
                    </a:r>
                    <a:endParaRPr lang="en-US" sz="500" dirty="0"/>
                  </a:p>
                </c:rich>
              </c:tx>
              <c:dLblPos val="r"/>
              <c:showLegendKey val="0"/>
              <c:showVal val="0"/>
              <c:showCatName val="0"/>
              <c:showSerName val="0"/>
              <c:showPercent val="0"/>
              <c:showBubbleSize val="1"/>
              <c:extLst>
                <c:ext xmlns:c15="http://schemas.microsoft.com/office/drawing/2012/chart" uri="{CE6537A1-D6FC-4f65-9D91-7224C49458BB}">
                  <c15:layout/>
                </c:ext>
                <c:ext xmlns:c16="http://schemas.microsoft.com/office/drawing/2014/chart" uri="{C3380CC4-5D6E-409C-BE32-E72D297353CC}">
                  <c16:uniqueId val="{0000001B-4461-425A-894E-64A4B67EE8D9}"/>
                </c:ext>
              </c:extLst>
            </c:dLbl>
            <c:dLbl>
              <c:idx val="26"/>
              <c:delete val="1"/>
              <c:extLst>
                <c:ext xmlns:c15="http://schemas.microsoft.com/office/drawing/2012/chart" uri="{CE6537A1-D6FC-4f65-9D91-7224C49458BB}"/>
                <c:ext xmlns:c16="http://schemas.microsoft.com/office/drawing/2014/chart" uri="{C3380CC4-5D6E-409C-BE32-E72D297353CC}">
                  <c16:uniqueId val="{0000001D-4461-425A-894E-64A4B67EE8D9}"/>
                </c:ext>
              </c:extLst>
            </c:dLbl>
            <c:dLbl>
              <c:idx val="27"/>
              <c:delete val="1"/>
              <c:extLst>
                <c:ext xmlns:c15="http://schemas.microsoft.com/office/drawing/2012/chart" uri="{CE6537A1-D6FC-4f65-9D91-7224C49458BB}"/>
                <c:ext xmlns:c16="http://schemas.microsoft.com/office/drawing/2014/chart" uri="{C3380CC4-5D6E-409C-BE32-E72D297353CC}">
                  <c16:uniqueId val="{0000003E-4461-425A-894E-64A4B67EE8D9}"/>
                </c:ext>
              </c:extLst>
            </c:dLbl>
            <c:dLbl>
              <c:idx val="28"/>
              <c:delete val="1"/>
              <c:extLst>
                <c:ext xmlns:c15="http://schemas.microsoft.com/office/drawing/2012/chart" uri="{CE6537A1-D6FC-4f65-9D91-7224C49458BB}"/>
                <c:ext xmlns:c16="http://schemas.microsoft.com/office/drawing/2014/chart" uri="{C3380CC4-5D6E-409C-BE32-E72D297353CC}">
                  <c16:uniqueId val="{0000001F-4461-425A-894E-64A4B67EE8D9}"/>
                </c:ext>
              </c:extLst>
            </c:dLbl>
            <c:dLbl>
              <c:idx val="29"/>
              <c:layout/>
              <c:tx>
                <c:rich>
                  <a:bodyPr/>
                  <a:lstStyle/>
                  <a:p>
                    <a:pPr>
                      <a:defRPr lang="en-GB" sz="800">
                        <a:solidFill>
                          <a:schemeClr val="tx1"/>
                        </a:solidFill>
                      </a:defRPr>
                    </a:pPr>
                    <a:r>
                      <a:rPr lang="en-US" sz="800" dirty="0" smtClean="0">
                        <a:solidFill>
                          <a:schemeClr val="tx1"/>
                        </a:solidFill>
                      </a:rPr>
                      <a:t>KBC</a:t>
                    </a:r>
                    <a:endParaRPr lang="en-US" sz="800" dirty="0"/>
                  </a:p>
                </c:rich>
              </c:tx>
              <c:spPr>
                <a:noFill/>
              </c:sp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3F-4461-425A-894E-64A4B67EE8D9}"/>
                </c:ext>
              </c:extLst>
            </c:dLbl>
            <c:dLbl>
              <c:idx val="30"/>
              <c:delete val="1"/>
              <c:extLst>
                <c:ext xmlns:c15="http://schemas.microsoft.com/office/drawing/2012/chart" uri="{CE6537A1-D6FC-4f65-9D91-7224C49458BB}"/>
                <c:ext xmlns:c16="http://schemas.microsoft.com/office/drawing/2014/chart" uri="{C3380CC4-5D6E-409C-BE32-E72D297353CC}">
                  <c16:uniqueId val="{00000021-4461-425A-894E-64A4B67EE8D9}"/>
                </c:ext>
              </c:extLst>
            </c:dLbl>
            <c:dLbl>
              <c:idx val="31"/>
              <c:layout/>
              <c:tx>
                <c:rich>
                  <a:bodyPr/>
                  <a:lstStyle/>
                  <a:p>
                    <a:r>
                      <a:rPr lang="en-US" dirty="0" smtClean="0">
                        <a:solidFill>
                          <a:schemeClr val="tx1"/>
                        </a:solidFill>
                      </a:rPr>
                      <a:t>MPS</a:t>
                    </a:r>
                    <a:endParaRPr lang="en-US" dirty="0">
                      <a:solidFill>
                        <a:schemeClr val="tx1"/>
                      </a:solidFill>
                    </a:endParaRPr>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3-4461-425A-894E-64A4B67EE8D9}"/>
                </c:ext>
              </c:extLst>
            </c:dLbl>
            <c:dLbl>
              <c:idx val="32"/>
              <c:layout>
                <c:manualLayout>
                  <c:x val="-3.10034961556452E-2"/>
                  <c:y val="0"/>
                </c:manualLayout>
              </c:layout>
              <c:tx>
                <c:rich>
                  <a:bodyPr/>
                  <a:lstStyle/>
                  <a:p>
                    <a:pPr>
                      <a:defRPr lang="en-GB">
                        <a:solidFill>
                          <a:schemeClr val="bg1"/>
                        </a:solidFill>
                      </a:defRPr>
                    </a:pPr>
                    <a:r>
                      <a:rPr lang="en-US" sz="600" dirty="0" smtClean="0">
                        <a:solidFill>
                          <a:schemeClr val="tx1"/>
                        </a:solidFill>
                      </a:rPr>
                      <a:t>SNS</a:t>
                    </a:r>
                  </a:p>
                  <a:p>
                    <a:pPr>
                      <a:defRPr lang="en-GB">
                        <a:solidFill>
                          <a:schemeClr val="bg1"/>
                        </a:solidFill>
                      </a:defRPr>
                    </a:pPr>
                    <a:r>
                      <a:rPr lang="en-US" sz="600" dirty="0" smtClean="0">
                        <a:solidFill>
                          <a:schemeClr val="tx1"/>
                        </a:solidFill>
                      </a:rPr>
                      <a:t>2</a:t>
                    </a:r>
                    <a:r>
                      <a:rPr lang="en-US" sz="600" baseline="30000" dirty="0" smtClean="0">
                        <a:solidFill>
                          <a:schemeClr val="tx1"/>
                        </a:solidFill>
                      </a:rPr>
                      <a:t>nd</a:t>
                    </a:r>
                    <a:r>
                      <a:rPr lang="en-US" sz="600" baseline="0" dirty="0" smtClean="0">
                        <a:solidFill>
                          <a:schemeClr val="tx1"/>
                        </a:solidFill>
                      </a:rPr>
                      <a:t> aid</a:t>
                    </a:r>
                    <a:endParaRPr lang="en-US" sz="600" dirty="0">
                      <a:solidFill>
                        <a:schemeClr val="tx1"/>
                      </a:solidFill>
                    </a:endParaRPr>
                  </a:p>
                </c:rich>
              </c:tx>
              <c:spPr>
                <a:noFill/>
              </c:sp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5-4461-425A-894E-64A4B67EE8D9}"/>
                </c:ext>
              </c:extLst>
            </c:dLbl>
            <c:dLbl>
              <c:idx val="33"/>
              <c:layout>
                <c:manualLayout>
                  <c:x val="-3.0815923471230099E-2"/>
                  <c:y val="-2.0088699924321001E-16"/>
                </c:manualLayout>
              </c:layout>
              <c:tx>
                <c:rich>
                  <a:bodyPr/>
                  <a:lstStyle/>
                  <a:p>
                    <a:pPr>
                      <a:defRPr lang="en-GB" sz="600">
                        <a:solidFill>
                          <a:schemeClr val="tx1"/>
                        </a:solidFill>
                      </a:defRPr>
                    </a:pPr>
                    <a:r>
                      <a:rPr lang="en-US" sz="600" dirty="0" smtClean="0"/>
                      <a:t>Ethias</a:t>
                    </a:r>
                    <a:endParaRPr lang="en-US" sz="600" dirty="0"/>
                  </a:p>
                </c:rich>
              </c:tx>
              <c:spPr>
                <a:noFill/>
              </c:sp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7-4461-425A-894E-64A4B67EE8D9}"/>
                </c:ext>
              </c:extLst>
            </c:dLbl>
            <c:dLbl>
              <c:idx val="34"/>
              <c:delete val="1"/>
              <c:extLst>
                <c:ext xmlns:c15="http://schemas.microsoft.com/office/drawing/2012/chart" uri="{CE6537A1-D6FC-4f65-9D91-7224C49458BB}"/>
                <c:ext xmlns:c16="http://schemas.microsoft.com/office/drawing/2014/chart" uri="{C3380CC4-5D6E-409C-BE32-E72D297353CC}">
                  <c16:uniqueId val="{00000029-4461-425A-894E-64A4B67EE8D9}"/>
                </c:ext>
              </c:extLst>
            </c:dLbl>
            <c:dLbl>
              <c:idx val="35"/>
              <c:layout/>
              <c:tx>
                <c:rich>
                  <a:bodyPr/>
                  <a:lstStyle/>
                  <a:p>
                    <a:pPr>
                      <a:defRPr lang="en-GB" sz="700" b="1">
                        <a:solidFill>
                          <a:schemeClr val="bg1"/>
                        </a:solidFill>
                      </a:defRPr>
                    </a:pPr>
                    <a:r>
                      <a:rPr lang="en-US" sz="700" b="1" dirty="0" smtClean="0">
                        <a:solidFill>
                          <a:schemeClr val="bg1"/>
                        </a:solidFill>
                      </a:rPr>
                      <a:t>  IRELAND</a:t>
                    </a:r>
                    <a:endParaRPr lang="en-US" sz="700" b="1" dirty="0">
                      <a:solidFill>
                        <a:schemeClr val="bg1"/>
                      </a:solidFill>
                    </a:endParaRPr>
                  </a:p>
                </c:rich>
              </c:tx>
              <c:spPr>
                <a:noFill/>
              </c:spPr>
              <c:dLblPos val="ctr"/>
              <c:showLegendKey val="0"/>
              <c:showVal val="0"/>
              <c:showCatName val="0"/>
              <c:showSerName val="0"/>
              <c:showPercent val="0"/>
              <c:showBubbleSize val="1"/>
              <c:extLst>
                <c:ext xmlns:c15="http://schemas.microsoft.com/office/drawing/2012/chart" uri="{CE6537A1-D6FC-4f65-9D91-7224C49458BB}">
                  <c15:layout/>
                </c:ext>
                <c:ext xmlns:c16="http://schemas.microsoft.com/office/drawing/2014/chart" uri="{C3380CC4-5D6E-409C-BE32-E72D297353CC}">
                  <c16:uniqueId val="{0000002B-4461-425A-894E-64A4B67EE8D9}"/>
                </c:ext>
              </c:extLst>
            </c:dLbl>
            <c:dLbl>
              <c:idx val="36"/>
              <c:layout/>
              <c:tx>
                <c:rich>
                  <a:bodyPr/>
                  <a:lstStyle/>
                  <a:p>
                    <a:r>
                      <a:rPr lang="en-US" b="1" dirty="0" smtClean="0">
                        <a:solidFill>
                          <a:schemeClr val="bg1"/>
                        </a:solidFill>
                      </a:rPr>
                      <a:t>GREECE</a:t>
                    </a:r>
                    <a:endParaRPr lang="en-US" b="1" dirty="0">
                      <a:solidFill>
                        <a:schemeClr val="bg1"/>
                      </a:solidFill>
                    </a:endParaRPr>
                  </a:p>
                </c:rich>
              </c:tx>
              <c:dLblPos val="ctr"/>
              <c:showLegendKey val="0"/>
              <c:showVal val="0"/>
              <c:showCatName val="0"/>
              <c:showSerName val="0"/>
              <c:showPercent val="0"/>
              <c:showBubbleSize val="1"/>
              <c:extLst>
                <c:ext xmlns:c15="http://schemas.microsoft.com/office/drawing/2012/chart" uri="{CE6537A1-D6FC-4f65-9D91-7224C49458BB}">
                  <c15:layout/>
                </c:ext>
                <c:ext xmlns:c16="http://schemas.microsoft.com/office/drawing/2014/chart" uri="{C3380CC4-5D6E-409C-BE32-E72D297353CC}">
                  <c16:uniqueId val="{0000002D-4461-425A-894E-64A4B67EE8D9}"/>
                </c:ext>
              </c:extLst>
            </c:dLbl>
            <c:dLbl>
              <c:idx val="37"/>
              <c:layout>
                <c:manualLayout>
                  <c:x val="-4.2162355611914698E-2"/>
                  <c:y val="2.7391841161401999E-3"/>
                </c:manualLayout>
              </c:layout>
              <c:tx>
                <c:rich>
                  <a:bodyPr/>
                  <a:lstStyle/>
                  <a:p>
                    <a:pPr>
                      <a:defRPr lang="en-GB">
                        <a:solidFill>
                          <a:schemeClr val="bg1"/>
                        </a:solidFill>
                      </a:defRPr>
                    </a:pPr>
                    <a:r>
                      <a:rPr lang="en-US" sz="500" b="1" dirty="0" smtClean="0">
                        <a:solidFill>
                          <a:schemeClr val="tx1"/>
                        </a:solidFill>
                      </a:rPr>
                      <a:t>PORTUGAL</a:t>
                    </a:r>
                    <a:endParaRPr lang="en-US" sz="500" b="1" dirty="0">
                      <a:solidFill>
                        <a:schemeClr val="tx1"/>
                      </a:solidFill>
                    </a:endParaRPr>
                  </a:p>
                </c:rich>
              </c:tx>
              <c:spPr>
                <a:noFill/>
              </c:spPr>
              <c:dLblPos val="r"/>
              <c:showLegendKey val="0"/>
              <c:showVal val="0"/>
              <c:showCatName val="0"/>
              <c:showSerName val="0"/>
              <c:showPercent val="0"/>
              <c:showBubbleSize val="1"/>
              <c:extLst>
                <c:ext xmlns:c15="http://schemas.microsoft.com/office/drawing/2012/chart" uri="{CE6537A1-D6FC-4f65-9D91-7224C49458BB}">
                  <c15:layout/>
                </c:ext>
                <c:ext xmlns:c16="http://schemas.microsoft.com/office/drawing/2014/chart" uri="{C3380CC4-5D6E-409C-BE32-E72D297353CC}">
                  <c16:uniqueId val="{0000002F-4461-425A-894E-64A4B67EE8D9}"/>
                </c:ext>
              </c:extLst>
            </c:dLbl>
            <c:dLbl>
              <c:idx val="38"/>
              <c:layout/>
              <c:tx>
                <c:rich>
                  <a:bodyPr/>
                  <a:lstStyle/>
                  <a:p>
                    <a:r>
                      <a:rPr lang="en-US" b="1" dirty="0" smtClean="0">
                        <a:solidFill>
                          <a:schemeClr val="bg1"/>
                        </a:solidFill>
                      </a:rPr>
                      <a:t>SPAIN</a:t>
                    </a:r>
                    <a:endParaRPr lang="en-US" b="1" dirty="0">
                      <a:solidFill>
                        <a:schemeClr val="bg1"/>
                      </a:solidFill>
                    </a:endParaRPr>
                  </a:p>
                </c:rich>
              </c:tx>
              <c:dLblPos val="ctr"/>
              <c:showLegendKey val="0"/>
              <c:showVal val="0"/>
              <c:showCatName val="0"/>
              <c:showSerName val="0"/>
              <c:showPercent val="0"/>
              <c:showBubbleSize val="1"/>
              <c:extLst>
                <c:ext xmlns:c15="http://schemas.microsoft.com/office/drawing/2012/chart" uri="{CE6537A1-D6FC-4f65-9D91-7224C49458BB}">
                  <c15:layout/>
                </c:ext>
                <c:ext xmlns:c16="http://schemas.microsoft.com/office/drawing/2014/chart" uri="{C3380CC4-5D6E-409C-BE32-E72D297353CC}">
                  <c16:uniqueId val="{00000031-4461-425A-894E-64A4B67EE8D9}"/>
                </c:ext>
              </c:extLst>
            </c:dLbl>
            <c:spPr>
              <a:noFill/>
            </c:spPr>
            <c:txPr>
              <a:bodyPr/>
              <a:lstStyle/>
              <a:p>
                <a:pPr>
                  <a:defRPr lang="en-GB">
                    <a:solidFill>
                      <a:schemeClr val="tx1"/>
                    </a:solidFill>
                  </a:defRPr>
                </a:pPr>
                <a:endParaRPr lang="en-US"/>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0"/>
              </c:ext>
            </c:extLst>
          </c:dLbls>
          <c:xVal>
            <c:numRef>
              <c:f>'Table Banking cases WO'!$B$5:$B$43</c:f>
              <c:numCache>
                <c:formatCode>mmm\-yy</c:formatCode>
                <c:ptCount val="39"/>
                <c:pt idx="0">
                  <c:v>39234</c:v>
                </c:pt>
                <c:pt idx="1">
                  <c:v>39479</c:v>
                </c:pt>
                <c:pt idx="2">
                  <c:v>39539</c:v>
                </c:pt>
                <c:pt idx="3">
                  <c:v>40057</c:v>
                </c:pt>
                <c:pt idx="4">
                  <c:v>39448</c:v>
                </c:pt>
                <c:pt idx="5">
                  <c:v>39814</c:v>
                </c:pt>
                <c:pt idx="6">
                  <c:v>39417</c:v>
                </c:pt>
                <c:pt idx="7">
                  <c:v>39722</c:v>
                </c:pt>
                <c:pt idx="8">
                  <c:v>39722</c:v>
                </c:pt>
                <c:pt idx="9">
                  <c:v>39722</c:v>
                </c:pt>
                <c:pt idx="10">
                  <c:v>40238</c:v>
                </c:pt>
                <c:pt idx="11">
                  <c:v>39873</c:v>
                </c:pt>
                <c:pt idx="12">
                  <c:v>39764</c:v>
                </c:pt>
                <c:pt idx="13">
                  <c:v>39783</c:v>
                </c:pt>
                <c:pt idx="14">
                  <c:v>39783</c:v>
                </c:pt>
                <c:pt idx="15">
                  <c:v>39753</c:v>
                </c:pt>
                <c:pt idx="16">
                  <c:v>39753</c:v>
                </c:pt>
                <c:pt idx="17">
                  <c:v>40513</c:v>
                </c:pt>
                <c:pt idx="18">
                  <c:v>41030</c:v>
                </c:pt>
                <c:pt idx="19">
                  <c:v>39797</c:v>
                </c:pt>
                <c:pt idx="20">
                  <c:v>39904</c:v>
                </c:pt>
                <c:pt idx="21">
                  <c:v>39934</c:v>
                </c:pt>
                <c:pt idx="22">
                  <c:v>40878</c:v>
                </c:pt>
                <c:pt idx="23">
                  <c:v>39965</c:v>
                </c:pt>
                <c:pt idx="24">
                  <c:v>39783</c:v>
                </c:pt>
                <c:pt idx="25">
                  <c:v>39797</c:v>
                </c:pt>
                <c:pt idx="26">
                  <c:v>41061</c:v>
                </c:pt>
                <c:pt idx="27">
                  <c:v>41244</c:v>
                </c:pt>
                <c:pt idx="28">
                  <c:v>40603</c:v>
                </c:pt>
                <c:pt idx="29">
                  <c:v>39783</c:v>
                </c:pt>
                <c:pt idx="30">
                  <c:v>39783</c:v>
                </c:pt>
                <c:pt idx="31">
                  <c:v>41244</c:v>
                </c:pt>
                <c:pt idx="32">
                  <c:v>41306</c:v>
                </c:pt>
                <c:pt idx="33">
                  <c:v>39845</c:v>
                </c:pt>
                <c:pt idx="34">
                  <c:v>39753</c:v>
                </c:pt>
                <c:pt idx="35">
                  <c:v>40603</c:v>
                </c:pt>
                <c:pt idx="36">
                  <c:v>41061</c:v>
                </c:pt>
                <c:pt idx="37">
                  <c:v>41061</c:v>
                </c:pt>
                <c:pt idx="38">
                  <c:v>41214</c:v>
                </c:pt>
              </c:numCache>
            </c:numRef>
          </c:xVal>
          <c:yVal>
            <c:numRef>
              <c:f>'Table Banking cases WO'!$D$5:$D$43</c:f>
              <c:numCache>
                <c:formatCode>General</c:formatCode>
                <c:ptCount val="39"/>
                <c:pt idx="0">
                  <c:v>0.55000000000000004</c:v>
                </c:pt>
                <c:pt idx="1">
                  <c:v>2.75</c:v>
                </c:pt>
                <c:pt idx="2">
                  <c:v>5</c:v>
                </c:pt>
                <c:pt idx="3">
                  <c:v>18.5</c:v>
                </c:pt>
                <c:pt idx="4">
                  <c:v>9</c:v>
                </c:pt>
                <c:pt idx="5">
                  <c:v>32</c:v>
                </c:pt>
                <c:pt idx="6">
                  <c:v>3.5</c:v>
                </c:pt>
                <c:pt idx="7">
                  <c:v>105</c:v>
                </c:pt>
                <c:pt idx="8">
                  <c:v>24</c:v>
                </c:pt>
                <c:pt idx="9">
                  <c:v>30</c:v>
                </c:pt>
                <c:pt idx="10">
                  <c:v>6.2</c:v>
                </c:pt>
                <c:pt idx="11">
                  <c:v>3.5</c:v>
                </c:pt>
                <c:pt idx="12">
                  <c:v>15</c:v>
                </c:pt>
                <c:pt idx="13">
                  <c:v>18.2</c:v>
                </c:pt>
                <c:pt idx="14">
                  <c:v>6.5259999999999918</c:v>
                </c:pt>
                <c:pt idx="15">
                  <c:v>0.81</c:v>
                </c:pt>
                <c:pt idx="16">
                  <c:v>8.4</c:v>
                </c:pt>
                <c:pt idx="17">
                  <c:v>13</c:v>
                </c:pt>
                <c:pt idx="18">
                  <c:v>7</c:v>
                </c:pt>
                <c:pt idx="19">
                  <c:v>14.8</c:v>
                </c:pt>
                <c:pt idx="20">
                  <c:v>1.35</c:v>
                </c:pt>
                <c:pt idx="21">
                  <c:v>13</c:v>
                </c:pt>
                <c:pt idx="22">
                  <c:v>3.3</c:v>
                </c:pt>
                <c:pt idx="23">
                  <c:v>0.22</c:v>
                </c:pt>
                <c:pt idx="24">
                  <c:v>0.65</c:v>
                </c:pt>
                <c:pt idx="25">
                  <c:v>1.6900000000000011</c:v>
                </c:pt>
                <c:pt idx="26">
                  <c:v>1.8</c:v>
                </c:pt>
                <c:pt idx="27">
                  <c:v>0.1</c:v>
                </c:pt>
                <c:pt idx="28">
                  <c:v>0.63</c:v>
                </c:pt>
                <c:pt idx="29">
                  <c:v>9.06</c:v>
                </c:pt>
                <c:pt idx="30">
                  <c:v>0.75</c:v>
                </c:pt>
                <c:pt idx="31">
                  <c:v>3.9</c:v>
                </c:pt>
                <c:pt idx="32">
                  <c:v>2.2000000000000002</c:v>
                </c:pt>
                <c:pt idx="33">
                  <c:v>1.5</c:v>
                </c:pt>
                <c:pt idx="34">
                  <c:v>3.25</c:v>
                </c:pt>
                <c:pt idx="35">
                  <c:v>24</c:v>
                </c:pt>
                <c:pt idx="36">
                  <c:v>50</c:v>
                </c:pt>
                <c:pt idx="37">
                  <c:v>7.05</c:v>
                </c:pt>
                <c:pt idx="38">
                  <c:v>62</c:v>
                </c:pt>
              </c:numCache>
            </c:numRef>
          </c:yVal>
          <c:bubbleSize>
            <c:numRef>
              <c:f>'Table Banking cases WO'!$D$5:$D$43</c:f>
              <c:numCache>
                <c:formatCode>General</c:formatCode>
                <c:ptCount val="39"/>
                <c:pt idx="0">
                  <c:v>0.55000000000000004</c:v>
                </c:pt>
                <c:pt idx="1">
                  <c:v>2.75</c:v>
                </c:pt>
                <c:pt idx="2">
                  <c:v>5</c:v>
                </c:pt>
                <c:pt idx="3">
                  <c:v>18.5</c:v>
                </c:pt>
                <c:pt idx="4">
                  <c:v>9</c:v>
                </c:pt>
                <c:pt idx="5">
                  <c:v>32</c:v>
                </c:pt>
                <c:pt idx="6">
                  <c:v>3.5</c:v>
                </c:pt>
                <c:pt idx="7">
                  <c:v>105</c:v>
                </c:pt>
                <c:pt idx="8">
                  <c:v>24</c:v>
                </c:pt>
                <c:pt idx="9">
                  <c:v>30</c:v>
                </c:pt>
                <c:pt idx="10">
                  <c:v>6.2</c:v>
                </c:pt>
                <c:pt idx="11">
                  <c:v>3.5</c:v>
                </c:pt>
                <c:pt idx="12">
                  <c:v>15</c:v>
                </c:pt>
                <c:pt idx="13">
                  <c:v>18.2</c:v>
                </c:pt>
                <c:pt idx="14">
                  <c:v>6.5259999999999918</c:v>
                </c:pt>
                <c:pt idx="15">
                  <c:v>0.81</c:v>
                </c:pt>
                <c:pt idx="16">
                  <c:v>8.4</c:v>
                </c:pt>
                <c:pt idx="17">
                  <c:v>13</c:v>
                </c:pt>
                <c:pt idx="18">
                  <c:v>7</c:v>
                </c:pt>
                <c:pt idx="19">
                  <c:v>14.8</c:v>
                </c:pt>
                <c:pt idx="20">
                  <c:v>1.35</c:v>
                </c:pt>
                <c:pt idx="21">
                  <c:v>13</c:v>
                </c:pt>
                <c:pt idx="22">
                  <c:v>3.3</c:v>
                </c:pt>
                <c:pt idx="23">
                  <c:v>0.22</c:v>
                </c:pt>
                <c:pt idx="24">
                  <c:v>0.65</c:v>
                </c:pt>
                <c:pt idx="25">
                  <c:v>1.6900000000000011</c:v>
                </c:pt>
                <c:pt idx="26">
                  <c:v>1.8</c:v>
                </c:pt>
                <c:pt idx="27">
                  <c:v>0.1</c:v>
                </c:pt>
                <c:pt idx="28">
                  <c:v>0.63</c:v>
                </c:pt>
                <c:pt idx="29">
                  <c:v>9.06</c:v>
                </c:pt>
                <c:pt idx="30">
                  <c:v>0.75</c:v>
                </c:pt>
                <c:pt idx="31">
                  <c:v>3.9</c:v>
                </c:pt>
                <c:pt idx="32">
                  <c:v>2.2000000000000002</c:v>
                </c:pt>
                <c:pt idx="33">
                  <c:v>1.5</c:v>
                </c:pt>
                <c:pt idx="34">
                  <c:v>3.25</c:v>
                </c:pt>
                <c:pt idx="35">
                  <c:v>24</c:v>
                </c:pt>
                <c:pt idx="36">
                  <c:v>50</c:v>
                </c:pt>
                <c:pt idx="37">
                  <c:v>7.05</c:v>
                </c:pt>
                <c:pt idx="38">
                  <c:v>62</c:v>
                </c:pt>
              </c:numCache>
            </c:numRef>
          </c:bubbleSize>
          <c:bubble3D val="1"/>
          <c:extLst>
            <c:ext xmlns:c16="http://schemas.microsoft.com/office/drawing/2014/chart" uri="{C3380CC4-5D6E-409C-BE32-E72D297353CC}">
              <c16:uniqueId val="{00000040-4461-425A-894E-64A4B67EE8D9}"/>
            </c:ext>
          </c:extLst>
        </c:ser>
        <c:dLbls>
          <c:showLegendKey val="0"/>
          <c:showVal val="0"/>
          <c:showCatName val="0"/>
          <c:showSerName val="0"/>
          <c:showPercent val="0"/>
          <c:showBubbleSize val="0"/>
        </c:dLbls>
        <c:bubbleScale val="100"/>
        <c:showNegBubbles val="0"/>
        <c:axId val="341862272"/>
        <c:axId val="341863808"/>
      </c:bubbleChart>
      <c:bubbleChart>
        <c:varyColors val="0"/>
        <c:ser>
          <c:idx val="1"/>
          <c:order val="1"/>
          <c:spPr>
            <a:solidFill>
              <a:srgbClr val="C00000"/>
            </a:solidFill>
          </c:spPr>
          <c:invertIfNegative val="0"/>
          <c:trendline>
            <c:spPr>
              <a:ln w="25400" cmpd="dbl">
                <a:prstDash val="solid"/>
              </a:ln>
            </c:spPr>
            <c:trendlineType val="movingAvg"/>
            <c:period val="2"/>
            <c:dispRSqr val="0"/>
            <c:dispEq val="0"/>
          </c:trendline>
          <c:xVal>
            <c:numRef>
              <c:f>'Table Banking cases WO'!$B$91:$B$162</c:f>
              <c:numCache>
                <c:formatCode>mmm\-yy</c:formatCode>
                <c:ptCount val="72"/>
                <c:pt idx="0">
                  <c:v>39203</c:v>
                </c:pt>
                <c:pt idx="1">
                  <c:v>39234</c:v>
                </c:pt>
                <c:pt idx="2">
                  <c:v>39264</c:v>
                </c:pt>
                <c:pt idx="3">
                  <c:v>39295</c:v>
                </c:pt>
                <c:pt idx="4">
                  <c:v>39326</c:v>
                </c:pt>
                <c:pt idx="5">
                  <c:v>39356</c:v>
                </c:pt>
                <c:pt idx="6">
                  <c:v>39387</c:v>
                </c:pt>
                <c:pt idx="7">
                  <c:v>39417</c:v>
                </c:pt>
                <c:pt idx="8">
                  <c:v>39448</c:v>
                </c:pt>
                <c:pt idx="9">
                  <c:v>39479</c:v>
                </c:pt>
                <c:pt idx="10">
                  <c:v>39508</c:v>
                </c:pt>
                <c:pt idx="11">
                  <c:v>39539</c:v>
                </c:pt>
                <c:pt idx="12">
                  <c:v>39569</c:v>
                </c:pt>
                <c:pt idx="13">
                  <c:v>39600</c:v>
                </c:pt>
                <c:pt idx="14">
                  <c:v>39630</c:v>
                </c:pt>
                <c:pt idx="15">
                  <c:v>39661</c:v>
                </c:pt>
                <c:pt idx="16">
                  <c:v>39692</c:v>
                </c:pt>
                <c:pt idx="17">
                  <c:v>39722</c:v>
                </c:pt>
                <c:pt idx="18">
                  <c:v>39753</c:v>
                </c:pt>
                <c:pt idx="19">
                  <c:v>39783</c:v>
                </c:pt>
                <c:pt idx="20">
                  <c:v>39814</c:v>
                </c:pt>
                <c:pt idx="21">
                  <c:v>39845</c:v>
                </c:pt>
                <c:pt idx="22">
                  <c:v>39873</c:v>
                </c:pt>
                <c:pt idx="23">
                  <c:v>39904</c:v>
                </c:pt>
                <c:pt idx="24">
                  <c:v>39934</c:v>
                </c:pt>
                <c:pt idx="25">
                  <c:v>39965</c:v>
                </c:pt>
                <c:pt idx="26">
                  <c:v>39995</c:v>
                </c:pt>
                <c:pt idx="27">
                  <c:v>40026</c:v>
                </c:pt>
                <c:pt idx="28">
                  <c:v>40057</c:v>
                </c:pt>
                <c:pt idx="29">
                  <c:v>40087</c:v>
                </c:pt>
                <c:pt idx="30">
                  <c:v>40118</c:v>
                </c:pt>
                <c:pt idx="31">
                  <c:v>40148</c:v>
                </c:pt>
                <c:pt idx="32">
                  <c:v>40179</c:v>
                </c:pt>
                <c:pt idx="33">
                  <c:v>40210</c:v>
                </c:pt>
                <c:pt idx="34">
                  <c:v>40238</c:v>
                </c:pt>
                <c:pt idx="35">
                  <c:v>40269</c:v>
                </c:pt>
                <c:pt idx="36">
                  <c:v>40299</c:v>
                </c:pt>
                <c:pt idx="37">
                  <c:v>40330</c:v>
                </c:pt>
                <c:pt idx="38">
                  <c:v>40360</c:v>
                </c:pt>
                <c:pt idx="39">
                  <c:v>40391</c:v>
                </c:pt>
                <c:pt idx="40">
                  <c:v>40422</c:v>
                </c:pt>
                <c:pt idx="41">
                  <c:v>40452</c:v>
                </c:pt>
                <c:pt idx="42">
                  <c:v>40483</c:v>
                </c:pt>
                <c:pt idx="43">
                  <c:v>40513</c:v>
                </c:pt>
                <c:pt idx="44">
                  <c:v>40544</c:v>
                </c:pt>
                <c:pt idx="45">
                  <c:v>40575</c:v>
                </c:pt>
                <c:pt idx="46">
                  <c:v>40603</c:v>
                </c:pt>
                <c:pt idx="47">
                  <c:v>40634</c:v>
                </c:pt>
                <c:pt idx="48">
                  <c:v>40664</c:v>
                </c:pt>
                <c:pt idx="49">
                  <c:v>40695</c:v>
                </c:pt>
                <c:pt idx="50">
                  <c:v>40725</c:v>
                </c:pt>
                <c:pt idx="51">
                  <c:v>40756</c:v>
                </c:pt>
                <c:pt idx="52">
                  <c:v>40787</c:v>
                </c:pt>
                <c:pt idx="53">
                  <c:v>40817</c:v>
                </c:pt>
                <c:pt idx="54">
                  <c:v>40848</c:v>
                </c:pt>
                <c:pt idx="55">
                  <c:v>40878</c:v>
                </c:pt>
                <c:pt idx="56">
                  <c:v>40909</c:v>
                </c:pt>
                <c:pt idx="57">
                  <c:v>40940</c:v>
                </c:pt>
                <c:pt idx="58">
                  <c:v>40969</c:v>
                </c:pt>
                <c:pt idx="59">
                  <c:v>41000</c:v>
                </c:pt>
                <c:pt idx="60">
                  <c:v>41030</c:v>
                </c:pt>
                <c:pt idx="61">
                  <c:v>41061</c:v>
                </c:pt>
                <c:pt idx="62">
                  <c:v>41091</c:v>
                </c:pt>
                <c:pt idx="63">
                  <c:v>41122</c:v>
                </c:pt>
                <c:pt idx="64">
                  <c:v>41153</c:v>
                </c:pt>
                <c:pt idx="65">
                  <c:v>41183</c:v>
                </c:pt>
                <c:pt idx="66">
                  <c:v>41214</c:v>
                </c:pt>
                <c:pt idx="67">
                  <c:v>41244</c:v>
                </c:pt>
                <c:pt idx="68">
                  <c:v>41275</c:v>
                </c:pt>
                <c:pt idx="69">
                  <c:v>41306</c:v>
                </c:pt>
                <c:pt idx="70">
                  <c:v>41334</c:v>
                </c:pt>
                <c:pt idx="71">
                  <c:v>41365</c:v>
                </c:pt>
              </c:numCache>
            </c:numRef>
          </c:xVal>
          <c:yVal>
            <c:numRef>
              <c:f>'Table Banking cases WO'!$C$91:$C$162</c:f>
              <c:numCache>
                <c:formatCode>General</c:formatCode>
                <c:ptCount val="72"/>
                <c:pt idx="0">
                  <c:v>3.75</c:v>
                </c:pt>
                <c:pt idx="1">
                  <c:v>4</c:v>
                </c:pt>
                <c:pt idx="2">
                  <c:v>4</c:v>
                </c:pt>
                <c:pt idx="3">
                  <c:v>4</c:v>
                </c:pt>
                <c:pt idx="4">
                  <c:v>4</c:v>
                </c:pt>
                <c:pt idx="5">
                  <c:v>4</c:v>
                </c:pt>
                <c:pt idx="6">
                  <c:v>4</c:v>
                </c:pt>
                <c:pt idx="7">
                  <c:v>4</c:v>
                </c:pt>
                <c:pt idx="8">
                  <c:v>4</c:v>
                </c:pt>
                <c:pt idx="9">
                  <c:v>4</c:v>
                </c:pt>
                <c:pt idx="10">
                  <c:v>4</c:v>
                </c:pt>
                <c:pt idx="11">
                  <c:v>4</c:v>
                </c:pt>
                <c:pt idx="12">
                  <c:v>4</c:v>
                </c:pt>
                <c:pt idx="13">
                  <c:v>4</c:v>
                </c:pt>
                <c:pt idx="14">
                  <c:v>4.25</c:v>
                </c:pt>
                <c:pt idx="15">
                  <c:v>4.25</c:v>
                </c:pt>
                <c:pt idx="16">
                  <c:v>4.25</c:v>
                </c:pt>
                <c:pt idx="17">
                  <c:v>3.75</c:v>
                </c:pt>
                <c:pt idx="18">
                  <c:v>3.25</c:v>
                </c:pt>
                <c:pt idx="19">
                  <c:v>2.5</c:v>
                </c:pt>
                <c:pt idx="20">
                  <c:v>2</c:v>
                </c:pt>
                <c:pt idx="21">
                  <c:v>2</c:v>
                </c:pt>
                <c:pt idx="22">
                  <c:v>1.5</c:v>
                </c:pt>
                <c:pt idx="23">
                  <c:v>1.25</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1.25</c:v>
                </c:pt>
                <c:pt idx="48">
                  <c:v>1.25</c:v>
                </c:pt>
                <c:pt idx="49">
                  <c:v>1.25</c:v>
                </c:pt>
                <c:pt idx="50">
                  <c:v>1.5</c:v>
                </c:pt>
                <c:pt idx="51">
                  <c:v>1.5</c:v>
                </c:pt>
                <c:pt idx="52">
                  <c:v>1.5</c:v>
                </c:pt>
                <c:pt idx="53">
                  <c:v>1.5</c:v>
                </c:pt>
                <c:pt idx="54">
                  <c:v>1.25</c:v>
                </c:pt>
                <c:pt idx="55">
                  <c:v>1</c:v>
                </c:pt>
                <c:pt idx="56">
                  <c:v>1</c:v>
                </c:pt>
                <c:pt idx="57">
                  <c:v>1</c:v>
                </c:pt>
                <c:pt idx="58">
                  <c:v>1</c:v>
                </c:pt>
                <c:pt idx="59">
                  <c:v>1</c:v>
                </c:pt>
                <c:pt idx="60">
                  <c:v>1</c:v>
                </c:pt>
                <c:pt idx="61">
                  <c:v>1</c:v>
                </c:pt>
                <c:pt idx="62">
                  <c:v>0.75</c:v>
                </c:pt>
                <c:pt idx="63">
                  <c:v>0.75</c:v>
                </c:pt>
                <c:pt idx="64">
                  <c:v>0.75</c:v>
                </c:pt>
                <c:pt idx="65">
                  <c:v>0.75</c:v>
                </c:pt>
                <c:pt idx="66">
                  <c:v>0.75</c:v>
                </c:pt>
                <c:pt idx="67">
                  <c:v>0.75</c:v>
                </c:pt>
                <c:pt idx="68">
                  <c:v>0.75</c:v>
                </c:pt>
                <c:pt idx="69">
                  <c:v>0.75</c:v>
                </c:pt>
                <c:pt idx="70">
                  <c:v>0.75</c:v>
                </c:pt>
                <c:pt idx="71">
                  <c:v>0.75</c:v>
                </c:pt>
              </c:numCache>
            </c:numRef>
          </c:yVal>
          <c:bubbleSize>
            <c:numRef>
              <c:f>'Table Banking cases WO'!$D$91:$D$162</c:f>
              <c:numCache>
                <c:formatCode>General</c:formatCode>
                <c:ptCount val="72"/>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pt idx="44">
                  <c:v>0.05</c:v>
                </c:pt>
                <c:pt idx="45">
                  <c:v>0.05</c:v>
                </c:pt>
                <c:pt idx="46">
                  <c:v>0.05</c:v>
                </c:pt>
                <c:pt idx="47">
                  <c:v>0.05</c:v>
                </c:pt>
                <c:pt idx="48">
                  <c:v>0.05</c:v>
                </c:pt>
                <c:pt idx="49">
                  <c:v>0.05</c:v>
                </c:pt>
                <c:pt idx="50">
                  <c:v>0.05</c:v>
                </c:pt>
                <c:pt idx="51">
                  <c:v>0.05</c:v>
                </c:pt>
                <c:pt idx="52">
                  <c:v>0.05</c:v>
                </c:pt>
                <c:pt idx="53">
                  <c:v>0.05</c:v>
                </c:pt>
                <c:pt idx="54">
                  <c:v>0.05</c:v>
                </c:pt>
                <c:pt idx="55">
                  <c:v>0.05</c:v>
                </c:pt>
                <c:pt idx="56">
                  <c:v>0.05</c:v>
                </c:pt>
                <c:pt idx="57">
                  <c:v>0.05</c:v>
                </c:pt>
                <c:pt idx="58">
                  <c:v>0.05</c:v>
                </c:pt>
                <c:pt idx="59">
                  <c:v>0.05</c:v>
                </c:pt>
                <c:pt idx="60">
                  <c:v>0.05</c:v>
                </c:pt>
                <c:pt idx="61">
                  <c:v>0.05</c:v>
                </c:pt>
                <c:pt idx="62">
                  <c:v>0.05</c:v>
                </c:pt>
                <c:pt idx="63">
                  <c:v>0.05</c:v>
                </c:pt>
                <c:pt idx="64">
                  <c:v>0.05</c:v>
                </c:pt>
                <c:pt idx="65">
                  <c:v>0.05</c:v>
                </c:pt>
                <c:pt idx="66">
                  <c:v>0.05</c:v>
                </c:pt>
                <c:pt idx="67">
                  <c:v>0.05</c:v>
                </c:pt>
                <c:pt idx="68">
                  <c:v>0.05</c:v>
                </c:pt>
                <c:pt idx="69">
                  <c:v>0.05</c:v>
                </c:pt>
                <c:pt idx="70">
                  <c:v>0.05</c:v>
                </c:pt>
                <c:pt idx="71">
                  <c:v>0.05</c:v>
                </c:pt>
              </c:numCache>
            </c:numRef>
          </c:bubbleSize>
          <c:bubble3D val="1"/>
          <c:extLst>
            <c:ext xmlns:c16="http://schemas.microsoft.com/office/drawing/2014/chart" uri="{C3380CC4-5D6E-409C-BE32-E72D297353CC}">
              <c16:uniqueId val="{00000041-4461-425A-894E-64A4B67EE8D9}"/>
            </c:ext>
          </c:extLst>
        </c:ser>
        <c:dLbls>
          <c:showLegendKey val="0"/>
          <c:showVal val="0"/>
          <c:showCatName val="0"/>
          <c:showSerName val="0"/>
          <c:showPercent val="0"/>
          <c:showBubbleSize val="0"/>
        </c:dLbls>
        <c:bubbleScale val="1"/>
        <c:showNegBubbles val="0"/>
        <c:sizeRepresents val="w"/>
        <c:axId val="341895808"/>
        <c:axId val="341894272"/>
      </c:bubbleChart>
      <c:valAx>
        <c:axId val="341862272"/>
        <c:scaling>
          <c:orientation val="minMax"/>
          <c:max val="41334"/>
          <c:min val="39203"/>
        </c:scaling>
        <c:delete val="0"/>
        <c:axPos val="b"/>
        <c:numFmt formatCode="mmm\-yy" sourceLinked="1"/>
        <c:majorTickMark val="out"/>
        <c:minorTickMark val="none"/>
        <c:tickLblPos val="nextTo"/>
        <c:txPr>
          <a:bodyPr/>
          <a:lstStyle/>
          <a:p>
            <a:pPr>
              <a:defRPr lang="en-GB" sz="600"/>
            </a:pPr>
            <a:endParaRPr lang="en-US"/>
          </a:p>
        </c:txPr>
        <c:crossAx val="341863808"/>
        <c:crosses val="autoZero"/>
        <c:crossBetween val="midCat"/>
        <c:majorUnit val="100"/>
        <c:minorUnit val="100"/>
      </c:valAx>
      <c:valAx>
        <c:axId val="341863808"/>
        <c:scaling>
          <c:orientation val="minMax"/>
          <c:max val="120"/>
          <c:min val="0"/>
        </c:scaling>
        <c:delete val="0"/>
        <c:axPos val="l"/>
        <c:majorGridlines>
          <c:spPr>
            <a:ln>
              <a:noFill/>
            </a:ln>
          </c:spPr>
        </c:majorGridlines>
        <c:numFmt formatCode="General" sourceLinked="1"/>
        <c:majorTickMark val="out"/>
        <c:minorTickMark val="none"/>
        <c:tickLblPos val="nextTo"/>
        <c:txPr>
          <a:bodyPr/>
          <a:lstStyle/>
          <a:p>
            <a:pPr>
              <a:defRPr lang="en-GB"/>
            </a:pPr>
            <a:endParaRPr lang="en-US"/>
          </a:p>
        </c:txPr>
        <c:crossAx val="341862272"/>
        <c:crosses val="autoZero"/>
        <c:crossBetween val="midCat"/>
        <c:majorUnit val="20"/>
        <c:minorUnit val="10"/>
      </c:valAx>
      <c:valAx>
        <c:axId val="341894272"/>
        <c:scaling>
          <c:orientation val="minMax"/>
          <c:max val="6"/>
          <c:min val="0"/>
        </c:scaling>
        <c:delete val="0"/>
        <c:axPos val="r"/>
        <c:numFmt formatCode="General" sourceLinked="1"/>
        <c:majorTickMark val="out"/>
        <c:minorTickMark val="none"/>
        <c:tickLblPos val="nextTo"/>
        <c:txPr>
          <a:bodyPr/>
          <a:lstStyle/>
          <a:p>
            <a:pPr>
              <a:defRPr lang="en-GB"/>
            </a:pPr>
            <a:endParaRPr lang="en-US"/>
          </a:p>
        </c:txPr>
        <c:crossAx val="341895808"/>
        <c:crosses val="max"/>
        <c:crossBetween val="midCat"/>
        <c:majorUnit val="0.5"/>
        <c:minorUnit val="0.1"/>
      </c:valAx>
      <c:valAx>
        <c:axId val="341895808"/>
        <c:scaling>
          <c:orientation val="minMax"/>
        </c:scaling>
        <c:delete val="1"/>
        <c:axPos val="b"/>
        <c:numFmt formatCode="mmm\-yy" sourceLinked="1"/>
        <c:majorTickMark val="out"/>
        <c:minorTickMark val="none"/>
        <c:tickLblPos val="none"/>
        <c:crossAx val="341894272"/>
        <c:crosses val="autoZero"/>
        <c:crossBetween val="midCat"/>
      </c:valAx>
    </c:plotArea>
    <c:plotVisOnly val="1"/>
    <c:dispBlanksAs val="gap"/>
    <c:showDLblsOverMax val="0"/>
  </c:chart>
  <c:txPr>
    <a:bodyPr/>
    <a:lstStyle/>
    <a:p>
      <a:pPr>
        <a:defRPr sz="800"/>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0.2341</cdr:x>
      <cdr:y>0.21745</cdr:y>
    </cdr:from>
    <cdr:to>
      <cdr:x>0.28988</cdr:x>
      <cdr:y>0.27958</cdr:y>
    </cdr:to>
    <cdr:sp macro="" textlink="">
      <cdr:nvSpPr>
        <cdr:cNvPr id="10" name="TextBox 9"/>
        <cdr:cNvSpPr txBox="1"/>
      </cdr:nvSpPr>
      <cdr:spPr>
        <a:xfrm xmlns:a="http://schemas.openxmlformats.org/drawingml/2006/main">
          <a:off x="2115460" y="1008112"/>
          <a:ext cx="504056"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CH" sz="1000" dirty="0" smtClean="0"/>
            <a:t>RBS</a:t>
          </a:r>
          <a:endParaRPr lang="en-GB" sz="1000" dirty="0"/>
        </a:p>
      </cdr:txBody>
    </cdr:sp>
  </cdr:relSizeAnchor>
  <cdr:relSizeAnchor xmlns:cdr="http://schemas.openxmlformats.org/drawingml/2006/chartDrawing">
    <cdr:from>
      <cdr:x>0.17035</cdr:x>
      <cdr:y>0.74554</cdr:y>
    </cdr:from>
    <cdr:to>
      <cdr:x>0.24207</cdr:x>
      <cdr:y>0.80767</cdr:y>
    </cdr:to>
    <cdr:sp macro="" textlink="">
      <cdr:nvSpPr>
        <cdr:cNvPr id="11" name="TextBox 10"/>
        <cdr:cNvSpPr txBox="1"/>
      </cdr:nvSpPr>
      <cdr:spPr>
        <a:xfrm xmlns:a="http://schemas.openxmlformats.org/drawingml/2006/main">
          <a:off x="1539396" y="3456384"/>
          <a:ext cx="648072"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CH" sz="800" dirty="0" smtClean="0"/>
            <a:t>Lloyds</a:t>
          </a:r>
          <a:endParaRPr lang="en-GB" sz="800" dirty="0"/>
        </a:p>
      </cdr:txBody>
    </cdr:sp>
  </cdr:relSizeAnchor>
  <cdr:relSizeAnchor xmlns:cdr="http://schemas.openxmlformats.org/drawingml/2006/chartDrawing">
    <cdr:from>
      <cdr:x>0.21816</cdr:x>
      <cdr:y>0.77661</cdr:y>
    </cdr:from>
    <cdr:to>
      <cdr:x>0.2341</cdr:x>
      <cdr:y>0.79214</cdr:y>
    </cdr:to>
    <cdr:cxnSp macro="">
      <cdr:nvCxnSpPr>
        <cdr:cNvPr id="13" name="Straight Arrow Connector 12"/>
        <cdr:cNvCxnSpPr/>
      </cdr:nvCxnSpPr>
      <cdr:spPr>
        <a:xfrm xmlns:a="http://schemas.openxmlformats.org/drawingml/2006/main">
          <a:off x="1971444" y="3600400"/>
          <a:ext cx="144016" cy="72008"/>
        </a:xfrm>
        <a:prstGeom xmlns:a="http://schemas.openxmlformats.org/drawingml/2006/main" prst="straightConnector1">
          <a:avLst/>
        </a:prstGeom>
        <a:ln xmlns:a="http://schemas.openxmlformats.org/drawingml/2006/main">
          <a:solidFill>
            <a:schemeClr val="tx1"/>
          </a:solidFill>
          <a:tailEnd type="triangle" w="med" len="sm"/>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0.30582</cdr:x>
      <cdr:y>0.76108</cdr:y>
    </cdr:from>
    <cdr:to>
      <cdr:x>0.3855</cdr:x>
      <cdr:y>0.82321</cdr:y>
    </cdr:to>
    <cdr:sp macro="" textlink="">
      <cdr:nvSpPr>
        <cdr:cNvPr id="15" name="TextBox 1"/>
        <cdr:cNvSpPr txBox="1"/>
      </cdr:nvSpPr>
      <cdr:spPr>
        <a:xfrm xmlns:a="http://schemas.openxmlformats.org/drawingml/2006/main">
          <a:off x="2763532" y="3528392"/>
          <a:ext cx="720080"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CH" sz="800" dirty="0" smtClean="0"/>
            <a:t>Commerz</a:t>
          </a:r>
          <a:endParaRPr lang="en-GB" sz="800" dirty="0"/>
        </a:p>
      </cdr:txBody>
    </cdr:sp>
  </cdr:relSizeAnchor>
  <cdr:relSizeAnchor xmlns:cdr="http://schemas.openxmlformats.org/drawingml/2006/chartDrawing">
    <cdr:from>
      <cdr:x>0.25801</cdr:x>
      <cdr:y>0.82321</cdr:y>
    </cdr:from>
    <cdr:to>
      <cdr:x>0.33769</cdr:x>
      <cdr:y>0.88533</cdr:y>
    </cdr:to>
    <cdr:sp macro="" textlink="">
      <cdr:nvSpPr>
        <cdr:cNvPr id="24" name="TextBox 1"/>
        <cdr:cNvSpPr txBox="1"/>
      </cdr:nvSpPr>
      <cdr:spPr>
        <a:xfrm xmlns:a="http://schemas.openxmlformats.org/drawingml/2006/main">
          <a:off x="2331507" y="3816444"/>
          <a:ext cx="720028" cy="2879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CH" sz="700" dirty="0" smtClean="0"/>
            <a:t>BayernLB</a:t>
          </a:r>
          <a:endParaRPr lang="en-GB" sz="700" dirty="0"/>
        </a:p>
      </cdr:txBody>
    </cdr:sp>
  </cdr:relSizeAnchor>
  <cdr:relSizeAnchor xmlns:cdr="http://schemas.openxmlformats.org/drawingml/2006/chartDrawing">
    <cdr:from>
      <cdr:x>0.29785</cdr:x>
      <cdr:y>0.79214</cdr:y>
    </cdr:from>
    <cdr:to>
      <cdr:x>0.31379</cdr:x>
      <cdr:y>0.80767</cdr:y>
    </cdr:to>
    <cdr:cxnSp macro="">
      <cdr:nvCxnSpPr>
        <cdr:cNvPr id="28" name="Straight Arrow Connector 27"/>
        <cdr:cNvCxnSpPr/>
      </cdr:nvCxnSpPr>
      <cdr:spPr>
        <a:xfrm xmlns:a="http://schemas.openxmlformats.org/drawingml/2006/main" flipH="1">
          <a:off x="2691524" y="3672408"/>
          <a:ext cx="144016" cy="72008"/>
        </a:xfrm>
        <a:prstGeom xmlns:a="http://schemas.openxmlformats.org/drawingml/2006/main" prst="straightConnector1">
          <a:avLst/>
        </a:prstGeom>
        <a:ln xmlns:a="http://schemas.openxmlformats.org/drawingml/2006/main">
          <a:solidFill>
            <a:schemeClr val="tx1"/>
          </a:solidFill>
          <a:tailEnd type="triangle" w="med" len="sm"/>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0.2102</cdr:x>
      <cdr:y>0.80767</cdr:y>
    </cdr:from>
    <cdr:to>
      <cdr:x>0.28191</cdr:x>
      <cdr:y>0.8698</cdr:y>
    </cdr:to>
    <cdr:sp macro="" textlink="">
      <cdr:nvSpPr>
        <cdr:cNvPr id="30" name="TextBox 1"/>
        <cdr:cNvSpPr txBox="1"/>
      </cdr:nvSpPr>
      <cdr:spPr>
        <a:xfrm xmlns:a="http://schemas.openxmlformats.org/drawingml/2006/main">
          <a:off x="1899436" y="3744416"/>
          <a:ext cx="648072"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CH" sz="800" dirty="0" smtClean="0"/>
            <a:t>ING</a:t>
          </a:r>
          <a:endParaRPr lang="en-GB" sz="800" dirty="0"/>
        </a:p>
      </cdr:txBody>
    </cdr:sp>
  </cdr:relSizeAnchor>
  <cdr:relSizeAnchor xmlns:cdr="http://schemas.openxmlformats.org/drawingml/2006/chartDrawing">
    <cdr:from>
      <cdr:x>0.24207</cdr:x>
      <cdr:y>0.83874</cdr:y>
    </cdr:from>
    <cdr:to>
      <cdr:x>0.25801</cdr:x>
      <cdr:y>0.85427</cdr:y>
    </cdr:to>
    <cdr:cxnSp macro="">
      <cdr:nvCxnSpPr>
        <cdr:cNvPr id="31" name="Straight Arrow Connector 30"/>
        <cdr:cNvCxnSpPr/>
      </cdr:nvCxnSpPr>
      <cdr:spPr>
        <a:xfrm xmlns:a="http://schemas.openxmlformats.org/drawingml/2006/main">
          <a:off x="2187468" y="3888432"/>
          <a:ext cx="144016" cy="72008"/>
        </a:xfrm>
        <a:prstGeom xmlns:a="http://schemas.openxmlformats.org/drawingml/2006/main" prst="straightConnector1">
          <a:avLst/>
        </a:prstGeom>
        <a:ln xmlns:a="http://schemas.openxmlformats.org/drawingml/2006/main">
          <a:solidFill>
            <a:schemeClr val="tx1"/>
          </a:solidFill>
          <a:tailEnd type="triangle" w="med" len="sm"/>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0.30582</cdr:x>
      <cdr:y>0.8698</cdr:y>
    </cdr:from>
    <cdr:to>
      <cdr:x>0.35363</cdr:x>
      <cdr:y>0.9164</cdr:y>
    </cdr:to>
    <cdr:sp macro="" textlink="">
      <cdr:nvSpPr>
        <cdr:cNvPr id="32" name="TextBox 1"/>
        <cdr:cNvSpPr txBox="1"/>
      </cdr:nvSpPr>
      <cdr:spPr>
        <a:xfrm xmlns:a="http://schemas.openxmlformats.org/drawingml/2006/main">
          <a:off x="2763532" y="4032448"/>
          <a:ext cx="432048" cy="2160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CH" sz="800" dirty="0" smtClean="0"/>
            <a:t>ABN</a:t>
          </a:r>
          <a:endParaRPr lang="en-GB" sz="800" dirty="0"/>
        </a:p>
      </cdr:txBody>
    </cdr:sp>
  </cdr:relSizeAnchor>
  <cdr:relSizeAnchor xmlns:cdr="http://schemas.openxmlformats.org/drawingml/2006/chartDrawing">
    <cdr:from>
      <cdr:x>0.29785</cdr:x>
      <cdr:y>0.90087</cdr:y>
    </cdr:from>
    <cdr:to>
      <cdr:x>0.31379</cdr:x>
      <cdr:y>0.9164</cdr:y>
    </cdr:to>
    <cdr:cxnSp macro="">
      <cdr:nvCxnSpPr>
        <cdr:cNvPr id="33" name="Straight Arrow Connector 32"/>
        <cdr:cNvCxnSpPr/>
      </cdr:nvCxnSpPr>
      <cdr:spPr>
        <a:xfrm xmlns:a="http://schemas.openxmlformats.org/drawingml/2006/main" flipH="1">
          <a:off x="2691521" y="4176480"/>
          <a:ext cx="144041" cy="71998"/>
        </a:xfrm>
        <a:prstGeom xmlns:a="http://schemas.openxmlformats.org/drawingml/2006/main" prst="straightConnector1">
          <a:avLst/>
        </a:prstGeom>
        <a:ln xmlns:a="http://schemas.openxmlformats.org/drawingml/2006/main">
          <a:solidFill>
            <a:schemeClr val="tx1"/>
          </a:solidFill>
          <a:tailEnd type="triangle" w="med" len="sm"/>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0.20223</cdr:x>
      <cdr:y>0.83874</cdr:y>
    </cdr:from>
    <cdr:to>
      <cdr:x>0.27394</cdr:x>
      <cdr:y>0.90087</cdr:y>
    </cdr:to>
    <cdr:sp macro="" textlink="">
      <cdr:nvSpPr>
        <cdr:cNvPr id="34" name="TextBox 1"/>
        <cdr:cNvSpPr txBox="1"/>
      </cdr:nvSpPr>
      <cdr:spPr>
        <a:xfrm xmlns:a="http://schemas.openxmlformats.org/drawingml/2006/main">
          <a:off x="1827428" y="3888432"/>
          <a:ext cx="648072"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CH" sz="800" dirty="0" smtClean="0"/>
            <a:t>Dexia</a:t>
          </a:r>
          <a:endParaRPr lang="en-GB" sz="800" dirty="0"/>
        </a:p>
      </cdr:txBody>
    </cdr:sp>
  </cdr:relSizeAnchor>
  <cdr:relSizeAnchor xmlns:cdr="http://schemas.openxmlformats.org/drawingml/2006/chartDrawing">
    <cdr:from>
      <cdr:x>0.24207</cdr:x>
      <cdr:y>0.8698</cdr:y>
    </cdr:from>
    <cdr:to>
      <cdr:x>0.25801</cdr:x>
      <cdr:y>0.88533</cdr:y>
    </cdr:to>
    <cdr:cxnSp macro="">
      <cdr:nvCxnSpPr>
        <cdr:cNvPr id="35" name="Straight Arrow Connector 34"/>
        <cdr:cNvCxnSpPr/>
      </cdr:nvCxnSpPr>
      <cdr:spPr>
        <a:xfrm xmlns:a="http://schemas.openxmlformats.org/drawingml/2006/main">
          <a:off x="2187468" y="4032448"/>
          <a:ext cx="144016" cy="72008"/>
        </a:xfrm>
        <a:prstGeom xmlns:a="http://schemas.openxmlformats.org/drawingml/2006/main" prst="straightConnector1">
          <a:avLst/>
        </a:prstGeom>
        <a:ln xmlns:a="http://schemas.openxmlformats.org/drawingml/2006/main">
          <a:solidFill>
            <a:schemeClr val="tx1"/>
          </a:solidFill>
          <a:tailEnd type="triangle" w="med" len="sm"/>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0.37532</cdr:x>
      <cdr:y>0.90073</cdr:y>
    </cdr:from>
    <cdr:to>
      <cdr:x>0.455</cdr:x>
      <cdr:y>0.96286</cdr:y>
    </cdr:to>
    <cdr:sp macro="" textlink="">
      <cdr:nvSpPr>
        <cdr:cNvPr id="38" name="TextBox 1"/>
        <cdr:cNvSpPr txBox="1"/>
      </cdr:nvSpPr>
      <cdr:spPr>
        <a:xfrm xmlns:a="http://schemas.openxmlformats.org/drawingml/2006/main">
          <a:off x="3391587" y="4175839"/>
          <a:ext cx="720028" cy="2880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CH" sz="600" dirty="0" smtClean="0"/>
            <a:t>HypoTirol</a:t>
          </a:r>
          <a:endParaRPr lang="en-GB" sz="600" dirty="0"/>
        </a:p>
      </cdr:txBody>
    </cdr:sp>
  </cdr:relSizeAnchor>
  <cdr:relSizeAnchor xmlns:cdr="http://schemas.openxmlformats.org/drawingml/2006/chartDrawing">
    <cdr:from>
      <cdr:x>0.36957</cdr:x>
      <cdr:y>0.93193</cdr:y>
    </cdr:from>
    <cdr:to>
      <cdr:x>0.3855</cdr:x>
      <cdr:y>0.94746</cdr:y>
    </cdr:to>
    <cdr:cxnSp macro="">
      <cdr:nvCxnSpPr>
        <cdr:cNvPr id="39" name="Straight Arrow Connector 38"/>
        <cdr:cNvCxnSpPr/>
      </cdr:nvCxnSpPr>
      <cdr:spPr>
        <a:xfrm xmlns:a="http://schemas.openxmlformats.org/drawingml/2006/main" flipH="1">
          <a:off x="3339596" y="4320480"/>
          <a:ext cx="144016" cy="72008"/>
        </a:xfrm>
        <a:prstGeom xmlns:a="http://schemas.openxmlformats.org/drawingml/2006/main" prst="straightConnector1">
          <a:avLst/>
        </a:prstGeom>
        <a:ln xmlns:a="http://schemas.openxmlformats.org/drawingml/2006/main" w="3175">
          <a:solidFill>
            <a:schemeClr val="tx1"/>
          </a:solidFill>
          <a:tailEnd type="triangle" w="med" len="sm"/>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0.34566</cdr:x>
      <cdr:y>0.88533</cdr:y>
    </cdr:from>
    <cdr:to>
      <cdr:x>0.42535</cdr:x>
      <cdr:y>0.94746</cdr:y>
    </cdr:to>
    <cdr:sp macro="" textlink="">
      <cdr:nvSpPr>
        <cdr:cNvPr id="40" name="TextBox 1"/>
        <cdr:cNvSpPr txBox="1"/>
      </cdr:nvSpPr>
      <cdr:spPr>
        <a:xfrm xmlns:a="http://schemas.openxmlformats.org/drawingml/2006/main">
          <a:off x="3123572" y="4104456"/>
          <a:ext cx="720080"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CH" sz="700" dirty="0" smtClean="0"/>
            <a:t>OVAG</a:t>
          </a:r>
          <a:endParaRPr lang="en-GB" sz="700" dirty="0"/>
        </a:p>
      </cdr:txBody>
    </cdr:sp>
  </cdr:relSizeAnchor>
  <cdr:relSizeAnchor xmlns:cdr="http://schemas.openxmlformats.org/drawingml/2006/chartDrawing">
    <cdr:from>
      <cdr:x>0.33769</cdr:x>
      <cdr:y>0.9164</cdr:y>
    </cdr:from>
    <cdr:to>
      <cdr:x>0.35363</cdr:x>
      <cdr:y>0.93193</cdr:y>
    </cdr:to>
    <cdr:cxnSp macro="">
      <cdr:nvCxnSpPr>
        <cdr:cNvPr id="41" name="Straight Arrow Connector 40"/>
        <cdr:cNvCxnSpPr/>
      </cdr:nvCxnSpPr>
      <cdr:spPr>
        <a:xfrm xmlns:a="http://schemas.openxmlformats.org/drawingml/2006/main" flipH="1">
          <a:off x="3051564" y="4248472"/>
          <a:ext cx="144016" cy="72008"/>
        </a:xfrm>
        <a:prstGeom xmlns:a="http://schemas.openxmlformats.org/drawingml/2006/main" prst="straightConnector1">
          <a:avLst/>
        </a:prstGeom>
        <a:ln xmlns:a="http://schemas.openxmlformats.org/drawingml/2006/main">
          <a:solidFill>
            <a:schemeClr val="tx1"/>
          </a:solidFill>
          <a:tailEnd type="triangle" w="med" len="sm"/>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0.20223</cdr:x>
      <cdr:y>0.8698</cdr:y>
    </cdr:from>
    <cdr:to>
      <cdr:x>0.27394</cdr:x>
      <cdr:y>0.93193</cdr:y>
    </cdr:to>
    <cdr:sp macro="" textlink="">
      <cdr:nvSpPr>
        <cdr:cNvPr id="50" name="TextBox 1"/>
        <cdr:cNvSpPr txBox="1"/>
      </cdr:nvSpPr>
      <cdr:spPr>
        <a:xfrm xmlns:a="http://schemas.openxmlformats.org/drawingml/2006/main">
          <a:off x="1827428" y="4032448"/>
          <a:ext cx="648072"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CH" sz="800" dirty="0" smtClean="0"/>
            <a:t>Aegon</a:t>
          </a:r>
          <a:endParaRPr lang="en-GB" sz="800" dirty="0"/>
        </a:p>
      </cdr:txBody>
    </cdr:sp>
  </cdr:relSizeAnchor>
  <cdr:relSizeAnchor xmlns:cdr="http://schemas.openxmlformats.org/drawingml/2006/chartDrawing">
    <cdr:from>
      <cdr:x>0.25004</cdr:x>
      <cdr:y>0.90087</cdr:y>
    </cdr:from>
    <cdr:to>
      <cdr:x>0.26598</cdr:x>
      <cdr:y>0.9164</cdr:y>
    </cdr:to>
    <cdr:cxnSp macro="">
      <cdr:nvCxnSpPr>
        <cdr:cNvPr id="51" name="Straight Arrow Connector 50"/>
        <cdr:cNvCxnSpPr/>
      </cdr:nvCxnSpPr>
      <cdr:spPr>
        <a:xfrm xmlns:a="http://schemas.openxmlformats.org/drawingml/2006/main">
          <a:off x="2259476" y="4176464"/>
          <a:ext cx="144016" cy="72008"/>
        </a:xfrm>
        <a:prstGeom xmlns:a="http://schemas.openxmlformats.org/drawingml/2006/main" prst="straightConnector1">
          <a:avLst/>
        </a:prstGeom>
        <a:ln xmlns:a="http://schemas.openxmlformats.org/drawingml/2006/main">
          <a:solidFill>
            <a:schemeClr val="tx1"/>
          </a:solidFill>
          <a:tailEnd type="triangle" w="med" len="sm"/>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0.09864</cdr:x>
      <cdr:y>0.9164</cdr:y>
    </cdr:from>
    <cdr:to>
      <cdr:x>0.11457</cdr:x>
      <cdr:y>0.93193</cdr:y>
    </cdr:to>
    <cdr:cxnSp macro="">
      <cdr:nvCxnSpPr>
        <cdr:cNvPr id="52" name="Straight Arrow Connector 51"/>
        <cdr:cNvCxnSpPr/>
      </cdr:nvCxnSpPr>
      <cdr:spPr>
        <a:xfrm xmlns:a="http://schemas.openxmlformats.org/drawingml/2006/main">
          <a:off x="891324" y="4248472"/>
          <a:ext cx="144016" cy="72008"/>
        </a:xfrm>
        <a:prstGeom xmlns:a="http://schemas.openxmlformats.org/drawingml/2006/main" prst="straightConnector1">
          <a:avLst/>
        </a:prstGeom>
        <a:ln xmlns:a="http://schemas.openxmlformats.org/drawingml/2006/main">
          <a:solidFill>
            <a:schemeClr val="tx1"/>
          </a:solidFill>
          <a:tailEnd type="triangle" w="med" len="sm"/>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0.2102</cdr:x>
      <cdr:y>0.90087</cdr:y>
    </cdr:from>
    <cdr:to>
      <cdr:x>0.28191</cdr:x>
      <cdr:y>0.963</cdr:y>
    </cdr:to>
    <cdr:sp macro="" textlink="">
      <cdr:nvSpPr>
        <cdr:cNvPr id="53" name="TextBox 1"/>
        <cdr:cNvSpPr txBox="1"/>
      </cdr:nvSpPr>
      <cdr:spPr>
        <a:xfrm xmlns:a="http://schemas.openxmlformats.org/drawingml/2006/main">
          <a:off x="1899436" y="4176464"/>
          <a:ext cx="648072"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CH" sz="800" dirty="0" smtClean="0"/>
            <a:t>Parex</a:t>
          </a:r>
          <a:endParaRPr lang="en-GB" sz="800" dirty="0"/>
        </a:p>
      </cdr:txBody>
    </cdr:sp>
  </cdr:relSizeAnchor>
  <cdr:relSizeAnchor xmlns:cdr="http://schemas.openxmlformats.org/drawingml/2006/chartDrawing">
    <cdr:from>
      <cdr:x>0.25004</cdr:x>
      <cdr:y>0.93193</cdr:y>
    </cdr:from>
    <cdr:to>
      <cdr:x>0.26598</cdr:x>
      <cdr:y>0.94746</cdr:y>
    </cdr:to>
    <cdr:cxnSp macro="">
      <cdr:nvCxnSpPr>
        <cdr:cNvPr id="54" name="Straight Arrow Connector 53"/>
        <cdr:cNvCxnSpPr/>
      </cdr:nvCxnSpPr>
      <cdr:spPr>
        <a:xfrm xmlns:a="http://schemas.openxmlformats.org/drawingml/2006/main">
          <a:off x="2259476" y="4320480"/>
          <a:ext cx="144016" cy="72008"/>
        </a:xfrm>
        <a:prstGeom xmlns:a="http://schemas.openxmlformats.org/drawingml/2006/main" prst="straightConnector1">
          <a:avLst/>
        </a:prstGeom>
        <a:ln xmlns:a="http://schemas.openxmlformats.org/drawingml/2006/main">
          <a:solidFill>
            <a:schemeClr val="tx1"/>
          </a:solidFill>
          <a:tailEnd type="triangle" w="med" len="sm"/>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0.27835</cdr:x>
      <cdr:y>0.9156</cdr:y>
    </cdr:from>
    <cdr:to>
      <cdr:x>0.31085</cdr:x>
      <cdr:y>0.95133</cdr:y>
    </cdr:to>
    <cdr:sp macro="" textlink="">
      <cdr:nvSpPr>
        <cdr:cNvPr id="23" name="TextBox 1"/>
        <cdr:cNvSpPr txBox="1"/>
      </cdr:nvSpPr>
      <cdr:spPr>
        <a:xfrm xmlns:a="http://schemas.openxmlformats.org/drawingml/2006/main">
          <a:off x="2515264" y="4244779"/>
          <a:ext cx="293710" cy="1656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CH" sz="500" dirty="0" smtClean="0"/>
            <a:t>KK</a:t>
          </a:r>
          <a:endParaRPr lang="en-GB" sz="500" dirty="0"/>
        </a:p>
      </cdr:txBody>
    </cdr:sp>
  </cdr:relSizeAnchor>
  <cdr:relSizeAnchor xmlns:cdr="http://schemas.openxmlformats.org/drawingml/2006/chartDrawing">
    <cdr:from>
      <cdr:x>0.73254</cdr:x>
      <cdr:y>0.90073</cdr:y>
    </cdr:from>
    <cdr:to>
      <cdr:x>0.81223</cdr:x>
      <cdr:y>0.96286</cdr:y>
    </cdr:to>
    <cdr:sp macro="" textlink="">
      <cdr:nvSpPr>
        <cdr:cNvPr id="25" name="TextBox 1"/>
        <cdr:cNvSpPr txBox="1"/>
      </cdr:nvSpPr>
      <cdr:spPr>
        <a:xfrm xmlns:a="http://schemas.openxmlformats.org/drawingml/2006/main">
          <a:off x="6619587" y="4175839"/>
          <a:ext cx="720118" cy="2880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CH" sz="700" dirty="0" smtClean="0"/>
            <a:t>NordLB</a:t>
          </a:r>
          <a:endParaRPr lang="en-GB" sz="700" dirty="0"/>
        </a:p>
      </cdr:txBody>
    </cdr:sp>
  </cdr:relSizeAnchor>
  <cdr:relSizeAnchor xmlns:cdr="http://schemas.openxmlformats.org/drawingml/2006/chartDrawing">
    <cdr:from>
      <cdr:x>0.79984</cdr:x>
      <cdr:y>0.86551</cdr:y>
    </cdr:from>
    <cdr:to>
      <cdr:x>0.81578</cdr:x>
      <cdr:y>0.88104</cdr:y>
    </cdr:to>
    <cdr:cxnSp macro="">
      <cdr:nvCxnSpPr>
        <cdr:cNvPr id="27" name="Straight Arrow Connector 26"/>
        <cdr:cNvCxnSpPr/>
      </cdr:nvCxnSpPr>
      <cdr:spPr>
        <a:xfrm xmlns:a="http://schemas.openxmlformats.org/drawingml/2006/main">
          <a:off x="7227780" y="4012555"/>
          <a:ext cx="144042" cy="71998"/>
        </a:xfrm>
        <a:prstGeom xmlns:a="http://schemas.openxmlformats.org/drawingml/2006/main" prst="straightConnector1">
          <a:avLst/>
        </a:prstGeom>
        <a:ln xmlns:a="http://schemas.openxmlformats.org/drawingml/2006/main">
          <a:solidFill>
            <a:schemeClr val="tx1"/>
          </a:solidFill>
          <a:tailEnd type="triangle" w="med" len="sm"/>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0.75876</cdr:x>
      <cdr:y>0.83445</cdr:y>
    </cdr:from>
    <cdr:to>
      <cdr:x>0.83048</cdr:x>
      <cdr:y>0.89658</cdr:y>
    </cdr:to>
    <cdr:sp macro="" textlink="">
      <cdr:nvSpPr>
        <cdr:cNvPr id="29" name="TextBox 1"/>
        <cdr:cNvSpPr txBox="1"/>
      </cdr:nvSpPr>
      <cdr:spPr>
        <a:xfrm xmlns:a="http://schemas.openxmlformats.org/drawingml/2006/main">
          <a:off x="6856492" y="3868539"/>
          <a:ext cx="648098" cy="2880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CH" sz="700" dirty="0" smtClean="0"/>
            <a:t>Dexia</a:t>
          </a:r>
        </a:p>
        <a:p xmlns:a="http://schemas.openxmlformats.org/drawingml/2006/main">
          <a:r>
            <a:rPr lang="fr-CH" sz="700" dirty="0" smtClean="0"/>
            <a:t>2</a:t>
          </a:r>
          <a:r>
            <a:rPr lang="fr-CH" sz="700" baseline="30000" dirty="0" smtClean="0"/>
            <a:t>nd</a:t>
          </a:r>
          <a:r>
            <a:rPr lang="fr-CH" sz="700" dirty="0" smtClean="0"/>
            <a:t> aid</a:t>
          </a:r>
          <a:endParaRPr lang="en-GB" sz="700" dirty="0"/>
        </a:p>
      </cdr:txBody>
    </cdr:sp>
  </cdr:relSizeAnchor>
  <cdr:relSizeAnchor xmlns:cdr="http://schemas.openxmlformats.org/drawingml/2006/chartDrawing">
    <cdr:from>
      <cdr:x>0.89415</cdr:x>
      <cdr:y>0.93577</cdr:y>
    </cdr:from>
    <cdr:to>
      <cdr:x>0.91009</cdr:x>
      <cdr:y>0.9513</cdr:y>
    </cdr:to>
    <cdr:cxnSp macro="">
      <cdr:nvCxnSpPr>
        <cdr:cNvPr id="42" name="Straight Arrow Connector 41"/>
        <cdr:cNvCxnSpPr/>
      </cdr:nvCxnSpPr>
      <cdr:spPr>
        <a:xfrm xmlns:a="http://schemas.openxmlformats.org/drawingml/2006/main">
          <a:off x="8079995" y="4338271"/>
          <a:ext cx="144042" cy="71998"/>
        </a:xfrm>
        <a:prstGeom xmlns:a="http://schemas.openxmlformats.org/drawingml/2006/main" prst="straightConnector1">
          <a:avLst/>
        </a:prstGeom>
        <a:ln xmlns:a="http://schemas.openxmlformats.org/drawingml/2006/main" w="3175">
          <a:solidFill>
            <a:schemeClr val="tx1"/>
          </a:solidFill>
          <a:tailEnd type="triangle" w="med" len="sm"/>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0.7839</cdr:x>
      <cdr:y>0.90073</cdr:y>
    </cdr:from>
    <cdr:to>
      <cdr:x>0.85562</cdr:x>
      <cdr:y>0.96286</cdr:y>
    </cdr:to>
    <cdr:sp macro="" textlink="">
      <cdr:nvSpPr>
        <cdr:cNvPr id="43" name="TextBox 1"/>
        <cdr:cNvSpPr txBox="1"/>
      </cdr:nvSpPr>
      <cdr:spPr>
        <a:xfrm xmlns:a="http://schemas.openxmlformats.org/drawingml/2006/main">
          <a:off x="7083714" y="4175839"/>
          <a:ext cx="648098" cy="2880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CH" sz="600" dirty="0" smtClean="0"/>
            <a:t>Laiki</a:t>
          </a:r>
          <a:endParaRPr lang="en-GB" sz="600" dirty="0"/>
        </a:p>
      </cdr:txBody>
    </cdr:sp>
  </cdr:relSizeAnchor>
  <cdr:relSizeAnchor xmlns:cdr="http://schemas.openxmlformats.org/drawingml/2006/chartDrawing">
    <cdr:from>
      <cdr:x>0.81217</cdr:x>
      <cdr:y>0.92764</cdr:y>
    </cdr:from>
    <cdr:to>
      <cdr:x>0.82811</cdr:x>
      <cdr:y>0.94317</cdr:y>
    </cdr:to>
    <cdr:cxnSp macro="">
      <cdr:nvCxnSpPr>
        <cdr:cNvPr id="36" name="Straight Arrow Connector 35"/>
        <cdr:cNvCxnSpPr/>
      </cdr:nvCxnSpPr>
      <cdr:spPr>
        <a:xfrm xmlns:a="http://schemas.openxmlformats.org/drawingml/2006/main">
          <a:off x="7339177" y="4300587"/>
          <a:ext cx="144042" cy="71998"/>
        </a:xfrm>
        <a:prstGeom xmlns:a="http://schemas.openxmlformats.org/drawingml/2006/main" prst="straightConnector1">
          <a:avLst/>
        </a:prstGeom>
        <a:ln xmlns:a="http://schemas.openxmlformats.org/drawingml/2006/main" w="3175">
          <a:solidFill>
            <a:schemeClr val="tx1"/>
          </a:solidFill>
          <a:tailEnd type="triangle" w="med" len="sm"/>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0.85964</cdr:x>
      <cdr:y>0.91211</cdr:y>
    </cdr:from>
    <cdr:to>
      <cdr:x>0.93136</cdr:x>
      <cdr:y>0.97424</cdr:y>
    </cdr:to>
    <cdr:sp macro="" textlink="">
      <cdr:nvSpPr>
        <cdr:cNvPr id="37" name="TextBox 1"/>
        <cdr:cNvSpPr txBox="1"/>
      </cdr:nvSpPr>
      <cdr:spPr>
        <a:xfrm xmlns:a="http://schemas.openxmlformats.org/drawingml/2006/main">
          <a:off x="7768125" y="4228579"/>
          <a:ext cx="648098" cy="2880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CH" sz="600" dirty="0" smtClean="0"/>
            <a:t>NKMB</a:t>
          </a:r>
          <a:endParaRPr lang="en-GB" sz="600" dirty="0"/>
        </a:p>
      </cdr:txBody>
    </cdr:sp>
  </cdr:relSizeAnchor>
  <cdr:relSizeAnchor xmlns:cdr="http://schemas.openxmlformats.org/drawingml/2006/chartDrawing">
    <cdr:from>
      <cdr:x>0.62158</cdr:x>
      <cdr:y>0.91211</cdr:y>
    </cdr:from>
    <cdr:to>
      <cdr:x>0.6933</cdr:x>
      <cdr:y>0.97424</cdr:y>
    </cdr:to>
    <cdr:sp macro="" textlink="">
      <cdr:nvSpPr>
        <cdr:cNvPr id="46" name="TextBox 1"/>
        <cdr:cNvSpPr txBox="1"/>
      </cdr:nvSpPr>
      <cdr:spPr>
        <a:xfrm xmlns:a="http://schemas.openxmlformats.org/drawingml/2006/main">
          <a:off x="5616864" y="4228579"/>
          <a:ext cx="648098" cy="2880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CH" sz="600" dirty="0" smtClean="0"/>
            <a:t>NLB</a:t>
          </a:r>
          <a:endParaRPr lang="en-GB" sz="6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3536766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3129923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Placeholder 2"/>
          <p:cNvSpPr>
            <a:spLocks noGrp="1" noRot="1" noChangeAspect="1" noChangeArrowheads="1" noTextEdit="1"/>
          </p:cNvSpPr>
          <p:nvPr>
            <p:ph type="sldImg"/>
          </p:nvPr>
        </p:nvSpPr>
        <p:spPr>
          <a:ln/>
        </p:spPr>
      </p:sp>
      <p:sp>
        <p:nvSpPr>
          <p:cNvPr id="59395" name="Placeholder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spcBef>
                <a:spcPct val="0"/>
              </a:spcBef>
              <a:defRPr/>
            </a:pPr>
            <a:endParaRPr lang="en-US" sz="7600">
              <a:solidFill>
                <a:srgbClr val="FFD624"/>
              </a:solidFill>
              <a:latin typeface="Verdana" charset="0"/>
              <a:ea typeface="MS PGothic" charset="0"/>
              <a:cs typeface="MS PGothic" charset="0"/>
            </a:endParaRPr>
          </a:p>
        </p:txBody>
      </p:sp>
    </p:spTree>
    <p:extLst>
      <p:ext uri="{BB962C8B-B14F-4D97-AF65-F5344CB8AC3E}">
        <p14:creationId xmlns:p14="http://schemas.microsoft.com/office/powerpoint/2010/main" val="685668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spcBef>
                <a:spcPct val="0"/>
              </a:spcBef>
              <a:defRPr/>
            </a:pPr>
            <a:r>
              <a:rPr lang="de-DE" sz="7700" b="1">
                <a:solidFill>
                  <a:srgbClr val="FFD624"/>
                </a:solidFill>
                <a:latin typeface="Verdana" charset="0"/>
                <a:ea typeface="MS PGothic" charset="0"/>
                <a:cs typeface="MS PGothic" charset="0"/>
              </a:rPr>
              <a:t>Quinn Committee</a:t>
            </a:r>
            <a:endParaRPr lang="en-GB" sz="7700" b="1">
              <a:solidFill>
                <a:srgbClr val="FFD624"/>
              </a:solidFill>
              <a:latin typeface="Verdana" charset="0"/>
              <a:ea typeface="MS PGothic" charset="0"/>
              <a:cs typeface="MS PGothic" charset="0"/>
            </a:endParaRPr>
          </a:p>
        </p:txBody>
      </p:sp>
      <p:sp>
        <p:nvSpPr>
          <p:cNvPr id="6451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7600" b="1">
                <a:solidFill>
                  <a:srgbClr val="FFD624"/>
                </a:solidFill>
                <a:latin typeface="Verdana" pitchFamily="34" charset="0"/>
                <a:ea typeface="MS PGothic" pitchFamily="34" charset="-128"/>
              </a:defRPr>
            </a:lvl1pPr>
            <a:lvl2pPr marL="742950" indent="-285750" eaLnBrk="0" hangingPunct="0">
              <a:defRPr sz="7600" b="1">
                <a:solidFill>
                  <a:srgbClr val="FFD624"/>
                </a:solidFill>
                <a:latin typeface="Verdana" pitchFamily="34" charset="0"/>
                <a:ea typeface="MS PGothic" pitchFamily="34" charset="-128"/>
              </a:defRPr>
            </a:lvl2pPr>
            <a:lvl3pPr marL="1143000" indent="-228600" eaLnBrk="0" hangingPunct="0">
              <a:defRPr sz="7600" b="1">
                <a:solidFill>
                  <a:srgbClr val="FFD624"/>
                </a:solidFill>
                <a:latin typeface="Verdana" pitchFamily="34" charset="0"/>
                <a:ea typeface="MS PGothic" pitchFamily="34" charset="-128"/>
              </a:defRPr>
            </a:lvl3pPr>
            <a:lvl4pPr marL="1600200" indent="-228600" eaLnBrk="0" hangingPunct="0">
              <a:defRPr sz="7600" b="1">
                <a:solidFill>
                  <a:srgbClr val="FFD624"/>
                </a:solidFill>
                <a:latin typeface="Verdana" pitchFamily="34" charset="0"/>
                <a:ea typeface="MS PGothic" pitchFamily="34" charset="-128"/>
              </a:defRPr>
            </a:lvl4pPr>
            <a:lvl5pPr marL="2057400" indent="-228600" eaLnBrk="0" hangingPunct="0">
              <a:defRPr sz="7600" b="1">
                <a:solidFill>
                  <a:srgbClr val="FFD624"/>
                </a:solidFill>
                <a:latin typeface="Verdana" pitchFamily="34" charset="0"/>
                <a:ea typeface="MS PGothic" pitchFamily="34" charset="-128"/>
              </a:defRPr>
            </a:lvl5pPr>
            <a:lvl6pPr marL="2514600" indent="-228600" eaLnBrk="0" fontAlgn="base" hangingPunct="0">
              <a:spcBef>
                <a:spcPct val="0"/>
              </a:spcBef>
              <a:spcAft>
                <a:spcPct val="0"/>
              </a:spcAft>
              <a:defRPr sz="7600" b="1">
                <a:solidFill>
                  <a:srgbClr val="FFD624"/>
                </a:solidFill>
                <a:latin typeface="Verdana" pitchFamily="34" charset="0"/>
                <a:ea typeface="MS PGothic" pitchFamily="34" charset="-128"/>
              </a:defRPr>
            </a:lvl6pPr>
            <a:lvl7pPr marL="2971800" indent="-228600" eaLnBrk="0" fontAlgn="base" hangingPunct="0">
              <a:spcBef>
                <a:spcPct val="0"/>
              </a:spcBef>
              <a:spcAft>
                <a:spcPct val="0"/>
              </a:spcAft>
              <a:defRPr sz="7600" b="1">
                <a:solidFill>
                  <a:srgbClr val="FFD624"/>
                </a:solidFill>
                <a:latin typeface="Verdana" pitchFamily="34" charset="0"/>
                <a:ea typeface="MS PGothic" pitchFamily="34" charset="-128"/>
              </a:defRPr>
            </a:lvl7pPr>
            <a:lvl8pPr marL="3429000" indent="-228600" eaLnBrk="0" fontAlgn="base" hangingPunct="0">
              <a:spcBef>
                <a:spcPct val="0"/>
              </a:spcBef>
              <a:spcAft>
                <a:spcPct val="0"/>
              </a:spcAft>
              <a:defRPr sz="7600" b="1">
                <a:solidFill>
                  <a:srgbClr val="FFD624"/>
                </a:solidFill>
                <a:latin typeface="Verdana" pitchFamily="34" charset="0"/>
                <a:ea typeface="MS PGothic" pitchFamily="34" charset="-128"/>
              </a:defRPr>
            </a:lvl8pPr>
            <a:lvl9pPr marL="3886200" indent="-228600" eaLnBrk="0" fontAlgn="base" hangingPunct="0">
              <a:spcBef>
                <a:spcPct val="0"/>
              </a:spcBef>
              <a:spcAft>
                <a:spcPct val="0"/>
              </a:spcAft>
              <a:defRPr sz="7600" b="1">
                <a:solidFill>
                  <a:srgbClr val="FFD624"/>
                </a:solidFill>
                <a:latin typeface="Verdana" pitchFamily="34" charset="0"/>
                <a:ea typeface="MS PGothic" pitchFamily="34" charset="-128"/>
              </a:defRPr>
            </a:lvl9pPr>
          </a:lstStyle>
          <a:p>
            <a:pPr eaLnBrk="1" hangingPunct="1">
              <a:defRPr/>
            </a:pPr>
            <a:fld id="{45EF5F51-01DE-4DEB-BE09-7FED4106D700}" type="slidenum">
              <a:rPr lang="en-GB" altLang="en-US" sz="1200" b="0" smtClean="0">
                <a:solidFill>
                  <a:prstClr val="black"/>
                </a:solidFill>
                <a:latin typeface="Arial" pitchFamily="34" charset="0"/>
              </a:rPr>
              <a:pPr eaLnBrk="1" hangingPunct="1">
                <a:defRPr/>
              </a:pPr>
              <a:t>2</a:t>
            </a:fld>
            <a:endParaRPr lang="en-GB" altLang="en-US" sz="1200" b="0" smtClean="0">
              <a:solidFill>
                <a:prstClr val="black"/>
              </a:solidFill>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Placeholder 2"/>
          <p:cNvSpPr>
            <a:spLocks noGrp="1" noRot="1" noChangeAspect="1" noChangeArrowheads="1" noTextEdit="1"/>
          </p:cNvSpPr>
          <p:nvPr>
            <p:ph type="sldImg"/>
          </p:nvPr>
        </p:nvSpPr>
        <p:spPr>
          <a:ln/>
        </p:spPr>
      </p:sp>
      <p:sp>
        <p:nvSpPr>
          <p:cNvPr id="63491" name="Placeholder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spcBef>
                <a:spcPct val="0"/>
              </a:spcBef>
              <a:defRPr/>
            </a:pPr>
            <a:endParaRPr lang="en-US" sz="7700" b="1">
              <a:solidFill>
                <a:srgbClr val="FFD624"/>
              </a:solidFill>
              <a:latin typeface="Verdana" charset="0"/>
              <a:ea typeface="MS PGothic" charset="0"/>
              <a:cs typeface="MS PGothic" charset="0"/>
            </a:endParaRPr>
          </a:p>
        </p:txBody>
      </p:sp>
    </p:spTree>
    <p:extLst>
      <p:ext uri="{BB962C8B-B14F-4D97-AF65-F5344CB8AC3E}">
        <p14:creationId xmlns:p14="http://schemas.microsoft.com/office/powerpoint/2010/main" val="2623686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spcBef>
                <a:spcPct val="0"/>
              </a:spcBef>
              <a:defRPr/>
            </a:pPr>
            <a:endParaRPr lang="en-US" sz="7700" b="1">
              <a:solidFill>
                <a:srgbClr val="FFD624"/>
              </a:solidFill>
              <a:latin typeface="Verdana" charset="0"/>
              <a:ea typeface="MS PGothic" charset="0"/>
              <a:cs typeface="MS PGothic" charset="0"/>
            </a:endParaRPr>
          </a:p>
        </p:txBody>
      </p:sp>
      <p:sp>
        <p:nvSpPr>
          <p:cNvPr id="6861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7600" b="1">
                <a:solidFill>
                  <a:srgbClr val="FFD624"/>
                </a:solidFill>
                <a:latin typeface="Verdana" pitchFamily="34" charset="0"/>
                <a:ea typeface="MS PGothic" pitchFamily="34" charset="-128"/>
              </a:defRPr>
            </a:lvl1pPr>
            <a:lvl2pPr marL="742950" indent="-285750" eaLnBrk="0" hangingPunct="0">
              <a:defRPr sz="7600" b="1">
                <a:solidFill>
                  <a:srgbClr val="FFD624"/>
                </a:solidFill>
                <a:latin typeface="Verdana" pitchFamily="34" charset="0"/>
                <a:ea typeface="MS PGothic" pitchFamily="34" charset="-128"/>
              </a:defRPr>
            </a:lvl2pPr>
            <a:lvl3pPr marL="1143000" indent="-228600" eaLnBrk="0" hangingPunct="0">
              <a:defRPr sz="7600" b="1">
                <a:solidFill>
                  <a:srgbClr val="FFD624"/>
                </a:solidFill>
                <a:latin typeface="Verdana" pitchFamily="34" charset="0"/>
                <a:ea typeface="MS PGothic" pitchFamily="34" charset="-128"/>
              </a:defRPr>
            </a:lvl3pPr>
            <a:lvl4pPr marL="1600200" indent="-228600" eaLnBrk="0" hangingPunct="0">
              <a:defRPr sz="7600" b="1">
                <a:solidFill>
                  <a:srgbClr val="FFD624"/>
                </a:solidFill>
                <a:latin typeface="Verdana" pitchFamily="34" charset="0"/>
                <a:ea typeface="MS PGothic" pitchFamily="34" charset="-128"/>
              </a:defRPr>
            </a:lvl4pPr>
            <a:lvl5pPr marL="2057400" indent="-228600" eaLnBrk="0" hangingPunct="0">
              <a:defRPr sz="7600" b="1">
                <a:solidFill>
                  <a:srgbClr val="FFD624"/>
                </a:solidFill>
                <a:latin typeface="Verdana" pitchFamily="34" charset="0"/>
                <a:ea typeface="MS PGothic" pitchFamily="34" charset="-128"/>
              </a:defRPr>
            </a:lvl5pPr>
            <a:lvl6pPr marL="2514600" indent="-228600" eaLnBrk="0" fontAlgn="base" hangingPunct="0">
              <a:spcBef>
                <a:spcPct val="0"/>
              </a:spcBef>
              <a:spcAft>
                <a:spcPct val="0"/>
              </a:spcAft>
              <a:defRPr sz="7600" b="1">
                <a:solidFill>
                  <a:srgbClr val="FFD624"/>
                </a:solidFill>
                <a:latin typeface="Verdana" pitchFamily="34" charset="0"/>
                <a:ea typeface="MS PGothic" pitchFamily="34" charset="-128"/>
              </a:defRPr>
            </a:lvl6pPr>
            <a:lvl7pPr marL="2971800" indent="-228600" eaLnBrk="0" fontAlgn="base" hangingPunct="0">
              <a:spcBef>
                <a:spcPct val="0"/>
              </a:spcBef>
              <a:spcAft>
                <a:spcPct val="0"/>
              </a:spcAft>
              <a:defRPr sz="7600" b="1">
                <a:solidFill>
                  <a:srgbClr val="FFD624"/>
                </a:solidFill>
                <a:latin typeface="Verdana" pitchFamily="34" charset="0"/>
                <a:ea typeface="MS PGothic" pitchFamily="34" charset="-128"/>
              </a:defRPr>
            </a:lvl7pPr>
            <a:lvl8pPr marL="3429000" indent="-228600" eaLnBrk="0" fontAlgn="base" hangingPunct="0">
              <a:spcBef>
                <a:spcPct val="0"/>
              </a:spcBef>
              <a:spcAft>
                <a:spcPct val="0"/>
              </a:spcAft>
              <a:defRPr sz="7600" b="1">
                <a:solidFill>
                  <a:srgbClr val="FFD624"/>
                </a:solidFill>
                <a:latin typeface="Verdana" pitchFamily="34" charset="0"/>
                <a:ea typeface="MS PGothic" pitchFamily="34" charset="-128"/>
              </a:defRPr>
            </a:lvl8pPr>
            <a:lvl9pPr marL="3886200" indent="-228600" eaLnBrk="0" fontAlgn="base" hangingPunct="0">
              <a:spcBef>
                <a:spcPct val="0"/>
              </a:spcBef>
              <a:spcAft>
                <a:spcPct val="0"/>
              </a:spcAft>
              <a:defRPr sz="7600" b="1">
                <a:solidFill>
                  <a:srgbClr val="FFD624"/>
                </a:solidFill>
                <a:latin typeface="Verdana" pitchFamily="34" charset="0"/>
                <a:ea typeface="MS PGothic" pitchFamily="34" charset="-128"/>
              </a:defRPr>
            </a:lvl9pPr>
          </a:lstStyle>
          <a:p>
            <a:pPr eaLnBrk="1" hangingPunct="1">
              <a:defRPr/>
            </a:pPr>
            <a:fld id="{3AE24DA6-7046-4740-9F01-D35D29E7F708}" type="slidenum">
              <a:rPr lang="en-GB" altLang="en-US" sz="1200" b="0" smtClean="0">
                <a:solidFill>
                  <a:prstClr val="black"/>
                </a:solidFill>
                <a:latin typeface="Arial" pitchFamily="34" charset="0"/>
              </a:rPr>
              <a:pPr eaLnBrk="1" hangingPunct="1">
                <a:defRPr/>
              </a:pPr>
              <a:t>6</a:t>
            </a:fld>
            <a:endParaRPr lang="en-GB" altLang="en-US" sz="1200" b="0" smtClean="0">
              <a:solidFill>
                <a:prstClr val="black"/>
              </a:solidFill>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06499" name="Notes Placeholder 2"/>
          <p:cNvSpPr>
            <a:spLocks noGrp="1"/>
          </p:cNvSpPr>
          <p:nvPr>
            <p:ph type="body" idx="1"/>
          </p:nvPr>
        </p:nvSpPr>
        <p:spPr>
          <a:noFill/>
        </p:spPr>
        <p:txBody>
          <a:bodyPr/>
          <a:lstStyle/>
          <a:p>
            <a:endParaRPr lang="en-US" altLang="en-US" smtClean="0">
              <a:latin typeface="Arial" pitchFamily="34" charset="0"/>
            </a:endParaRPr>
          </a:p>
        </p:txBody>
      </p:sp>
      <p:sp>
        <p:nvSpPr>
          <p:cNvPr id="10650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eaLnBrk="1" hangingPunct="1">
              <a:spcBef>
                <a:spcPct val="0"/>
              </a:spcBef>
            </a:pPr>
            <a:fld id="{D17D5EC5-4D2E-4E31-AD89-E4FF6993D929}" type="slidenum">
              <a:rPr lang="en-US" altLang="en-US">
                <a:solidFill>
                  <a:srgbClr val="000000"/>
                </a:solidFill>
              </a:rPr>
              <a:pPr eaLnBrk="1" hangingPunct="1">
                <a:spcBef>
                  <a:spcPct val="0"/>
                </a:spcBef>
              </a:pPr>
              <a:t>7</a:t>
            </a:fld>
            <a:endParaRPr lang="en-US" altLang="en-US">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07523" name="Notes Placeholder 2"/>
          <p:cNvSpPr>
            <a:spLocks noGrp="1"/>
          </p:cNvSpPr>
          <p:nvPr>
            <p:ph type="body" idx="1"/>
          </p:nvPr>
        </p:nvSpPr>
        <p:spPr>
          <a:noFill/>
        </p:spPr>
        <p:txBody>
          <a:bodyPr/>
          <a:lstStyle/>
          <a:p>
            <a:endParaRPr lang="en-US" altLang="en-US" smtClean="0">
              <a:latin typeface="Arial" pitchFamily="34" charset="0"/>
            </a:endParaRPr>
          </a:p>
        </p:txBody>
      </p:sp>
      <p:sp>
        <p:nvSpPr>
          <p:cNvPr id="10752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ea typeface="MS PGothic" pitchFamily="34" charset="-128"/>
              </a:defRPr>
            </a:lvl1pPr>
            <a:lvl2pPr marL="732859" indent="-281869" eaLnBrk="0" hangingPunct="0">
              <a:spcBef>
                <a:spcPct val="30000"/>
              </a:spcBef>
              <a:defRPr sz="1200">
                <a:solidFill>
                  <a:schemeClr val="tx1"/>
                </a:solidFill>
                <a:latin typeface="Arial" pitchFamily="34" charset="0"/>
                <a:ea typeface="MS PGothic" pitchFamily="34" charset="-128"/>
              </a:defRPr>
            </a:lvl2pPr>
            <a:lvl3pPr marL="1127475" indent="-225495" eaLnBrk="0" hangingPunct="0">
              <a:spcBef>
                <a:spcPct val="30000"/>
              </a:spcBef>
              <a:defRPr sz="1200">
                <a:solidFill>
                  <a:schemeClr val="tx1"/>
                </a:solidFill>
                <a:latin typeface="Arial" pitchFamily="34" charset="0"/>
                <a:ea typeface="MS PGothic" pitchFamily="34" charset="-128"/>
              </a:defRPr>
            </a:lvl3pPr>
            <a:lvl4pPr marL="1578464" indent="-225495" eaLnBrk="0" hangingPunct="0">
              <a:spcBef>
                <a:spcPct val="30000"/>
              </a:spcBef>
              <a:defRPr sz="1200">
                <a:solidFill>
                  <a:schemeClr val="tx1"/>
                </a:solidFill>
                <a:latin typeface="Arial" pitchFamily="34" charset="0"/>
                <a:ea typeface="MS PGothic" pitchFamily="34" charset="-128"/>
              </a:defRPr>
            </a:lvl4pPr>
            <a:lvl5pPr marL="2029454" indent="-225495" eaLnBrk="0" hangingPunct="0">
              <a:spcBef>
                <a:spcPct val="30000"/>
              </a:spcBef>
              <a:defRPr sz="1200">
                <a:solidFill>
                  <a:schemeClr val="tx1"/>
                </a:solidFill>
                <a:latin typeface="Arial" pitchFamily="34" charset="0"/>
                <a:ea typeface="MS PGothic" pitchFamily="34" charset="-128"/>
              </a:defRPr>
            </a:lvl5pPr>
            <a:lvl6pPr marL="2480444" indent="-225495" eaLnBrk="0" fontAlgn="base" hangingPunct="0">
              <a:spcBef>
                <a:spcPct val="30000"/>
              </a:spcBef>
              <a:spcAft>
                <a:spcPct val="0"/>
              </a:spcAft>
              <a:defRPr sz="1200">
                <a:solidFill>
                  <a:schemeClr val="tx1"/>
                </a:solidFill>
                <a:latin typeface="Arial" pitchFamily="34" charset="0"/>
                <a:ea typeface="MS PGothic" pitchFamily="34" charset="-128"/>
              </a:defRPr>
            </a:lvl6pPr>
            <a:lvl7pPr marL="2931433" indent="-225495" eaLnBrk="0" fontAlgn="base" hangingPunct="0">
              <a:spcBef>
                <a:spcPct val="30000"/>
              </a:spcBef>
              <a:spcAft>
                <a:spcPct val="0"/>
              </a:spcAft>
              <a:defRPr sz="1200">
                <a:solidFill>
                  <a:schemeClr val="tx1"/>
                </a:solidFill>
                <a:latin typeface="Arial" pitchFamily="34" charset="0"/>
                <a:ea typeface="MS PGothic" pitchFamily="34" charset="-128"/>
              </a:defRPr>
            </a:lvl7pPr>
            <a:lvl8pPr marL="3382423" indent="-225495" eaLnBrk="0" fontAlgn="base" hangingPunct="0">
              <a:spcBef>
                <a:spcPct val="30000"/>
              </a:spcBef>
              <a:spcAft>
                <a:spcPct val="0"/>
              </a:spcAft>
              <a:defRPr sz="1200">
                <a:solidFill>
                  <a:schemeClr val="tx1"/>
                </a:solidFill>
                <a:latin typeface="Arial" pitchFamily="34" charset="0"/>
                <a:ea typeface="MS PGothic" pitchFamily="34" charset="-128"/>
              </a:defRPr>
            </a:lvl8pPr>
            <a:lvl9pPr marL="3833413" indent="-225495"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10D3D85-7A77-4B3A-9787-57EB4FC94B58}" type="slidenum">
              <a:rPr kumimoji="0" lang="en-GB" altLang="en-US" sz="1200" b="0" i="0" u="none" strike="noStrike" kern="1200" cap="none" spc="0" normalizeH="0" baseline="0" noProof="0">
                <a:ln>
                  <a:noFill/>
                </a:ln>
                <a:solidFill>
                  <a:prstClr val="black"/>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altLang="en-US" sz="1200" b="0" i="0" u="none" strike="noStrike" kern="1200" cap="none" spc="0" normalizeH="0" baseline="0" noProof="0">
              <a:ln>
                <a:noFill/>
              </a:ln>
              <a:solidFill>
                <a:prstClr val="black"/>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815899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Placeholder 2"/>
          <p:cNvSpPr>
            <a:spLocks noGrp="1" noRot="1" noChangeAspect="1" noChangeArrowheads="1" noTextEdit="1"/>
          </p:cNvSpPr>
          <p:nvPr>
            <p:ph type="sldImg"/>
          </p:nvPr>
        </p:nvSpPr>
        <p:spPr>
          <a:ln/>
        </p:spPr>
      </p:sp>
      <p:sp>
        <p:nvSpPr>
          <p:cNvPr id="117763" name="Placeholder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7700" b="1" smtClean="0">
              <a:solidFill>
                <a:srgbClr val="FFD624"/>
              </a:solidFill>
              <a:latin typeface="Verdan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16.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16.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16.pn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1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16.pn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a:spLocks noChangeArrowheads="1"/>
          </p:cNvSpPr>
          <p:nvPr/>
        </p:nvSpPr>
        <p:spPr bwMode="auto">
          <a:xfrm>
            <a:off x="0" y="971550"/>
            <a:ext cx="9180513" cy="5886450"/>
          </a:xfrm>
          <a:prstGeom prst="rect">
            <a:avLst/>
          </a:prstGeom>
          <a:solidFill>
            <a:srgbClr val="0F5494"/>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25400">
                <a:solidFill>
                  <a:srgbClr val="0F5494"/>
                </a:solidFill>
                <a:miter lim="800000"/>
                <a:headEnd/>
                <a:tailEnd/>
              </a14:hiddenLine>
            </a:ext>
          </a:extLst>
        </p:spPr>
        <p:txBody>
          <a:bodyPr anchor="ctr"/>
          <a:lstStyle>
            <a:lvl1pPr defTabSz="457200" eaLnBrk="0" hangingPunct="0">
              <a:defRPr sz="7600" b="1">
                <a:solidFill>
                  <a:srgbClr val="FFD624"/>
                </a:solidFill>
                <a:latin typeface="Verdana" pitchFamily="34" charset="0"/>
              </a:defRPr>
            </a:lvl1pPr>
            <a:lvl2pPr marL="742950" indent="-285750" defTabSz="457200" eaLnBrk="0" hangingPunct="0">
              <a:defRPr sz="7600" b="1">
                <a:solidFill>
                  <a:srgbClr val="FFD624"/>
                </a:solidFill>
                <a:latin typeface="Verdana" pitchFamily="34" charset="0"/>
              </a:defRPr>
            </a:lvl2pPr>
            <a:lvl3pPr marL="1143000" indent="-228600" defTabSz="457200" eaLnBrk="0" hangingPunct="0">
              <a:defRPr sz="7600" b="1">
                <a:solidFill>
                  <a:srgbClr val="FFD624"/>
                </a:solidFill>
                <a:latin typeface="Verdana" pitchFamily="34" charset="0"/>
              </a:defRPr>
            </a:lvl3pPr>
            <a:lvl4pPr marL="1600200" indent="-228600" defTabSz="457200" eaLnBrk="0" hangingPunct="0">
              <a:defRPr sz="7600" b="1">
                <a:solidFill>
                  <a:srgbClr val="FFD624"/>
                </a:solidFill>
                <a:latin typeface="Verdana" pitchFamily="34" charset="0"/>
              </a:defRPr>
            </a:lvl4pPr>
            <a:lvl5pPr marL="2057400" indent="-228600" defTabSz="457200" eaLnBrk="0" hangingPunct="0">
              <a:defRPr sz="7600" b="1">
                <a:solidFill>
                  <a:srgbClr val="FFD624"/>
                </a:solidFill>
                <a:latin typeface="Verdana" pitchFamily="34" charset="0"/>
              </a:defRPr>
            </a:lvl5pPr>
            <a:lvl6pPr marL="2514600" indent="-228600" defTabSz="457200" eaLnBrk="0" fontAlgn="base" hangingPunct="0">
              <a:spcBef>
                <a:spcPct val="0"/>
              </a:spcBef>
              <a:spcAft>
                <a:spcPct val="0"/>
              </a:spcAft>
              <a:defRPr sz="7600" b="1">
                <a:solidFill>
                  <a:srgbClr val="FFD624"/>
                </a:solidFill>
                <a:latin typeface="Verdana" pitchFamily="34" charset="0"/>
              </a:defRPr>
            </a:lvl6pPr>
            <a:lvl7pPr marL="2971800" indent="-228600" defTabSz="457200" eaLnBrk="0" fontAlgn="base" hangingPunct="0">
              <a:spcBef>
                <a:spcPct val="0"/>
              </a:spcBef>
              <a:spcAft>
                <a:spcPct val="0"/>
              </a:spcAft>
              <a:defRPr sz="7600" b="1">
                <a:solidFill>
                  <a:srgbClr val="FFD624"/>
                </a:solidFill>
                <a:latin typeface="Verdana" pitchFamily="34" charset="0"/>
              </a:defRPr>
            </a:lvl7pPr>
            <a:lvl8pPr marL="3429000" indent="-228600" defTabSz="457200" eaLnBrk="0" fontAlgn="base" hangingPunct="0">
              <a:spcBef>
                <a:spcPct val="0"/>
              </a:spcBef>
              <a:spcAft>
                <a:spcPct val="0"/>
              </a:spcAft>
              <a:defRPr sz="7600" b="1">
                <a:solidFill>
                  <a:srgbClr val="FFD624"/>
                </a:solidFill>
                <a:latin typeface="Verdana" pitchFamily="34" charset="0"/>
              </a:defRPr>
            </a:lvl8pPr>
            <a:lvl9pPr marL="3886200" indent="-228600" defTabSz="457200" eaLnBrk="0" fontAlgn="base" hangingPunct="0">
              <a:spcBef>
                <a:spcPct val="0"/>
              </a:spcBef>
              <a:spcAft>
                <a:spcPct val="0"/>
              </a:spcAft>
              <a:defRPr sz="7600" b="1">
                <a:solidFill>
                  <a:srgbClr val="FFD624"/>
                </a:solidFill>
                <a:latin typeface="Verdana" pitchFamily="34" charset="0"/>
              </a:defRPr>
            </a:lvl9pPr>
          </a:lstStyle>
          <a:p>
            <a:pPr algn="ctr" eaLnBrk="1" hangingPunct="1">
              <a:defRPr/>
            </a:pPr>
            <a:endParaRPr lang="en-US" altLang="en-US" sz="1800" b="0" smtClean="0">
              <a:solidFill>
                <a:srgbClr val="FFFFFF"/>
              </a:solidFill>
              <a:ea typeface="MS PGothic" pitchFamily="34" charset="-128"/>
            </a:endParaRPr>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33850" y="6437313"/>
            <a:ext cx="63023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6"/>
          <p:cNvSpPr>
            <a:spLocks noChangeArrowheads="1"/>
          </p:cNvSpPr>
          <p:nvPr/>
        </p:nvSpPr>
        <p:spPr bwMode="auto">
          <a:xfrm>
            <a:off x="457200" y="64357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defRPr/>
            </a:pPr>
            <a:endParaRPr lang="en-US" altLang="en-US" sz="900" b="0" smtClean="0">
              <a:solidFill>
                <a:srgbClr val="FFFFFF"/>
              </a:solidFill>
              <a:ea typeface="MS PGothic" pitchFamily="34" charset="-128"/>
            </a:endParaRPr>
          </a:p>
        </p:txBody>
      </p:sp>
      <p:pic>
        <p:nvPicPr>
          <p:cNvPr id="13"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36988" y="258763"/>
            <a:ext cx="14573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5"/>
          <p:cNvSpPr>
            <a:spLocks noGrp="1" noChangeArrowheads="1"/>
          </p:cNvSpPr>
          <p:nvPr>
            <p:ph type="subTitle" idx="1"/>
          </p:nvPr>
        </p:nvSpPr>
        <p:spPr>
          <a:xfrm>
            <a:off x="611188" y="1410108"/>
            <a:ext cx="8532812" cy="3258996"/>
          </a:xfrm>
        </p:spPr>
        <p:txBody>
          <a:bodyPr lIns="91440" tIns="45720" rIns="91440" bIns="45720"/>
          <a:lstStyle>
            <a:lvl1pPr marL="0" indent="0">
              <a:buFontTx/>
              <a:buNone/>
              <a:defRPr sz="2800" b="1" i="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ctrTitle"/>
          </p:nvPr>
        </p:nvSpPr>
        <p:spPr>
          <a:xfrm>
            <a:off x="3995738" y="2565400"/>
            <a:ext cx="5040312" cy="790575"/>
          </a:xfrm>
        </p:spPr>
        <p:txBody>
          <a:bodyPr lIns="91440" tIns="45720" rIns="91440" bIns="45720"/>
          <a:lstStyle>
            <a:lvl1pPr marL="3175">
              <a:defRPr sz="6000">
                <a:solidFill>
                  <a:srgbClr val="FFD624"/>
                </a:solidFill>
              </a:defRPr>
            </a:lvl1pPr>
          </a:lstStyle>
          <a:p>
            <a:pPr lvl="0"/>
            <a:r>
              <a:rPr lang="en-US" noProof="0" smtClean="0"/>
              <a:t>Click to edit Master title style</a:t>
            </a:r>
            <a:endParaRPr lang="en-GB" noProof="0" dirty="0" smtClean="0"/>
          </a:p>
        </p:txBody>
      </p:sp>
      <p:sp>
        <p:nvSpPr>
          <p:cNvPr id="9" name="Text Placeholder 13"/>
          <p:cNvSpPr>
            <a:spLocks noGrp="1"/>
          </p:cNvSpPr>
          <p:nvPr>
            <p:ph type="body" sz="quarter" idx="14"/>
          </p:nvPr>
        </p:nvSpPr>
        <p:spPr>
          <a:xfrm>
            <a:off x="4123637" y="4971880"/>
            <a:ext cx="4106476" cy="686121"/>
          </a:xfrm>
        </p:spPr>
        <p:txBody>
          <a:bodyPr anchor="ctr"/>
          <a:lstStyle>
            <a:lvl1pPr marL="0" marR="0" indent="0" algn="l" defTabSz="914400" rtl="0" eaLnBrk="1" fontAlgn="base" latinLnBrk="0" hangingPunct="1">
              <a:lnSpc>
                <a:spcPct val="100000"/>
              </a:lnSpc>
              <a:spcBef>
                <a:spcPct val="0"/>
              </a:spcBef>
              <a:spcAft>
                <a:spcPct val="0"/>
              </a:spcAft>
              <a:buClrTx/>
              <a:buSzTx/>
              <a:buFontTx/>
              <a:buNone/>
              <a:tabLst/>
              <a:defRPr sz="2000" b="1" i="0">
                <a:solidFill>
                  <a:srgbClr val="FFD624"/>
                </a:solidFill>
                <a:latin typeface="Verdana" pitchFamily="34" charset="0"/>
                <a:ea typeface="Verdana" pitchFamily="34" charset="0"/>
                <a:cs typeface="Verdana" pitchFamily="34" charset="0"/>
              </a:defRPr>
            </a:lvl1pPr>
          </a:lstStyle>
          <a:p>
            <a:pPr lvl="0"/>
            <a:r>
              <a:rPr lang="en-US" smtClean="0"/>
              <a:t>Click to edit Master text styles</a:t>
            </a:r>
          </a:p>
        </p:txBody>
      </p:sp>
      <p:sp>
        <p:nvSpPr>
          <p:cNvPr id="10" name="Text Placeholder 13"/>
          <p:cNvSpPr>
            <a:spLocks noGrp="1"/>
          </p:cNvSpPr>
          <p:nvPr>
            <p:ph type="body" sz="quarter" idx="15"/>
          </p:nvPr>
        </p:nvSpPr>
        <p:spPr>
          <a:xfrm>
            <a:off x="4136080" y="5489045"/>
            <a:ext cx="4106476" cy="686121"/>
          </a:xfrm>
        </p:spPr>
        <p:txBody>
          <a:bodyPr anchor="ctr">
            <a:noAutofit/>
          </a:bodyPr>
          <a:lstStyle>
            <a:lvl1pPr marL="0" marR="0" indent="0" algn="l" defTabSz="914400" rtl="0" eaLnBrk="1" fontAlgn="base" latinLnBrk="0" hangingPunct="1">
              <a:lnSpc>
                <a:spcPct val="100000"/>
              </a:lnSpc>
              <a:spcBef>
                <a:spcPct val="0"/>
              </a:spcBef>
              <a:spcAft>
                <a:spcPct val="0"/>
              </a:spcAft>
              <a:buClrTx/>
              <a:buSzTx/>
              <a:buFontTx/>
              <a:buNone/>
              <a:tabLst/>
              <a:defRPr sz="1400" i="0">
                <a:solidFill>
                  <a:schemeClr val="bg1"/>
                </a:solidFill>
              </a:defRPr>
            </a:lvl1pPr>
          </a:lstStyle>
          <a:p>
            <a:pPr lvl="0"/>
            <a:r>
              <a:rPr lang="en-US" smtClean="0"/>
              <a:t>Click to edit Master text styles</a:t>
            </a:r>
          </a:p>
        </p:txBody>
      </p:sp>
      <p:sp>
        <p:nvSpPr>
          <p:cNvPr id="11" name="Text Placeholder 28"/>
          <p:cNvSpPr>
            <a:spLocks noGrp="1"/>
          </p:cNvSpPr>
          <p:nvPr>
            <p:ph type="body" sz="quarter" idx="16"/>
          </p:nvPr>
        </p:nvSpPr>
        <p:spPr>
          <a:xfrm>
            <a:off x="4123637" y="3914775"/>
            <a:ext cx="4106476" cy="890415"/>
          </a:xfrm>
        </p:spPr>
        <p:txBody>
          <a:bodyPr anchor="ctr"/>
          <a:lstStyle>
            <a:lvl1pPr marL="0" indent="0">
              <a:buFontTx/>
              <a:buNone/>
              <a:defRPr sz="2400" i="1">
                <a:solidFill>
                  <a:schemeClr val="bg1"/>
                </a:solidFill>
                <a:latin typeface="Verdana" pitchFamily="34" charset="0"/>
                <a:ea typeface="Verdana" pitchFamily="34" charset="0"/>
                <a:cs typeface="Verdana" pitchFamily="34" charset="0"/>
              </a:defRPr>
            </a:lvl1pPr>
            <a:lvl2pPr>
              <a:defRPr sz="2400" i="1">
                <a:solidFill>
                  <a:schemeClr val="bg1"/>
                </a:solidFill>
              </a:defRPr>
            </a:lvl2pPr>
            <a:lvl3pPr>
              <a:defRPr sz="2400" i="1">
                <a:solidFill>
                  <a:schemeClr val="bg1"/>
                </a:solidFill>
              </a:defRPr>
            </a:lvl3pPr>
            <a:lvl4pPr>
              <a:defRPr sz="2400" i="1">
                <a:solidFill>
                  <a:schemeClr val="bg1"/>
                </a:solidFill>
              </a:defRPr>
            </a:lvl4pPr>
            <a:lvl5pPr>
              <a:defRPr sz="2400" i="1">
                <a:solidFill>
                  <a:schemeClr val="bg1"/>
                </a:solidFill>
              </a:defRPr>
            </a:lvl5pPr>
          </a:lstStyle>
          <a:p>
            <a:pPr lvl="0"/>
            <a:r>
              <a:rPr lang="en-US" smtClean="0"/>
              <a:t>Click to edit Master text styles</a:t>
            </a:r>
          </a:p>
        </p:txBody>
      </p:sp>
      <p:sp>
        <p:nvSpPr>
          <p:cNvPr id="14" name="Rectangle 4"/>
          <p:cNvSpPr>
            <a:spLocks noGrp="1" noChangeArrowheads="1"/>
          </p:cNvSpPr>
          <p:nvPr>
            <p:ph type="dt" sz="half" idx="17"/>
          </p:nvPr>
        </p:nvSpPr>
        <p:spPr>
          <a:xfrm>
            <a:off x="6553200" y="6435725"/>
            <a:ext cx="2133600" cy="268288"/>
          </a:xfrm>
        </p:spPr>
        <p:txBody>
          <a:bodyPr/>
          <a:lstStyle>
            <a:lvl1pPr algn="r">
              <a:defRPr b="1">
                <a:solidFill>
                  <a:schemeClr val="bg1"/>
                </a:solidFill>
              </a:defRPr>
            </a:lvl1pPr>
          </a:lstStyle>
          <a:p>
            <a:pPr>
              <a:defRPr/>
            </a:pPr>
            <a:endParaRPr lang="en-GB" altLang="en-US">
              <a:solidFill>
                <a:srgbClr val="FFFFFF"/>
              </a:solidFill>
            </a:endParaRPr>
          </a:p>
        </p:txBody>
      </p:sp>
    </p:spTree>
    <p:extLst>
      <p:ext uri="{BB962C8B-B14F-4D97-AF65-F5344CB8AC3E}">
        <p14:creationId xmlns:p14="http://schemas.microsoft.com/office/powerpoint/2010/main" val="627473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Content Placeholder 2"/>
          <p:cNvSpPr>
            <a:spLocks noGrp="1"/>
          </p:cNvSpPr>
          <p:nvPr>
            <p:ph sz="half" idx="14"/>
          </p:nvPr>
        </p:nvSpPr>
        <p:spPr>
          <a:xfrm>
            <a:off x="3575331" y="1398572"/>
            <a:ext cx="5131699" cy="4848479"/>
          </a:xfr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Content Placeholder 2"/>
          <p:cNvSpPr>
            <a:spLocks noGrp="1"/>
          </p:cNvSpPr>
          <p:nvPr>
            <p:ph sz="half" idx="12"/>
          </p:nvPr>
        </p:nvSpPr>
        <p:spPr>
          <a:xfrm>
            <a:off x="477430" y="2516622"/>
            <a:ext cx="2985961" cy="3730429"/>
          </a:xfr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9" name="Text Placeholder 2"/>
          <p:cNvSpPr>
            <a:spLocks noGrp="1"/>
          </p:cNvSpPr>
          <p:nvPr>
            <p:ph type="body" idx="13"/>
          </p:nvPr>
        </p:nvSpPr>
        <p:spPr>
          <a:xfrm>
            <a:off x="465292" y="1432290"/>
            <a:ext cx="2998099" cy="944886"/>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Rectangle 4"/>
          <p:cNvSpPr>
            <a:spLocks noGrp="1" noChangeArrowheads="1"/>
          </p:cNvSpPr>
          <p:nvPr>
            <p:ph type="dt" sz="half" idx="15"/>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6"/>
          </p:nvPr>
        </p:nvSpPr>
        <p:spPr>
          <a:ln/>
        </p:spPr>
        <p:txBody>
          <a:bodyPr/>
          <a:lstStyle>
            <a:lvl1pPr>
              <a:defRPr/>
            </a:lvl1pPr>
          </a:lstStyle>
          <a:p>
            <a:pPr>
              <a:defRPr/>
            </a:pPr>
            <a:fld id="{491F07D4-01F9-4DBA-851E-1A1C4A8856C3}" type="slidenum">
              <a:rPr lang="en-GB" altLang="en-US">
                <a:solidFill>
                  <a:srgbClr val="000000"/>
                </a:solidFill>
              </a:rPr>
              <a:pPr>
                <a:defRPr/>
              </a:pPr>
              <a:t>‹#›</a:t>
            </a:fld>
            <a:endParaRPr lang="en-GB" altLang="en-US" sz="1400">
              <a:solidFill>
                <a:srgbClr val="000000"/>
              </a:solidFill>
              <a:latin typeface="Arial" pitchFamily="34" charset="0"/>
            </a:endParaRPr>
          </a:p>
        </p:txBody>
      </p:sp>
    </p:spTree>
    <p:extLst>
      <p:ext uri="{BB962C8B-B14F-4D97-AF65-F5344CB8AC3E}">
        <p14:creationId xmlns:p14="http://schemas.microsoft.com/office/powerpoint/2010/main" val="15407979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5_Content with Caption">
    <p:spTree>
      <p:nvGrpSpPr>
        <p:cNvPr id="1" name=""/>
        <p:cNvGrpSpPr/>
        <p:nvPr/>
      </p:nvGrpSpPr>
      <p:grpSpPr>
        <a:xfrm>
          <a:off x="0" y="0"/>
          <a:ext cx="0" cy="0"/>
          <a:chOff x="0" y="0"/>
          <a:chExt cx="0" cy="0"/>
        </a:xfrm>
      </p:grpSpPr>
      <p:sp>
        <p:nvSpPr>
          <p:cNvPr id="10" name="Content Placeholder 2"/>
          <p:cNvSpPr>
            <a:spLocks noGrp="1"/>
          </p:cNvSpPr>
          <p:nvPr>
            <p:ph sz="half" idx="14"/>
          </p:nvPr>
        </p:nvSpPr>
        <p:spPr>
          <a:xfrm>
            <a:off x="3575332" y="1398573"/>
            <a:ext cx="5131699" cy="4848479"/>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Content Placeholder 2"/>
          <p:cNvSpPr>
            <a:spLocks noGrp="1"/>
          </p:cNvSpPr>
          <p:nvPr>
            <p:ph sz="half" idx="12"/>
          </p:nvPr>
        </p:nvSpPr>
        <p:spPr>
          <a:xfrm>
            <a:off x="477432" y="2516623"/>
            <a:ext cx="2985961" cy="3730429"/>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9" name="Text Placeholder 2"/>
          <p:cNvSpPr>
            <a:spLocks noGrp="1"/>
          </p:cNvSpPr>
          <p:nvPr>
            <p:ph type="body" idx="13"/>
          </p:nvPr>
        </p:nvSpPr>
        <p:spPr>
          <a:xfrm>
            <a:off x="465293" y="1432290"/>
            <a:ext cx="2998099" cy="944886"/>
          </a:xfrm>
          <a:prstGeom prst="rect">
            <a:avLst/>
          </a:prstGeo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Date Placeholder 4"/>
          <p:cNvSpPr>
            <a:spLocks noGrp="1" noChangeArrowheads="1"/>
          </p:cNvSpPr>
          <p:nvPr>
            <p:ph type="dt" sz="half" idx="15"/>
          </p:nvPr>
        </p:nvSpPr>
        <p:spPr>
          <a:xfrm>
            <a:off x="628650" y="6356351"/>
            <a:ext cx="2057400" cy="365125"/>
          </a:xfrm>
          <a:prstGeom prst="rect">
            <a:avLst/>
          </a:prstGeom>
        </p:spPr>
        <p:txBody>
          <a:bodyPr/>
          <a:lstStyle>
            <a:lvl1pPr>
              <a:defRPr>
                <a:ea typeface="MS PGothic" pitchFamily="34" charset="-128"/>
              </a:defRPr>
            </a:lvl1pPr>
          </a:lstStyle>
          <a:p>
            <a:pPr>
              <a:defRPr/>
            </a:pPr>
            <a:endParaRPr lang="en-GB"/>
          </a:p>
        </p:txBody>
      </p:sp>
      <p:sp>
        <p:nvSpPr>
          <p:cNvPr id="6" name="Rectangle 6"/>
          <p:cNvSpPr>
            <a:spLocks noGrp="1" noChangeArrowheads="1"/>
          </p:cNvSpPr>
          <p:nvPr>
            <p:ph type="sldNum" sz="quarter" idx="16"/>
          </p:nvPr>
        </p:nvSpPr>
        <p:spPr>
          <a:xfrm>
            <a:off x="6457950" y="6356351"/>
            <a:ext cx="2057400" cy="365125"/>
          </a:xfrm>
          <a:prstGeom prst="rect">
            <a:avLst/>
          </a:prstGeom>
        </p:spPr>
        <p:txBody>
          <a:bodyPr/>
          <a:lstStyle>
            <a:lvl1pPr>
              <a:defRPr/>
            </a:lvl1pPr>
          </a:lstStyle>
          <a:p>
            <a:fld id="{EBEB567F-C2D3-44E9-BC15-45F95A1C054D}" type="slidenum">
              <a:rPr lang="en-GB" altLang="en-US"/>
              <a:pPr/>
              <a:t>‹#›</a:t>
            </a:fld>
            <a:endParaRPr lang="en-GB" altLang="en-US" sz="1400">
              <a:latin typeface="Arial" panose="020B0604020202020204" pitchFamily="34" charset="0"/>
            </a:endParaRPr>
          </a:p>
        </p:txBody>
      </p:sp>
    </p:spTree>
    <p:extLst>
      <p:ext uri="{BB962C8B-B14F-4D97-AF65-F5344CB8AC3E}">
        <p14:creationId xmlns:p14="http://schemas.microsoft.com/office/powerpoint/2010/main" val="385264797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userDrawn="1">
  <p:cSld name="10_Title Slide">
    <p:spTree>
      <p:nvGrpSpPr>
        <p:cNvPr id="1" name=""/>
        <p:cNvGrpSpPr/>
        <p:nvPr/>
      </p:nvGrpSpPr>
      <p:grpSpPr>
        <a:xfrm>
          <a:off x="0" y="0"/>
          <a:ext cx="0" cy="0"/>
          <a:chOff x="0" y="0"/>
          <a:chExt cx="0" cy="0"/>
        </a:xfrm>
      </p:grpSpPr>
      <p:sp>
        <p:nvSpPr>
          <p:cNvPr id="7" name="Rectangle 6"/>
          <p:cNvSpPr>
            <a:spLocks noChangeArrowheads="1"/>
          </p:cNvSpPr>
          <p:nvPr/>
        </p:nvSpPr>
        <p:spPr bwMode="auto">
          <a:xfrm>
            <a:off x="0" y="971550"/>
            <a:ext cx="9180513" cy="5886450"/>
          </a:xfrm>
          <a:prstGeom prst="rect">
            <a:avLst/>
          </a:prstGeom>
          <a:solidFill>
            <a:srgbClr val="0F5494"/>
          </a:solidFill>
          <a:ln>
            <a:noFill/>
          </a:ln>
          <a:effectLst>
            <a:outerShdw dist="23000" dir="5400000" rotWithShape="0">
              <a:srgbClr val="000000">
                <a:alpha val="34998"/>
              </a:srgbClr>
            </a:outerShdw>
          </a:effectLst>
          <a:extLst>
            <a:ext uri="{91240B29-F687-4F45-9708-019B960494DF}">
              <a14:hiddenLine xmlns:a14="http://schemas.microsoft.com/office/drawing/2010/main" w="25400" algn="ctr">
                <a:solidFill>
                  <a:srgbClr val="0F5494"/>
                </a:solidFill>
                <a:miter lim="800000"/>
                <a:headEnd/>
                <a:tailEnd/>
              </a14:hiddenLine>
            </a:ext>
          </a:extLst>
        </p:spPr>
        <p:txBody>
          <a:bodyPr anchor="ctr"/>
          <a:lstStyle>
            <a:lvl1pPr defTabSz="457200" eaLnBrk="0" hangingPunct="0">
              <a:defRPr sz="7600" b="1">
                <a:solidFill>
                  <a:srgbClr val="FFD624"/>
                </a:solidFill>
                <a:latin typeface="Verdana" pitchFamily="34" charset="0"/>
              </a:defRPr>
            </a:lvl1pPr>
            <a:lvl2pPr marL="742950" indent="-285750" defTabSz="457200" eaLnBrk="0" hangingPunct="0">
              <a:defRPr sz="7600" b="1">
                <a:solidFill>
                  <a:srgbClr val="FFD624"/>
                </a:solidFill>
                <a:latin typeface="Verdana" pitchFamily="34" charset="0"/>
              </a:defRPr>
            </a:lvl2pPr>
            <a:lvl3pPr marL="1143000" indent="-228600" defTabSz="457200" eaLnBrk="0" hangingPunct="0">
              <a:defRPr sz="7600" b="1">
                <a:solidFill>
                  <a:srgbClr val="FFD624"/>
                </a:solidFill>
                <a:latin typeface="Verdana" pitchFamily="34" charset="0"/>
              </a:defRPr>
            </a:lvl3pPr>
            <a:lvl4pPr marL="1600200" indent="-228600" defTabSz="457200" eaLnBrk="0" hangingPunct="0">
              <a:defRPr sz="7600" b="1">
                <a:solidFill>
                  <a:srgbClr val="FFD624"/>
                </a:solidFill>
                <a:latin typeface="Verdana" pitchFamily="34" charset="0"/>
              </a:defRPr>
            </a:lvl4pPr>
            <a:lvl5pPr marL="2057400" indent="-228600" defTabSz="457200" eaLnBrk="0" hangingPunct="0">
              <a:defRPr sz="7600" b="1">
                <a:solidFill>
                  <a:srgbClr val="FFD624"/>
                </a:solidFill>
                <a:latin typeface="Verdana" pitchFamily="34" charset="0"/>
              </a:defRPr>
            </a:lvl5pPr>
            <a:lvl6pPr marL="2514600" indent="-228600" defTabSz="457200" eaLnBrk="0" fontAlgn="base" hangingPunct="0">
              <a:spcBef>
                <a:spcPct val="0"/>
              </a:spcBef>
              <a:spcAft>
                <a:spcPct val="0"/>
              </a:spcAft>
              <a:defRPr sz="7600" b="1">
                <a:solidFill>
                  <a:srgbClr val="FFD624"/>
                </a:solidFill>
                <a:latin typeface="Verdana" pitchFamily="34" charset="0"/>
              </a:defRPr>
            </a:lvl6pPr>
            <a:lvl7pPr marL="2971800" indent="-228600" defTabSz="457200" eaLnBrk="0" fontAlgn="base" hangingPunct="0">
              <a:spcBef>
                <a:spcPct val="0"/>
              </a:spcBef>
              <a:spcAft>
                <a:spcPct val="0"/>
              </a:spcAft>
              <a:defRPr sz="7600" b="1">
                <a:solidFill>
                  <a:srgbClr val="FFD624"/>
                </a:solidFill>
                <a:latin typeface="Verdana" pitchFamily="34" charset="0"/>
              </a:defRPr>
            </a:lvl7pPr>
            <a:lvl8pPr marL="3429000" indent="-228600" defTabSz="457200" eaLnBrk="0" fontAlgn="base" hangingPunct="0">
              <a:spcBef>
                <a:spcPct val="0"/>
              </a:spcBef>
              <a:spcAft>
                <a:spcPct val="0"/>
              </a:spcAft>
              <a:defRPr sz="7600" b="1">
                <a:solidFill>
                  <a:srgbClr val="FFD624"/>
                </a:solidFill>
                <a:latin typeface="Verdana" pitchFamily="34" charset="0"/>
              </a:defRPr>
            </a:lvl8pPr>
            <a:lvl9pPr marL="3886200" indent="-228600" defTabSz="457200" eaLnBrk="0" fontAlgn="base" hangingPunct="0">
              <a:spcBef>
                <a:spcPct val="0"/>
              </a:spcBef>
              <a:spcAft>
                <a:spcPct val="0"/>
              </a:spcAft>
              <a:defRPr sz="7600" b="1">
                <a:solidFill>
                  <a:srgbClr val="FFD624"/>
                </a:solidFill>
                <a:latin typeface="Verdana" pitchFamily="34" charset="0"/>
              </a:defRPr>
            </a:lvl9pPr>
          </a:lstStyle>
          <a:p>
            <a:pPr algn="ctr" eaLnBrk="1" hangingPunct="1">
              <a:defRPr/>
            </a:pPr>
            <a:endParaRPr lang="en-US" altLang="en-US" sz="1800" b="0" dirty="0" smtClean="0">
              <a:solidFill>
                <a:srgbClr val="FFFFFF"/>
              </a:solidFill>
            </a:endParaRPr>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33850" y="6437313"/>
            <a:ext cx="63023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6"/>
          <p:cNvSpPr>
            <a:spLocks noChangeArrowheads="1"/>
          </p:cNvSpPr>
          <p:nvPr/>
        </p:nvSpPr>
        <p:spPr bwMode="auto">
          <a:xfrm>
            <a:off x="457200" y="64357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defRPr/>
            </a:pPr>
            <a:endParaRPr lang="en-US" altLang="en-US" sz="900" b="0" dirty="0" smtClean="0">
              <a:solidFill>
                <a:srgbClr val="FFFFFF"/>
              </a:solidFill>
            </a:endParaRPr>
          </a:p>
        </p:txBody>
      </p:sp>
      <p:pic>
        <p:nvPicPr>
          <p:cNvPr id="13"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36988" y="258763"/>
            <a:ext cx="14573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5"/>
          <p:cNvSpPr>
            <a:spLocks noGrp="1" noChangeArrowheads="1"/>
          </p:cNvSpPr>
          <p:nvPr>
            <p:ph type="subTitle" idx="1"/>
          </p:nvPr>
        </p:nvSpPr>
        <p:spPr>
          <a:xfrm>
            <a:off x="611188" y="1410108"/>
            <a:ext cx="8532812" cy="3258996"/>
          </a:xfrm>
          <a:prstGeom prst="rect">
            <a:avLst/>
          </a:prstGeom>
        </p:spPr>
        <p:txBody>
          <a:bodyPr lIns="91440" tIns="45720" rIns="91440" bIns="45720"/>
          <a:lstStyle>
            <a:lvl1pPr marL="0" indent="0">
              <a:buFontTx/>
              <a:buNone/>
              <a:defRPr sz="2800" b="1" i="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ctrTitle"/>
          </p:nvPr>
        </p:nvSpPr>
        <p:spPr>
          <a:xfrm>
            <a:off x="3995738" y="2565400"/>
            <a:ext cx="5040312" cy="790575"/>
          </a:xfrm>
          <a:prstGeom prst="rect">
            <a:avLst/>
          </a:prstGeom>
        </p:spPr>
        <p:txBody>
          <a:bodyPr lIns="91440" tIns="45720" rIns="91440" bIns="45720"/>
          <a:lstStyle>
            <a:lvl1pPr marL="3175">
              <a:defRPr sz="6000">
                <a:solidFill>
                  <a:srgbClr val="FFD624"/>
                </a:solidFill>
              </a:defRPr>
            </a:lvl1pPr>
          </a:lstStyle>
          <a:p>
            <a:pPr lvl="0"/>
            <a:r>
              <a:rPr lang="en-US" noProof="0" smtClean="0"/>
              <a:t>Click to edit Master title style</a:t>
            </a:r>
            <a:endParaRPr lang="en-GB" noProof="0" dirty="0" smtClean="0"/>
          </a:p>
        </p:txBody>
      </p:sp>
      <p:sp>
        <p:nvSpPr>
          <p:cNvPr id="9" name="Text Placeholder 13"/>
          <p:cNvSpPr>
            <a:spLocks noGrp="1"/>
          </p:cNvSpPr>
          <p:nvPr>
            <p:ph type="body" sz="quarter" idx="14"/>
          </p:nvPr>
        </p:nvSpPr>
        <p:spPr>
          <a:xfrm>
            <a:off x="4123637" y="4971880"/>
            <a:ext cx="4106476" cy="686121"/>
          </a:xfrm>
          <a:prstGeom prst="rect">
            <a:avLst/>
          </a:prstGeom>
        </p:spPr>
        <p:txBody>
          <a:bodyPr anchor="ctr"/>
          <a:lstStyle>
            <a:lvl1pPr marL="0" marR="0" indent="0" algn="l" defTabSz="914400" rtl="0" eaLnBrk="1" fontAlgn="base" latinLnBrk="0" hangingPunct="1">
              <a:lnSpc>
                <a:spcPct val="100000"/>
              </a:lnSpc>
              <a:spcBef>
                <a:spcPct val="0"/>
              </a:spcBef>
              <a:spcAft>
                <a:spcPct val="0"/>
              </a:spcAft>
              <a:buClrTx/>
              <a:buSzTx/>
              <a:buFontTx/>
              <a:buNone/>
              <a:tabLst/>
              <a:defRPr sz="2000" b="1" i="0">
                <a:solidFill>
                  <a:srgbClr val="FFD624"/>
                </a:solidFill>
                <a:latin typeface="Verdana" pitchFamily="34" charset="0"/>
                <a:ea typeface="Verdana" pitchFamily="34" charset="0"/>
                <a:cs typeface="Verdana" pitchFamily="34" charset="0"/>
              </a:defRPr>
            </a:lvl1pPr>
          </a:lstStyle>
          <a:p>
            <a:pPr lvl="0"/>
            <a:r>
              <a:rPr lang="en-US" smtClean="0"/>
              <a:t>Click to edit Master text styles</a:t>
            </a:r>
          </a:p>
        </p:txBody>
      </p:sp>
      <p:sp>
        <p:nvSpPr>
          <p:cNvPr id="10" name="Text Placeholder 13"/>
          <p:cNvSpPr>
            <a:spLocks noGrp="1"/>
          </p:cNvSpPr>
          <p:nvPr>
            <p:ph type="body" sz="quarter" idx="15"/>
          </p:nvPr>
        </p:nvSpPr>
        <p:spPr>
          <a:xfrm>
            <a:off x="4136080" y="5489045"/>
            <a:ext cx="4106476" cy="686121"/>
          </a:xfrm>
          <a:prstGeom prst="rect">
            <a:avLst/>
          </a:prstGeom>
        </p:spPr>
        <p:txBody>
          <a:bodyPr anchor="ctr">
            <a:noAutofit/>
          </a:bodyPr>
          <a:lstStyle>
            <a:lvl1pPr marL="0" marR="0" indent="0" algn="l" defTabSz="914400" rtl="0" eaLnBrk="1" fontAlgn="base" latinLnBrk="0" hangingPunct="1">
              <a:lnSpc>
                <a:spcPct val="100000"/>
              </a:lnSpc>
              <a:spcBef>
                <a:spcPct val="0"/>
              </a:spcBef>
              <a:spcAft>
                <a:spcPct val="0"/>
              </a:spcAft>
              <a:buClrTx/>
              <a:buSzTx/>
              <a:buFontTx/>
              <a:buNone/>
              <a:tabLst/>
              <a:defRPr sz="1400" i="0">
                <a:solidFill>
                  <a:schemeClr val="bg1"/>
                </a:solidFill>
              </a:defRPr>
            </a:lvl1pPr>
          </a:lstStyle>
          <a:p>
            <a:pPr lvl="0"/>
            <a:r>
              <a:rPr lang="en-US" smtClean="0"/>
              <a:t>Click to edit Master text styles</a:t>
            </a:r>
          </a:p>
        </p:txBody>
      </p:sp>
      <p:sp>
        <p:nvSpPr>
          <p:cNvPr id="11" name="Text Placeholder 28"/>
          <p:cNvSpPr>
            <a:spLocks noGrp="1"/>
          </p:cNvSpPr>
          <p:nvPr>
            <p:ph type="body" sz="quarter" idx="16"/>
          </p:nvPr>
        </p:nvSpPr>
        <p:spPr>
          <a:xfrm>
            <a:off x="4123637" y="3914775"/>
            <a:ext cx="4106476" cy="890415"/>
          </a:xfrm>
          <a:prstGeom prst="rect">
            <a:avLst/>
          </a:prstGeom>
        </p:spPr>
        <p:txBody>
          <a:bodyPr anchor="ctr"/>
          <a:lstStyle>
            <a:lvl1pPr marL="0" indent="0">
              <a:buFontTx/>
              <a:buNone/>
              <a:defRPr sz="2400" i="1">
                <a:solidFill>
                  <a:schemeClr val="bg1"/>
                </a:solidFill>
                <a:latin typeface="Verdana" pitchFamily="34" charset="0"/>
                <a:ea typeface="Verdana" pitchFamily="34" charset="0"/>
                <a:cs typeface="Verdana" pitchFamily="34" charset="0"/>
              </a:defRPr>
            </a:lvl1pPr>
            <a:lvl2pPr>
              <a:defRPr sz="2400" i="1">
                <a:solidFill>
                  <a:schemeClr val="bg1"/>
                </a:solidFill>
              </a:defRPr>
            </a:lvl2pPr>
            <a:lvl3pPr>
              <a:defRPr sz="2400" i="1">
                <a:solidFill>
                  <a:schemeClr val="bg1"/>
                </a:solidFill>
              </a:defRPr>
            </a:lvl3pPr>
            <a:lvl4pPr>
              <a:defRPr sz="2400" i="1">
                <a:solidFill>
                  <a:schemeClr val="bg1"/>
                </a:solidFill>
              </a:defRPr>
            </a:lvl4pPr>
            <a:lvl5pPr>
              <a:defRPr sz="2400" i="1">
                <a:solidFill>
                  <a:schemeClr val="bg1"/>
                </a:solidFill>
              </a:defRPr>
            </a:lvl5pPr>
          </a:lstStyle>
          <a:p>
            <a:pPr lvl="0"/>
            <a:r>
              <a:rPr lang="en-US" smtClean="0"/>
              <a:t>Click to edit Master text styles</a:t>
            </a:r>
          </a:p>
        </p:txBody>
      </p:sp>
      <p:sp>
        <p:nvSpPr>
          <p:cNvPr id="14" name="Rectangle 4"/>
          <p:cNvSpPr>
            <a:spLocks noGrp="1" noChangeArrowheads="1"/>
          </p:cNvSpPr>
          <p:nvPr>
            <p:ph type="dt" sz="half" idx="17"/>
          </p:nvPr>
        </p:nvSpPr>
        <p:spPr>
          <a:xfrm>
            <a:off x="6553200" y="6435725"/>
            <a:ext cx="2133600" cy="268288"/>
          </a:xfrm>
          <a:prstGeom prst="rect">
            <a:avLst/>
          </a:prstGeom>
        </p:spPr>
        <p:txBody>
          <a:bodyPr/>
          <a:lstStyle>
            <a:lvl1pPr algn="r">
              <a:defRPr b="1">
                <a:solidFill>
                  <a:schemeClr val="bg1"/>
                </a:solidFill>
              </a:defRPr>
            </a:lvl1pPr>
          </a:lstStyle>
          <a:p>
            <a:pPr>
              <a:defRPr/>
            </a:pPr>
            <a:endParaRPr lang="en-GB" dirty="0">
              <a:solidFill>
                <a:srgbClr val="FFFFFF"/>
              </a:solidFill>
            </a:endParaRPr>
          </a:p>
        </p:txBody>
      </p:sp>
    </p:spTree>
    <p:extLst>
      <p:ext uri="{BB962C8B-B14F-4D97-AF65-F5344CB8AC3E}">
        <p14:creationId xmlns:p14="http://schemas.microsoft.com/office/powerpoint/2010/main" val="1281574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4651572" y="2507211"/>
            <a:ext cx="4039274" cy="3738492"/>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2" name="Title 1"/>
          <p:cNvSpPr>
            <a:spLocks noGrp="1"/>
          </p:cNvSpPr>
          <p:nvPr>
            <p:ph type="title"/>
          </p:nvPr>
        </p:nvSpPr>
        <p:spPr>
          <a:xfrm>
            <a:off x="461246" y="1339850"/>
            <a:ext cx="8237692" cy="936625"/>
          </a:xfrm>
          <a:prstGeom prst="rect">
            <a:avLst/>
          </a:prstGeom>
        </p:spPr>
        <p:txBody>
          <a:bodyPr/>
          <a:lstStyle/>
          <a:p>
            <a:r>
              <a:rPr lang="en-US" smtClean="0"/>
              <a:t>Click to edit Master title style</a:t>
            </a:r>
            <a:endParaRPr lang="en-GB" dirty="0"/>
          </a:p>
        </p:txBody>
      </p:sp>
      <p:sp>
        <p:nvSpPr>
          <p:cNvPr id="7" name="Content Placeholder 2"/>
          <p:cNvSpPr>
            <a:spLocks noGrp="1"/>
          </p:cNvSpPr>
          <p:nvPr>
            <p:ph sz="half" idx="12"/>
          </p:nvPr>
        </p:nvSpPr>
        <p:spPr>
          <a:xfrm>
            <a:off x="469338" y="2508560"/>
            <a:ext cx="4034554" cy="3738492"/>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 name="Date Placeholder 4"/>
          <p:cNvSpPr>
            <a:spLocks noGrp="1" noChangeArrowheads="1"/>
          </p:cNvSpPr>
          <p:nvPr>
            <p:ph type="dt" sz="half" idx="14"/>
          </p:nvPr>
        </p:nvSpPr>
        <p:spPr>
          <a:xfrm>
            <a:off x="628650" y="6356351"/>
            <a:ext cx="2057400" cy="365125"/>
          </a:xfrm>
          <a:prstGeom prst="rect">
            <a:avLst/>
          </a:prstGeom>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5"/>
          </p:nvPr>
        </p:nvSpPr>
        <p:spPr>
          <a:xfrm>
            <a:off x="6457950" y="6356351"/>
            <a:ext cx="2057400" cy="365125"/>
          </a:xfrm>
          <a:prstGeom prst="rect">
            <a:avLst/>
          </a:prstGeom>
          <a:ln/>
        </p:spPr>
        <p:txBody>
          <a:bodyPr/>
          <a:lstStyle>
            <a:lvl1pPr>
              <a:defRPr/>
            </a:lvl1pPr>
          </a:lstStyle>
          <a:p>
            <a:pPr>
              <a:defRPr/>
            </a:pPr>
            <a:fld id="{F2D9FB38-A77D-4A8E-9088-3CF904557EA1}" type="slidenum">
              <a:rPr lang="en-GB">
                <a:solidFill>
                  <a:srgbClr val="000000"/>
                </a:solidFill>
              </a:rPr>
              <a:pPr>
                <a:defRPr/>
              </a:pPr>
              <a:t>‹#›</a:t>
            </a:fld>
            <a:endParaRPr lang="en-GB" sz="1400" dirty="0">
              <a:solidFill>
                <a:srgbClr val="000000"/>
              </a:solidFill>
              <a:latin typeface="Arial" charset="0"/>
            </a:endParaRPr>
          </a:p>
        </p:txBody>
      </p:sp>
    </p:spTree>
    <p:extLst>
      <p:ext uri="{BB962C8B-B14F-4D97-AF65-F5344CB8AC3E}">
        <p14:creationId xmlns:p14="http://schemas.microsoft.com/office/powerpoint/2010/main" val="3687631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8_Title + picture Slide">
    <p:spTree>
      <p:nvGrpSpPr>
        <p:cNvPr id="1" name=""/>
        <p:cNvGrpSpPr/>
        <p:nvPr/>
      </p:nvGrpSpPr>
      <p:grpSpPr>
        <a:xfrm>
          <a:off x="0" y="0"/>
          <a:ext cx="0" cy="0"/>
          <a:chOff x="0" y="0"/>
          <a:chExt cx="0" cy="0"/>
        </a:xfrm>
      </p:grpSpPr>
      <p:sp>
        <p:nvSpPr>
          <p:cNvPr id="8" name="Rectangle 7"/>
          <p:cNvSpPr>
            <a:spLocks noChangeArrowheads="1"/>
          </p:cNvSpPr>
          <p:nvPr/>
        </p:nvSpPr>
        <p:spPr bwMode="auto">
          <a:xfrm>
            <a:off x="0" y="971550"/>
            <a:ext cx="9144000" cy="5886450"/>
          </a:xfrm>
          <a:prstGeom prst="rect">
            <a:avLst/>
          </a:prstGeom>
          <a:solidFill>
            <a:srgbClr val="0F5494"/>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25400">
                <a:solidFill>
                  <a:srgbClr val="0F5494"/>
                </a:solidFill>
                <a:miter lim="800000"/>
                <a:headEnd/>
                <a:tailEnd/>
              </a14:hiddenLine>
            </a:ext>
          </a:extLst>
        </p:spPr>
        <p:txBody>
          <a:bodyPr anchor="ctr"/>
          <a:lstStyle>
            <a:lvl1pPr defTabSz="457200" eaLnBrk="0" hangingPunct="0">
              <a:defRPr sz="7600" b="1">
                <a:solidFill>
                  <a:srgbClr val="FFD624"/>
                </a:solidFill>
                <a:latin typeface="Verdana" pitchFamily="34" charset="0"/>
              </a:defRPr>
            </a:lvl1pPr>
            <a:lvl2pPr marL="742950" indent="-285750" defTabSz="457200" eaLnBrk="0" hangingPunct="0">
              <a:defRPr sz="7600" b="1">
                <a:solidFill>
                  <a:srgbClr val="FFD624"/>
                </a:solidFill>
                <a:latin typeface="Verdana" pitchFamily="34" charset="0"/>
              </a:defRPr>
            </a:lvl2pPr>
            <a:lvl3pPr marL="1143000" indent="-228600" defTabSz="457200" eaLnBrk="0" hangingPunct="0">
              <a:defRPr sz="7600" b="1">
                <a:solidFill>
                  <a:srgbClr val="FFD624"/>
                </a:solidFill>
                <a:latin typeface="Verdana" pitchFamily="34" charset="0"/>
              </a:defRPr>
            </a:lvl3pPr>
            <a:lvl4pPr marL="1600200" indent="-228600" defTabSz="457200" eaLnBrk="0" hangingPunct="0">
              <a:defRPr sz="7600" b="1">
                <a:solidFill>
                  <a:srgbClr val="FFD624"/>
                </a:solidFill>
                <a:latin typeface="Verdana" pitchFamily="34" charset="0"/>
              </a:defRPr>
            </a:lvl4pPr>
            <a:lvl5pPr marL="2057400" indent="-228600" defTabSz="457200" eaLnBrk="0" hangingPunct="0">
              <a:defRPr sz="7600" b="1">
                <a:solidFill>
                  <a:srgbClr val="FFD624"/>
                </a:solidFill>
                <a:latin typeface="Verdana" pitchFamily="34" charset="0"/>
              </a:defRPr>
            </a:lvl5pPr>
            <a:lvl6pPr marL="2514600" indent="-228600" defTabSz="457200" eaLnBrk="0" fontAlgn="base" hangingPunct="0">
              <a:spcBef>
                <a:spcPct val="0"/>
              </a:spcBef>
              <a:spcAft>
                <a:spcPct val="0"/>
              </a:spcAft>
              <a:defRPr sz="7600" b="1">
                <a:solidFill>
                  <a:srgbClr val="FFD624"/>
                </a:solidFill>
                <a:latin typeface="Verdana" pitchFamily="34" charset="0"/>
              </a:defRPr>
            </a:lvl6pPr>
            <a:lvl7pPr marL="2971800" indent="-228600" defTabSz="457200" eaLnBrk="0" fontAlgn="base" hangingPunct="0">
              <a:spcBef>
                <a:spcPct val="0"/>
              </a:spcBef>
              <a:spcAft>
                <a:spcPct val="0"/>
              </a:spcAft>
              <a:defRPr sz="7600" b="1">
                <a:solidFill>
                  <a:srgbClr val="FFD624"/>
                </a:solidFill>
                <a:latin typeface="Verdana" pitchFamily="34" charset="0"/>
              </a:defRPr>
            </a:lvl7pPr>
            <a:lvl8pPr marL="3429000" indent="-228600" defTabSz="457200" eaLnBrk="0" fontAlgn="base" hangingPunct="0">
              <a:spcBef>
                <a:spcPct val="0"/>
              </a:spcBef>
              <a:spcAft>
                <a:spcPct val="0"/>
              </a:spcAft>
              <a:defRPr sz="7600" b="1">
                <a:solidFill>
                  <a:srgbClr val="FFD624"/>
                </a:solidFill>
                <a:latin typeface="Verdana" pitchFamily="34" charset="0"/>
              </a:defRPr>
            </a:lvl8pPr>
            <a:lvl9pPr marL="3886200" indent="-228600" defTabSz="457200" eaLnBrk="0" fontAlgn="base" hangingPunct="0">
              <a:spcBef>
                <a:spcPct val="0"/>
              </a:spcBef>
              <a:spcAft>
                <a:spcPct val="0"/>
              </a:spcAft>
              <a:defRPr sz="7600" b="1">
                <a:solidFill>
                  <a:srgbClr val="FFD624"/>
                </a:solidFill>
                <a:latin typeface="Verdana" pitchFamily="34" charset="0"/>
              </a:defRPr>
            </a:lvl9pPr>
          </a:lstStyle>
          <a:p>
            <a:pPr algn="ctr" eaLnBrk="1" hangingPunct="1">
              <a:defRPr/>
            </a:pPr>
            <a:endParaRPr lang="en-US" altLang="en-US" sz="1800" b="0" smtClean="0">
              <a:solidFill>
                <a:srgbClr val="FFFFFF"/>
              </a:solidFill>
              <a:ea typeface="+mn-ea"/>
            </a:endParaRPr>
          </a:p>
        </p:txBody>
      </p:sp>
      <p:sp>
        <p:nvSpPr>
          <p:cNvPr id="10" name="Rectangle 26"/>
          <p:cNvSpPr>
            <a:spLocks noChangeArrowheads="1"/>
          </p:cNvSpPr>
          <p:nvPr/>
        </p:nvSpPr>
        <p:spPr bwMode="auto">
          <a:xfrm>
            <a:off x="457200" y="64357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defRPr/>
            </a:pPr>
            <a:endParaRPr lang="en-US" altLang="en-US" sz="900" b="0" smtClean="0">
              <a:solidFill>
                <a:srgbClr val="FFFFFF"/>
              </a:solidFill>
              <a:ea typeface="+mn-ea"/>
            </a:endParaRPr>
          </a:p>
        </p:txBody>
      </p:sp>
      <p:pic>
        <p:nvPicPr>
          <p:cNvPr id="11"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33850" y="6437313"/>
            <a:ext cx="63023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36988" y="258763"/>
            <a:ext cx="14573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2"/>
          <p:cNvSpPr>
            <a:spLocks noGrp="1"/>
          </p:cNvSpPr>
          <p:nvPr>
            <p:ph type="pic" idx="10"/>
          </p:nvPr>
        </p:nvSpPr>
        <p:spPr>
          <a:xfrm>
            <a:off x="0" y="971550"/>
            <a:ext cx="4132263" cy="5886450"/>
          </a:xfrm>
          <a:prstGeom prst="rect">
            <a:avLst/>
          </a:prstGeom>
        </p:spPr>
        <p:txBody>
          <a:bodyPr anchor="ct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
        <p:nvSpPr>
          <p:cNvPr id="3076" name="Rectangle 4"/>
          <p:cNvSpPr>
            <a:spLocks noGrp="1" noChangeArrowheads="1"/>
          </p:cNvSpPr>
          <p:nvPr>
            <p:ph type="ctrTitle"/>
          </p:nvPr>
        </p:nvSpPr>
        <p:spPr>
          <a:xfrm>
            <a:off x="4765674" y="3124200"/>
            <a:ext cx="4114715" cy="790575"/>
          </a:xfrm>
          <a:prstGeom prst="rect">
            <a:avLst/>
          </a:prstGeom>
        </p:spPr>
        <p:txBody>
          <a:bodyPr/>
          <a:lstStyle>
            <a:lvl1pPr marL="3175">
              <a:defRPr sz="6000">
                <a:solidFill>
                  <a:srgbClr val="FFD624"/>
                </a:solidFill>
              </a:defRPr>
            </a:lvl1pPr>
          </a:lstStyle>
          <a:p>
            <a:pPr lvl="0"/>
            <a:r>
              <a:rPr lang="en-US" noProof="0" smtClean="0"/>
              <a:t>Click to edit Master title style</a:t>
            </a:r>
            <a:endParaRPr lang="en-GB" noProof="0" dirty="0" smtClean="0"/>
          </a:p>
        </p:txBody>
      </p:sp>
      <p:sp>
        <p:nvSpPr>
          <p:cNvPr id="14" name="Text Placeholder 13"/>
          <p:cNvSpPr>
            <a:spLocks noGrp="1"/>
          </p:cNvSpPr>
          <p:nvPr>
            <p:ph type="body" sz="quarter" idx="11"/>
          </p:nvPr>
        </p:nvSpPr>
        <p:spPr>
          <a:xfrm>
            <a:off x="4765675" y="1375647"/>
            <a:ext cx="4106476" cy="1707418"/>
          </a:xfrm>
          <a:prstGeom prst="rect">
            <a:avLst/>
          </a:prstGeom>
          <a:noFill/>
        </p:spPr>
        <p:txBody>
          <a:bodyPr/>
          <a:lstStyle>
            <a:lvl1pPr marL="0" marR="0" indent="0" algn="l" defTabSz="914400" rtl="0" eaLnBrk="1" fontAlgn="base" latinLnBrk="0" hangingPunct="1">
              <a:lnSpc>
                <a:spcPct val="100000"/>
              </a:lnSpc>
              <a:spcBef>
                <a:spcPct val="0"/>
              </a:spcBef>
              <a:spcAft>
                <a:spcPct val="0"/>
              </a:spcAft>
              <a:buClrTx/>
              <a:buSzTx/>
              <a:buFontTx/>
              <a:buNone/>
              <a:tabLst/>
              <a:defRPr sz="3000" b="1" i="0">
                <a:solidFill>
                  <a:schemeClr val="bg1"/>
                </a:solidFill>
              </a:defRPr>
            </a:lvl1pPr>
          </a:lstStyle>
          <a:p>
            <a:pPr lvl="0"/>
            <a:r>
              <a:rPr lang="en-US" smtClean="0"/>
              <a:t>Click to edit Master text styles</a:t>
            </a:r>
          </a:p>
        </p:txBody>
      </p:sp>
      <p:sp>
        <p:nvSpPr>
          <p:cNvPr id="19" name="Text Placeholder 13"/>
          <p:cNvSpPr>
            <a:spLocks noGrp="1"/>
          </p:cNvSpPr>
          <p:nvPr>
            <p:ph type="body" sz="quarter" idx="14"/>
          </p:nvPr>
        </p:nvSpPr>
        <p:spPr>
          <a:xfrm>
            <a:off x="4765675" y="5125867"/>
            <a:ext cx="4106476" cy="686121"/>
          </a:xfrm>
          <a:prstGeom prst="rect">
            <a:avLst/>
          </a:prstGeom>
        </p:spPr>
        <p:txBody>
          <a:bodyPr anchor="ctr"/>
          <a:lstStyle>
            <a:lvl1pPr marL="0" marR="0" indent="0" algn="l" defTabSz="914400" rtl="0" eaLnBrk="1" fontAlgn="base" latinLnBrk="0" hangingPunct="1">
              <a:lnSpc>
                <a:spcPct val="100000"/>
              </a:lnSpc>
              <a:spcBef>
                <a:spcPct val="0"/>
              </a:spcBef>
              <a:spcAft>
                <a:spcPct val="0"/>
              </a:spcAft>
              <a:buClrTx/>
              <a:buSzTx/>
              <a:buFontTx/>
              <a:buNone/>
              <a:tabLst/>
              <a:defRPr sz="2000" b="1" i="0">
                <a:solidFill>
                  <a:srgbClr val="FFD624"/>
                </a:solidFill>
                <a:latin typeface="Verdana" pitchFamily="34" charset="0"/>
                <a:ea typeface="Verdana" pitchFamily="34" charset="0"/>
                <a:cs typeface="Verdana" pitchFamily="34" charset="0"/>
              </a:defRPr>
            </a:lvl1pPr>
          </a:lstStyle>
          <a:p>
            <a:pPr lvl="0"/>
            <a:r>
              <a:rPr lang="en-US" smtClean="0"/>
              <a:t>Click to edit Master text styles</a:t>
            </a:r>
          </a:p>
        </p:txBody>
      </p:sp>
      <p:sp>
        <p:nvSpPr>
          <p:cNvPr id="21" name="Text Placeholder 13"/>
          <p:cNvSpPr>
            <a:spLocks noGrp="1"/>
          </p:cNvSpPr>
          <p:nvPr>
            <p:ph type="body" sz="quarter" idx="15"/>
          </p:nvPr>
        </p:nvSpPr>
        <p:spPr>
          <a:xfrm>
            <a:off x="4778118" y="5643032"/>
            <a:ext cx="4106476" cy="686121"/>
          </a:xfrm>
          <a:prstGeom prst="rect">
            <a:avLst/>
          </a:prstGeom>
        </p:spPr>
        <p:txBody>
          <a:bodyPr anchor="ctr">
            <a:noAutofit/>
          </a:bodyPr>
          <a:lstStyle>
            <a:lvl1pPr marL="0" marR="0" indent="0" algn="l" defTabSz="914400" rtl="0" eaLnBrk="1" fontAlgn="base" latinLnBrk="0" hangingPunct="1">
              <a:lnSpc>
                <a:spcPct val="100000"/>
              </a:lnSpc>
              <a:spcBef>
                <a:spcPct val="0"/>
              </a:spcBef>
              <a:spcAft>
                <a:spcPct val="0"/>
              </a:spcAft>
              <a:buClrTx/>
              <a:buSzTx/>
              <a:buFontTx/>
              <a:buNone/>
              <a:tabLst/>
              <a:defRPr sz="1400" i="0">
                <a:solidFill>
                  <a:schemeClr val="bg1"/>
                </a:solidFill>
              </a:defRPr>
            </a:lvl1pPr>
          </a:lstStyle>
          <a:p>
            <a:pPr lvl="0"/>
            <a:r>
              <a:rPr lang="en-US" smtClean="0"/>
              <a:t>Click to edit Master text styles</a:t>
            </a:r>
          </a:p>
        </p:txBody>
      </p:sp>
      <p:sp>
        <p:nvSpPr>
          <p:cNvPr id="29" name="Text Placeholder 28"/>
          <p:cNvSpPr>
            <a:spLocks noGrp="1"/>
          </p:cNvSpPr>
          <p:nvPr>
            <p:ph type="body" sz="quarter" idx="16"/>
          </p:nvPr>
        </p:nvSpPr>
        <p:spPr>
          <a:xfrm>
            <a:off x="4765675" y="4068762"/>
            <a:ext cx="4106476" cy="890415"/>
          </a:xfrm>
          <a:prstGeom prst="rect">
            <a:avLst/>
          </a:prstGeom>
        </p:spPr>
        <p:txBody>
          <a:bodyPr anchor="ctr"/>
          <a:lstStyle>
            <a:lvl1pPr marL="0" indent="0">
              <a:buFontTx/>
              <a:buNone/>
              <a:defRPr sz="2400" i="1">
                <a:solidFill>
                  <a:schemeClr val="bg1"/>
                </a:solidFill>
                <a:latin typeface="Verdana" pitchFamily="34" charset="0"/>
                <a:ea typeface="Verdana" pitchFamily="34" charset="0"/>
                <a:cs typeface="Verdana" pitchFamily="34" charset="0"/>
              </a:defRPr>
            </a:lvl1pPr>
            <a:lvl2pPr>
              <a:defRPr sz="2400" i="1">
                <a:solidFill>
                  <a:schemeClr val="bg1"/>
                </a:solidFill>
              </a:defRPr>
            </a:lvl2pPr>
            <a:lvl3pPr>
              <a:defRPr sz="2400" i="1">
                <a:solidFill>
                  <a:schemeClr val="bg1"/>
                </a:solidFill>
              </a:defRPr>
            </a:lvl3pPr>
            <a:lvl4pPr>
              <a:defRPr sz="2400" i="1">
                <a:solidFill>
                  <a:schemeClr val="bg1"/>
                </a:solidFill>
              </a:defRPr>
            </a:lvl4pPr>
            <a:lvl5pPr>
              <a:defRPr sz="2400" i="1">
                <a:solidFill>
                  <a:schemeClr val="bg1"/>
                </a:solidFill>
              </a:defRPr>
            </a:lvl5pPr>
          </a:lstStyle>
          <a:p>
            <a:pPr lvl="0"/>
            <a:r>
              <a:rPr lang="en-US" smtClean="0"/>
              <a:t>Click to edit Master text styles</a:t>
            </a:r>
          </a:p>
        </p:txBody>
      </p:sp>
      <p:sp>
        <p:nvSpPr>
          <p:cNvPr id="13" name="Rectangle 4"/>
          <p:cNvSpPr>
            <a:spLocks noGrp="1" noChangeArrowheads="1"/>
          </p:cNvSpPr>
          <p:nvPr>
            <p:ph type="dt" sz="half" idx="17"/>
          </p:nvPr>
        </p:nvSpPr>
        <p:spPr>
          <a:xfrm>
            <a:off x="6553200" y="6435725"/>
            <a:ext cx="2133600" cy="268288"/>
          </a:xfrm>
          <a:prstGeom prst="rect">
            <a:avLst/>
          </a:prstGeom>
        </p:spPr>
        <p:txBody>
          <a:bodyPr/>
          <a:lstStyle>
            <a:lvl1pPr algn="r">
              <a:defRPr b="1">
                <a:solidFill>
                  <a:srgbClr val="FFFFFF"/>
                </a:solidFill>
              </a:defRPr>
            </a:lvl1pPr>
          </a:lstStyle>
          <a:p>
            <a:pPr>
              <a:defRPr/>
            </a:pPr>
            <a:endParaRPr lang="en-GB"/>
          </a:p>
        </p:txBody>
      </p:sp>
    </p:spTree>
    <p:extLst>
      <p:ext uri="{BB962C8B-B14F-4D97-AF65-F5344CB8AC3E}">
        <p14:creationId xmlns:p14="http://schemas.microsoft.com/office/powerpoint/2010/main" val="5574031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sp>
        <p:nvSpPr>
          <p:cNvPr id="7" name="Rectangle 6"/>
          <p:cNvSpPr>
            <a:spLocks noChangeArrowheads="1"/>
          </p:cNvSpPr>
          <p:nvPr/>
        </p:nvSpPr>
        <p:spPr bwMode="auto">
          <a:xfrm>
            <a:off x="0" y="971550"/>
            <a:ext cx="9180513" cy="5886450"/>
          </a:xfrm>
          <a:prstGeom prst="rect">
            <a:avLst/>
          </a:prstGeom>
          <a:solidFill>
            <a:srgbClr val="0F5494"/>
          </a:solidFill>
          <a:ln>
            <a:noFill/>
          </a:ln>
          <a:effectLst>
            <a:outerShdw dist="23000" dir="5400000" rotWithShape="0">
              <a:srgbClr val="000000">
                <a:alpha val="34998"/>
              </a:srgbClr>
            </a:outerShdw>
          </a:effectLst>
          <a:extLst>
            <a:ext uri="{91240B29-F687-4F45-9708-019B960494DF}">
              <a14:hiddenLine xmlns:a14="http://schemas.microsoft.com/office/drawing/2010/main" w="25400" algn="ctr">
                <a:solidFill>
                  <a:srgbClr val="0F5494"/>
                </a:solidFill>
                <a:miter lim="800000"/>
                <a:headEnd/>
                <a:tailEnd/>
              </a14:hiddenLine>
            </a:ext>
          </a:extLst>
        </p:spPr>
        <p:txBody>
          <a:bodyPr anchor="ctr"/>
          <a:lstStyle>
            <a:lvl1pPr defTabSz="457200" eaLnBrk="0" hangingPunct="0">
              <a:defRPr sz="7600" b="1">
                <a:solidFill>
                  <a:srgbClr val="FFD624"/>
                </a:solidFill>
                <a:latin typeface="Verdana" pitchFamily="34" charset="0"/>
              </a:defRPr>
            </a:lvl1pPr>
            <a:lvl2pPr marL="742950" indent="-285750" defTabSz="457200" eaLnBrk="0" hangingPunct="0">
              <a:defRPr sz="7600" b="1">
                <a:solidFill>
                  <a:srgbClr val="FFD624"/>
                </a:solidFill>
                <a:latin typeface="Verdana" pitchFamily="34" charset="0"/>
              </a:defRPr>
            </a:lvl2pPr>
            <a:lvl3pPr marL="1143000" indent="-228600" defTabSz="457200" eaLnBrk="0" hangingPunct="0">
              <a:defRPr sz="7600" b="1">
                <a:solidFill>
                  <a:srgbClr val="FFD624"/>
                </a:solidFill>
                <a:latin typeface="Verdana" pitchFamily="34" charset="0"/>
              </a:defRPr>
            </a:lvl3pPr>
            <a:lvl4pPr marL="1600200" indent="-228600" defTabSz="457200" eaLnBrk="0" hangingPunct="0">
              <a:defRPr sz="7600" b="1">
                <a:solidFill>
                  <a:srgbClr val="FFD624"/>
                </a:solidFill>
                <a:latin typeface="Verdana" pitchFamily="34" charset="0"/>
              </a:defRPr>
            </a:lvl4pPr>
            <a:lvl5pPr marL="2057400" indent="-228600" defTabSz="457200" eaLnBrk="0" hangingPunct="0">
              <a:defRPr sz="7600" b="1">
                <a:solidFill>
                  <a:srgbClr val="FFD624"/>
                </a:solidFill>
                <a:latin typeface="Verdana" pitchFamily="34" charset="0"/>
              </a:defRPr>
            </a:lvl5pPr>
            <a:lvl6pPr marL="2514600" indent="-228600" defTabSz="457200" eaLnBrk="0" fontAlgn="base" hangingPunct="0">
              <a:spcBef>
                <a:spcPct val="0"/>
              </a:spcBef>
              <a:spcAft>
                <a:spcPct val="0"/>
              </a:spcAft>
              <a:defRPr sz="7600" b="1">
                <a:solidFill>
                  <a:srgbClr val="FFD624"/>
                </a:solidFill>
                <a:latin typeface="Verdana" pitchFamily="34" charset="0"/>
              </a:defRPr>
            </a:lvl6pPr>
            <a:lvl7pPr marL="2971800" indent="-228600" defTabSz="457200" eaLnBrk="0" fontAlgn="base" hangingPunct="0">
              <a:spcBef>
                <a:spcPct val="0"/>
              </a:spcBef>
              <a:spcAft>
                <a:spcPct val="0"/>
              </a:spcAft>
              <a:defRPr sz="7600" b="1">
                <a:solidFill>
                  <a:srgbClr val="FFD624"/>
                </a:solidFill>
                <a:latin typeface="Verdana" pitchFamily="34" charset="0"/>
              </a:defRPr>
            </a:lvl7pPr>
            <a:lvl8pPr marL="3429000" indent="-228600" defTabSz="457200" eaLnBrk="0" fontAlgn="base" hangingPunct="0">
              <a:spcBef>
                <a:spcPct val="0"/>
              </a:spcBef>
              <a:spcAft>
                <a:spcPct val="0"/>
              </a:spcAft>
              <a:defRPr sz="7600" b="1">
                <a:solidFill>
                  <a:srgbClr val="FFD624"/>
                </a:solidFill>
                <a:latin typeface="Verdana" pitchFamily="34" charset="0"/>
              </a:defRPr>
            </a:lvl8pPr>
            <a:lvl9pPr marL="3886200" indent="-228600" defTabSz="457200" eaLnBrk="0" fontAlgn="base" hangingPunct="0">
              <a:spcBef>
                <a:spcPct val="0"/>
              </a:spcBef>
              <a:spcAft>
                <a:spcPct val="0"/>
              </a:spcAft>
              <a:defRPr sz="7600" b="1">
                <a:solidFill>
                  <a:srgbClr val="FFD624"/>
                </a:solidFill>
                <a:latin typeface="Verdana" pitchFamily="34" charset="0"/>
              </a:defRPr>
            </a:lvl9pPr>
          </a:lstStyle>
          <a:p>
            <a:pPr algn="ctr" eaLnBrk="1" hangingPunct="1">
              <a:defRPr/>
            </a:pPr>
            <a:endParaRPr lang="en-US" altLang="en-US" sz="1800" b="0" smtClean="0">
              <a:solidFill>
                <a:srgbClr val="FFFFFF"/>
              </a:solidFill>
              <a:ea typeface="+mn-ea"/>
            </a:endParaRPr>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33850" y="6437313"/>
            <a:ext cx="63023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6"/>
          <p:cNvSpPr>
            <a:spLocks noChangeArrowheads="1"/>
          </p:cNvSpPr>
          <p:nvPr/>
        </p:nvSpPr>
        <p:spPr bwMode="auto">
          <a:xfrm>
            <a:off x="457200" y="64357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defRPr/>
            </a:pPr>
            <a:endParaRPr lang="en-US" altLang="en-US" sz="900" b="0" smtClean="0">
              <a:solidFill>
                <a:srgbClr val="FFFFFF"/>
              </a:solidFill>
              <a:ea typeface="+mn-ea"/>
            </a:endParaRPr>
          </a:p>
        </p:txBody>
      </p:sp>
      <p:pic>
        <p:nvPicPr>
          <p:cNvPr id="13"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36988" y="258763"/>
            <a:ext cx="14573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5"/>
          <p:cNvSpPr>
            <a:spLocks noGrp="1" noChangeArrowheads="1"/>
          </p:cNvSpPr>
          <p:nvPr>
            <p:ph type="subTitle" idx="1"/>
          </p:nvPr>
        </p:nvSpPr>
        <p:spPr>
          <a:xfrm>
            <a:off x="611189" y="1410108"/>
            <a:ext cx="8532812" cy="3258996"/>
          </a:xfrm>
          <a:prstGeom prst="rect">
            <a:avLst/>
          </a:prstGeom>
        </p:spPr>
        <p:txBody>
          <a:bodyPr lIns="91440" tIns="45720" rIns="91440" bIns="45720"/>
          <a:lstStyle>
            <a:lvl1pPr marL="0" indent="0">
              <a:buFontTx/>
              <a:buNone/>
              <a:defRPr sz="2800" b="1" i="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ctrTitle"/>
          </p:nvPr>
        </p:nvSpPr>
        <p:spPr>
          <a:xfrm>
            <a:off x="3995739" y="2565401"/>
            <a:ext cx="5040312" cy="790575"/>
          </a:xfrm>
          <a:prstGeom prst="rect">
            <a:avLst/>
          </a:prstGeom>
        </p:spPr>
        <p:txBody>
          <a:bodyPr lIns="91440" tIns="45720" rIns="91440" bIns="45720"/>
          <a:lstStyle>
            <a:lvl1pPr marL="3175">
              <a:defRPr sz="6000">
                <a:solidFill>
                  <a:srgbClr val="FFD624"/>
                </a:solidFill>
              </a:defRPr>
            </a:lvl1pPr>
          </a:lstStyle>
          <a:p>
            <a:pPr lvl="0"/>
            <a:r>
              <a:rPr lang="en-US" noProof="0" smtClean="0"/>
              <a:t>Click to edit Master title style</a:t>
            </a:r>
            <a:endParaRPr lang="en-GB" noProof="0" dirty="0" smtClean="0"/>
          </a:p>
        </p:txBody>
      </p:sp>
      <p:sp>
        <p:nvSpPr>
          <p:cNvPr id="9" name="Text Placeholder 13"/>
          <p:cNvSpPr>
            <a:spLocks noGrp="1"/>
          </p:cNvSpPr>
          <p:nvPr>
            <p:ph type="body" sz="quarter" idx="14"/>
          </p:nvPr>
        </p:nvSpPr>
        <p:spPr>
          <a:xfrm>
            <a:off x="4123638" y="4971881"/>
            <a:ext cx="4106476" cy="686121"/>
          </a:xfrm>
          <a:prstGeom prst="rect">
            <a:avLst/>
          </a:prstGeom>
        </p:spPr>
        <p:txBody>
          <a:bodyPr anchor="ctr"/>
          <a:lstStyle>
            <a:lvl1pPr marL="0" marR="0" indent="0" algn="l" defTabSz="914400" rtl="0" eaLnBrk="1" fontAlgn="base" latinLnBrk="0" hangingPunct="1">
              <a:lnSpc>
                <a:spcPct val="100000"/>
              </a:lnSpc>
              <a:spcBef>
                <a:spcPct val="0"/>
              </a:spcBef>
              <a:spcAft>
                <a:spcPct val="0"/>
              </a:spcAft>
              <a:buClrTx/>
              <a:buSzTx/>
              <a:buFontTx/>
              <a:buNone/>
              <a:tabLst/>
              <a:defRPr sz="2000" b="1" i="0">
                <a:solidFill>
                  <a:srgbClr val="FFD624"/>
                </a:solidFill>
                <a:latin typeface="Verdana" pitchFamily="34" charset="0"/>
                <a:ea typeface="Verdana" pitchFamily="34" charset="0"/>
                <a:cs typeface="Verdana" pitchFamily="34" charset="0"/>
              </a:defRPr>
            </a:lvl1pPr>
          </a:lstStyle>
          <a:p>
            <a:pPr lvl="0"/>
            <a:r>
              <a:rPr lang="en-US" smtClean="0"/>
              <a:t>Click to edit Master text styles</a:t>
            </a:r>
          </a:p>
        </p:txBody>
      </p:sp>
      <p:sp>
        <p:nvSpPr>
          <p:cNvPr id="10" name="Text Placeholder 13"/>
          <p:cNvSpPr>
            <a:spLocks noGrp="1"/>
          </p:cNvSpPr>
          <p:nvPr>
            <p:ph type="body" sz="quarter" idx="15"/>
          </p:nvPr>
        </p:nvSpPr>
        <p:spPr>
          <a:xfrm>
            <a:off x="4136081" y="5489045"/>
            <a:ext cx="4106476" cy="686121"/>
          </a:xfrm>
          <a:prstGeom prst="rect">
            <a:avLst/>
          </a:prstGeom>
        </p:spPr>
        <p:txBody>
          <a:bodyPr anchor="ctr">
            <a:noAutofit/>
          </a:bodyPr>
          <a:lstStyle>
            <a:lvl1pPr marL="0" marR="0" indent="0" algn="l" defTabSz="914400" rtl="0" eaLnBrk="1" fontAlgn="base" latinLnBrk="0" hangingPunct="1">
              <a:lnSpc>
                <a:spcPct val="100000"/>
              </a:lnSpc>
              <a:spcBef>
                <a:spcPct val="0"/>
              </a:spcBef>
              <a:spcAft>
                <a:spcPct val="0"/>
              </a:spcAft>
              <a:buClrTx/>
              <a:buSzTx/>
              <a:buFontTx/>
              <a:buNone/>
              <a:tabLst/>
              <a:defRPr sz="1400" i="0">
                <a:solidFill>
                  <a:schemeClr val="bg1"/>
                </a:solidFill>
              </a:defRPr>
            </a:lvl1pPr>
          </a:lstStyle>
          <a:p>
            <a:pPr lvl="0"/>
            <a:r>
              <a:rPr lang="en-US" smtClean="0"/>
              <a:t>Click to edit Master text styles</a:t>
            </a:r>
          </a:p>
        </p:txBody>
      </p:sp>
      <p:sp>
        <p:nvSpPr>
          <p:cNvPr id="11" name="Text Placeholder 28"/>
          <p:cNvSpPr>
            <a:spLocks noGrp="1"/>
          </p:cNvSpPr>
          <p:nvPr>
            <p:ph type="body" sz="quarter" idx="16"/>
          </p:nvPr>
        </p:nvSpPr>
        <p:spPr>
          <a:xfrm>
            <a:off x="4123638" y="3914776"/>
            <a:ext cx="4106476" cy="890415"/>
          </a:xfrm>
          <a:prstGeom prst="rect">
            <a:avLst/>
          </a:prstGeom>
        </p:spPr>
        <p:txBody>
          <a:bodyPr anchor="ctr"/>
          <a:lstStyle>
            <a:lvl1pPr marL="0" indent="0">
              <a:buFontTx/>
              <a:buNone/>
              <a:defRPr sz="2400" i="1">
                <a:solidFill>
                  <a:schemeClr val="bg1"/>
                </a:solidFill>
                <a:latin typeface="Verdana" pitchFamily="34" charset="0"/>
                <a:ea typeface="Verdana" pitchFamily="34" charset="0"/>
                <a:cs typeface="Verdana" pitchFamily="34" charset="0"/>
              </a:defRPr>
            </a:lvl1pPr>
            <a:lvl2pPr>
              <a:defRPr sz="2400" i="1">
                <a:solidFill>
                  <a:schemeClr val="bg1"/>
                </a:solidFill>
              </a:defRPr>
            </a:lvl2pPr>
            <a:lvl3pPr>
              <a:defRPr sz="2400" i="1">
                <a:solidFill>
                  <a:schemeClr val="bg1"/>
                </a:solidFill>
              </a:defRPr>
            </a:lvl3pPr>
            <a:lvl4pPr>
              <a:defRPr sz="2400" i="1">
                <a:solidFill>
                  <a:schemeClr val="bg1"/>
                </a:solidFill>
              </a:defRPr>
            </a:lvl4pPr>
            <a:lvl5pPr>
              <a:defRPr sz="2400" i="1">
                <a:solidFill>
                  <a:schemeClr val="bg1"/>
                </a:solidFill>
              </a:defRPr>
            </a:lvl5pPr>
          </a:lstStyle>
          <a:p>
            <a:pPr lvl="0"/>
            <a:r>
              <a:rPr lang="en-US" smtClean="0"/>
              <a:t>Click to edit Master text styles</a:t>
            </a:r>
          </a:p>
        </p:txBody>
      </p:sp>
      <p:sp>
        <p:nvSpPr>
          <p:cNvPr id="14" name="Rectangle 4"/>
          <p:cNvSpPr>
            <a:spLocks noGrp="1" noChangeArrowheads="1"/>
          </p:cNvSpPr>
          <p:nvPr>
            <p:ph type="dt" sz="half" idx="17"/>
          </p:nvPr>
        </p:nvSpPr>
        <p:spPr>
          <a:xfrm>
            <a:off x="6553200" y="6435725"/>
            <a:ext cx="2133600" cy="268288"/>
          </a:xfrm>
          <a:prstGeom prst="rect">
            <a:avLst/>
          </a:prstGeom>
        </p:spPr>
        <p:txBody>
          <a:bodyPr/>
          <a:lstStyle>
            <a:lvl1pPr algn="r">
              <a:defRPr b="1">
                <a:solidFill>
                  <a:srgbClr val="FFFFFF"/>
                </a:solidFill>
                <a:ea typeface="MS PGothic" pitchFamily="34" charset="-128"/>
              </a:defRPr>
            </a:lvl1pPr>
          </a:lstStyle>
          <a:p>
            <a:pPr>
              <a:defRPr/>
            </a:pPr>
            <a:endParaRPr lang="en-GB"/>
          </a:p>
        </p:txBody>
      </p:sp>
    </p:spTree>
    <p:extLst>
      <p:ext uri="{BB962C8B-B14F-4D97-AF65-F5344CB8AC3E}">
        <p14:creationId xmlns:p14="http://schemas.microsoft.com/office/powerpoint/2010/main" val="27402502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9_Title + picture Slide">
    <p:spTree>
      <p:nvGrpSpPr>
        <p:cNvPr id="1" name=""/>
        <p:cNvGrpSpPr/>
        <p:nvPr/>
      </p:nvGrpSpPr>
      <p:grpSpPr>
        <a:xfrm>
          <a:off x="0" y="0"/>
          <a:ext cx="0" cy="0"/>
          <a:chOff x="0" y="0"/>
          <a:chExt cx="0" cy="0"/>
        </a:xfrm>
      </p:grpSpPr>
      <p:sp>
        <p:nvSpPr>
          <p:cNvPr id="8" name="Rectangle 7"/>
          <p:cNvSpPr>
            <a:spLocks noChangeArrowheads="1"/>
          </p:cNvSpPr>
          <p:nvPr/>
        </p:nvSpPr>
        <p:spPr bwMode="auto">
          <a:xfrm>
            <a:off x="0" y="971550"/>
            <a:ext cx="9144000" cy="5886450"/>
          </a:xfrm>
          <a:prstGeom prst="rect">
            <a:avLst/>
          </a:prstGeom>
          <a:solidFill>
            <a:srgbClr val="0F5494"/>
          </a:solidFill>
          <a:ln>
            <a:noFill/>
          </a:ln>
          <a:effectLst>
            <a:outerShdw dist="23000" dir="5400000" rotWithShape="0">
              <a:srgbClr val="000000">
                <a:alpha val="34998"/>
              </a:srgbClr>
            </a:outerShdw>
          </a:effectLst>
          <a:extLst>
            <a:ext uri="{91240B29-F687-4F45-9708-019B960494DF}">
              <a14:hiddenLine xmlns:a14="http://schemas.microsoft.com/office/drawing/2010/main" w="25400" algn="ctr">
                <a:solidFill>
                  <a:srgbClr val="0F5494"/>
                </a:solidFill>
                <a:miter lim="800000"/>
                <a:headEnd/>
                <a:tailEnd/>
              </a14:hiddenLine>
            </a:ext>
          </a:extLst>
        </p:spPr>
        <p:txBody>
          <a:bodyPr anchor="ctr"/>
          <a:lstStyle>
            <a:lvl1pPr defTabSz="457200" eaLnBrk="0" hangingPunct="0">
              <a:defRPr sz="7600" b="1">
                <a:solidFill>
                  <a:srgbClr val="FFD624"/>
                </a:solidFill>
                <a:latin typeface="Verdana" pitchFamily="34" charset="0"/>
              </a:defRPr>
            </a:lvl1pPr>
            <a:lvl2pPr marL="742950" indent="-285750" defTabSz="457200" eaLnBrk="0" hangingPunct="0">
              <a:defRPr sz="7600" b="1">
                <a:solidFill>
                  <a:srgbClr val="FFD624"/>
                </a:solidFill>
                <a:latin typeface="Verdana" pitchFamily="34" charset="0"/>
              </a:defRPr>
            </a:lvl2pPr>
            <a:lvl3pPr marL="1143000" indent="-228600" defTabSz="457200" eaLnBrk="0" hangingPunct="0">
              <a:defRPr sz="7600" b="1">
                <a:solidFill>
                  <a:srgbClr val="FFD624"/>
                </a:solidFill>
                <a:latin typeface="Verdana" pitchFamily="34" charset="0"/>
              </a:defRPr>
            </a:lvl3pPr>
            <a:lvl4pPr marL="1600200" indent="-228600" defTabSz="457200" eaLnBrk="0" hangingPunct="0">
              <a:defRPr sz="7600" b="1">
                <a:solidFill>
                  <a:srgbClr val="FFD624"/>
                </a:solidFill>
                <a:latin typeface="Verdana" pitchFamily="34" charset="0"/>
              </a:defRPr>
            </a:lvl4pPr>
            <a:lvl5pPr marL="2057400" indent="-228600" defTabSz="457200" eaLnBrk="0" hangingPunct="0">
              <a:defRPr sz="7600" b="1">
                <a:solidFill>
                  <a:srgbClr val="FFD624"/>
                </a:solidFill>
                <a:latin typeface="Verdana" pitchFamily="34" charset="0"/>
              </a:defRPr>
            </a:lvl5pPr>
            <a:lvl6pPr marL="2514600" indent="-228600" defTabSz="457200" eaLnBrk="0" fontAlgn="base" hangingPunct="0">
              <a:spcBef>
                <a:spcPct val="0"/>
              </a:spcBef>
              <a:spcAft>
                <a:spcPct val="0"/>
              </a:spcAft>
              <a:defRPr sz="7600" b="1">
                <a:solidFill>
                  <a:srgbClr val="FFD624"/>
                </a:solidFill>
                <a:latin typeface="Verdana" pitchFamily="34" charset="0"/>
              </a:defRPr>
            </a:lvl6pPr>
            <a:lvl7pPr marL="2971800" indent="-228600" defTabSz="457200" eaLnBrk="0" fontAlgn="base" hangingPunct="0">
              <a:spcBef>
                <a:spcPct val="0"/>
              </a:spcBef>
              <a:spcAft>
                <a:spcPct val="0"/>
              </a:spcAft>
              <a:defRPr sz="7600" b="1">
                <a:solidFill>
                  <a:srgbClr val="FFD624"/>
                </a:solidFill>
                <a:latin typeface="Verdana" pitchFamily="34" charset="0"/>
              </a:defRPr>
            </a:lvl7pPr>
            <a:lvl8pPr marL="3429000" indent="-228600" defTabSz="457200" eaLnBrk="0" fontAlgn="base" hangingPunct="0">
              <a:spcBef>
                <a:spcPct val="0"/>
              </a:spcBef>
              <a:spcAft>
                <a:spcPct val="0"/>
              </a:spcAft>
              <a:defRPr sz="7600" b="1">
                <a:solidFill>
                  <a:srgbClr val="FFD624"/>
                </a:solidFill>
                <a:latin typeface="Verdana" pitchFamily="34" charset="0"/>
              </a:defRPr>
            </a:lvl8pPr>
            <a:lvl9pPr marL="3886200" indent="-228600" defTabSz="457200" eaLnBrk="0" fontAlgn="base" hangingPunct="0">
              <a:spcBef>
                <a:spcPct val="0"/>
              </a:spcBef>
              <a:spcAft>
                <a:spcPct val="0"/>
              </a:spcAft>
              <a:defRPr sz="7600" b="1">
                <a:solidFill>
                  <a:srgbClr val="FFD624"/>
                </a:solidFill>
                <a:latin typeface="Verdana" pitchFamily="34" charset="0"/>
              </a:defRPr>
            </a:lvl9pPr>
          </a:lstStyle>
          <a:p>
            <a:pPr algn="ctr" eaLnBrk="1" hangingPunct="1">
              <a:defRPr/>
            </a:pPr>
            <a:endParaRPr lang="en-US" altLang="en-US" sz="1800" b="0" smtClean="0">
              <a:solidFill>
                <a:srgbClr val="FFFFFF"/>
              </a:solidFill>
              <a:ea typeface="+mn-ea"/>
            </a:endParaRPr>
          </a:p>
        </p:txBody>
      </p:sp>
      <p:sp>
        <p:nvSpPr>
          <p:cNvPr id="10" name="Rectangle 26"/>
          <p:cNvSpPr>
            <a:spLocks noChangeArrowheads="1"/>
          </p:cNvSpPr>
          <p:nvPr/>
        </p:nvSpPr>
        <p:spPr bwMode="auto">
          <a:xfrm>
            <a:off x="457200" y="64357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defRPr/>
            </a:pPr>
            <a:endParaRPr lang="en-US" altLang="en-US" sz="900" b="0" smtClean="0">
              <a:solidFill>
                <a:srgbClr val="FFFFFF"/>
              </a:solidFill>
              <a:ea typeface="+mn-ea"/>
            </a:endParaRPr>
          </a:p>
        </p:txBody>
      </p:sp>
      <p:pic>
        <p:nvPicPr>
          <p:cNvPr id="11"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33850" y="6437313"/>
            <a:ext cx="63023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36988" y="258763"/>
            <a:ext cx="14573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2"/>
          <p:cNvSpPr>
            <a:spLocks noGrp="1"/>
          </p:cNvSpPr>
          <p:nvPr>
            <p:ph type="pic" idx="10"/>
          </p:nvPr>
        </p:nvSpPr>
        <p:spPr>
          <a:xfrm>
            <a:off x="2" y="971550"/>
            <a:ext cx="4132263" cy="5886450"/>
          </a:xfrm>
          <a:prstGeom prst="rect">
            <a:avLst/>
          </a:prstGeom>
        </p:spPr>
        <p:txBody>
          <a:bodyPr anchor="ct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
        <p:nvSpPr>
          <p:cNvPr id="3076" name="Rectangle 4"/>
          <p:cNvSpPr>
            <a:spLocks noGrp="1" noChangeArrowheads="1"/>
          </p:cNvSpPr>
          <p:nvPr>
            <p:ph type="ctrTitle"/>
          </p:nvPr>
        </p:nvSpPr>
        <p:spPr>
          <a:xfrm>
            <a:off x="4765675" y="3124201"/>
            <a:ext cx="4114715" cy="790575"/>
          </a:xfrm>
          <a:prstGeom prst="rect">
            <a:avLst/>
          </a:prstGeom>
        </p:spPr>
        <p:txBody>
          <a:bodyPr lIns="91440" tIns="45720" rIns="91440" bIns="45720"/>
          <a:lstStyle>
            <a:lvl1pPr marL="3175">
              <a:defRPr sz="6000">
                <a:solidFill>
                  <a:srgbClr val="FFD624"/>
                </a:solidFill>
              </a:defRPr>
            </a:lvl1pPr>
          </a:lstStyle>
          <a:p>
            <a:pPr lvl="0"/>
            <a:r>
              <a:rPr lang="en-US" noProof="0" smtClean="0"/>
              <a:t>Click to edit Master title style</a:t>
            </a:r>
            <a:endParaRPr lang="en-GB" noProof="0" dirty="0" smtClean="0"/>
          </a:p>
        </p:txBody>
      </p:sp>
      <p:sp>
        <p:nvSpPr>
          <p:cNvPr id="14" name="Text Placeholder 13"/>
          <p:cNvSpPr>
            <a:spLocks noGrp="1"/>
          </p:cNvSpPr>
          <p:nvPr>
            <p:ph type="body" sz="quarter" idx="11"/>
          </p:nvPr>
        </p:nvSpPr>
        <p:spPr>
          <a:xfrm>
            <a:off x="4765675" y="1375647"/>
            <a:ext cx="4106476" cy="1707418"/>
          </a:xfrm>
          <a:prstGeom prst="rect">
            <a:avLst/>
          </a:prstGeom>
          <a:noFill/>
        </p:spPr>
        <p:txBody>
          <a:bodyPr/>
          <a:lstStyle>
            <a:lvl1pPr marL="0" marR="0" indent="0" algn="l" defTabSz="914400" rtl="0" eaLnBrk="1" fontAlgn="base" latinLnBrk="0" hangingPunct="1">
              <a:lnSpc>
                <a:spcPct val="100000"/>
              </a:lnSpc>
              <a:spcBef>
                <a:spcPct val="0"/>
              </a:spcBef>
              <a:spcAft>
                <a:spcPct val="0"/>
              </a:spcAft>
              <a:buClrTx/>
              <a:buSzTx/>
              <a:buFontTx/>
              <a:buNone/>
              <a:tabLst/>
              <a:defRPr sz="3000" b="1" i="0">
                <a:solidFill>
                  <a:schemeClr val="bg1"/>
                </a:solidFill>
              </a:defRPr>
            </a:lvl1pPr>
          </a:lstStyle>
          <a:p>
            <a:pPr lvl="0"/>
            <a:r>
              <a:rPr lang="en-US" smtClean="0"/>
              <a:t>Click to edit Master text styles</a:t>
            </a:r>
          </a:p>
        </p:txBody>
      </p:sp>
      <p:sp>
        <p:nvSpPr>
          <p:cNvPr id="19" name="Text Placeholder 13"/>
          <p:cNvSpPr>
            <a:spLocks noGrp="1"/>
          </p:cNvSpPr>
          <p:nvPr>
            <p:ph type="body" sz="quarter" idx="14"/>
          </p:nvPr>
        </p:nvSpPr>
        <p:spPr>
          <a:xfrm>
            <a:off x="4765675" y="5125868"/>
            <a:ext cx="4106476" cy="686121"/>
          </a:xfrm>
          <a:prstGeom prst="rect">
            <a:avLst/>
          </a:prstGeom>
        </p:spPr>
        <p:txBody>
          <a:bodyPr anchor="ctr"/>
          <a:lstStyle>
            <a:lvl1pPr marL="0" marR="0" indent="0" algn="l" defTabSz="914400" rtl="0" eaLnBrk="1" fontAlgn="base" latinLnBrk="0" hangingPunct="1">
              <a:lnSpc>
                <a:spcPct val="100000"/>
              </a:lnSpc>
              <a:spcBef>
                <a:spcPct val="0"/>
              </a:spcBef>
              <a:spcAft>
                <a:spcPct val="0"/>
              </a:spcAft>
              <a:buClrTx/>
              <a:buSzTx/>
              <a:buFontTx/>
              <a:buNone/>
              <a:tabLst/>
              <a:defRPr sz="2000" b="1" i="0">
                <a:solidFill>
                  <a:srgbClr val="FFD624"/>
                </a:solidFill>
                <a:latin typeface="Verdana" pitchFamily="34" charset="0"/>
                <a:ea typeface="Verdana" pitchFamily="34" charset="0"/>
                <a:cs typeface="Verdana" pitchFamily="34" charset="0"/>
              </a:defRPr>
            </a:lvl1pPr>
          </a:lstStyle>
          <a:p>
            <a:pPr lvl="0"/>
            <a:r>
              <a:rPr lang="en-US" smtClean="0"/>
              <a:t>Click to edit Master text styles</a:t>
            </a:r>
          </a:p>
        </p:txBody>
      </p:sp>
      <p:sp>
        <p:nvSpPr>
          <p:cNvPr id="21" name="Text Placeholder 13"/>
          <p:cNvSpPr>
            <a:spLocks noGrp="1"/>
          </p:cNvSpPr>
          <p:nvPr>
            <p:ph type="body" sz="quarter" idx="15"/>
          </p:nvPr>
        </p:nvSpPr>
        <p:spPr>
          <a:xfrm>
            <a:off x="4778119" y="5643032"/>
            <a:ext cx="4106476" cy="686121"/>
          </a:xfrm>
          <a:prstGeom prst="rect">
            <a:avLst/>
          </a:prstGeom>
        </p:spPr>
        <p:txBody>
          <a:bodyPr anchor="ctr">
            <a:noAutofit/>
          </a:bodyPr>
          <a:lstStyle>
            <a:lvl1pPr marL="0" marR="0" indent="0" algn="l" defTabSz="914400" rtl="0" eaLnBrk="1" fontAlgn="base" latinLnBrk="0" hangingPunct="1">
              <a:lnSpc>
                <a:spcPct val="100000"/>
              </a:lnSpc>
              <a:spcBef>
                <a:spcPct val="0"/>
              </a:spcBef>
              <a:spcAft>
                <a:spcPct val="0"/>
              </a:spcAft>
              <a:buClrTx/>
              <a:buSzTx/>
              <a:buFontTx/>
              <a:buNone/>
              <a:tabLst/>
              <a:defRPr sz="1400" i="0">
                <a:solidFill>
                  <a:schemeClr val="bg1"/>
                </a:solidFill>
              </a:defRPr>
            </a:lvl1pPr>
          </a:lstStyle>
          <a:p>
            <a:pPr lvl="0"/>
            <a:r>
              <a:rPr lang="en-US" smtClean="0"/>
              <a:t>Click to edit Master text styles</a:t>
            </a:r>
          </a:p>
        </p:txBody>
      </p:sp>
      <p:sp>
        <p:nvSpPr>
          <p:cNvPr id="29" name="Text Placeholder 28"/>
          <p:cNvSpPr>
            <a:spLocks noGrp="1"/>
          </p:cNvSpPr>
          <p:nvPr>
            <p:ph type="body" sz="quarter" idx="16"/>
          </p:nvPr>
        </p:nvSpPr>
        <p:spPr>
          <a:xfrm>
            <a:off x="4765675" y="4068763"/>
            <a:ext cx="4106476" cy="890415"/>
          </a:xfrm>
          <a:prstGeom prst="rect">
            <a:avLst/>
          </a:prstGeom>
        </p:spPr>
        <p:txBody>
          <a:bodyPr anchor="ctr"/>
          <a:lstStyle>
            <a:lvl1pPr marL="0" indent="0">
              <a:buFontTx/>
              <a:buNone/>
              <a:defRPr sz="2400" i="1">
                <a:solidFill>
                  <a:schemeClr val="bg1"/>
                </a:solidFill>
                <a:latin typeface="Verdana" pitchFamily="34" charset="0"/>
                <a:ea typeface="Verdana" pitchFamily="34" charset="0"/>
                <a:cs typeface="Verdana" pitchFamily="34" charset="0"/>
              </a:defRPr>
            </a:lvl1pPr>
            <a:lvl2pPr>
              <a:defRPr sz="2400" i="1">
                <a:solidFill>
                  <a:schemeClr val="bg1"/>
                </a:solidFill>
              </a:defRPr>
            </a:lvl2pPr>
            <a:lvl3pPr>
              <a:defRPr sz="2400" i="1">
                <a:solidFill>
                  <a:schemeClr val="bg1"/>
                </a:solidFill>
              </a:defRPr>
            </a:lvl3pPr>
            <a:lvl4pPr>
              <a:defRPr sz="2400" i="1">
                <a:solidFill>
                  <a:schemeClr val="bg1"/>
                </a:solidFill>
              </a:defRPr>
            </a:lvl4pPr>
            <a:lvl5pPr>
              <a:defRPr sz="2400" i="1">
                <a:solidFill>
                  <a:schemeClr val="bg1"/>
                </a:solidFill>
              </a:defRPr>
            </a:lvl5pPr>
          </a:lstStyle>
          <a:p>
            <a:pPr lvl="0"/>
            <a:r>
              <a:rPr lang="en-US" smtClean="0"/>
              <a:t>Click to edit Master text styles</a:t>
            </a:r>
          </a:p>
        </p:txBody>
      </p:sp>
      <p:sp>
        <p:nvSpPr>
          <p:cNvPr id="13" name="Rectangle 4"/>
          <p:cNvSpPr>
            <a:spLocks noGrp="1" noChangeArrowheads="1"/>
          </p:cNvSpPr>
          <p:nvPr>
            <p:ph type="dt" sz="half" idx="17"/>
          </p:nvPr>
        </p:nvSpPr>
        <p:spPr>
          <a:xfrm>
            <a:off x="6553200" y="6435725"/>
            <a:ext cx="2133600" cy="268288"/>
          </a:xfrm>
          <a:prstGeom prst="rect">
            <a:avLst/>
          </a:prstGeom>
        </p:spPr>
        <p:txBody>
          <a:bodyPr/>
          <a:lstStyle>
            <a:lvl1pPr algn="r">
              <a:defRPr b="1">
                <a:solidFill>
                  <a:srgbClr val="FFFFFF"/>
                </a:solidFill>
                <a:ea typeface="MS PGothic" pitchFamily="34" charset="-128"/>
              </a:defRPr>
            </a:lvl1pPr>
          </a:lstStyle>
          <a:p>
            <a:pPr>
              <a:defRPr/>
            </a:pPr>
            <a:endParaRPr lang="en-GB"/>
          </a:p>
        </p:txBody>
      </p:sp>
    </p:spTree>
    <p:extLst>
      <p:ext uri="{BB962C8B-B14F-4D97-AF65-F5344CB8AC3E}">
        <p14:creationId xmlns:p14="http://schemas.microsoft.com/office/powerpoint/2010/main" val="338402947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6_text + picture">
    <p:spTree>
      <p:nvGrpSpPr>
        <p:cNvPr id="1" name=""/>
        <p:cNvGrpSpPr/>
        <p:nvPr/>
      </p:nvGrpSpPr>
      <p:grpSpPr>
        <a:xfrm>
          <a:off x="0" y="0"/>
          <a:ext cx="0" cy="0"/>
          <a:chOff x="0" y="0"/>
          <a:chExt cx="0" cy="0"/>
        </a:xfrm>
      </p:grpSpPr>
      <p:sp>
        <p:nvSpPr>
          <p:cNvPr id="7" name="Picture Placeholder 2"/>
          <p:cNvSpPr>
            <a:spLocks noGrp="1"/>
          </p:cNvSpPr>
          <p:nvPr>
            <p:ph type="pic" idx="12"/>
          </p:nvPr>
        </p:nvSpPr>
        <p:spPr>
          <a:xfrm>
            <a:off x="4762502" y="971550"/>
            <a:ext cx="4381500" cy="5886450"/>
          </a:xfrm>
          <a:prstGeom prst="rect">
            <a:avLst/>
          </a:prstGeom>
        </p:spPr>
        <p:txBody>
          <a:bodyPr anchor="ct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
        <p:nvSpPr>
          <p:cNvPr id="2" name="Title 1"/>
          <p:cNvSpPr>
            <a:spLocks noGrp="1"/>
          </p:cNvSpPr>
          <p:nvPr>
            <p:ph type="title"/>
          </p:nvPr>
        </p:nvSpPr>
        <p:spPr>
          <a:xfrm>
            <a:off x="395288" y="1339850"/>
            <a:ext cx="4128160" cy="1063485"/>
          </a:xfrm>
          <a:prstGeom prst="rect">
            <a:avLst/>
          </a:prstGeom>
        </p:spPr>
        <p:txBody>
          <a:bodyPr/>
          <a:lstStyle>
            <a:lvl1pPr>
              <a:defRPr baseline="0"/>
            </a:lvl1pPr>
          </a:lstStyle>
          <a:p>
            <a:r>
              <a:rPr lang="en-US" smtClean="0"/>
              <a:t>Click to edit Master title style</a:t>
            </a:r>
            <a:endParaRPr lang="en-GB" dirty="0"/>
          </a:p>
        </p:txBody>
      </p:sp>
      <p:sp>
        <p:nvSpPr>
          <p:cNvPr id="3" name="Content Placeholder 2"/>
          <p:cNvSpPr>
            <a:spLocks noGrp="1"/>
          </p:cNvSpPr>
          <p:nvPr>
            <p:ph sz="half" idx="1"/>
          </p:nvPr>
        </p:nvSpPr>
        <p:spPr>
          <a:xfrm>
            <a:off x="461245" y="2492375"/>
            <a:ext cx="4034555" cy="3738492"/>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 name="Date Placeholder 4"/>
          <p:cNvSpPr>
            <a:spLocks noGrp="1" noChangeArrowheads="1"/>
          </p:cNvSpPr>
          <p:nvPr>
            <p:ph type="dt" sz="half" idx="13"/>
          </p:nvPr>
        </p:nvSpPr>
        <p:spPr>
          <a:xfrm>
            <a:off x="628650" y="6356351"/>
            <a:ext cx="2057400" cy="365125"/>
          </a:xfrm>
          <a:prstGeom prst="rect">
            <a:avLst/>
          </a:prstGeom>
        </p:spPr>
        <p:txBody>
          <a:bodyPr/>
          <a:lstStyle>
            <a:lvl1pPr>
              <a:defRPr>
                <a:ea typeface="MS PGothic" pitchFamily="34" charset="-128"/>
              </a:defRPr>
            </a:lvl1pPr>
          </a:lstStyle>
          <a:p>
            <a:pPr>
              <a:defRPr/>
            </a:pPr>
            <a:endParaRPr lang="en-GB"/>
          </a:p>
        </p:txBody>
      </p:sp>
    </p:spTree>
    <p:extLst>
      <p:ext uri="{BB962C8B-B14F-4D97-AF65-F5344CB8AC3E}">
        <p14:creationId xmlns:p14="http://schemas.microsoft.com/office/powerpoint/2010/main" val="24857722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4651572" y="2507211"/>
            <a:ext cx="4039275" cy="3738492"/>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2" name="Title 1"/>
          <p:cNvSpPr>
            <a:spLocks noGrp="1"/>
          </p:cNvSpPr>
          <p:nvPr>
            <p:ph type="title"/>
          </p:nvPr>
        </p:nvSpPr>
        <p:spPr>
          <a:xfrm>
            <a:off x="461247" y="1339851"/>
            <a:ext cx="8237692" cy="936625"/>
          </a:xfrm>
          <a:prstGeom prst="rect">
            <a:avLst/>
          </a:prstGeom>
        </p:spPr>
        <p:txBody>
          <a:bodyPr/>
          <a:lstStyle/>
          <a:p>
            <a:r>
              <a:rPr lang="en-US" smtClean="0"/>
              <a:t>Click to edit Master title style</a:t>
            </a:r>
            <a:endParaRPr lang="en-GB" dirty="0"/>
          </a:p>
        </p:txBody>
      </p:sp>
      <p:sp>
        <p:nvSpPr>
          <p:cNvPr id="7" name="Content Placeholder 2"/>
          <p:cNvSpPr>
            <a:spLocks noGrp="1"/>
          </p:cNvSpPr>
          <p:nvPr>
            <p:ph sz="half" idx="12"/>
          </p:nvPr>
        </p:nvSpPr>
        <p:spPr>
          <a:xfrm>
            <a:off x="469337" y="2508560"/>
            <a:ext cx="4034555" cy="3738492"/>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 name="Date Placeholder 4"/>
          <p:cNvSpPr>
            <a:spLocks noGrp="1" noChangeArrowheads="1"/>
          </p:cNvSpPr>
          <p:nvPr>
            <p:ph type="dt" sz="half" idx="14"/>
          </p:nvPr>
        </p:nvSpPr>
        <p:spPr>
          <a:xfrm>
            <a:off x="628650" y="6356351"/>
            <a:ext cx="2057400" cy="365125"/>
          </a:xfrm>
          <a:prstGeom prst="rect">
            <a:avLst/>
          </a:prstGeom>
        </p:spPr>
        <p:txBody>
          <a:bodyPr/>
          <a:lstStyle>
            <a:lvl1pPr>
              <a:defRPr>
                <a:ea typeface="MS PGothic" pitchFamily="34" charset="-128"/>
              </a:defRPr>
            </a:lvl1pPr>
          </a:lstStyle>
          <a:p>
            <a:pPr>
              <a:defRPr/>
            </a:pPr>
            <a:endParaRPr lang="en-GB"/>
          </a:p>
        </p:txBody>
      </p:sp>
      <p:sp>
        <p:nvSpPr>
          <p:cNvPr id="6" name="Rectangle 6"/>
          <p:cNvSpPr>
            <a:spLocks noGrp="1" noChangeArrowheads="1"/>
          </p:cNvSpPr>
          <p:nvPr>
            <p:ph type="sldNum" sz="quarter" idx="15"/>
          </p:nvPr>
        </p:nvSpPr>
        <p:spPr>
          <a:xfrm>
            <a:off x="6457950" y="6356351"/>
            <a:ext cx="2057400" cy="365125"/>
          </a:xfrm>
          <a:prstGeom prst="rect">
            <a:avLst/>
          </a:prstGeom>
        </p:spPr>
        <p:txBody>
          <a:bodyPr/>
          <a:lstStyle>
            <a:lvl1pPr>
              <a:defRPr/>
            </a:lvl1pPr>
          </a:lstStyle>
          <a:p>
            <a:fld id="{39913C5A-F3DF-4EAD-B09B-82BE57896AF9}" type="slidenum">
              <a:rPr lang="en-GB" altLang="en-US"/>
              <a:pPr/>
              <a:t>‹#›</a:t>
            </a:fld>
            <a:endParaRPr lang="en-GB" altLang="en-US" sz="1400">
              <a:latin typeface="Arial" panose="020B0604020202020204" pitchFamily="34" charset="0"/>
            </a:endParaRPr>
          </a:p>
        </p:txBody>
      </p:sp>
    </p:spTree>
    <p:extLst>
      <p:ext uri="{BB962C8B-B14F-4D97-AF65-F5344CB8AC3E}">
        <p14:creationId xmlns:p14="http://schemas.microsoft.com/office/powerpoint/2010/main" val="161198491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9" name="Content Placeholder 2"/>
          <p:cNvSpPr>
            <a:spLocks noGrp="1"/>
          </p:cNvSpPr>
          <p:nvPr>
            <p:ph sz="half" idx="12"/>
          </p:nvPr>
        </p:nvSpPr>
        <p:spPr>
          <a:xfrm>
            <a:off x="469337" y="3406747"/>
            <a:ext cx="4034555" cy="2840305"/>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2" name="Title 1"/>
          <p:cNvSpPr>
            <a:spLocks noGrp="1"/>
          </p:cNvSpPr>
          <p:nvPr>
            <p:ph type="title"/>
          </p:nvPr>
        </p:nvSpPr>
        <p:spPr>
          <a:xfrm>
            <a:off x="457200" y="1375155"/>
            <a:ext cx="8229600" cy="1143000"/>
          </a:xfrm>
          <a:prstGeom prst="rect">
            <a:avLst/>
          </a:prstGeo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1" y="2700367"/>
            <a:ext cx="4040188" cy="639762"/>
          </a:xfrm>
          <a:prstGeom prst="rect">
            <a:avLst/>
          </a:prstGeo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6" y="2700367"/>
            <a:ext cx="4041775" cy="639762"/>
          </a:xfrm>
          <a:prstGeom prst="rect">
            <a:avLst/>
          </a:prstGeo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2"/>
          <p:cNvSpPr>
            <a:spLocks noGrp="1"/>
          </p:cNvSpPr>
          <p:nvPr>
            <p:ph sz="half" idx="13"/>
          </p:nvPr>
        </p:nvSpPr>
        <p:spPr>
          <a:xfrm>
            <a:off x="4648200" y="3413490"/>
            <a:ext cx="4034555" cy="2840305"/>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Rectangle 4"/>
          <p:cNvSpPr>
            <a:spLocks noGrp="1" noChangeArrowheads="1"/>
          </p:cNvSpPr>
          <p:nvPr>
            <p:ph type="dt" sz="half" idx="14"/>
          </p:nvPr>
        </p:nvSpPr>
        <p:spPr>
          <a:xfrm>
            <a:off x="628650" y="6356351"/>
            <a:ext cx="2057400" cy="365125"/>
          </a:xfrm>
          <a:prstGeom prst="rect">
            <a:avLst/>
          </a:prstGeom>
        </p:spPr>
        <p:txBody>
          <a:bodyPr/>
          <a:lstStyle>
            <a:lvl1pPr>
              <a:defRPr>
                <a:ea typeface="MS PGothic" pitchFamily="34" charset="-128"/>
              </a:defRPr>
            </a:lvl1pPr>
          </a:lstStyle>
          <a:p>
            <a:pPr>
              <a:defRPr/>
            </a:pPr>
            <a:endParaRPr lang="en-GB"/>
          </a:p>
        </p:txBody>
      </p:sp>
      <p:sp>
        <p:nvSpPr>
          <p:cNvPr id="8" name="Rectangle 6"/>
          <p:cNvSpPr>
            <a:spLocks noGrp="1" noChangeArrowheads="1"/>
          </p:cNvSpPr>
          <p:nvPr>
            <p:ph type="sldNum" sz="quarter" idx="15"/>
          </p:nvPr>
        </p:nvSpPr>
        <p:spPr>
          <a:xfrm>
            <a:off x="6457950" y="6356351"/>
            <a:ext cx="2057400" cy="365125"/>
          </a:xfrm>
          <a:prstGeom prst="rect">
            <a:avLst/>
          </a:prstGeom>
        </p:spPr>
        <p:txBody>
          <a:bodyPr/>
          <a:lstStyle>
            <a:lvl1pPr>
              <a:defRPr/>
            </a:lvl1pPr>
          </a:lstStyle>
          <a:p>
            <a:fld id="{AFC5A0B0-53F9-4215-A92C-244F40710548}" type="slidenum">
              <a:rPr lang="en-GB" altLang="en-US"/>
              <a:pPr/>
              <a:t>‹#›</a:t>
            </a:fld>
            <a:endParaRPr lang="en-GB" altLang="en-US" sz="1400">
              <a:latin typeface="Arial" panose="020B0604020202020204" pitchFamily="34" charset="0"/>
            </a:endParaRPr>
          </a:p>
        </p:txBody>
      </p:sp>
    </p:spTree>
    <p:extLst>
      <p:ext uri="{BB962C8B-B14F-4D97-AF65-F5344CB8AC3E}">
        <p14:creationId xmlns:p14="http://schemas.microsoft.com/office/powerpoint/2010/main" val="117861515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6_Content with Caption">
    <p:spTree>
      <p:nvGrpSpPr>
        <p:cNvPr id="1" name=""/>
        <p:cNvGrpSpPr/>
        <p:nvPr/>
      </p:nvGrpSpPr>
      <p:grpSpPr>
        <a:xfrm>
          <a:off x="0" y="0"/>
          <a:ext cx="0" cy="0"/>
          <a:chOff x="0" y="0"/>
          <a:chExt cx="0" cy="0"/>
        </a:xfrm>
      </p:grpSpPr>
      <p:sp>
        <p:nvSpPr>
          <p:cNvPr id="10" name="Content Placeholder 2"/>
          <p:cNvSpPr>
            <a:spLocks noGrp="1"/>
          </p:cNvSpPr>
          <p:nvPr>
            <p:ph sz="half" idx="14"/>
          </p:nvPr>
        </p:nvSpPr>
        <p:spPr>
          <a:xfrm>
            <a:off x="3575332" y="1398573"/>
            <a:ext cx="5131699" cy="4848479"/>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Content Placeholder 2"/>
          <p:cNvSpPr>
            <a:spLocks noGrp="1"/>
          </p:cNvSpPr>
          <p:nvPr>
            <p:ph sz="half" idx="12"/>
          </p:nvPr>
        </p:nvSpPr>
        <p:spPr>
          <a:xfrm>
            <a:off x="477432" y="2516623"/>
            <a:ext cx="2985961" cy="3730429"/>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9" name="Text Placeholder 2"/>
          <p:cNvSpPr>
            <a:spLocks noGrp="1"/>
          </p:cNvSpPr>
          <p:nvPr>
            <p:ph type="body" idx="13"/>
          </p:nvPr>
        </p:nvSpPr>
        <p:spPr>
          <a:xfrm>
            <a:off x="465293" y="1432290"/>
            <a:ext cx="2998099" cy="944886"/>
          </a:xfrm>
          <a:prstGeom prst="rect">
            <a:avLst/>
          </a:prstGeo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Date Placeholder 4"/>
          <p:cNvSpPr>
            <a:spLocks noGrp="1" noChangeArrowheads="1"/>
          </p:cNvSpPr>
          <p:nvPr>
            <p:ph type="dt" sz="half" idx="15"/>
          </p:nvPr>
        </p:nvSpPr>
        <p:spPr>
          <a:xfrm>
            <a:off x="628650" y="6356351"/>
            <a:ext cx="2057400" cy="365125"/>
          </a:xfrm>
          <a:prstGeom prst="rect">
            <a:avLst/>
          </a:prstGeom>
        </p:spPr>
        <p:txBody>
          <a:bodyPr/>
          <a:lstStyle>
            <a:lvl1pPr>
              <a:defRPr>
                <a:ea typeface="MS PGothic" pitchFamily="34" charset="-128"/>
              </a:defRPr>
            </a:lvl1pPr>
          </a:lstStyle>
          <a:p>
            <a:pPr>
              <a:defRPr/>
            </a:pPr>
            <a:endParaRPr lang="en-GB"/>
          </a:p>
        </p:txBody>
      </p:sp>
      <p:sp>
        <p:nvSpPr>
          <p:cNvPr id="6" name="Rectangle 6"/>
          <p:cNvSpPr>
            <a:spLocks noGrp="1" noChangeArrowheads="1"/>
          </p:cNvSpPr>
          <p:nvPr>
            <p:ph type="sldNum" sz="quarter" idx="16"/>
          </p:nvPr>
        </p:nvSpPr>
        <p:spPr>
          <a:xfrm>
            <a:off x="6457950" y="6356351"/>
            <a:ext cx="2057400" cy="365125"/>
          </a:xfrm>
          <a:prstGeom prst="rect">
            <a:avLst/>
          </a:prstGeom>
        </p:spPr>
        <p:txBody>
          <a:bodyPr/>
          <a:lstStyle>
            <a:lvl1pPr>
              <a:defRPr/>
            </a:lvl1pPr>
          </a:lstStyle>
          <a:p>
            <a:fld id="{EDC3F7DD-5D91-4E1F-AE10-7BE2868CD44B}" type="slidenum">
              <a:rPr lang="en-GB" altLang="en-US"/>
              <a:pPr/>
              <a:t>‹#›</a:t>
            </a:fld>
            <a:endParaRPr lang="en-GB" altLang="en-US" sz="1400">
              <a:latin typeface="Arial" panose="020B0604020202020204" pitchFamily="34" charset="0"/>
            </a:endParaRPr>
          </a:p>
        </p:txBody>
      </p:sp>
    </p:spTree>
    <p:extLst>
      <p:ext uri="{BB962C8B-B14F-4D97-AF65-F5344CB8AC3E}">
        <p14:creationId xmlns:p14="http://schemas.microsoft.com/office/powerpoint/2010/main" val="3242080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1440381"/>
            <a:ext cx="5486400" cy="32871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14DA745E-D92C-4683-A92E-A323E71FFEE7}" type="slidenum">
              <a:rPr lang="en-GB" altLang="en-US">
                <a:solidFill>
                  <a:srgbClr val="000000"/>
                </a:solidFill>
              </a:rPr>
              <a:pPr>
                <a:defRPr/>
              </a:pPr>
              <a:t>‹#›</a:t>
            </a:fld>
            <a:endParaRPr lang="en-GB" altLang="en-US" sz="1400">
              <a:solidFill>
                <a:srgbClr val="000000"/>
              </a:solidFill>
              <a:latin typeface="Arial" pitchFamily="34" charset="0"/>
            </a:endParaRPr>
          </a:p>
        </p:txBody>
      </p:sp>
    </p:spTree>
    <p:extLst>
      <p:ext uri="{BB962C8B-B14F-4D97-AF65-F5344CB8AC3E}">
        <p14:creationId xmlns:p14="http://schemas.microsoft.com/office/powerpoint/2010/main" val="218592999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59563" y="6145213"/>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34925" y="6442075"/>
            <a:ext cx="4333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7600" b="1">
                <a:solidFill>
                  <a:srgbClr val="FFD624"/>
                </a:solidFill>
                <a:latin typeface="Verdana" panose="020B0604030504040204" pitchFamily="34" charset="0"/>
                <a:ea typeface="MS PGothic" panose="020B0600070205080204" pitchFamily="34" charset="-128"/>
              </a:defRPr>
            </a:lvl1pPr>
            <a:lvl2pPr marL="742950" indent="-285750" eaLnBrk="0" hangingPunct="0">
              <a:defRPr sz="7600" b="1">
                <a:solidFill>
                  <a:srgbClr val="FFD624"/>
                </a:solidFill>
                <a:latin typeface="Verdana" panose="020B0604030504040204" pitchFamily="34" charset="0"/>
                <a:ea typeface="MS PGothic" panose="020B0600070205080204" pitchFamily="34" charset="-128"/>
              </a:defRPr>
            </a:lvl2pPr>
            <a:lvl3pPr marL="1143000" indent="-228600" eaLnBrk="0" hangingPunct="0">
              <a:defRPr sz="7600" b="1">
                <a:solidFill>
                  <a:srgbClr val="FFD624"/>
                </a:solidFill>
                <a:latin typeface="Verdana" panose="020B0604030504040204" pitchFamily="34" charset="0"/>
                <a:ea typeface="MS PGothic" panose="020B0600070205080204" pitchFamily="34" charset="-128"/>
              </a:defRPr>
            </a:lvl3pPr>
            <a:lvl4pPr marL="1600200" indent="-228600" eaLnBrk="0" hangingPunct="0">
              <a:defRPr sz="7600" b="1">
                <a:solidFill>
                  <a:srgbClr val="FFD624"/>
                </a:solidFill>
                <a:latin typeface="Verdana" panose="020B0604030504040204" pitchFamily="34" charset="0"/>
                <a:ea typeface="MS PGothic" panose="020B0600070205080204" pitchFamily="34" charset="-128"/>
              </a:defRPr>
            </a:lvl4pPr>
            <a:lvl5pPr marL="2057400" indent="-228600" eaLnBrk="0" hangingPunct="0">
              <a:defRPr sz="7600" b="1">
                <a:solidFill>
                  <a:srgbClr val="FFD624"/>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7600" b="1">
                <a:solidFill>
                  <a:srgbClr val="FFD624"/>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7600" b="1">
                <a:solidFill>
                  <a:srgbClr val="FFD624"/>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7600" b="1">
                <a:solidFill>
                  <a:srgbClr val="FFD624"/>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7600" b="1">
                <a:solidFill>
                  <a:srgbClr val="FFD624"/>
                </a:solidFill>
                <a:latin typeface="Verdana" panose="020B0604030504040204" pitchFamily="34" charset="0"/>
                <a:ea typeface="MS PGothic" panose="020B0600070205080204" pitchFamily="34" charset="-128"/>
              </a:defRPr>
            </a:lvl9pPr>
          </a:lstStyle>
          <a:p>
            <a:pPr eaLnBrk="1" hangingPunct="1"/>
            <a:fld id="{F716DFC4-DFDB-442A-BB3A-3CB2BC74CDC0}" type="slidenum">
              <a:rPr lang="fr-BE" altLang="en-US" sz="1000">
                <a:solidFill>
                  <a:srgbClr val="249DAA"/>
                </a:solidFill>
              </a:rPr>
              <a:pPr eaLnBrk="1" hangingPunct="1"/>
              <a:t>‹#›</a:t>
            </a:fld>
            <a:endParaRPr lang="en-GB" altLang="en-US" sz="1000">
              <a:solidFill>
                <a:srgbClr val="249DAA"/>
              </a:solidFill>
            </a:endParaRPr>
          </a:p>
        </p:txBody>
      </p:sp>
      <p:pic>
        <p:nvPicPr>
          <p:cNvPr id="5"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93713" y="6502400"/>
            <a:ext cx="477837"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457200" y="2276872"/>
            <a:ext cx="8229600" cy="3633788"/>
          </a:xfrm>
          <a:prstGeom prst="rect">
            <a:avLst/>
          </a:prstGeom>
        </p:spPr>
        <p:txBody>
          <a:bodyPr/>
          <a:lstStyle>
            <a:lvl1pPr marL="342900" indent="-342900">
              <a:buClr>
                <a:srgbClr val="0F5494"/>
              </a:buClr>
              <a:buFont typeface="Arial" pitchFamily="34" charset="0"/>
              <a:buChar char="•"/>
              <a:defRPr/>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622939124"/>
      </p:ext>
    </p:extLst>
  </p:cSld>
  <p:clrMapOvr>
    <a:masterClrMapping/>
  </p:clrMapOvr>
  <p:transition spd="med">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userDrawn="1">
  <p:cSld name="12_Title Slide">
    <p:spTree>
      <p:nvGrpSpPr>
        <p:cNvPr id="1" name=""/>
        <p:cNvGrpSpPr/>
        <p:nvPr/>
      </p:nvGrpSpPr>
      <p:grpSpPr>
        <a:xfrm>
          <a:off x="0" y="0"/>
          <a:ext cx="0" cy="0"/>
          <a:chOff x="0" y="0"/>
          <a:chExt cx="0" cy="0"/>
        </a:xfrm>
      </p:grpSpPr>
      <p:sp>
        <p:nvSpPr>
          <p:cNvPr id="7" name="Rectangle 6"/>
          <p:cNvSpPr>
            <a:spLocks noChangeArrowheads="1"/>
          </p:cNvSpPr>
          <p:nvPr/>
        </p:nvSpPr>
        <p:spPr bwMode="auto">
          <a:xfrm>
            <a:off x="0" y="971550"/>
            <a:ext cx="9180513" cy="5886450"/>
          </a:xfrm>
          <a:prstGeom prst="rect">
            <a:avLst/>
          </a:prstGeom>
          <a:solidFill>
            <a:srgbClr val="0F5494"/>
          </a:solidFill>
          <a:ln>
            <a:noFill/>
          </a:ln>
          <a:effectLst>
            <a:outerShdw dist="23000" dir="5400000" rotWithShape="0">
              <a:srgbClr val="000000">
                <a:alpha val="34998"/>
              </a:srgbClr>
            </a:outerShdw>
          </a:effectLst>
          <a:extLst>
            <a:ext uri="{91240B29-F687-4F45-9708-019B960494DF}">
              <a14:hiddenLine xmlns:a14="http://schemas.microsoft.com/office/drawing/2010/main" w="25400" algn="ctr">
                <a:solidFill>
                  <a:srgbClr val="0F5494"/>
                </a:solidFill>
                <a:miter lim="800000"/>
                <a:headEnd/>
                <a:tailEnd/>
              </a14:hiddenLine>
            </a:ext>
          </a:extLst>
        </p:spPr>
        <p:txBody>
          <a:bodyPr anchor="ctr"/>
          <a:lstStyle>
            <a:lvl1pPr defTabSz="457200" eaLnBrk="0" hangingPunct="0">
              <a:defRPr sz="7600" b="1">
                <a:solidFill>
                  <a:srgbClr val="FFD624"/>
                </a:solidFill>
                <a:latin typeface="Verdana" pitchFamily="34" charset="0"/>
              </a:defRPr>
            </a:lvl1pPr>
            <a:lvl2pPr marL="742950" indent="-285750" defTabSz="457200" eaLnBrk="0" hangingPunct="0">
              <a:defRPr sz="7600" b="1">
                <a:solidFill>
                  <a:srgbClr val="FFD624"/>
                </a:solidFill>
                <a:latin typeface="Verdana" pitchFamily="34" charset="0"/>
              </a:defRPr>
            </a:lvl2pPr>
            <a:lvl3pPr marL="1143000" indent="-228600" defTabSz="457200" eaLnBrk="0" hangingPunct="0">
              <a:defRPr sz="7600" b="1">
                <a:solidFill>
                  <a:srgbClr val="FFD624"/>
                </a:solidFill>
                <a:latin typeface="Verdana" pitchFamily="34" charset="0"/>
              </a:defRPr>
            </a:lvl3pPr>
            <a:lvl4pPr marL="1600200" indent="-228600" defTabSz="457200" eaLnBrk="0" hangingPunct="0">
              <a:defRPr sz="7600" b="1">
                <a:solidFill>
                  <a:srgbClr val="FFD624"/>
                </a:solidFill>
                <a:latin typeface="Verdana" pitchFamily="34" charset="0"/>
              </a:defRPr>
            </a:lvl4pPr>
            <a:lvl5pPr marL="2057400" indent="-228600" defTabSz="457200" eaLnBrk="0" hangingPunct="0">
              <a:defRPr sz="7600" b="1">
                <a:solidFill>
                  <a:srgbClr val="FFD624"/>
                </a:solidFill>
                <a:latin typeface="Verdana" pitchFamily="34" charset="0"/>
              </a:defRPr>
            </a:lvl5pPr>
            <a:lvl6pPr marL="2514600" indent="-228600" defTabSz="457200" eaLnBrk="0" fontAlgn="base" hangingPunct="0">
              <a:spcBef>
                <a:spcPct val="0"/>
              </a:spcBef>
              <a:spcAft>
                <a:spcPct val="0"/>
              </a:spcAft>
              <a:defRPr sz="7600" b="1">
                <a:solidFill>
                  <a:srgbClr val="FFD624"/>
                </a:solidFill>
                <a:latin typeface="Verdana" pitchFamily="34" charset="0"/>
              </a:defRPr>
            </a:lvl6pPr>
            <a:lvl7pPr marL="2971800" indent="-228600" defTabSz="457200" eaLnBrk="0" fontAlgn="base" hangingPunct="0">
              <a:spcBef>
                <a:spcPct val="0"/>
              </a:spcBef>
              <a:spcAft>
                <a:spcPct val="0"/>
              </a:spcAft>
              <a:defRPr sz="7600" b="1">
                <a:solidFill>
                  <a:srgbClr val="FFD624"/>
                </a:solidFill>
                <a:latin typeface="Verdana" pitchFamily="34" charset="0"/>
              </a:defRPr>
            </a:lvl7pPr>
            <a:lvl8pPr marL="3429000" indent="-228600" defTabSz="457200" eaLnBrk="0" fontAlgn="base" hangingPunct="0">
              <a:spcBef>
                <a:spcPct val="0"/>
              </a:spcBef>
              <a:spcAft>
                <a:spcPct val="0"/>
              </a:spcAft>
              <a:defRPr sz="7600" b="1">
                <a:solidFill>
                  <a:srgbClr val="FFD624"/>
                </a:solidFill>
                <a:latin typeface="Verdana" pitchFamily="34" charset="0"/>
              </a:defRPr>
            </a:lvl8pPr>
            <a:lvl9pPr marL="3886200" indent="-228600" defTabSz="457200" eaLnBrk="0" fontAlgn="base" hangingPunct="0">
              <a:spcBef>
                <a:spcPct val="0"/>
              </a:spcBef>
              <a:spcAft>
                <a:spcPct val="0"/>
              </a:spcAft>
              <a:defRPr sz="7600" b="1">
                <a:solidFill>
                  <a:srgbClr val="FFD624"/>
                </a:solidFill>
                <a:latin typeface="Verdana" pitchFamily="34" charset="0"/>
              </a:defRPr>
            </a:lvl9pPr>
          </a:lstStyle>
          <a:p>
            <a:pPr algn="ctr" eaLnBrk="1" hangingPunct="1">
              <a:defRPr/>
            </a:pPr>
            <a:endParaRPr lang="en-US" altLang="en-US" sz="1800" b="0" dirty="0" smtClean="0">
              <a:solidFill>
                <a:srgbClr val="FFFFFF"/>
              </a:solidFill>
            </a:endParaRPr>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33850" y="6437313"/>
            <a:ext cx="63023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6"/>
          <p:cNvSpPr>
            <a:spLocks noChangeArrowheads="1"/>
          </p:cNvSpPr>
          <p:nvPr/>
        </p:nvSpPr>
        <p:spPr bwMode="auto">
          <a:xfrm>
            <a:off x="457200" y="64357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defRPr/>
            </a:pPr>
            <a:endParaRPr lang="en-US" altLang="en-US" sz="900" b="0" dirty="0" smtClean="0">
              <a:solidFill>
                <a:srgbClr val="FFFFFF"/>
              </a:solidFill>
            </a:endParaRPr>
          </a:p>
        </p:txBody>
      </p:sp>
      <p:pic>
        <p:nvPicPr>
          <p:cNvPr id="13"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36988" y="258763"/>
            <a:ext cx="14573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5"/>
          <p:cNvSpPr>
            <a:spLocks noGrp="1" noChangeArrowheads="1"/>
          </p:cNvSpPr>
          <p:nvPr>
            <p:ph type="subTitle" idx="1"/>
          </p:nvPr>
        </p:nvSpPr>
        <p:spPr>
          <a:xfrm>
            <a:off x="611188" y="1410108"/>
            <a:ext cx="8532812" cy="3258996"/>
          </a:xfrm>
          <a:prstGeom prst="rect">
            <a:avLst/>
          </a:prstGeom>
        </p:spPr>
        <p:txBody>
          <a:bodyPr lIns="91440" tIns="45720" rIns="91440" bIns="45720"/>
          <a:lstStyle>
            <a:lvl1pPr marL="0" indent="0">
              <a:buFontTx/>
              <a:buNone/>
              <a:defRPr sz="2800" b="1" i="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ctrTitle"/>
          </p:nvPr>
        </p:nvSpPr>
        <p:spPr>
          <a:xfrm>
            <a:off x="3995738" y="2565400"/>
            <a:ext cx="5040312" cy="790575"/>
          </a:xfrm>
          <a:prstGeom prst="rect">
            <a:avLst/>
          </a:prstGeom>
        </p:spPr>
        <p:txBody>
          <a:bodyPr lIns="91440" tIns="45720" rIns="91440" bIns="45720"/>
          <a:lstStyle>
            <a:lvl1pPr marL="3175">
              <a:defRPr sz="6000">
                <a:solidFill>
                  <a:srgbClr val="FFD624"/>
                </a:solidFill>
              </a:defRPr>
            </a:lvl1pPr>
          </a:lstStyle>
          <a:p>
            <a:pPr lvl="0"/>
            <a:r>
              <a:rPr lang="en-US" noProof="0" smtClean="0"/>
              <a:t>Click to edit Master title style</a:t>
            </a:r>
            <a:endParaRPr lang="en-GB" noProof="0" dirty="0" smtClean="0"/>
          </a:p>
        </p:txBody>
      </p:sp>
      <p:sp>
        <p:nvSpPr>
          <p:cNvPr id="9" name="Text Placeholder 13"/>
          <p:cNvSpPr>
            <a:spLocks noGrp="1"/>
          </p:cNvSpPr>
          <p:nvPr>
            <p:ph type="body" sz="quarter" idx="14"/>
          </p:nvPr>
        </p:nvSpPr>
        <p:spPr>
          <a:xfrm>
            <a:off x="4123637" y="4971880"/>
            <a:ext cx="4106476" cy="686121"/>
          </a:xfrm>
          <a:prstGeom prst="rect">
            <a:avLst/>
          </a:prstGeom>
        </p:spPr>
        <p:txBody>
          <a:bodyPr anchor="ctr"/>
          <a:lstStyle>
            <a:lvl1pPr marL="0" marR="0" indent="0" algn="l" defTabSz="914400" rtl="0" eaLnBrk="1" fontAlgn="base" latinLnBrk="0" hangingPunct="1">
              <a:lnSpc>
                <a:spcPct val="100000"/>
              </a:lnSpc>
              <a:spcBef>
                <a:spcPct val="0"/>
              </a:spcBef>
              <a:spcAft>
                <a:spcPct val="0"/>
              </a:spcAft>
              <a:buClrTx/>
              <a:buSzTx/>
              <a:buFontTx/>
              <a:buNone/>
              <a:tabLst/>
              <a:defRPr sz="2000" b="1" i="0">
                <a:solidFill>
                  <a:srgbClr val="FFD624"/>
                </a:solidFill>
                <a:latin typeface="Verdana" pitchFamily="34" charset="0"/>
                <a:ea typeface="Verdana" pitchFamily="34" charset="0"/>
                <a:cs typeface="Verdana" pitchFamily="34" charset="0"/>
              </a:defRPr>
            </a:lvl1pPr>
          </a:lstStyle>
          <a:p>
            <a:pPr lvl="0"/>
            <a:r>
              <a:rPr lang="en-US" smtClean="0"/>
              <a:t>Click to edit Master text styles</a:t>
            </a:r>
          </a:p>
        </p:txBody>
      </p:sp>
      <p:sp>
        <p:nvSpPr>
          <p:cNvPr id="10" name="Text Placeholder 13"/>
          <p:cNvSpPr>
            <a:spLocks noGrp="1"/>
          </p:cNvSpPr>
          <p:nvPr>
            <p:ph type="body" sz="quarter" idx="15"/>
          </p:nvPr>
        </p:nvSpPr>
        <p:spPr>
          <a:xfrm>
            <a:off x="4136080" y="5489045"/>
            <a:ext cx="4106476" cy="686121"/>
          </a:xfrm>
          <a:prstGeom prst="rect">
            <a:avLst/>
          </a:prstGeom>
        </p:spPr>
        <p:txBody>
          <a:bodyPr anchor="ctr">
            <a:noAutofit/>
          </a:bodyPr>
          <a:lstStyle>
            <a:lvl1pPr marL="0" marR="0" indent="0" algn="l" defTabSz="914400" rtl="0" eaLnBrk="1" fontAlgn="base" latinLnBrk="0" hangingPunct="1">
              <a:lnSpc>
                <a:spcPct val="100000"/>
              </a:lnSpc>
              <a:spcBef>
                <a:spcPct val="0"/>
              </a:spcBef>
              <a:spcAft>
                <a:spcPct val="0"/>
              </a:spcAft>
              <a:buClrTx/>
              <a:buSzTx/>
              <a:buFontTx/>
              <a:buNone/>
              <a:tabLst/>
              <a:defRPr sz="1400" i="0">
                <a:solidFill>
                  <a:schemeClr val="bg1"/>
                </a:solidFill>
              </a:defRPr>
            </a:lvl1pPr>
          </a:lstStyle>
          <a:p>
            <a:pPr lvl="0"/>
            <a:r>
              <a:rPr lang="en-US" smtClean="0"/>
              <a:t>Click to edit Master text styles</a:t>
            </a:r>
          </a:p>
        </p:txBody>
      </p:sp>
      <p:sp>
        <p:nvSpPr>
          <p:cNvPr id="11" name="Text Placeholder 28"/>
          <p:cNvSpPr>
            <a:spLocks noGrp="1"/>
          </p:cNvSpPr>
          <p:nvPr>
            <p:ph type="body" sz="quarter" idx="16"/>
          </p:nvPr>
        </p:nvSpPr>
        <p:spPr>
          <a:xfrm>
            <a:off x="4123637" y="3914775"/>
            <a:ext cx="4106476" cy="890415"/>
          </a:xfrm>
          <a:prstGeom prst="rect">
            <a:avLst/>
          </a:prstGeom>
        </p:spPr>
        <p:txBody>
          <a:bodyPr anchor="ctr"/>
          <a:lstStyle>
            <a:lvl1pPr marL="0" indent="0">
              <a:buFontTx/>
              <a:buNone/>
              <a:defRPr sz="2400" i="1">
                <a:solidFill>
                  <a:schemeClr val="bg1"/>
                </a:solidFill>
                <a:latin typeface="Verdana" pitchFamily="34" charset="0"/>
                <a:ea typeface="Verdana" pitchFamily="34" charset="0"/>
                <a:cs typeface="Verdana" pitchFamily="34" charset="0"/>
              </a:defRPr>
            </a:lvl1pPr>
            <a:lvl2pPr>
              <a:defRPr sz="2400" i="1">
                <a:solidFill>
                  <a:schemeClr val="bg1"/>
                </a:solidFill>
              </a:defRPr>
            </a:lvl2pPr>
            <a:lvl3pPr>
              <a:defRPr sz="2400" i="1">
                <a:solidFill>
                  <a:schemeClr val="bg1"/>
                </a:solidFill>
              </a:defRPr>
            </a:lvl3pPr>
            <a:lvl4pPr>
              <a:defRPr sz="2400" i="1">
                <a:solidFill>
                  <a:schemeClr val="bg1"/>
                </a:solidFill>
              </a:defRPr>
            </a:lvl4pPr>
            <a:lvl5pPr>
              <a:defRPr sz="2400" i="1">
                <a:solidFill>
                  <a:schemeClr val="bg1"/>
                </a:solidFill>
              </a:defRPr>
            </a:lvl5pPr>
          </a:lstStyle>
          <a:p>
            <a:pPr lvl="0"/>
            <a:r>
              <a:rPr lang="en-US" smtClean="0"/>
              <a:t>Click to edit Master text styles</a:t>
            </a:r>
          </a:p>
        </p:txBody>
      </p:sp>
      <p:sp>
        <p:nvSpPr>
          <p:cNvPr id="14" name="Rectangle 4"/>
          <p:cNvSpPr>
            <a:spLocks noGrp="1" noChangeArrowheads="1"/>
          </p:cNvSpPr>
          <p:nvPr>
            <p:ph type="dt" sz="half" idx="17"/>
          </p:nvPr>
        </p:nvSpPr>
        <p:spPr>
          <a:xfrm>
            <a:off x="6553200" y="6435725"/>
            <a:ext cx="2133600" cy="268288"/>
          </a:xfrm>
          <a:prstGeom prst="rect">
            <a:avLst/>
          </a:prstGeom>
        </p:spPr>
        <p:txBody>
          <a:bodyPr/>
          <a:lstStyle>
            <a:lvl1pPr algn="r">
              <a:defRPr b="1">
                <a:solidFill>
                  <a:schemeClr val="bg1"/>
                </a:solidFill>
              </a:defRPr>
            </a:lvl1pPr>
          </a:lstStyle>
          <a:p>
            <a:pPr>
              <a:defRPr/>
            </a:pPr>
            <a:endParaRPr lang="en-GB" dirty="0">
              <a:solidFill>
                <a:srgbClr val="FFFFFF"/>
              </a:solidFill>
            </a:endParaRPr>
          </a:p>
        </p:txBody>
      </p:sp>
    </p:spTree>
    <p:extLst>
      <p:ext uri="{BB962C8B-B14F-4D97-AF65-F5344CB8AC3E}">
        <p14:creationId xmlns:p14="http://schemas.microsoft.com/office/powerpoint/2010/main" val="405589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8_Two Content">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4651572" y="2507211"/>
            <a:ext cx="4039274" cy="3738492"/>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2" name="Title 1"/>
          <p:cNvSpPr>
            <a:spLocks noGrp="1"/>
          </p:cNvSpPr>
          <p:nvPr>
            <p:ph type="title"/>
          </p:nvPr>
        </p:nvSpPr>
        <p:spPr>
          <a:xfrm>
            <a:off x="461246" y="1339850"/>
            <a:ext cx="8237692" cy="936625"/>
          </a:xfrm>
          <a:prstGeom prst="rect">
            <a:avLst/>
          </a:prstGeom>
        </p:spPr>
        <p:txBody>
          <a:bodyPr/>
          <a:lstStyle/>
          <a:p>
            <a:r>
              <a:rPr lang="en-US" smtClean="0"/>
              <a:t>Click to edit Master title style</a:t>
            </a:r>
            <a:endParaRPr lang="en-GB" dirty="0"/>
          </a:p>
        </p:txBody>
      </p:sp>
      <p:sp>
        <p:nvSpPr>
          <p:cNvPr id="7" name="Content Placeholder 2"/>
          <p:cNvSpPr>
            <a:spLocks noGrp="1"/>
          </p:cNvSpPr>
          <p:nvPr>
            <p:ph sz="half" idx="12"/>
          </p:nvPr>
        </p:nvSpPr>
        <p:spPr>
          <a:xfrm>
            <a:off x="469338" y="2508560"/>
            <a:ext cx="4034554" cy="3738492"/>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 name="Date Placeholder 4"/>
          <p:cNvSpPr>
            <a:spLocks noGrp="1" noChangeArrowheads="1"/>
          </p:cNvSpPr>
          <p:nvPr>
            <p:ph type="dt" sz="half" idx="14"/>
          </p:nvPr>
        </p:nvSpPr>
        <p:spPr>
          <a:xfrm>
            <a:off x="628650" y="6356351"/>
            <a:ext cx="2057400" cy="365125"/>
          </a:xfrm>
          <a:prstGeom prst="rect">
            <a:avLst/>
          </a:prstGeom>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5"/>
          </p:nvPr>
        </p:nvSpPr>
        <p:spPr>
          <a:xfrm>
            <a:off x="6457950" y="6356351"/>
            <a:ext cx="2057400" cy="365125"/>
          </a:xfrm>
          <a:prstGeom prst="rect">
            <a:avLst/>
          </a:prstGeom>
          <a:ln/>
        </p:spPr>
        <p:txBody>
          <a:bodyPr/>
          <a:lstStyle>
            <a:lvl1pPr>
              <a:defRPr/>
            </a:lvl1pPr>
          </a:lstStyle>
          <a:p>
            <a:pPr>
              <a:defRPr/>
            </a:pPr>
            <a:fld id="{F2D9FB38-A77D-4A8E-9088-3CF904557EA1}" type="slidenum">
              <a:rPr lang="en-GB">
                <a:solidFill>
                  <a:srgbClr val="000000"/>
                </a:solidFill>
              </a:rPr>
              <a:pPr>
                <a:defRPr/>
              </a:pPr>
              <a:t>‹#›</a:t>
            </a:fld>
            <a:endParaRPr lang="en-GB" sz="1400" dirty="0">
              <a:solidFill>
                <a:srgbClr val="000000"/>
              </a:solidFill>
              <a:latin typeface="Arial" charset="0"/>
            </a:endParaRPr>
          </a:p>
        </p:txBody>
      </p:sp>
    </p:spTree>
    <p:extLst>
      <p:ext uri="{BB962C8B-B14F-4D97-AF65-F5344CB8AC3E}">
        <p14:creationId xmlns:p14="http://schemas.microsoft.com/office/powerpoint/2010/main" val="2152726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59563" y="6145213"/>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34925" y="6442075"/>
            <a:ext cx="4333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7600" b="1">
                <a:solidFill>
                  <a:srgbClr val="FFD624"/>
                </a:solidFill>
                <a:latin typeface="Verdana" panose="020B0604030504040204" pitchFamily="34" charset="0"/>
                <a:ea typeface="MS PGothic" panose="020B0600070205080204" pitchFamily="34" charset="-128"/>
              </a:defRPr>
            </a:lvl1pPr>
            <a:lvl2pPr marL="742950" indent="-285750" eaLnBrk="0" hangingPunct="0">
              <a:defRPr sz="7600" b="1">
                <a:solidFill>
                  <a:srgbClr val="FFD624"/>
                </a:solidFill>
                <a:latin typeface="Verdana" panose="020B0604030504040204" pitchFamily="34" charset="0"/>
                <a:ea typeface="MS PGothic" panose="020B0600070205080204" pitchFamily="34" charset="-128"/>
              </a:defRPr>
            </a:lvl2pPr>
            <a:lvl3pPr marL="1143000" indent="-228600" eaLnBrk="0" hangingPunct="0">
              <a:defRPr sz="7600" b="1">
                <a:solidFill>
                  <a:srgbClr val="FFD624"/>
                </a:solidFill>
                <a:latin typeface="Verdana" panose="020B0604030504040204" pitchFamily="34" charset="0"/>
                <a:ea typeface="MS PGothic" panose="020B0600070205080204" pitchFamily="34" charset="-128"/>
              </a:defRPr>
            </a:lvl3pPr>
            <a:lvl4pPr marL="1600200" indent="-228600" eaLnBrk="0" hangingPunct="0">
              <a:defRPr sz="7600" b="1">
                <a:solidFill>
                  <a:srgbClr val="FFD624"/>
                </a:solidFill>
                <a:latin typeface="Verdana" panose="020B0604030504040204" pitchFamily="34" charset="0"/>
                <a:ea typeface="MS PGothic" panose="020B0600070205080204" pitchFamily="34" charset="-128"/>
              </a:defRPr>
            </a:lvl4pPr>
            <a:lvl5pPr marL="2057400" indent="-228600" eaLnBrk="0" hangingPunct="0">
              <a:defRPr sz="7600" b="1">
                <a:solidFill>
                  <a:srgbClr val="FFD624"/>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7600" b="1">
                <a:solidFill>
                  <a:srgbClr val="FFD624"/>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7600" b="1">
                <a:solidFill>
                  <a:srgbClr val="FFD624"/>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7600" b="1">
                <a:solidFill>
                  <a:srgbClr val="FFD624"/>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7600" b="1">
                <a:solidFill>
                  <a:srgbClr val="FFD624"/>
                </a:solidFill>
                <a:latin typeface="Verdana" panose="020B0604030504040204" pitchFamily="34" charset="0"/>
                <a:ea typeface="MS PGothic" panose="020B0600070205080204" pitchFamily="34" charset="-128"/>
              </a:defRPr>
            </a:lvl9pPr>
          </a:lstStyle>
          <a:p>
            <a:pPr eaLnBrk="1" hangingPunct="1"/>
            <a:fld id="{F716DFC4-DFDB-442A-BB3A-3CB2BC74CDC0}" type="slidenum">
              <a:rPr lang="fr-BE" altLang="en-US" sz="1000">
                <a:solidFill>
                  <a:srgbClr val="249DAA"/>
                </a:solidFill>
              </a:rPr>
              <a:pPr eaLnBrk="1" hangingPunct="1"/>
              <a:t>‹#›</a:t>
            </a:fld>
            <a:endParaRPr lang="en-GB" altLang="en-US" sz="1000">
              <a:solidFill>
                <a:srgbClr val="249DAA"/>
              </a:solidFill>
            </a:endParaRPr>
          </a:p>
        </p:txBody>
      </p:sp>
      <p:pic>
        <p:nvPicPr>
          <p:cNvPr id="5"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93713" y="6502400"/>
            <a:ext cx="477837"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457200" y="2276872"/>
            <a:ext cx="8229600" cy="3633788"/>
          </a:xfrm>
          <a:prstGeom prst="rect">
            <a:avLst/>
          </a:prstGeom>
        </p:spPr>
        <p:txBody>
          <a:bodyPr/>
          <a:lstStyle>
            <a:lvl1pPr marL="342900" indent="-342900">
              <a:buClr>
                <a:srgbClr val="0F5494"/>
              </a:buClr>
              <a:buFont typeface="Arial" pitchFamily="34" charset="0"/>
              <a:buChar char="•"/>
              <a:defRPr/>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98073227"/>
      </p:ext>
    </p:extLst>
  </p:cSld>
  <p:clrMapOvr>
    <a:masterClrMapping/>
  </p:clrMapOvr>
  <p:transition spd="med">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sp>
        <p:nvSpPr>
          <p:cNvPr id="7" name="Rectangle 6"/>
          <p:cNvSpPr>
            <a:spLocks noChangeArrowheads="1"/>
          </p:cNvSpPr>
          <p:nvPr/>
        </p:nvSpPr>
        <p:spPr bwMode="auto">
          <a:xfrm>
            <a:off x="0" y="971550"/>
            <a:ext cx="9180513" cy="5886450"/>
          </a:xfrm>
          <a:prstGeom prst="rect">
            <a:avLst/>
          </a:prstGeom>
          <a:solidFill>
            <a:srgbClr val="0F5494"/>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25400">
                <a:solidFill>
                  <a:srgbClr val="0F5494"/>
                </a:solidFill>
                <a:miter lim="800000"/>
                <a:headEnd/>
                <a:tailEnd/>
              </a14:hiddenLine>
            </a:ext>
          </a:extLst>
        </p:spPr>
        <p:txBody>
          <a:bodyPr anchor="ctr"/>
          <a:lstStyle>
            <a:lvl1pPr defTabSz="457200" eaLnBrk="0" hangingPunct="0">
              <a:defRPr sz="7600" b="1">
                <a:solidFill>
                  <a:srgbClr val="FFD624"/>
                </a:solidFill>
                <a:latin typeface="Verdana" pitchFamily="34" charset="0"/>
              </a:defRPr>
            </a:lvl1pPr>
            <a:lvl2pPr marL="742950" indent="-285750" defTabSz="457200" eaLnBrk="0" hangingPunct="0">
              <a:defRPr sz="7600" b="1">
                <a:solidFill>
                  <a:srgbClr val="FFD624"/>
                </a:solidFill>
                <a:latin typeface="Verdana" pitchFamily="34" charset="0"/>
              </a:defRPr>
            </a:lvl2pPr>
            <a:lvl3pPr marL="1143000" indent="-228600" defTabSz="457200" eaLnBrk="0" hangingPunct="0">
              <a:defRPr sz="7600" b="1">
                <a:solidFill>
                  <a:srgbClr val="FFD624"/>
                </a:solidFill>
                <a:latin typeface="Verdana" pitchFamily="34" charset="0"/>
              </a:defRPr>
            </a:lvl3pPr>
            <a:lvl4pPr marL="1600200" indent="-228600" defTabSz="457200" eaLnBrk="0" hangingPunct="0">
              <a:defRPr sz="7600" b="1">
                <a:solidFill>
                  <a:srgbClr val="FFD624"/>
                </a:solidFill>
                <a:latin typeface="Verdana" pitchFamily="34" charset="0"/>
              </a:defRPr>
            </a:lvl4pPr>
            <a:lvl5pPr marL="2057400" indent="-228600" defTabSz="457200" eaLnBrk="0" hangingPunct="0">
              <a:defRPr sz="7600" b="1">
                <a:solidFill>
                  <a:srgbClr val="FFD624"/>
                </a:solidFill>
                <a:latin typeface="Verdana" pitchFamily="34" charset="0"/>
              </a:defRPr>
            </a:lvl5pPr>
            <a:lvl6pPr marL="2514600" indent="-228600" defTabSz="457200" eaLnBrk="0" fontAlgn="base" hangingPunct="0">
              <a:spcBef>
                <a:spcPct val="0"/>
              </a:spcBef>
              <a:spcAft>
                <a:spcPct val="0"/>
              </a:spcAft>
              <a:defRPr sz="7600" b="1">
                <a:solidFill>
                  <a:srgbClr val="FFD624"/>
                </a:solidFill>
                <a:latin typeface="Verdana" pitchFamily="34" charset="0"/>
              </a:defRPr>
            </a:lvl6pPr>
            <a:lvl7pPr marL="2971800" indent="-228600" defTabSz="457200" eaLnBrk="0" fontAlgn="base" hangingPunct="0">
              <a:spcBef>
                <a:spcPct val="0"/>
              </a:spcBef>
              <a:spcAft>
                <a:spcPct val="0"/>
              </a:spcAft>
              <a:defRPr sz="7600" b="1">
                <a:solidFill>
                  <a:srgbClr val="FFD624"/>
                </a:solidFill>
                <a:latin typeface="Verdana" pitchFamily="34" charset="0"/>
              </a:defRPr>
            </a:lvl7pPr>
            <a:lvl8pPr marL="3429000" indent="-228600" defTabSz="457200" eaLnBrk="0" fontAlgn="base" hangingPunct="0">
              <a:spcBef>
                <a:spcPct val="0"/>
              </a:spcBef>
              <a:spcAft>
                <a:spcPct val="0"/>
              </a:spcAft>
              <a:defRPr sz="7600" b="1">
                <a:solidFill>
                  <a:srgbClr val="FFD624"/>
                </a:solidFill>
                <a:latin typeface="Verdana" pitchFamily="34" charset="0"/>
              </a:defRPr>
            </a:lvl8pPr>
            <a:lvl9pPr marL="3886200" indent="-228600" defTabSz="457200" eaLnBrk="0" fontAlgn="base" hangingPunct="0">
              <a:spcBef>
                <a:spcPct val="0"/>
              </a:spcBef>
              <a:spcAft>
                <a:spcPct val="0"/>
              </a:spcAft>
              <a:defRPr sz="7600" b="1">
                <a:solidFill>
                  <a:srgbClr val="FFD624"/>
                </a:solidFill>
                <a:latin typeface="Verdana" pitchFamily="34" charset="0"/>
              </a:defRPr>
            </a:lvl9pPr>
          </a:lstStyle>
          <a:p>
            <a:pPr algn="ctr" eaLnBrk="1" hangingPunct="1">
              <a:defRPr/>
            </a:pPr>
            <a:endParaRPr lang="en-US" altLang="en-US" sz="1800" b="0" smtClean="0">
              <a:solidFill>
                <a:srgbClr val="FFFFFF"/>
              </a:solidFill>
              <a:ea typeface="MS PGothic" pitchFamily="34" charset="-128"/>
            </a:endParaRPr>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33850" y="6437313"/>
            <a:ext cx="63023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6"/>
          <p:cNvSpPr>
            <a:spLocks noChangeArrowheads="1"/>
          </p:cNvSpPr>
          <p:nvPr/>
        </p:nvSpPr>
        <p:spPr bwMode="auto">
          <a:xfrm>
            <a:off x="457200" y="64357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defRPr/>
            </a:pPr>
            <a:endParaRPr lang="en-US" altLang="en-US" sz="900" b="0" smtClean="0">
              <a:solidFill>
                <a:srgbClr val="FFFFFF"/>
              </a:solidFill>
              <a:ea typeface="MS PGothic" pitchFamily="34" charset="-128"/>
            </a:endParaRPr>
          </a:p>
        </p:txBody>
      </p:sp>
      <p:pic>
        <p:nvPicPr>
          <p:cNvPr id="13"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36988" y="258763"/>
            <a:ext cx="14573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5"/>
          <p:cNvSpPr>
            <a:spLocks noGrp="1" noChangeArrowheads="1"/>
          </p:cNvSpPr>
          <p:nvPr>
            <p:ph type="subTitle" idx="1"/>
          </p:nvPr>
        </p:nvSpPr>
        <p:spPr>
          <a:xfrm>
            <a:off x="611188" y="1410108"/>
            <a:ext cx="8532812" cy="3258996"/>
          </a:xfrm>
          <a:prstGeom prst="rect">
            <a:avLst/>
          </a:prstGeom>
        </p:spPr>
        <p:txBody>
          <a:bodyPr lIns="91440" tIns="45720" rIns="91440" bIns="45720"/>
          <a:lstStyle>
            <a:lvl1pPr marL="0" indent="0">
              <a:buFontTx/>
              <a:buNone/>
              <a:defRPr sz="2800" b="1" i="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ctrTitle"/>
          </p:nvPr>
        </p:nvSpPr>
        <p:spPr>
          <a:xfrm>
            <a:off x="3995738" y="2565400"/>
            <a:ext cx="5040312" cy="790575"/>
          </a:xfrm>
          <a:prstGeom prst="rect">
            <a:avLst/>
          </a:prstGeom>
        </p:spPr>
        <p:txBody>
          <a:bodyPr lIns="91440" tIns="45720" rIns="91440" bIns="45720"/>
          <a:lstStyle>
            <a:lvl1pPr marL="3175">
              <a:defRPr sz="6000">
                <a:solidFill>
                  <a:srgbClr val="FFD624"/>
                </a:solidFill>
              </a:defRPr>
            </a:lvl1pPr>
          </a:lstStyle>
          <a:p>
            <a:pPr lvl="0"/>
            <a:r>
              <a:rPr lang="en-US" noProof="0" smtClean="0"/>
              <a:t>Click to edit Master title style</a:t>
            </a:r>
            <a:endParaRPr lang="en-GB" noProof="0" dirty="0" smtClean="0"/>
          </a:p>
        </p:txBody>
      </p:sp>
      <p:sp>
        <p:nvSpPr>
          <p:cNvPr id="9" name="Text Placeholder 13"/>
          <p:cNvSpPr>
            <a:spLocks noGrp="1"/>
          </p:cNvSpPr>
          <p:nvPr>
            <p:ph type="body" sz="quarter" idx="14"/>
          </p:nvPr>
        </p:nvSpPr>
        <p:spPr>
          <a:xfrm>
            <a:off x="4123637" y="4971880"/>
            <a:ext cx="4106476" cy="686121"/>
          </a:xfrm>
          <a:prstGeom prst="rect">
            <a:avLst/>
          </a:prstGeom>
        </p:spPr>
        <p:txBody>
          <a:bodyPr anchor="ctr"/>
          <a:lstStyle>
            <a:lvl1pPr marL="0" marR="0" indent="0" algn="l" defTabSz="914400" rtl="0" eaLnBrk="1" fontAlgn="base" latinLnBrk="0" hangingPunct="1">
              <a:lnSpc>
                <a:spcPct val="100000"/>
              </a:lnSpc>
              <a:spcBef>
                <a:spcPct val="0"/>
              </a:spcBef>
              <a:spcAft>
                <a:spcPct val="0"/>
              </a:spcAft>
              <a:buClrTx/>
              <a:buSzTx/>
              <a:buFontTx/>
              <a:buNone/>
              <a:tabLst/>
              <a:defRPr sz="2000" b="1" i="0">
                <a:solidFill>
                  <a:srgbClr val="FFD624"/>
                </a:solidFill>
                <a:latin typeface="Verdana" pitchFamily="34" charset="0"/>
                <a:ea typeface="Verdana" pitchFamily="34" charset="0"/>
                <a:cs typeface="Verdana" pitchFamily="34" charset="0"/>
              </a:defRPr>
            </a:lvl1pPr>
          </a:lstStyle>
          <a:p>
            <a:pPr lvl="0"/>
            <a:r>
              <a:rPr lang="en-US" smtClean="0"/>
              <a:t>Click to edit Master text styles</a:t>
            </a:r>
          </a:p>
        </p:txBody>
      </p:sp>
      <p:sp>
        <p:nvSpPr>
          <p:cNvPr id="10" name="Text Placeholder 13"/>
          <p:cNvSpPr>
            <a:spLocks noGrp="1"/>
          </p:cNvSpPr>
          <p:nvPr>
            <p:ph type="body" sz="quarter" idx="15"/>
          </p:nvPr>
        </p:nvSpPr>
        <p:spPr>
          <a:xfrm>
            <a:off x="4136080" y="5489045"/>
            <a:ext cx="4106476" cy="686121"/>
          </a:xfrm>
          <a:prstGeom prst="rect">
            <a:avLst/>
          </a:prstGeom>
        </p:spPr>
        <p:txBody>
          <a:bodyPr anchor="ctr">
            <a:noAutofit/>
          </a:bodyPr>
          <a:lstStyle>
            <a:lvl1pPr marL="0" marR="0" indent="0" algn="l" defTabSz="914400" rtl="0" eaLnBrk="1" fontAlgn="base" latinLnBrk="0" hangingPunct="1">
              <a:lnSpc>
                <a:spcPct val="100000"/>
              </a:lnSpc>
              <a:spcBef>
                <a:spcPct val="0"/>
              </a:spcBef>
              <a:spcAft>
                <a:spcPct val="0"/>
              </a:spcAft>
              <a:buClrTx/>
              <a:buSzTx/>
              <a:buFontTx/>
              <a:buNone/>
              <a:tabLst/>
              <a:defRPr sz="1400" i="0">
                <a:solidFill>
                  <a:schemeClr val="bg1"/>
                </a:solidFill>
              </a:defRPr>
            </a:lvl1pPr>
          </a:lstStyle>
          <a:p>
            <a:pPr lvl="0"/>
            <a:r>
              <a:rPr lang="en-US" smtClean="0"/>
              <a:t>Click to edit Master text styles</a:t>
            </a:r>
          </a:p>
        </p:txBody>
      </p:sp>
      <p:sp>
        <p:nvSpPr>
          <p:cNvPr id="11" name="Text Placeholder 28"/>
          <p:cNvSpPr>
            <a:spLocks noGrp="1"/>
          </p:cNvSpPr>
          <p:nvPr>
            <p:ph type="body" sz="quarter" idx="16"/>
          </p:nvPr>
        </p:nvSpPr>
        <p:spPr>
          <a:xfrm>
            <a:off x="4123637" y="3914775"/>
            <a:ext cx="4106476" cy="890415"/>
          </a:xfrm>
          <a:prstGeom prst="rect">
            <a:avLst/>
          </a:prstGeom>
        </p:spPr>
        <p:txBody>
          <a:bodyPr anchor="ctr"/>
          <a:lstStyle>
            <a:lvl1pPr marL="0" indent="0">
              <a:buFontTx/>
              <a:buNone/>
              <a:defRPr sz="2400" i="1">
                <a:solidFill>
                  <a:schemeClr val="bg1"/>
                </a:solidFill>
                <a:latin typeface="Verdana" pitchFamily="34" charset="0"/>
                <a:ea typeface="Verdana" pitchFamily="34" charset="0"/>
                <a:cs typeface="Verdana" pitchFamily="34" charset="0"/>
              </a:defRPr>
            </a:lvl1pPr>
            <a:lvl2pPr>
              <a:defRPr sz="2400" i="1">
                <a:solidFill>
                  <a:schemeClr val="bg1"/>
                </a:solidFill>
              </a:defRPr>
            </a:lvl2pPr>
            <a:lvl3pPr>
              <a:defRPr sz="2400" i="1">
                <a:solidFill>
                  <a:schemeClr val="bg1"/>
                </a:solidFill>
              </a:defRPr>
            </a:lvl3pPr>
            <a:lvl4pPr>
              <a:defRPr sz="2400" i="1">
                <a:solidFill>
                  <a:schemeClr val="bg1"/>
                </a:solidFill>
              </a:defRPr>
            </a:lvl4pPr>
            <a:lvl5pPr>
              <a:defRPr sz="2400" i="1">
                <a:solidFill>
                  <a:schemeClr val="bg1"/>
                </a:solidFill>
              </a:defRPr>
            </a:lvl5pPr>
          </a:lstStyle>
          <a:p>
            <a:pPr lvl="0"/>
            <a:r>
              <a:rPr lang="en-US" smtClean="0"/>
              <a:t>Click to edit Master text styles</a:t>
            </a:r>
          </a:p>
        </p:txBody>
      </p:sp>
      <p:sp>
        <p:nvSpPr>
          <p:cNvPr id="14" name="Rectangle 4"/>
          <p:cNvSpPr>
            <a:spLocks noGrp="1" noChangeArrowheads="1"/>
          </p:cNvSpPr>
          <p:nvPr>
            <p:ph type="dt" sz="half" idx="17"/>
          </p:nvPr>
        </p:nvSpPr>
        <p:spPr>
          <a:xfrm>
            <a:off x="6553200" y="6435725"/>
            <a:ext cx="2133600" cy="268288"/>
          </a:xfrm>
          <a:prstGeom prst="rect">
            <a:avLst/>
          </a:prstGeom>
        </p:spPr>
        <p:txBody>
          <a:bodyPr/>
          <a:lstStyle>
            <a:lvl1pPr algn="r">
              <a:defRPr b="1">
                <a:solidFill>
                  <a:schemeClr val="bg1"/>
                </a:solidFill>
              </a:defRPr>
            </a:lvl1pPr>
          </a:lstStyle>
          <a:p>
            <a:pPr>
              <a:defRPr/>
            </a:pPr>
            <a:endParaRPr lang="en-GB" altLang="en-US">
              <a:solidFill>
                <a:srgbClr val="FFFFFF"/>
              </a:solidFill>
            </a:endParaRPr>
          </a:p>
        </p:txBody>
      </p:sp>
    </p:spTree>
    <p:extLst>
      <p:ext uri="{BB962C8B-B14F-4D97-AF65-F5344CB8AC3E}">
        <p14:creationId xmlns:p14="http://schemas.microsoft.com/office/powerpoint/2010/main" val="415228151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10_Title + picture Slide">
    <p:spTree>
      <p:nvGrpSpPr>
        <p:cNvPr id="1" name=""/>
        <p:cNvGrpSpPr/>
        <p:nvPr/>
      </p:nvGrpSpPr>
      <p:grpSpPr>
        <a:xfrm>
          <a:off x="0" y="0"/>
          <a:ext cx="0" cy="0"/>
          <a:chOff x="0" y="0"/>
          <a:chExt cx="0" cy="0"/>
        </a:xfrm>
      </p:grpSpPr>
      <p:sp>
        <p:nvSpPr>
          <p:cNvPr id="8" name="Rectangle 7"/>
          <p:cNvSpPr>
            <a:spLocks noChangeArrowheads="1"/>
          </p:cNvSpPr>
          <p:nvPr/>
        </p:nvSpPr>
        <p:spPr bwMode="auto">
          <a:xfrm>
            <a:off x="0" y="971550"/>
            <a:ext cx="9144000" cy="5886450"/>
          </a:xfrm>
          <a:prstGeom prst="rect">
            <a:avLst/>
          </a:prstGeom>
          <a:solidFill>
            <a:srgbClr val="0F5494"/>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25400">
                <a:solidFill>
                  <a:srgbClr val="0F5494"/>
                </a:solidFill>
                <a:miter lim="800000"/>
                <a:headEnd/>
                <a:tailEnd/>
              </a14:hiddenLine>
            </a:ext>
          </a:extLst>
        </p:spPr>
        <p:txBody>
          <a:bodyPr anchor="ctr"/>
          <a:lstStyle>
            <a:lvl1pPr defTabSz="457200" eaLnBrk="0" hangingPunct="0">
              <a:defRPr sz="7600" b="1">
                <a:solidFill>
                  <a:srgbClr val="FFD624"/>
                </a:solidFill>
                <a:latin typeface="Verdana" pitchFamily="34" charset="0"/>
              </a:defRPr>
            </a:lvl1pPr>
            <a:lvl2pPr marL="742950" indent="-285750" defTabSz="457200" eaLnBrk="0" hangingPunct="0">
              <a:defRPr sz="7600" b="1">
                <a:solidFill>
                  <a:srgbClr val="FFD624"/>
                </a:solidFill>
                <a:latin typeface="Verdana" pitchFamily="34" charset="0"/>
              </a:defRPr>
            </a:lvl2pPr>
            <a:lvl3pPr marL="1143000" indent="-228600" defTabSz="457200" eaLnBrk="0" hangingPunct="0">
              <a:defRPr sz="7600" b="1">
                <a:solidFill>
                  <a:srgbClr val="FFD624"/>
                </a:solidFill>
                <a:latin typeface="Verdana" pitchFamily="34" charset="0"/>
              </a:defRPr>
            </a:lvl3pPr>
            <a:lvl4pPr marL="1600200" indent="-228600" defTabSz="457200" eaLnBrk="0" hangingPunct="0">
              <a:defRPr sz="7600" b="1">
                <a:solidFill>
                  <a:srgbClr val="FFD624"/>
                </a:solidFill>
                <a:latin typeface="Verdana" pitchFamily="34" charset="0"/>
              </a:defRPr>
            </a:lvl4pPr>
            <a:lvl5pPr marL="2057400" indent="-228600" defTabSz="457200" eaLnBrk="0" hangingPunct="0">
              <a:defRPr sz="7600" b="1">
                <a:solidFill>
                  <a:srgbClr val="FFD624"/>
                </a:solidFill>
                <a:latin typeface="Verdana" pitchFamily="34" charset="0"/>
              </a:defRPr>
            </a:lvl5pPr>
            <a:lvl6pPr marL="2514600" indent="-228600" defTabSz="457200" eaLnBrk="0" fontAlgn="base" hangingPunct="0">
              <a:spcBef>
                <a:spcPct val="0"/>
              </a:spcBef>
              <a:spcAft>
                <a:spcPct val="0"/>
              </a:spcAft>
              <a:defRPr sz="7600" b="1">
                <a:solidFill>
                  <a:srgbClr val="FFD624"/>
                </a:solidFill>
                <a:latin typeface="Verdana" pitchFamily="34" charset="0"/>
              </a:defRPr>
            </a:lvl6pPr>
            <a:lvl7pPr marL="2971800" indent="-228600" defTabSz="457200" eaLnBrk="0" fontAlgn="base" hangingPunct="0">
              <a:spcBef>
                <a:spcPct val="0"/>
              </a:spcBef>
              <a:spcAft>
                <a:spcPct val="0"/>
              </a:spcAft>
              <a:defRPr sz="7600" b="1">
                <a:solidFill>
                  <a:srgbClr val="FFD624"/>
                </a:solidFill>
                <a:latin typeface="Verdana" pitchFamily="34" charset="0"/>
              </a:defRPr>
            </a:lvl7pPr>
            <a:lvl8pPr marL="3429000" indent="-228600" defTabSz="457200" eaLnBrk="0" fontAlgn="base" hangingPunct="0">
              <a:spcBef>
                <a:spcPct val="0"/>
              </a:spcBef>
              <a:spcAft>
                <a:spcPct val="0"/>
              </a:spcAft>
              <a:defRPr sz="7600" b="1">
                <a:solidFill>
                  <a:srgbClr val="FFD624"/>
                </a:solidFill>
                <a:latin typeface="Verdana" pitchFamily="34" charset="0"/>
              </a:defRPr>
            </a:lvl8pPr>
            <a:lvl9pPr marL="3886200" indent="-228600" defTabSz="457200" eaLnBrk="0" fontAlgn="base" hangingPunct="0">
              <a:spcBef>
                <a:spcPct val="0"/>
              </a:spcBef>
              <a:spcAft>
                <a:spcPct val="0"/>
              </a:spcAft>
              <a:defRPr sz="7600" b="1">
                <a:solidFill>
                  <a:srgbClr val="FFD624"/>
                </a:solidFill>
                <a:latin typeface="Verdana" pitchFamily="34" charset="0"/>
              </a:defRPr>
            </a:lvl9pPr>
          </a:lstStyle>
          <a:p>
            <a:pPr algn="ctr" eaLnBrk="1" hangingPunct="1">
              <a:defRPr/>
            </a:pPr>
            <a:endParaRPr lang="en-US" altLang="en-US" sz="1800" b="0" smtClean="0">
              <a:solidFill>
                <a:srgbClr val="FFFFFF"/>
              </a:solidFill>
              <a:ea typeface="MS PGothic" pitchFamily="34" charset="-128"/>
            </a:endParaRPr>
          </a:p>
        </p:txBody>
      </p:sp>
      <p:sp>
        <p:nvSpPr>
          <p:cNvPr id="10" name="Rectangle 26"/>
          <p:cNvSpPr>
            <a:spLocks noChangeArrowheads="1"/>
          </p:cNvSpPr>
          <p:nvPr/>
        </p:nvSpPr>
        <p:spPr bwMode="auto">
          <a:xfrm>
            <a:off x="457200" y="64357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defRPr/>
            </a:pPr>
            <a:endParaRPr lang="en-US" altLang="en-US" sz="900" b="0" smtClean="0">
              <a:solidFill>
                <a:srgbClr val="FFFFFF"/>
              </a:solidFill>
              <a:ea typeface="MS PGothic" pitchFamily="34" charset="-128"/>
            </a:endParaRPr>
          </a:p>
        </p:txBody>
      </p:sp>
      <p:pic>
        <p:nvPicPr>
          <p:cNvPr id="11"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33850" y="6437313"/>
            <a:ext cx="63023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36988" y="258763"/>
            <a:ext cx="14573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2"/>
          <p:cNvSpPr>
            <a:spLocks noGrp="1"/>
          </p:cNvSpPr>
          <p:nvPr>
            <p:ph type="pic" idx="10"/>
          </p:nvPr>
        </p:nvSpPr>
        <p:spPr>
          <a:xfrm>
            <a:off x="0" y="971550"/>
            <a:ext cx="4132263" cy="5886450"/>
          </a:xfrm>
          <a:prstGeom prst="rect">
            <a:avLst/>
          </a:prstGeom>
        </p:spPr>
        <p:txBody>
          <a:bodyPr anchor="ct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
        <p:nvSpPr>
          <p:cNvPr id="3076" name="Rectangle 4"/>
          <p:cNvSpPr>
            <a:spLocks noGrp="1" noChangeArrowheads="1"/>
          </p:cNvSpPr>
          <p:nvPr>
            <p:ph type="ctrTitle"/>
          </p:nvPr>
        </p:nvSpPr>
        <p:spPr>
          <a:xfrm>
            <a:off x="4765674" y="3124200"/>
            <a:ext cx="4114715" cy="790575"/>
          </a:xfrm>
          <a:prstGeom prst="rect">
            <a:avLst/>
          </a:prstGeom>
        </p:spPr>
        <p:txBody>
          <a:bodyPr lIns="91440" tIns="45720" rIns="91440" bIns="45720"/>
          <a:lstStyle>
            <a:lvl1pPr marL="3175">
              <a:defRPr sz="6000">
                <a:solidFill>
                  <a:srgbClr val="FFD624"/>
                </a:solidFill>
              </a:defRPr>
            </a:lvl1pPr>
          </a:lstStyle>
          <a:p>
            <a:pPr lvl="0"/>
            <a:r>
              <a:rPr lang="en-US" noProof="0" smtClean="0"/>
              <a:t>Click to edit Master title style</a:t>
            </a:r>
            <a:endParaRPr lang="en-GB" noProof="0" dirty="0" smtClean="0"/>
          </a:p>
        </p:txBody>
      </p:sp>
      <p:sp>
        <p:nvSpPr>
          <p:cNvPr id="14" name="Text Placeholder 13"/>
          <p:cNvSpPr>
            <a:spLocks noGrp="1"/>
          </p:cNvSpPr>
          <p:nvPr>
            <p:ph type="body" sz="quarter" idx="11"/>
          </p:nvPr>
        </p:nvSpPr>
        <p:spPr>
          <a:xfrm>
            <a:off x="4765675" y="1375647"/>
            <a:ext cx="4106476" cy="1707418"/>
          </a:xfrm>
          <a:prstGeom prst="rect">
            <a:avLst/>
          </a:prstGeom>
          <a:noFill/>
        </p:spPr>
        <p:txBody>
          <a:bodyPr/>
          <a:lstStyle>
            <a:lvl1pPr marL="0" marR="0" indent="0" algn="l" defTabSz="914400" rtl="0" eaLnBrk="1" fontAlgn="base" latinLnBrk="0" hangingPunct="1">
              <a:lnSpc>
                <a:spcPct val="100000"/>
              </a:lnSpc>
              <a:spcBef>
                <a:spcPct val="0"/>
              </a:spcBef>
              <a:spcAft>
                <a:spcPct val="0"/>
              </a:spcAft>
              <a:buClrTx/>
              <a:buSzTx/>
              <a:buFontTx/>
              <a:buNone/>
              <a:tabLst/>
              <a:defRPr sz="3000" b="1" i="0">
                <a:solidFill>
                  <a:schemeClr val="bg1"/>
                </a:solidFill>
              </a:defRPr>
            </a:lvl1pPr>
          </a:lstStyle>
          <a:p>
            <a:pPr lvl="0"/>
            <a:r>
              <a:rPr lang="en-US" smtClean="0"/>
              <a:t>Click to edit Master text styles</a:t>
            </a:r>
          </a:p>
        </p:txBody>
      </p:sp>
      <p:sp>
        <p:nvSpPr>
          <p:cNvPr id="19" name="Text Placeholder 13"/>
          <p:cNvSpPr>
            <a:spLocks noGrp="1"/>
          </p:cNvSpPr>
          <p:nvPr>
            <p:ph type="body" sz="quarter" idx="14"/>
          </p:nvPr>
        </p:nvSpPr>
        <p:spPr>
          <a:xfrm>
            <a:off x="4765675" y="5125867"/>
            <a:ext cx="4106476" cy="686121"/>
          </a:xfrm>
          <a:prstGeom prst="rect">
            <a:avLst/>
          </a:prstGeom>
        </p:spPr>
        <p:txBody>
          <a:bodyPr anchor="ctr"/>
          <a:lstStyle>
            <a:lvl1pPr marL="0" marR="0" indent="0" algn="l" defTabSz="914400" rtl="0" eaLnBrk="1" fontAlgn="base" latinLnBrk="0" hangingPunct="1">
              <a:lnSpc>
                <a:spcPct val="100000"/>
              </a:lnSpc>
              <a:spcBef>
                <a:spcPct val="0"/>
              </a:spcBef>
              <a:spcAft>
                <a:spcPct val="0"/>
              </a:spcAft>
              <a:buClrTx/>
              <a:buSzTx/>
              <a:buFontTx/>
              <a:buNone/>
              <a:tabLst/>
              <a:defRPr sz="2000" b="1" i="0">
                <a:solidFill>
                  <a:srgbClr val="FFD624"/>
                </a:solidFill>
                <a:latin typeface="Verdana" pitchFamily="34" charset="0"/>
                <a:ea typeface="Verdana" pitchFamily="34" charset="0"/>
                <a:cs typeface="Verdana" pitchFamily="34" charset="0"/>
              </a:defRPr>
            </a:lvl1pPr>
          </a:lstStyle>
          <a:p>
            <a:pPr lvl="0"/>
            <a:r>
              <a:rPr lang="en-US" smtClean="0"/>
              <a:t>Click to edit Master text styles</a:t>
            </a:r>
          </a:p>
        </p:txBody>
      </p:sp>
      <p:sp>
        <p:nvSpPr>
          <p:cNvPr id="21" name="Text Placeholder 13"/>
          <p:cNvSpPr>
            <a:spLocks noGrp="1"/>
          </p:cNvSpPr>
          <p:nvPr>
            <p:ph type="body" sz="quarter" idx="15"/>
          </p:nvPr>
        </p:nvSpPr>
        <p:spPr>
          <a:xfrm>
            <a:off x="4778118" y="5643032"/>
            <a:ext cx="4106476" cy="686121"/>
          </a:xfrm>
          <a:prstGeom prst="rect">
            <a:avLst/>
          </a:prstGeom>
        </p:spPr>
        <p:txBody>
          <a:bodyPr anchor="ctr">
            <a:noAutofit/>
          </a:bodyPr>
          <a:lstStyle>
            <a:lvl1pPr marL="0" marR="0" indent="0" algn="l" defTabSz="914400" rtl="0" eaLnBrk="1" fontAlgn="base" latinLnBrk="0" hangingPunct="1">
              <a:lnSpc>
                <a:spcPct val="100000"/>
              </a:lnSpc>
              <a:spcBef>
                <a:spcPct val="0"/>
              </a:spcBef>
              <a:spcAft>
                <a:spcPct val="0"/>
              </a:spcAft>
              <a:buClrTx/>
              <a:buSzTx/>
              <a:buFontTx/>
              <a:buNone/>
              <a:tabLst/>
              <a:defRPr sz="1400" i="0">
                <a:solidFill>
                  <a:schemeClr val="bg1"/>
                </a:solidFill>
              </a:defRPr>
            </a:lvl1pPr>
          </a:lstStyle>
          <a:p>
            <a:pPr lvl="0"/>
            <a:r>
              <a:rPr lang="en-US" smtClean="0"/>
              <a:t>Click to edit Master text styles</a:t>
            </a:r>
          </a:p>
        </p:txBody>
      </p:sp>
      <p:sp>
        <p:nvSpPr>
          <p:cNvPr id="29" name="Text Placeholder 28"/>
          <p:cNvSpPr>
            <a:spLocks noGrp="1"/>
          </p:cNvSpPr>
          <p:nvPr>
            <p:ph type="body" sz="quarter" idx="16"/>
          </p:nvPr>
        </p:nvSpPr>
        <p:spPr>
          <a:xfrm>
            <a:off x="4765675" y="4068762"/>
            <a:ext cx="4106476" cy="890415"/>
          </a:xfrm>
          <a:prstGeom prst="rect">
            <a:avLst/>
          </a:prstGeom>
        </p:spPr>
        <p:txBody>
          <a:bodyPr anchor="ctr"/>
          <a:lstStyle>
            <a:lvl1pPr marL="0" indent="0">
              <a:buFontTx/>
              <a:buNone/>
              <a:defRPr sz="2400" i="1">
                <a:solidFill>
                  <a:schemeClr val="bg1"/>
                </a:solidFill>
                <a:latin typeface="Verdana" pitchFamily="34" charset="0"/>
                <a:ea typeface="Verdana" pitchFamily="34" charset="0"/>
                <a:cs typeface="Verdana" pitchFamily="34" charset="0"/>
              </a:defRPr>
            </a:lvl1pPr>
            <a:lvl2pPr>
              <a:defRPr sz="2400" i="1">
                <a:solidFill>
                  <a:schemeClr val="bg1"/>
                </a:solidFill>
              </a:defRPr>
            </a:lvl2pPr>
            <a:lvl3pPr>
              <a:defRPr sz="2400" i="1">
                <a:solidFill>
                  <a:schemeClr val="bg1"/>
                </a:solidFill>
              </a:defRPr>
            </a:lvl3pPr>
            <a:lvl4pPr>
              <a:defRPr sz="2400" i="1">
                <a:solidFill>
                  <a:schemeClr val="bg1"/>
                </a:solidFill>
              </a:defRPr>
            </a:lvl4pPr>
            <a:lvl5pPr>
              <a:defRPr sz="2400" i="1">
                <a:solidFill>
                  <a:schemeClr val="bg1"/>
                </a:solidFill>
              </a:defRPr>
            </a:lvl5pPr>
          </a:lstStyle>
          <a:p>
            <a:pPr lvl="0"/>
            <a:r>
              <a:rPr lang="en-US" smtClean="0"/>
              <a:t>Click to edit Master text styles</a:t>
            </a:r>
          </a:p>
        </p:txBody>
      </p:sp>
      <p:sp>
        <p:nvSpPr>
          <p:cNvPr id="13" name="Rectangle 4"/>
          <p:cNvSpPr>
            <a:spLocks noGrp="1" noChangeArrowheads="1"/>
          </p:cNvSpPr>
          <p:nvPr>
            <p:ph type="dt" sz="half" idx="17"/>
          </p:nvPr>
        </p:nvSpPr>
        <p:spPr>
          <a:xfrm>
            <a:off x="6553200" y="6435725"/>
            <a:ext cx="2133600" cy="268288"/>
          </a:xfrm>
          <a:prstGeom prst="rect">
            <a:avLst/>
          </a:prstGeom>
        </p:spPr>
        <p:txBody>
          <a:bodyPr/>
          <a:lstStyle>
            <a:lvl1pPr algn="r">
              <a:defRPr b="1">
                <a:solidFill>
                  <a:schemeClr val="bg1"/>
                </a:solidFill>
              </a:defRPr>
            </a:lvl1pPr>
          </a:lstStyle>
          <a:p>
            <a:pPr>
              <a:defRPr/>
            </a:pPr>
            <a:endParaRPr lang="en-GB" altLang="en-US">
              <a:solidFill>
                <a:srgbClr val="FFFFFF"/>
              </a:solidFill>
            </a:endParaRPr>
          </a:p>
        </p:txBody>
      </p:sp>
    </p:spTree>
    <p:extLst>
      <p:ext uri="{BB962C8B-B14F-4D97-AF65-F5344CB8AC3E}">
        <p14:creationId xmlns:p14="http://schemas.microsoft.com/office/powerpoint/2010/main" val="130229200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7_text + picture">
    <p:spTree>
      <p:nvGrpSpPr>
        <p:cNvPr id="1" name=""/>
        <p:cNvGrpSpPr/>
        <p:nvPr/>
      </p:nvGrpSpPr>
      <p:grpSpPr>
        <a:xfrm>
          <a:off x="0" y="0"/>
          <a:ext cx="0" cy="0"/>
          <a:chOff x="0" y="0"/>
          <a:chExt cx="0" cy="0"/>
        </a:xfrm>
      </p:grpSpPr>
      <p:sp>
        <p:nvSpPr>
          <p:cNvPr id="7" name="Picture Placeholder 2"/>
          <p:cNvSpPr>
            <a:spLocks noGrp="1"/>
          </p:cNvSpPr>
          <p:nvPr>
            <p:ph type="pic" idx="12"/>
          </p:nvPr>
        </p:nvSpPr>
        <p:spPr>
          <a:xfrm>
            <a:off x="4762501" y="971550"/>
            <a:ext cx="4381500" cy="5886450"/>
          </a:xfrm>
          <a:prstGeom prst="rect">
            <a:avLst/>
          </a:prstGeom>
        </p:spPr>
        <p:txBody>
          <a:bodyPr anchor="ct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
        <p:nvSpPr>
          <p:cNvPr id="2" name="Title 1"/>
          <p:cNvSpPr>
            <a:spLocks noGrp="1"/>
          </p:cNvSpPr>
          <p:nvPr>
            <p:ph type="title"/>
          </p:nvPr>
        </p:nvSpPr>
        <p:spPr>
          <a:xfrm>
            <a:off x="395288" y="1339850"/>
            <a:ext cx="4128160" cy="1063485"/>
          </a:xfrm>
          <a:prstGeom prst="rect">
            <a:avLst/>
          </a:prstGeom>
        </p:spPr>
        <p:txBody>
          <a:bodyPr/>
          <a:lstStyle>
            <a:lvl1pPr>
              <a:defRPr baseline="0"/>
            </a:lvl1pPr>
          </a:lstStyle>
          <a:p>
            <a:r>
              <a:rPr lang="en-US" smtClean="0"/>
              <a:t>Click to edit Master title style</a:t>
            </a:r>
            <a:endParaRPr lang="en-GB" dirty="0"/>
          </a:p>
        </p:txBody>
      </p:sp>
      <p:sp>
        <p:nvSpPr>
          <p:cNvPr id="3" name="Content Placeholder 2"/>
          <p:cNvSpPr>
            <a:spLocks noGrp="1"/>
          </p:cNvSpPr>
          <p:nvPr>
            <p:ph sz="half" idx="1"/>
          </p:nvPr>
        </p:nvSpPr>
        <p:spPr>
          <a:xfrm>
            <a:off x="461246" y="2492375"/>
            <a:ext cx="4034554" cy="3738492"/>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 name="Date Placeholder 4"/>
          <p:cNvSpPr>
            <a:spLocks noGrp="1" noChangeArrowheads="1"/>
          </p:cNvSpPr>
          <p:nvPr>
            <p:ph type="dt" sz="half" idx="13"/>
          </p:nvPr>
        </p:nvSpPr>
        <p:spPr>
          <a:xfrm>
            <a:off x="457200" y="6435725"/>
            <a:ext cx="2133600" cy="268288"/>
          </a:xfrm>
          <a:prstGeom prst="rect">
            <a:avLst/>
          </a:prstGeom>
        </p:spPr>
        <p:txBody>
          <a:bodyPr/>
          <a:lstStyle>
            <a:lvl1pPr>
              <a:defRPr/>
            </a:lvl1pPr>
          </a:lstStyle>
          <a:p>
            <a:pPr>
              <a:defRPr/>
            </a:pPr>
            <a:endParaRPr lang="en-GB" altLang="en-US">
              <a:solidFill>
                <a:srgbClr val="000000"/>
              </a:solidFill>
            </a:endParaRPr>
          </a:p>
        </p:txBody>
      </p:sp>
    </p:spTree>
    <p:extLst>
      <p:ext uri="{BB962C8B-B14F-4D97-AF65-F5344CB8AC3E}">
        <p14:creationId xmlns:p14="http://schemas.microsoft.com/office/powerpoint/2010/main" val="400198255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9_Two Content">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4651572" y="2507211"/>
            <a:ext cx="4039274" cy="3738492"/>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2" name="Title 1"/>
          <p:cNvSpPr>
            <a:spLocks noGrp="1"/>
          </p:cNvSpPr>
          <p:nvPr>
            <p:ph type="title"/>
          </p:nvPr>
        </p:nvSpPr>
        <p:spPr>
          <a:xfrm>
            <a:off x="461246" y="1339850"/>
            <a:ext cx="8237692" cy="936625"/>
          </a:xfrm>
          <a:prstGeom prst="rect">
            <a:avLst/>
          </a:prstGeom>
        </p:spPr>
        <p:txBody>
          <a:bodyPr/>
          <a:lstStyle/>
          <a:p>
            <a:r>
              <a:rPr lang="en-US" smtClean="0"/>
              <a:t>Click to edit Master title style</a:t>
            </a:r>
            <a:endParaRPr lang="en-GB" dirty="0"/>
          </a:p>
        </p:txBody>
      </p:sp>
      <p:sp>
        <p:nvSpPr>
          <p:cNvPr id="7" name="Content Placeholder 2"/>
          <p:cNvSpPr>
            <a:spLocks noGrp="1"/>
          </p:cNvSpPr>
          <p:nvPr>
            <p:ph sz="half" idx="12"/>
          </p:nvPr>
        </p:nvSpPr>
        <p:spPr>
          <a:xfrm>
            <a:off x="469338" y="2508560"/>
            <a:ext cx="4034554" cy="3738492"/>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 name="Date Placeholder 4"/>
          <p:cNvSpPr>
            <a:spLocks noGrp="1" noChangeArrowheads="1"/>
          </p:cNvSpPr>
          <p:nvPr>
            <p:ph type="dt" sz="half" idx="14"/>
          </p:nvPr>
        </p:nvSpPr>
        <p:spPr>
          <a:xfrm>
            <a:off x="457200" y="6435725"/>
            <a:ext cx="2133600" cy="268288"/>
          </a:xfrm>
          <a:prstGeom prst="rect">
            <a:avLst/>
          </a:prstGeom>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5"/>
          </p:nvPr>
        </p:nvSpPr>
        <p:spPr>
          <a:xfrm>
            <a:off x="6553200" y="6435725"/>
            <a:ext cx="2133600" cy="277813"/>
          </a:xfrm>
          <a:prstGeom prst="rect">
            <a:avLst/>
          </a:prstGeom>
          <a:ln/>
        </p:spPr>
        <p:txBody>
          <a:bodyPr/>
          <a:lstStyle>
            <a:lvl1pPr>
              <a:defRPr/>
            </a:lvl1pPr>
          </a:lstStyle>
          <a:p>
            <a:pPr>
              <a:defRPr/>
            </a:pPr>
            <a:fld id="{4D0B10B7-2F0F-4525-AC16-0BD7DEC2EB51}" type="slidenum">
              <a:rPr lang="en-GB" altLang="en-US">
                <a:solidFill>
                  <a:srgbClr val="000000"/>
                </a:solidFill>
              </a:rPr>
              <a:pPr>
                <a:defRPr/>
              </a:pPr>
              <a:t>‹#›</a:t>
            </a:fld>
            <a:endParaRPr lang="en-GB" altLang="en-US" sz="1400">
              <a:solidFill>
                <a:srgbClr val="000000"/>
              </a:solidFill>
              <a:latin typeface="Arial" pitchFamily="34" charset="0"/>
            </a:endParaRPr>
          </a:p>
        </p:txBody>
      </p:sp>
    </p:spTree>
    <p:extLst>
      <p:ext uri="{BB962C8B-B14F-4D97-AF65-F5344CB8AC3E}">
        <p14:creationId xmlns:p14="http://schemas.microsoft.com/office/powerpoint/2010/main" val="61852551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7_Comparison">
    <p:spTree>
      <p:nvGrpSpPr>
        <p:cNvPr id="1" name=""/>
        <p:cNvGrpSpPr/>
        <p:nvPr/>
      </p:nvGrpSpPr>
      <p:grpSpPr>
        <a:xfrm>
          <a:off x="0" y="0"/>
          <a:ext cx="0" cy="0"/>
          <a:chOff x="0" y="0"/>
          <a:chExt cx="0" cy="0"/>
        </a:xfrm>
      </p:grpSpPr>
      <p:sp>
        <p:nvSpPr>
          <p:cNvPr id="9" name="Content Placeholder 2"/>
          <p:cNvSpPr>
            <a:spLocks noGrp="1"/>
          </p:cNvSpPr>
          <p:nvPr>
            <p:ph sz="half" idx="12"/>
          </p:nvPr>
        </p:nvSpPr>
        <p:spPr>
          <a:xfrm>
            <a:off x="469338" y="3406746"/>
            <a:ext cx="4034554" cy="2840305"/>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2" name="Title 1"/>
          <p:cNvSpPr>
            <a:spLocks noGrp="1"/>
          </p:cNvSpPr>
          <p:nvPr>
            <p:ph type="title"/>
          </p:nvPr>
        </p:nvSpPr>
        <p:spPr>
          <a:xfrm>
            <a:off x="457200" y="1375155"/>
            <a:ext cx="8229600" cy="1143000"/>
          </a:xfrm>
          <a:prstGeom prst="rect">
            <a:avLst/>
          </a:prstGeo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2700367"/>
            <a:ext cx="4040188" cy="639762"/>
          </a:xfrm>
          <a:prstGeom prst="rect">
            <a:avLst/>
          </a:prstGeo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700367"/>
            <a:ext cx="4041775" cy="639762"/>
          </a:xfrm>
          <a:prstGeom prst="rect">
            <a:avLst/>
          </a:prstGeo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2"/>
          <p:cNvSpPr>
            <a:spLocks noGrp="1"/>
          </p:cNvSpPr>
          <p:nvPr>
            <p:ph sz="half" idx="13"/>
          </p:nvPr>
        </p:nvSpPr>
        <p:spPr>
          <a:xfrm>
            <a:off x="4648200" y="3413489"/>
            <a:ext cx="4034554" cy="2840305"/>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Rectangle 4"/>
          <p:cNvSpPr>
            <a:spLocks noGrp="1" noChangeArrowheads="1"/>
          </p:cNvSpPr>
          <p:nvPr>
            <p:ph type="dt" sz="half" idx="14"/>
          </p:nvPr>
        </p:nvSpPr>
        <p:spPr>
          <a:xfrm>
            <a:off x="457200" y="6435725"/>
            <a:ext cx="2133600" cy="268288"/>
          </a:xfrm>
          <a:prstGeom prst="rect">
            <a:avLst/>
          </a:prstGeom>
          <a:ln/>
        </p:spPr>
        <p:txBody>
          <a:bodyPr/>
          <a:lstStyle>
            <a:lvl1pPr>
              <a:defRPr/>
            </a:lvl1pPr>
          </a:lstStyle>
          <a:p>
            <a:pPr>
              <a:defRPr/>
            </a:pPr>
            <a:endParaRPr lang="en-GB" altLang="en-US">
              <a:solidFill>
                <a:srgbClr val="000000"/>
              </a:solidFill>
            </a:endParaRPr>
          </a:p>
        </p:txBody>
      </p:sp>
      <p:sp>
        <p:nvSpPr>
          <p:cNvPr id="8" name="Rectangle 6"/>
          <p:cNvSpPr>
            <a:spLocks noGrp="1" noChangeArrowheads="1"/>
          </p:cNvSpPr>
          <p:nvPr>
            <p:ph type="sldNum" sz="quarter" idx="15"/>
          </p:nvPr>
        </p:nvSpPr>
        <p:spPr>
          <a:xfrm>
            <a:off x="6553200" y="6435725"/>
            <a:ext cx="2133600" cy="277813"/>
          </a:xfrm>
          <a:prstGeom prst="rect">
            <a:avLst/>
          </a:prstGeom>
          <a:ln/>
        </p:spPr>
        <p:txBody>
          <a:bodyPr/>
          <a:lstStyle>
            <a:lvl1pPr>
              <a:defRPr/>
            </a:lvl1pPr>
          </a:lstStyle>
          <a:p>
            <a:pPr>
              <a:defRPr/>
            </a:pPr>
            <a:fld id="{7947235E-D23C-42D3-ACA9-23491A3B2655}" type="slidenum">
              <a:rPr lang="en-GB" altLang="en-US">
                <a:solidFill>
                  <a:srgbClr val="000000"/>
                </a:solidFill>
              </a:rPr>
              <a:pPr>
                <a:defRPr/>
              </a:pPr>
              <a:t>‹#›</a:t>
            </a:fld>
            <a:endParaRPr lang="en-GB" altLang="en-US" sz="1400">
              <a:solidFill>
                <a:srgbClr val="000000"/>
              </a:solidFill>
              <a:latin typeface="Arial" pitchFamily="34" charset="0"/>
            </a:endParaRPr>
          </a:p>
        </p:txBody>
      </p:sp>
    </p:spTree>
    <p:extLst>
      <p:ext uri="{BB962C8B-B14F-4D97-AF65-F5344CB8AC3E}">
        <p14:creationId xmlns:p14="http://schemas.microsoft.com/office/powerpoint/2010/main" val="281284804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7_Content with Caption">
    <p:spTree>
      <p:nvGrpSpPr>
        <p:cNvPr id="1" name=""/>
        <p:cNvGrpSpPr/>
        <p:nvPr/>
      </p:nvGrpSpPr>
      <p:grpSpPr>
        <a:xfrm>
          <a:off x="0" y="0"/>
          <a:ext cx="0" cy="0"/>
          <a:chOff x="0" y="0"/>
          <a:chExt cx="0" cy="0"/>
        </a:xfrm>
      </p:grpSpPr>
      <p:sp>
        <p:nvSpPr>
          <p:cNvPr id="10" name="Content Placeholder 2"/>
          <p:cNvSpPr>
            <a:spLocks noGrp="1"/>
          </p:cNvSpPr>
          <p:nvPr>
            <p:ph sz="half" idx="14"/>
          </p:nvPr>
        </p:nvSpPr>
        <p:spPr>
          <a:xfrm>
            <a:off x="3575331" y="1398572"/>
            <a:ext cx="5131699" cy="4848479"/>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Content Placeholder 2"/>
          <p:cNvSpPr>
            <a:spLocks noGrp="1"/>
          </p:cNvSpPr>
          <p:nvPr>
            <p:ph sz="half" idx="12"/>
          </p:nvPr>
        </p:nvSpPr>
        <p:spPr>
          <a:xfrm>
            <a:off x="477430" y="2516622"/>
            <a:ext cx="2985961" cy="3730429"/>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9" name="Text Placeholder 2"/>
          <p:cNvSpPr>
            <a:spLocks noGrp="1"/>
          </p:cNvSpPr>
          <p:nvPr>
            <p:ph type="body" idx="13"/>
          </p:nvPr>
        </p:nvSpPr>
        <p:spPr>
          <a:xfrm>
            <a:off x="465292" y="1432290"/>
            <a:ext cx="2998099" cy="944886"/>
          </a:xfrm>
          <a:prstGeom prst="rect">
            <a:avLst/>
          </a:prstGeo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Date Placeholder 4"/>
          <p:cNvSpPr>
            <a:spLocks noGrp="1" noChangeArrowheads="1"/>
          </p:cNvSpPr>
          <p:nvPr>
            <p:ph type="dt" sz="half" idx="15"/>
          </p:nvPr>
        </p:nvSpPr>
        <p:spPr>
          <a:xfrm>
            <a:off x="457200" y="6435725"/>
            <a:ext cx="2133600" cy="268288"/>
          </a:xfrm>
          <a:prstGeom prst="rect">
            <a:avLst/>
          </a:prstGeom>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6"/>
          </p:nvPr>
        </p:nvSpPr>
        <p:spPr>
          <a:xfrm>
            <a:off x="6553200" y="6435725"/>
            <a:ext cx="2133600" cy="277813"/>
          </a:xfrm>
          <a:prstGeom prst="rect">
            <a:avLst/>
          </a:prstGeom>
          <a:ln/>
        </p:spPr>
        <p:txBody>
          <a:bodyPr/>
          <a:lstStyle>
            <a:lvl1pPr>
              <a:defRPr/>
            </a:lvl1pPr>
          </a:lstStyle>
          <a:p>
            <a:pPr>
              <a:defRPr/>
            </a:pPr>
            <a:fld id="{491F07D4-01F9-4DBA-851E-1A1C4A8856C3}" type="slidenum">
              <a:rPr lang="en-GB" altLang="en-US">
                <a:solidFill>
                  <a:srgbClr val="000000"/>
                </a:solidFill>
              </a:rPr>
              <a:pPr>
                <a:defRPr/>
              </a:pPr>
              <a:t>‹#›</a:t>
            </a:fld>
            <a:endParaRPr lang="en-GB" altLang="en-US" sz="1400">
              <a:solidFill>
                <a:srgbClr val="000000"/>
              </a:solidFill>
              <a:latin typeface="Arial" pitchFamily="34" charset="0"/>
            </a:endParaRPr>
          </a:p>
        </p:txBody>
      </p:sp>
    </p:spTree>
    <p:extLst>
      <p:ext uri="{BB962C8B-B14F-4D97-AF65-F5344CB8AC3E}">
        <p14:creationId xmlns:p14="http://schemas.microsoft.com/office/powerpoint/2010/main" val="188478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EFCAB686-DD7C-49E4-A1E1-398DBD4DB5C1}" type="slidenum">
              <a:rPr lang="en-GB" altLang="en-US">
                <a:solidFill>
                  <a:srgbClr val="000000"/>
                </a:solidFill>
              </a:rPr>
              <a:pPr>
                <a:defRPr/>
              </a:pPr>
              <a:t>‹#›</a:t>
            </a:fld>
            <a:endParaRPr lang="en-GB" altLang="en-US" sz="1400">
              <a:solidFill>
                <a:srgbClr val="000000"/>
              </a:solidFill>
              <a:latin typeface="Arial" pitchFamily="34" charset="0"/>
            </a:endParaRPr>
          </a:p>
        </p:txBody>
      </p:sp>
    </p:spTree>
    <p:extLst>
      <p:ext uri="{BB962C8B-B14F-4D97-AF65-F5344CB8AC3E}">
        <p14:creationId xmlns:p14="http://schemas.microsoft.com/office/powerpoint/2010/main" val="387051007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7" name="Rectangle 8"/>
          <p:cNvSpPr>
            <a:spLocks noChangeArrowheads="1"/>
          </p:cNvSpPr>
          <p:nvPr/>
        </p:nvSpPr>
        <p:spPr bwMode="auto">
          <a:xfrm>
            <a:off x="0" y="971550"/>
            <a:ext cx="9180513" cy="5886450"/>
          </a:xfrm>
          <a:prstGeom prst="rect">
            <a:avLst/>
          </a:prstGeom>
          <a:solidFill>
            <a:srgbClr val="0F5494"/>
          </a:solidFill>
          <a:ln>
            <a:noFill/>
          </a:ln>
          <a:effectLst>
            <a:outerShdw dist="23000" dir="5400000" rotWithShape="0">
              <a:srgbClr val="000000">
                <a:alpha val="34998"/>
              </a:srgbClr>
            </a:outerShdw>
          </a:effectLst>
          <a:extLst>
            <a:ext uri="{91240B29-F687-4F45-9708-019B960494DF}">
              <a14:hiddenLine xmlns:a14="http://schemas.microsoft.com/office/drawing/2010/main" w="25400" algn="ctr">
                <a:solidFill>
                  <a:srgbClr val="0F5494"/>
                </a:solidFill>
                <a:miter lim="800000"/>
                <a:headEnd/>
                <a:tailEnd/>
              </a14:hiddenLine>
            </a:ext>
          </a:extLst>
        </p:spPr>
        <p:txBody>
          <a:bodyPr anchor="ctr"/>
          <a:lstStyle/>
          <a:p>
            <a:pPr algn="ctr" defTabSz="457200"/>
            <a:endParaRPr lang="en-US" sz="1800" b="0" dirty="0">
              <a:solidFill>
                <a:srgbClr val="FFFFFF"/>
              </a:solidFill>
              <a:ea typeface="MS PGothic" pitchFamily="34" charset="-128"/>
            </a:endParaRPr>
          </a:p>
        </p:txBody>
      </p:sp>
      <p:pic>
        <p:nvPicPr>
          <p:cNvPr id="8" name="Picture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32263" y="6437313"/>
            <a:ext cx="633412"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6"/>
          <p:cNvSpPr>
            <a:spLocks noChangeArrowheads="1"/>
          </p:cNvSpPr>
          <p:nvPr/>
        </p:nvSpPr>
        <p:spPr bwMode="auto">
          <a:xfrm>
            <a:off x="457200" y="64357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900" b="0" dirty="0">
              <a:solidFill>
                <a:srgbClr val="FFFFFF"/>
              </a:solidFill>
              <a:ea typeface="MS PGothic" pitchFamily="34" charset="-128"/>
            </a:endParaRPr>
          </a:p>
        </p:txBody>
      </p:sp>
      <p:pic>
        <p:nvPicPr>
          <p:cNvPr id="13"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36988" y="258763"/>
            <a:ext cx="14573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5"/>
          <p:cNvSpPr>
            <a:spLocks noGrp="1" noChangeArrowheads="1"/>
          </p:cNvSpPr>
          <p:nvPr>
            <p:ph type="subTitle" idx="1"/>
          </p:nvPr>
        </p:nvSpPr>
        <p:spPr>
          <a:xfrm>
            <a:off x="611188" y="1410108"/>
            <a:ext cx="8532812" cy="3258996"/>
          </a:xfrm>
          <a:prstGeom prst="rect">
            <a:avLst/>
          </a:prstGeom>
        </p:spPr>
        <p:txBody>
          <a:bodyPr lIns="91440" tIns="45720" rIns="91440" bIns="45720"/>
          <a:lstStyle>
            <a:lvl1pPr marL="0" indent="0">
              <a:buFontTx/>
              <a:buNone/>
              <a:defRPr sz="2800" b="1" i="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ctrTitle"/>
          </p:nvPr>
        </p:nvSpPr>
        <p:spPr>
          <a:xfrm>
            <a:off x="3995738" y="2565400"/>
            <a:ext cx="5040312" cy="790575"/>
          </a:xfrm>
          <a:prstGeom prst="rect">
            <a:avLst/>
          </a:prstGeom>
        </p:spPr>
        <p:txBody>
          <a:bodyPr lIns="91440" tIns="45720" rIns="91440" bIns="45720"/>
          <a:lstStyle>
            <a:lvl1pPr marL="3175">
              <a:defRPr sz="6000">
                <a:solidFill>
                  <a:srgbClr val="FFD624"/>
                </a:solidFill>
              </a:defRPr>
            </a:lvl1pPr>
          </a:lstStyle>
          <a:p>
            <a:pPr lvl="0"/>
            <a:r>
              <a:rPr lang="en-US" noProof="0" smtClean="0"/>
              <a:t>Click to edit Master title style</a:t>
            </a:r>
            <a:endParaRPr lang="en-GB" noProof="0" dirty="0" smtClean="0"/>
          </a:p>
        </p:txBody>
      </p:sp>
      <p:sp>
        <p:nvSpPr>
          <p:cNvPr id="9" name="Text Placeholder 13"/>
          <p:cNvSpPr>
            <a:spLocks noGrp="1"/>
          </p:cNvSpPr>
          <p:nvPr>
            <p:ph type="body" sz="quarter" idx="14"/>
          </p:nvPr>
        </p:nvSpPr>
        <p:spPr>
          <a:xfrm>
            <a:off x="4123637" y="4971880"/>
            <a:ext cx="4106476" cy="686121"/>
          </a:xfrm>
          <a:prstGeom prst="rect">
            <a:avLst/>
          </a:prstGeom>
        </p:spPr>
        <p:txBody>
          <a:bodyPr anchor="ctr"/>
          <a:lstStyle>
            <a:lvl1pPr marL="0" marR="0" indent="0" algn="l" defTabSz="914400" rtl="0" eaLnBrk="1" fontAlgn="base" latinLnBrk="0" hangingPunct="1">
              <a:lnSpc>
                <a:spcPct val="100000"/>
              </a:lnSpc>
              <a:spcBef>
                <a:spcPct val="0"/>
              </a:spcBef>
              <a:spcAft>
                <a:spcPct val="0"/>
              </a:spcAft>
              <a:buClrTx/>
              <a:buSzTx/>
              <a:buFontTx/>
              <a:buNone/>
              <a:tabLst/>
              <a:defRPr sz="2000" b="1" i="0">
                <a:solidFill>
                  <a:srgbClr val="FFD624"/>
                </a:solidFill>
                <a:latin typeface="Verdana" pitchFamily="34" charset="0"/>
                <a:ea typeface="Verdana" pitchFamily="34" charset="0"/>
                <a:cs typeface="Verdana" pitchFamily="34" charset="0"/>
              </a:defRPr>
            </a:lvl1pPr>
          </a:lstStyle>
          <a:p>
            <a:pPr lvl="0"/>
            <a:r>
              <a:rPr lang="en-US" dirty="0" smtClean="0"/>
              <a:t>Click to edit Master text styles</a:t>
            </a:r>
          </a:p>
        </p:txBody>
      </p:sp>
      <p:sp>
        <p:nvSpPr>
          <p:cNvPr id="10" name="Text Placeholder 13"/>
          <p:cNvSpPr>
            <a:spLocks noGrp="1"/>
          </p:cNvSpPr>
          <p:nvPr>
            <p:ph type="body" sz="quarter" idx="15"/>
          </p:nvPr>
        </p:nvSpPr>
        <p:spPr>
          <a:xfrm>
            <a:off x="4136080" y="5489045"/>
            <a:ext cx="4106476" cy="686121"/>
          </a:xfrm>
          <a:prstGeom prst="rect">
            <a:avLst/>
          </a:prstGeom>
        </p:spPr>
        <p:txBody>
          <a:bodyPr anchor="ctr">
            <a:noAutofit/>
          </a:bodyPr>
          <a:lstStyle>
            <a:lvl1pPr marL="0" marR="0" indent="0" algn="l" defTabSz="914400" rtl="0" eaLnBrk="1" fontAlgn="base" latinLnBrk="0" hangingPunct="1">
              <a:lnSpc>
                <a:spcPct val="100000"/>
              </a:lnSpc>
              <a:spcBef>
                <a:spcPct val="0"/>
              </a:spcBef>
              <a:spcAft>
                <a:spcPct val="0"/>
              </a:spcAft>
              <a:buClrTx/>
              <a:buSzTx/>
              <a:buFontTx/>
              <a:buNone/>
              <a:tabLst/>
              <a:defRPr sz="1400" i="0">
                <a:solidFill>
                  <a:schemeClr val="bg1"/>
                </a:solidFill>
              </a:defRPr>
            </a:lvl1pPr>
          </a:lstStyle>
          <a:p>
            <a:pPr lvl="0"/>
            <a:r>
              <a:rPr lang="en-US" smtClean="0"/>
              <a:t>Click to edit Master text styles</a:t>
            </a:r>
          </a:p>
        </p:txBody>
      </p:sp>
      <p:sp>
        <p:nvSpPr>
          <p:cNvPr id="11" name="Text Placeholder 28"/>
          <p:cNvSpPr>
            <a:spLocks noGrp="1"/>
          </p:cNvSpPr>
          <p:nvPr>
            <p:ph type="body" sz="quarter" idx="16"/>
          </p:nvPr>
        </p:nvSpPr>
        <p:spPr>
          <a:xfrm>
            <a:off x="4123637" y="3914775"/>
            <a:ext cx="4106476" cy="890415"/>
          </a:xfrm>
          <a:prstGeom prst="rect">
            <a:avLst/>
          </a:prstGeom>
        </p:spPr>
        <p:txBody>
          <a:bodyPr anchor="ctr"/>
          <a:lstStyle>
            <a:lvl1pPr marL="0" indent="0">
              <a:buFontTx/>
              <a:buNone/>
              <a:defRPr sz="2400" i="1">
                <a:solidFill>
                  <a:schemeClr val="bg1"/>
                </a:solidFill>
                <a:latin typeface="Verdana" pitchFamily="34" charset="0"/>
                <a:ea typeface="Verdana" pitchFamily="34" charset="0"/>
                <a:cs typeface="Verdana" pitchFamily="34" charset="0"/>
              </a:defRPr>
            </a:lvl1pPr>
            <a:lvl2pPr>
              <a:defRPr sz="2400" i="1">
                <a:solidFill>
                  <a:schemeClr val="bg1"/>
                </a:solidFill>
              </a:defRPr>
            </a:lvl2pPr>
            <a:lvl3pPr>
              <a:defRPr sz="2400" i="1">
                <a:solidFill>
                  <a:schemeClr val="bg1"/>
                </a:solidFill>
              </a:defRPr>
            </a:lvl3pPr>
            <a:lvl4pPr>
              <a:defRPr sz="2400" i="1">
                <a:solidFill>
                  <a:schemeClr val="bg1"/>
                </a:solidFill>
              </a:defRPr>
            </a:lvl4pPr>
            <a:lvl5pPr>
              <a:defRPr sz="2400" i="1">
                <a:solidFill>
                  <a:schemeClr val="bg1"/>
                </a:solidFill>
              </a:defRPr>
            </a:lvl5pPr>
          </a:lstStyle>
          <a:p>
            <a:pPr lvl="0"/>
            <a:r>
              <a:rPr lang="en-US" smtClean="0"/>
              <a:t>Click to edit Master text styles</a:t>
            </a:r>
          </a:p>
        </p:txBody>
      </p:sp>
      <p:sp>
        <p:nvSpPr>
          <p:cNvPr id="14" name="Rectangle 4"/>
          <p:cNvSpPr>
            <a:spLocks noGrp="1" noChangeArrowheads="1"/>
          </p:cNvSpPr>
          <p:nvPr>
            <p:ph type="dt" sz="half" idx="17"/>
          </p:nvPr>
        </p:nvSpPr>
        <p:spPr>
          <a:xfrm>
            <a:off x="6553200" y="6435725"/>
            <a:ext cx="2133600" cy="268288"/>
          </a:xfrm>
          <a:prstGeom prst="rect">
            <a:avLst/>
          </a:prstGeom>
        </p:spPr>
        <p:txBody>
          <a:bodyPr/>
          <a:lstStyle>
            <a:lvl1pPr algn="r">
              <a:defRPr b="1">
                <a:solidFill>
                  <a:schemeClr val="bg1"/>
                </a:solidFill>
              </a:defRPr>
            </a:lvl1pPr>
          </a:lstStyle>
          <a:p>
            <a:pPr>
              <a:defRPr/>
            </a:pPr>
            <a:endParaRPr lang="en-GB" dirty="0">
              <a:solidFill>
                <a:srgbClr val="FFFFFF"/>
              </a:solidFill>
            </a:endParaRPr>
          </a:p>
        </p:txBody>
      </p:sp>
    </p:spTree>
    <p:extLst>
      <p:ext uri="{BB962C8B-B14F-4D97-AF65-F5344CB8AC3E}">
        <p14:creationId xmlns:p14="http://schemas.microsoft.com/office/powerpoint/2010/main" val="159114923"/>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1_Title + picture Slide">
    <p:spTree>
      <p:nvGrpSpPr>
        <p:cNvPr id="1" name=""/>
        <p:cNvGrpSpPr/>
        <p:nvPr/>
      </p:nvGrpSpPr>
      <p:grpSpPr>
        <a:xfrm>
          <a:off x="0" y="0"/>
          <a:ext cx="0" cy="0"/>
          <a:chOff x="0" y="0"/>
          <a:chExt cx="0" cy="0"/>
        </a:xfrm>
      </p:grpSpPr>
      <p:sp>
        <p:nvSpPr>
          <p:cNvPr id="8" name="Rectangle 8"/>
          <p:cNvSpPr>
            <a:spLocks noChangeArrowheads="1"/>
          </p:cNvSpPr>
          <p:nvPr/>
        </p:nvSpPr>
        <p:spPr bwMode="auto">
          <a:xfrm>
            <a:off x="0" y="971550"/>
            <a:ext cx="9144000" cy="5886450"/>
          </a:xfrm>
          <a:prstGeom prst="rect">
            <a:avLst/>
          </a:prstGeom>
          <a:solidFill>
            <a:srgbClr val="0F5494"/>
          </a:solidFill>
          <a:ln>
            <a:noFill/>
          </a:ln>
          <a:effectLst>
            <a:outerShdw dist="23000" dir="5400000" rotWithShape="0">
              <a:srgbClr val="000000">
                <a:alpha val="34998"/>
              </a:srgbClr>
            </a:outerShdw>
          </a:effectLst>
          <a:extLst>
            <a:ext uri="{91240B29-F687-4F45-9708-019B960494DF}">
              <a14:hiddenLine xmlns:a14="http://schemas.microsoft.com/office/drawing/2010/main" w="25400" algn="ctr">
                <a:solidFill>
                  <a:srgbClr val="0F5494"/>
                </a:solidFill>
                <a:miter lim="800000"/>
                <a:headEnd/>
                <a:tailEnd/>
              </a14:hiddenLine>
            </a:ext>
          </a:extLst>
        </p:spPr>
        <p:txBody>
          <a:bodyPr anchor="ctr"/>
          <a:lstStyle/>
          <a:p>
            <a:pPr algn="ctr" defTabSz="457200"/>
            <a:endParaRPr lang="en-US" sz="1800" b="0" dirty="0">
              <a:solidFill>
                <a:srgbClr val="FFFFFF"/>
              </a:solidFill>
              <a:ea typeface="MS PGothic" pitchFamily="34" charset="-128"/>
            </a:endParaRPr>
          </a:p>
        </p:txBody>
      </p:sp>
      <p:sp>
        <p:nvSpPr>
          <p:cNvPr id="10" name="Rectangle 26"/>
          <p:cNvSpPr>
            <a:spLocks noChangeArrowheads="1"/>
          </p:cNvSpPr>
          <p:nvPr/>
        </p:nvSpPr>
        <p:spPr bwMode="auto">
          <a:xfrm>
            <a:off x="457200" y="64357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900" b="0" dirty="0">
              <a:solidFill>
                <a:srgbClr val="FFFFFF"/>
              </a:solidFill>
              <a:ea typeface="MS PGothic" pitchFamily="34" charset="-128"/>
            </a:endParaRPr>
          </a:p>
        </p:txBody>
      </p:sp>
      <p:pic>
        <p:nvPicPr>
          <p:cNvPr id="11" name="Pictur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2263" y="6437313"/>
            <a:ext cx="633412"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36988" y="258763"/>
            <a:ext cx="14573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2"/>
          <p:cNvSpPr>
            <a:spLocks noGrp="1"/>
          </p:cNvSpPr>
          <p:nvPr>
            <p:ph type="pic" idx="10"/>
          </p:nvPr>
        </p:nvSpPr>
        <p:spPr>
          <a:xfrm>
            <a:off x="0" y="971550"/>
            <a:ext cx="4132263" cy="5886450"/>
          </a:xfrm>
          <a:prstGeom prst="rect">
            <a:avLst/>
          </a:prstGeom>
        </p:spPr>
        <p:txBody>
          <a:bodyPr anchor="ct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
        <p:nvSpPr>
          <p:cNvPr id="3076" name="Rectangle 4"/>
          <p:cNvSpPr>
            <a:spLocks noGrp="1" noChangeArrowheads="1"/>
          </p:cNvSpPr>
          <p:nvPr>
            <p:ph type="ctrTitle"/>
          </p:nvPr>
        </p:nvSpPr>
        <p:spPr>
          <a:xfrm>
            <a:off x="4765674" y="3124200"/>
            <a:ext cx="4114715" cy="790575"/>
          </a:xfrm>
          <a:prstGeom prst="rect">
            <a:avLst/>
          </a:prstGeom>
        </p:spPr>
        <p:txBody>
          <a:bodyPr lIns="91440" tIns="45720" rIns="91440" bIns="45720"/>
          <a:lstStyle>
            <a:lvl1pPr marL="3175">
              <a:defRPr sz="6000">
                <a:solidFill>
                  <a:srgbClr val="FFD624"/>
                </a:solidFill>
              </a:defRPr>
            </a:lvl1pPr>
          </a:lstStyle>
          <a:p>
            <a:pPr lvl="0"/>
            <a:r>
              <a:rPr lang="en-US" noProof="0" smtClean="0"/>
              <a:t>Click to edit Master title style</a:t>
            </a:r>
            <a:endParaRPr lang="en-GB" noProof="0" dirty="0" smtClean="0"/>
          </a:p>
        </p:txBody>
      </p:sp>
      <p:sp>
        <p:nvSpPr>
          <p:cNvPr id="14" name="Text Placeholder 13"/>
          <p:cNvSpPr>
            <a:spLocks noGrp="1"/>
          </p:cNvSpPr>
          <p:nvPr>
            <p:ph type="body" sz="quarter" idx="11"/>
          </p:nvPr>
        </p:nvSpPr>
        <p:spPr>
          <a:xfrm>
            <a:off x="4765675" y="1375647"/>
            <a:ext cx="4106476" cy="1707418"/>
          </a:xfrm>
          <a:prstGeom prst="rect">
            <a:avLst/>
          </a:prstGeom>
          <a:noFill/>
        </p:spPr>
        <p:txBody>
          <a:bodyPr/>
          <a:lstStyle>
            <a:lvl1pPr marL="0" marR="0" indent="0" algn="l" defTabSz="914400" rtl="0" eaLnBrk="1" fontAlgn="base" latinLnBrk="0" hangingPunct="1">
              <a:lnSpc>
                <a:spcPct val="100000"/>
              </a:lnSpc>
              <a:spcBef>
                <a:spcPct val="0"/>
              </a:spcBef>
              <a:spcAft>
                <a:spcPct val="0"/>
              </a:spcAft>
              <a:buClrTx/>
              <a:buSzTx/>
              <a:buFontTx/>
              <a:buNone/>
              <a:tabLst/>
              <a:defRPr sz="3000" b="1" i="0">
                <a:solidFill>
                  <a:schemeClr val="bg1"/>
                </a:solidFill>
              </a:defRPr>
            </a:lvl1pPr>
          </a:lstStyle>
          <a:p>
            <a:pPr lvl="0"/>
            <a:r>
              <a:rPr lang="en-US" smtClean="0"/>
              <a:t>Click to edit Master text styles</a:t>
            </a:r>
          </a:p>
        </p:txBody>
      </p:sp>
      <p:sp>
        <p:nvSpPr>
          <p:cNvPr id="19" name="Text Placeholder 13"/>
          <p:cNvSpPr>
            <a:spLocks noGrp="1"/>
          </p:cNvSpPr>
          <p:nvPr>
            <p:ph type="body" sz="quarter" idx="14"/>
          </p:nvPr>
        </p:nvSpPr>
        <p:spPr>
          <a:xfrm>
            <a:off x="4765675" y="5125867"/>
            <a:ext cx="4106476" cy="686121"/>
          </a:xfrm>
          <a:prstGeom prst="rect">
            <a:avLst/>
          </a:prstGeom>
        </p:spPr>
        <p:txBody>
          <a:bodyPr anchor="ctr"/>
          <a:lstStyle>
            <a:lvl1pPr marL="0" marR="0" indent="0" algn="l" defTabSz="914400" rtl="0" eaLnBrk="1" fontAlgn="base" latinLnBrk="0" hangingPunct="1">
              <a:lnSpc>
                <a:spcPct val="100000"/>
              </a:lnSpc>
              <a:spcBef>
                <a:spcPct val="0"/>
              </a:spcBef>
              <a:spcAft>
                <a:spcPct val="0"/>
              </a:spcAft>
              <a:buClrTx/>
              <a:buSzTx/>
              <a:buFontTx/>
              <a:buNone/>
              <a:tabLst/>
              <a:defRPr sz="2000" b="1" i="0">
                <a:solidFill>
                  <a:srgbClr val="FFD624"/>
                </a:solidFill>
                <a:latin typeface="Verdana" pitchFamily="34" charset="0"/>
                <a:ea typeface="Verdana" pitchFamily="34" charset="0"/>
                <a:cs typeface="Verdana" pitchFamily="34" charset="0"/>
              </a:defRPr>
            </a:lvl1pPr>
          </a:lstStyle>
          <a:p>
            <a:pPr lvl="0"/>
            <a:r>
              <a:rPr lang="en-US" smtClean="0"/>
              <a:t>Click to edit Master text styles</a:t>
            </a:r>
          </a:p>
        </p:txBody>
      </p:sp>
      <p:sp>
        <p:nvSpPr>
          <p:cNvPr id="21" name="Text Placeholder 13"/>
          <p:cNvSpPr>
            <a:spLocks noGrp="1"/>
          </p:cNvSpPr>
          <p:nvPr>
            <p:ph type="body" sz="quarter" idx="15"/>
          </p:nvPr>
        </p:nvSpPr>
        <p:spPr>
          <a:xfrm>
            <a:off x="4778118" y="5643032"/>
            <a:ext cx="4106476" cy="686121"/>
          </a:xfrm>
          <a:prstGeom prst="rect">
            <a:avLst/>
          </a:prstGeom>
        </p:spPr>
        <p:txBody>
          <a:bodyPr anchor="ctr">
            <a:noAutofit/>
          </a:bodyPr>
          <a:lstStyle>
            <a:lvl1pPr marL="0" marR="0" indent="0" algn="l" defTabSz="914400" rtl="0" eaLnBrk="1" fontAlgn="base" latinLnBrk="0" hangingPunct="1">
              <a:lnSpc>
                <a:spcPct val="100000"/>
              </a:lnSpc>
              <a:spcBef>
                <a:spcPct val="0"/>
              </a:spcBef>
              <a:spcAft>
                <a:spcPct val="0"/>
              </a:spcAft>
              <a:buClrTx/>
              <a:buSzTx/>
              <a:buFontTx/>
              <a:buNone/>
              <a:tabLst/>
              <a:defRPr sz="1400" i="0">
                <a:solidFill>
                  <a:schemeClr val="bg1"/>
                </a:solidFill>
              </a:defRPr>
            </a:lvl1pPr>
          </a:lstStyle>
          <a:p>
            <a:pPr lvl="0"/>
            <a:r>
              <a:rPr lang="en-US" smtClean="0"/>
              <a:t>Click to edit Master text styles</a:t>
            </a:r>
          </a:p>
        </p:txBody>
      </p:sp>
      <p:sp>
        <p:nvSpPr>
          <p:cNvPr id="29" name="Text Placeholder 28"/>
          <p:cNvSpPr>
            <a:spLocks noGrp="1"/>
          </p:cNvSpPr>
          <p:nvPr>
            <p:ph type="body" sz="quarter" idx="16"/>
          </p:nvPr>
        </p:nvSpPr>
        <p:spPr>
          <a:xfrm>
            <a:off x="4765675" y="4068762"/>
            <a:ext cx="4106476" cy="890415"/>
          </a:xfrm>
          <a:prstGeom prst="rect">
            <a:avLst/>
          </a:prstGeom>
        </p:spPr>
        <p:txBody>
          <a:bodyPr anchor="ctr"/>
          <a:lstStyle>
            <a:lvl1pPr marL="0" indent="0">
              <a:buFontTx/>
              <a:buNone/>
              <a:defRPr sz="2400" i="1">
                <a:solidFill>
                  <a:schemeClr val="bg1"/>
                </a:solidFill>
                <a:latin typeface="Verdana" pitchFamily="34" charset="0"/>
                <a:ea typeface="Verdana" pitchFamily="34" charset="0"/>
                <a:cs typeface="Verdana" pitchFamily="34" charset="0"/>
              </a:defRPr>
            </a:lvl1pPr>
            <a:lvl2pPr>
              <a:defRPr sz="2400" i="1">
                <a:solidFill>
                  <a:schemeClr val="bg1"/>
                </a:solidFill>
              </a:defRPr>
            </a:lvl2pPr>
            <a:lvl3pPr>
              <a:defRPr sz="2400" i="1">
                <a:solidFill>
                  <a:schemeClr val="bg1"/>
                </a:solidFill>
              </a:defRPr>
            </a:lvl3pPr>
            <a:lvl4pPr>
              <a:defRPr sz="2400" i="1">
                <a:solidFill>
                  <a:schemeClr val="bg1"/>
                </a:solidFill>
              </a:defRPr>
            </a:lvl4pPr>
            <a:lvl5pPr>
              <a:defRPr sz="2400" i="1">
                <a:solidFill>
                  <a:schemeClr val="bg1"/>
                </a:solidFill>
              </a:defRPr>
            </a:lvl5pPr>
          </a:lstStyle>
          <a:p>
            <a:pPr lvl="0"/>
            <a:r>
              <a:rPr lang="en-US" smtClean="0"/>
              <a:t>Click to edit Master text styles</a:t>
            </a:r>
          </a:p>
        </p:txBody>
      </p:sp>
      <p:sp>
        <p:nvSpPr>
          <p:cNvPr id="13" name="Rectangle 4"/>
          <p:cNvSpPr>
            <a:spLocks noGrp="1" noChangeArrowheads="1"/>
          </p:cNvSpPr>
          <p:nvPr>
            <p:ph type="dt" sz="half" idx="17"/>
          </p:nvPr>
        </p:nvSpPr>
        <p:spPr>
          <a:xfrm>
            <a:off x="6553200" y="6435725"/>
            <a:ext cx="2133600" cy="268288"/>
          </a:xfrm>
          <a:prstGeom prst="rect">
            <a:avLst/>
          </a:prstGeom>
        </p:spPr>
        <p:txBody>
          <a:bodyPr/>
          <a:lstStyle>
            <a:lvl1pPr algn="r">
              <a:defRPr b="1">
                <a:solidFill>
                  <a:schemeClr val="bg1"/>
                </a:solidFill>
              </a:defRPr>
            </a:lvl1pPr>
          </a:lstStyle>
          <a:p>
            <a:pPr>
              <a:defRPr/>
            </a:pPr>
            <a:endParaRPr lang="en-GB" dirty="0">
              <a:solidFill>
                <a:srgbClr val="FFFFFF"/>
              </a:solidFill>
            </a:endParaRPr>
          </a:p>
        </p:txBody>
      </p:sp>
    </p:spTree>
    <p:extLst>
      <p:ext uri="{BB962C8B-B14F-4D97-AF65-F5344CB8AC3E}">
        <p14:creationId xmlns:p14="http://schemas.microsoft.com/office/powerpoint/2010/main" val="3246046900"/>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8_text + picture">
    <p:spTree>
      <p:nvGrpSpPr>
        <p:cNvPr id="1" name=""/>
        <p:cNvGrpSpPr/>
        <p:nvPr/>
      </p:nvGrpSpPr>
      <p:grpSpPr>
        <a:xfrm>
          <a:off x="0" y="0"/>
          <a:ext cx="0" cy="0"/>
          <a:chOff x="0" y="0"/>
          <a:chExt cx="0" cy="0"/>
        </a:xfrm>
      </p:grpSpPr>
      <p:sp>
        <p:nvSpPr>
          <p:cNvPr id="7" name="Picture Placeholder 2"/>
          <p:cNvSpPr>
            <a:spLocks noGrp="1"/>
          </p:cNvSpPr>
          <p:nvPr>
            <p:ph type="pic" idx="12"/>
          </p:nvPr>
        </p:nvSpPr>
        <p:spPr>
          <a:xfrm>
            <a:off x="4762501" y="971550"/>
            <a:ext cx="4381500" cy="5886450"/>
          </a:xfrm>
          <a:prstGeom prst="rect">
            <a:avLst/>
          </a:prstGeom>
        </p:spPr>
        <p:txBody>
          <a:bodyPr anchor="ct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
        <p:nvSpPr>
          <p:cNvPr id="2" name="Title 1"/>
          <p:cNvSpPr>
            <a:spLocks noGrp="1"/>
          </p:cNvSpPr>
          <p:nvPr>
            <p:ph type="title"/>
          </p:nvPr>
        </p:nvSpPr>
        <p:spPr>
          <a:xfrm>
            <a:off x="395288" y="1339850"/>
            <a:ext cx="4128160" cy="1063485"/>
          </a:xfrm>
          <a:prstGeom prst="rect">
            <a:avLst/>
          </a:prstGeom>
        </p:spPr>
        <p:txBody>
          <a:bodyPr/>
          <a:lstStyle>
            <a:lvl1pPr>
              <a:defRPr baseline="0"/>
            </a:lvl1pPr>
          </a:lstStyle>
          <a:p>
            <a:r>
              <a:rPr lang="en-US" smtClean="0"/>
              <a:t>Click to edit Master title style</a:t>
            </a:r>
            <a:endParaRPr lang="en-GB" dirty="0"/>
          </a:p>
        </p:txBody>
      </p:sp>
      <p:sp>
        <p:nvSpPr>
          <p:cNvPr id="3" name="Content Placeholder 2"/>
          <p:cNvSpPr>
            <a:spLocks noGrp="1"/>
          </p:cNvSpPr>
          <p:nvPr>
            <p:ph sz="half" idx="1"/>
          </p:nvPr>
        </p:nvSpPr>
        <p:spPr>
          <a:xfrm>
            <a:off x="461246" y="2492375"/>
            <a:ext cx="4034554" cy="3738492"/>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 name="Date Placeholder 4"/>
          <p:cNvSpPr>
            <a:spLocks noGrp="1" noChangeArrowheads="1"/>
          </p:cNvSpPr>
          <p:nvPr>
            <p:ph type="dt" sz="half" idx="13"/>
          </p:nvPr>
        </p:nvSpPr>
        <p:spPr>
          <a:xfrm>
            <a:off x="457200" y="6435725"/>
            <a:ext cx="2133600" cy="268288"/>
          </a:xfrm>
          <a:prstGeom prst="rect">
            <a:avLst/>
          </a:prstGeom>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997013400"/>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0_Two Content">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4651572" y="2507211"/>
            <a:ext cx="4039274" cy="3738492"/>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2" name="Title 1"/>
          <p:cNvSpPr>
            <a:spLocks noGrp="1"/>
          </p:cNvSpPr>
          <p:nvPr>
            <p:ph type="title"/>
          </p:nvPr>
        </p:nvSpPr>
        <p:spPr>
          <a:xfrm>
            <a:off x="461246" y="1339850"/>
            <a:ext cx="8237692" cy="936625"/>
          </a:xfrm>
          <a:prstGeom prst="rect">
            <a:avLst/>
          </a:prstGeom>
        </p:spPr>
        <p:txBody>
          <a:bodyPr/>
          <a:lstStyle/>
          <a:p>
            <a:r>
              <a:rPr lang="en-US" smtClean="0"/>
              <a:t>Click to edit Master title style</a:t>
            </a:r>
            <a:endParaRPr lang="en-GB" dirty="0"/>
          </a:p>
        </p:txBody>
      </p:sp>
      <p:sp>
        <p:nvSpPr>
          <p:cNvPr id="7" name="Content Placeholder 2"/>
          <p:cNvSpPr>
            <a:spLocks noGrp="1"/>
          </p:cNvSpPr>
          <p:nvPr>
            <p:ph sz="half" idx="12"/>
          </p:nvPr>
        </p:nvSpPr>
        <p:spPr>
          <a:xfrm>
            <a:off x="469338" y="2508560"/>
            <a:ext cx="4034554" cy="3738492"/>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 name="Date Placeholder 4"/>
          <p:cNvSpPr>
            <a:spLocks noGrp="1" noChangeArrowheads="1"/>
          </p:cNvSpPr>
          <p:nvPr>
            <p:ph type="dt" sz="half" idx="14"/>
          </p:nvPr>
        </p:nvSpPr>
        <p:spPr>
          <a:xfrm>
            <a:off x="457200" y="6435725"/>
            <a:ext cx="2133600" cy="268288"/>
          </a:xfrm>
          <a:prstGeom prst="rect">
            <a:avLst/>
          </a:prstGeom>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5"/>
          </p:nvPr>
        </p:nvSpPr>
        <p:spPr>
          <a:xfrm>
            <a:off x="6553200" y="6435725"/>
            <a:ext cx="2133600" cy="277813"/>
          </a:xfrm>
          <a:prstGeom prst="rect">
            <a:avLst/>
          </a:prstGeom>
          <a:ln/>
        </p:spPr>
        <p:txBody>
          <a:bodyPr/>
          <a:lstStyle>
            <a:lvl1pPr>
              <a:defRPr/>
            </a:lvl1pPr>
          </a:lstStyle>
          <a:p>
            <a:pPr>
              <a:defRPr/>
            </a:pPr>
            <a:fld id="{BBF0BF95-7AE6-4B31-A459-64ED91030625}" type="slidenum">
              <a:rPr lang="en-GB">
                <a:solidFill>
                  <a:srgbClr val="000000"/>
                </a:solidFill>
              </a:rPr>
              <a:pPr>
                <a:defRPr/>
              </a:pPr>
              <a:t>‹#›</a:t>
            </a:fld>
            <a:endParaRPr lang="en-GB" sz="1400" dirty="0">
              <a:solidFill>
                <a:srgbClr val="000000"/>
              </a:solidFill>
              <a:latin typeface="Arial" charset="0"/>
            </a:endParaRPr>
          </a:p>
        </p:txBody>
      </p:sp>
    </p:spTree>
    <p:extLst>
      <p:ext uri="{BB962C8B-B14F-4D97-AF65-F5344CB8AC3E}">
        <p14:creationId xmlns:p14="http://schemas.microsoft.com/office/powerpoint/2010/main" val="138759321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8_Comparison">
    <p:spTree>
      <p:nvGrpSpPr>
        <p:cNvPr id="1" name=""/>
        <p:cNvGrpSpPr/>
        <p:nvPr/>
      </p:nvGrpSpPr>
      <p:grpSpPr>
        <a:xfrm>
          <a:off x="0" y="0"/>
          <a:ext cx="0" cy="0"/>
          <a:chOff x="0" y="0"/>
          <a:chExt cx="0" cy="0"/>
        </a:xfrm>
      </p:grpSpPr>
      <p:sp>
        <p:nvSpPr>
          <p:cNvPr id="9" name="Content Placeholder 2"/>
          <p:cNvSpPr>
            <a:spLocks noGrp="1"/>
          </p:cNvSpPr>
          <p:nvPr>
            <p:ph sz="half" idx="12"/>
          </p:nvPr>
        </p:nvSpPr>
        <p:spPr>
          <a:xfrm>
            <a:off x="469338" y="3406746"/>
            <a:ext cx="4034554" cy="2840305"/>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2" name="Title 1"/>
          <p:cNvSpPr>
            <a:spLocks noGrp="1"/>
          </p:cNvSpPr>
          <p:nvPr>
            <p:ph type="title"/>
          </p:nvPr>
        </p:nvSpPr>
        <p:spPr>
          <a:xfrm>
            <a:off x="457200" y="1375155"/>
            <a:ext cx="8229600" cy="1143000"/>
          </a:xfrm>
          <a:prstGeom prst="rect">
            <a:avLst/>
          </a:prstGeo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2700367"/>
            <a:ext cx="4040188" cy="639762"/>
          </a:xfrm>
          <a:prstGeom prst="rect">
            <a:avLst/>
          </a:prstGeo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700367"/>
            <a:ext cx="4041775" cy="639762"/>
          </a:xfrm>
          <a:prstGeom prst="rect">
            <a:avLst/>
          </a:prstGeo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2"/>
          <p:cNvSpPr>
            <a:spLocks noGrp="1"/>
          </p:cNvSpPr>
          <p:nvPr>
            <p:ph sz="half" idx="13"/>
          </p:nvPr>
        </p:nvSpPr>
        <p:spPr>
          <a:xfrm>
            <a:off x="4648200" y="3413489"/>
            <a:ext cx="4034554" cy="2840305"/>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Rectangle 4"/>
          <p:cNvSpPr>
            <a:spLocks noGrp="1" noChangeArrowheads="1"/>
          </p:cNvSpPr>
          <p:nvPr>
            <p:ph type="dt" sz="half" idx="14"/>
          </p:nvPr>
        </p:nvSpPr>
        <p:spPr>
          <a:xfrm>
            <a:off x="457200" y="6435725"/>
            <a:ext cx="2133600" cy="268288"/>
          </a:xfrm>
          <a:prstGeom prst="rect">
            <a:avLst/>
          </a:prstGeom>
          <a:ln/>
        </p:spPr>
        <p:txBody>
          <a:bodyPr/>
          <a:lstStyle>
            <a:lvl1pPr>
              <a:defRPr/>
            </a:lvl1pPr>
          </a:lstStyle>
          <a:p>
            <a:pPr>
              <a:defRPr/>
            </a:pPr>
            <a:endParaRPr lang="en-GB" dirty="0">
              <a:solidFill>
                <a:srgbClr val="000000"/>
              </a:solidFill>
            </a:endParaRPr>
          </a:p>
        </p:txBody>
      </p:sp>
      <p:sp>
        <p:nvSpPr>
          <p:cNvPr id="8" name="Rectangle 6"/>
          <p:cNvSpPr>
            <a:spLocks noGrp="1" noChangeArrowheads="1"/>
          </p:cNvSpPr>
          <p:nvPr>
            <p:ph type="sldNum" sz="quarter" idx="15"/>
          </p:nvPr>
        </p:nvSpPr>
        <p:spPr>
          <a:xfrm>
            <a:off x="6553200" y="6435725"/>
            <a:ext cx="2133600" cy="277813"/>
          </a:xfrm>
          <a:prstGeom prst="rect">
            <a:avLst/>
          </a:prstGeom>
          <a:ln/>
        </p:spPr>
        <p:txBody>
          <a:bodyPr/>
          <a:lstStyle>
            <a:lvl1pPr>
              <a:defRPr/>
            </a:lvl1pPr>
          </a:lstStyle>
          <a:p>
            <a:pPr>
              <a:defRPr/>
            </a:pPr>
            <a:fld id="{8194BF4B-E7EF-4D90-9FC9-2EA50110FAF7}" type="slidenum">
              <a:rPr lang="en-GB">
                <a:solidFill>
                  <a:srgbClr val="000000"/>
                </a:solidFill>
              </a:rPr>
              <a:pPr>
                <a:defRPr/>
              </a:pPr>
              <a:t>‹#›</a:t>
            </a:fld>
            <a:endParaRPr lang="en-GB" sz="1400" dirty="0">
              <a:solidFill>
                <a:srgbClr val="000000"/>
              </a:solidFill>
              <a:latin typeface="Arial" charset="0"/>
            </a:endParaRPr>
          </a:p>
        </p:txBody>
      </p:sp>
    </p:spTree>
    <p:extLst>
      <p:ext uri="{BB962C8B-B14F-4D97-AF65-F5344CB8AC3E}">
        <p14:creationId xmlns:p14="http://schemas.microsoft.com/office/powerpoint/2010/main" val="51119738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8_Content with Caption">
    <p:spTree>
      <p:nvGrpSpPr>
        <p:cNvPr id="1" name=""/>
        <p:cNvGrpSpPr/>
        <p:nvPr/>
      </p:nvGrpSpPr>
      <p:grpSpPr>
        <a:xfrm>
          <a:off x="0" y="0"/>
          <a:ext cx="0" cy="0"/>
          <a:chOff x="0" y="0"/>
          <a:chExt cx="0" cy="0"/>
        </a:xfrm>
      </p:grpSpPr>
      <p:sp>
        <p:nvSpPr>
          <p:cNvPr id="10" name="Content Placeholder 2"/>
          <p:cNvSpPr>
            <a:spLocks noGrp="1"/>
          </p:cNvSpPr>
          <p:nvPr>
            <p:ph sz="half" idx="14"/>
          </p:nvPr>
        </p:nvSpPr>
        <p:spPr>
          <a:xfrm>
            <a:off x="3575331" y="1398572"/>
            <a:ext cx="5131699" cy="4848479"/>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Content Placeholder 2"/>
          <p:cNvSpPr>
            <a:spLocks noGrp="1"/>
          </p:cNvSpPr>
          <p:nvPr>
            <p:ph sz="half" idx="12"/>
          </p:nvPr>
        </p:nvSpPr>
        <p:spPr>
          <a:xfrm>
            <a:off x="477430" y="2516622"/>
            <a:ext cx="2985961" cy="3730429"/>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9" name="Text Placeholder 2"/>
          <p:cNvSpPr>
            <a:spLocks noGrp="1"/>
          </p:cNvSpPr>
          <p:nvPr>
            <p:ph type="body" idx="13"/>
          </p:nvPr>
        </p:nvSpPr>
        <p:spPr>
          <a:xfrm>
            <a:off x="465292" y="1432290"/>
            <a:ext cx="2998099" cy="944886"/>
          </a:xfrm>
          <a:prstGeom prst="rect">
            <a:avLst/>
          </a:prstGeo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Date Placeholder 4"/>
          <p:cNvSpPr>
            <a:spLocks noGrp="1" noChangeArrowheads="1"/>
          </p:cNvSpPr>
          <p:nvPr>
            <p:ph type="dt" sz="half" idx="15"/>
          </p:nvPr>
        </p:nvSpPr>
        <p:spPr>
          <a:xfrm>
            <a:off x="457200" y="6435725"/>
            <a:ext cx="2133600" cy="268288"/>
          </a:xfrm>
          <a:prstGeom prst="rect">
            <a:avLst/>
          </a:prstGeom>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6"/>
          </p:nvPr>
        </p:nvSpPr>
        <p:spPr>
          <a:xfrm>
            <a:off x="6553200" y="6435725"/>
            <a:ext cx="2133600" cy="277813"/>
          </a:xfrm>
          <a:prstGeom prst="rect">
            <a:avLst/>
          </a:prstGeom>
          <a:ln/>
        </p:spPr>
        <p:txBody>
          <a:bodyPr/>
          <a:lstStyle>
            <a:lvl1pPr>
              <a:defRPr/>
            </a:lvl1pPr>
          </a:lstStyle>
          <a:p>
            <a:pPr>
              <a:defRPr/>
            </a:pPr>
            <a:fld id="{31133B1C-6C66-457E-AFA6-58C296B85464}" type="slidenum">
              <a:rPr lang="en-GB">
                <a:solidFill>
                  <a:srgbClr val="000000"/>
                </a:solidFill>
              </a:rPr>
              <a:pPr>
                <a:defRPr/>
              </a:pPr>
              <a:t>‹#›</a:t>
            </a:fld>
            <a:endParaRPr lang="en-GB" sz="1400" dirty="0">
              <a:solidFill>
                <a:srgbClr val="000000"/>
              </a:solidFill>
              <a:latin typeface="Arial" charset="0"/>
            </a:endParaRPr>
          </a:p>
        </p:txBody>
      </p:sp>
    </p:spTree>
    <p:extLst>
      <p:ext uri="{BB962C8B-B14F-4D97-AF65-F5344CB8AC3E}">
        <p14:creationId xmlns:p14="http://schemas.microsoft.com/office/powerpoint/2010/main" val="223130958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7" name="Freeform 5"/>
          <p:cNvSpPr>
            <a:spLocks/>
          </p:cNvSpPr>
          <p:nvPr userDrawn="1"/>
        </p:nvSpPr>
        <p:spPr bwMode="auto">
          <a:xfrm>
            <a:off x="-3175" y="1722666"/>
            <a:ext cx="9147174" cy="5135533"/>
          </a:xfrm>
          <a:custGeom>
            <a:avLst/>
            <a:gdLst>
              <a:gd name="T0" fmla="*/ 1 w 2901"/>
              <a:gd name="T1" fmla="*/ 1386 h 1386"/>
              <a:gd name="T2" fmla="*/ 2901 w 2901"/>
              <a:gd name="T3" fmla="*/ 1386 h 1386"/>
              <a:gd name="T4" fmla="*/ 2901 w 2901"/>
              <a:gd name="T5" fmla="*/ 0 h 1386"/>
              <a:gd name="T6" fmla="*/ 1540 w 2901"/>
              <a:gd name="T7" fmla="*/ 438 h 1386"/>
              <a:gd name="T8" fmla="*/ 0 w 2901"/>
              <a:gd name="T9" fmla="*/ 720 h 1386"/>
              <a:gd name="T10" fmla="*/ 1 w 2901"/>
              <a:gd name="T11" fmla="*/ 1386 h 1386"/>
              <a:gd name="connsiteX0" fmla="*/ 3 w 10350"/>
              <a:gd name="connsiteY0" fmla="*/ 10300 h 11646"/>
              <a:gd name="connsiteX1" fmla="*/ 10009 w 10350"/>
              <a:gd name="connsiteY1" fmla="*/ 11646 h 11646"/>
              <a:gd name="connsiteX2" fmla="*/ 10000 w 10350"/>
              <a:gd name="connsiteY2" fmla="*/ 300 h 11646"/>
              <a:gd name="connsiteX3" fmla="*/ 5309 w 10350"/>
              <a:gd name="connsiteY3" fmla="*/ 3460 h 11646"/>
              <a:gd name="connsiteX4" fmla="*/ 0 w 10350"/>
              <a:gd name="connsiteY4" fmla="*/ 5495 h 11646"/>
              <a:gd name="connsiteX5" fmla="*/ 3 w 10350"/>
              <a:gd name="connsiteY5" fmla="*/ 10300 h 11646"/>
              <a:gd name="connsiteX0" fmla="*/ 3 w 10952"/>
              <a:gd name="connsiteY0" fmla="*/ 11666 h 12492"/>
              <a:gd name="connsiteX1" fmla="*/ 10009 w 10952"/>
              <a:gd name="connsiteY1" fmla="*/ 11646 h 12492"/>
              <a:gd name="connsiteX2" fmla="*/ 10000 w 10952"/>
              <a:gd name="connsiteY2" fmla="*/ 300 h 12492"/>
              <a:gd name="connsiteX3" fmla="*/ 5309 w 10952"/>
              <a:gd name="connsiteY3" fmla="*/ 3460 h 12492"/>
              <a:gd name="connsiteX4" fmla="*/ 0 w 10952"/>
              <a:gd name="connsiteY4" fmla="*/ 5495 h 12492"/>
              <a:gd name="connsiteX5" fmla="*/ 3 w 10952"/>
              <a:gd name="connsiteY5" fmla="*/ 11666 h 12492"/>
              <a:gd name="connsiteX0" fmla="*/ 3 w 10952"/>
              <a:gd name="connsiteY0" fmla="*/ 11666 h 11666"/>
              <a:gd name="connsiteX1" fmla="*/ 10009 w 10952"/>
              <a:gd name="connsiteY1" fmla="*/ 11646 h 11666"/>
              <a:gd name="connsiteX2" fmla="*/ 10000 w 10952"/>
              <a:gd name="connsiteY2" fmla="*/ 300 h 11666"/>
              <a:gd name="connsiteX3" fmla="*/ 5309 w 10952"/>
              <a:gd name="connsiteY3" fmla="*/ 3460 h 11666"/>
              <a:gd name="connsiteX4" fmla="*/ 0 w 10952"/>
              <a:gd name="connsiteY4" fmla="*/ 5495 h 11666"/>
              <a:gd name="connsiteX5" fmla="*/ 3 w 10952"/>
              <a:gd name="connsiteY5" fmla="*/ 11666 h 11666"/>
              <a:gd name="connsiteX0" fmla="*/ 3 w 10748"/>
              <a:gd name="connsiteY0" fmla="*/ 11666 h 11666"/>
              <a:gd name="connsiteX1" fmla="*/ 10009 w 10748"/>
              <a:gd name="connsiteY1" fmla="*/ 11646 h 11666"/>
              <a:gd name="connsiteX2" fmla="*/ 10000 w 10748"/>
              <a:gd name="connsiteY2" fmla="*/ 300 h 11666"/>
              <a:gd name="connsiteX3" fmla="*/ 5309 w 10748"/>
              <a:gd name="connsiteY3" fmla="*/ 3460 h 11666"/>
              <a:gd name="connsiteX4" fmla="*/ 0 w 10748"/>
              <a:gd name="connsiteY4" fmla="*/ 5495 h 11666"/>
              <a:gd name="connsiteX5" fmla="*/ 3 w 10748"/>
              <a:gd name="connsiteY5" fmla="*/ 11666 h 11666"/>
              <a:gd name="connsiteX0" fmla="*/ 3 w 10009"/>
              <a:gd name="connsiteY0" fmla="*/ 11666 h 11666"/>
              <a:gd name="connsiteX1" fmla="*/ 10009 w 10009"/>
              <a:gd name="connsiteY1" fmla="*/ 11646 h 11666"/>
              <a:gd name="connsiteX2" fmla="*/ 10000 w 10009"/>
              <a:gd name="connsiteY2" fmla="*/ 300 h 11666"/>
              <a:gd name="connsiteX3" fmla="*/ 5309 w 10009"/>
              <a:gd name="connsiteY3" fmla="*/ 3460 h 11666"/>
              <a:gd name="connsiteX4" fmla="*/ 0 w 10009"/>
              <a:gd name="connsiteY4" fmla="*/ 5495 h 11666"/>
              <a:gd name="connsiteX5" fmla="*/ 3 w 10009"/>
              <a:gd name="connsiteY5" fmla="*/ 11666 h 11666"/>
              <a:gd name="connsiteX0" fmla="*/ 3 w 10000"/>
              <a:gd name="connsiteY0" fmla="*/ 11666 h 11666"/>
              <a:gd name="connsiteX1" fmla="*/ 10000 w 10000"/>
              <a:gd name="connsiteY1" fmla="*/ 11665 h 11666"/>
              <a:gd name="connsiteX2" fmla="*/ 10000 w 10000"/>
              <a:gd name="connsiteY2" fmla="*/ 300 h 11666"/>
              <a:gd name="connsiteX3" fmla="*/ 5309 w 10000"/>
              <a:gd name="connsiteY3" fmla="*/ 3460 h 11666"/>
              <a:gd name="connsiteX4" fmla="*/ 0 w 10000"/>
              <a:gd name="connsiteY4" fmla="*/ 5495 h 11666"/>
              <a:gd name="connsiteX5" fmla="*/ 3 w 10000"/>
              <a:gd name="connsiteY5" fmla="*/ 11666 h 1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666">
                <a:moveTo>
                  <a:pt x="3" y="11666"/>
                </a:moveTo>
                <a:lnTo>
                  <a:pt x="10000" y="11665"/>
                </a:lnTo>
                <a:cubicBezTo>
                  <a:pt x="9988" y="8482"/>
                  <a:pt x="10004" y="5973"/>
                  <a:pt x="10000" y="300"/>
                </a:cubicBezTo>
                <a:cubicBezTo>
                  <a:pt x="9217" y="-1064"/>
                  <a:pt x="6973" y="2609"/>
                  <a:pt x="5309" y="3460"/>
                </a:cubicBezTo>
                <a:cubicBezTo>
                  <a:pt x="3640" y="4312"/>
                  <a:pt x="0" y="5495"/>
                  <a:pt x="0" y="5495"/>
                </a:cubicBezTo>
                <a:cubicBezTo>
                  <a:pt x="1" y="7097"/>
                  <a:pt x="2" y="10064"/>
                  <a:pt x="3" y="11666"/>
                </a:cubicBezTo>
                <a:close/>
              </a:path>
            </a:pathLst>
          </a:custGeom>
          <a:gradFill>
            <a:gsLst>
              <a:gs pos="2000">
                <a:srgbClr val="FEBC30"/>
              </a:gs>
              <a:gs pos="84000">
                <a:srgbClr val="FFE62B"/>
              </a:gs>
            </a:gsLst>
            <a:lin ang="6600000" scaled="0"/>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b="0">
              <a:solidFill>
                <a:prstClr val="black"/>
              </a:solidFill>
              <a:latin typeface="Calibri"/>
              <a:ea typeface="MS PGothic" pitchFamily="34" charset="-128"/>
            </a:endParaRPr>
          </a:p>
        </p:txBody>
      </p:sp>
      <p:sp>
        <p:nvSpPr>
          <p:cNvPr id="9" name="Freeform 6"/>
          <p:cNvSpPr>
            <a:spLocks/>
          </p:cNvSpPr>
          <p:nvPr userDrawn="1"/>
        </p:nvSpPr>
        <p:spPr bwMode="auto">
          <a:xfrm>
            <a:off x="-3174" y="175155"/>
            <a:ext cx="9147174" cy="4021137"/>
          </a:xfrm>
          <a:custGeom>
            <a:avLst/>
            <a:gdLst>
              <a:gd name="T0" fmla="*/ 0 w 2898"/>
              <a:gd name="T1" fmla="*/ 1266 h 1266"/>
              <a:gd name="T2" fmla="*/ 0 w 2898"/>
              <a:gd name="T3" fmla="*/ 1148 h 1266"/>
              <a:gd name="T4" fmla="*/ 1502 w 2898"/>
              <a:gd name="T5" fmla="*/ 659 h 1266"/>
              <a:gd name="T6" fmla="*/ 2898 w 2898"/>
              <a:gd name="T7" fmla="*/ 0 h 1266"/>
              <a:gd name="T8" fmla="*/ 2898 w 2898"/>
              <a:gd name="T9" fmla="*/ 544 h 1266"/>
              <a:gd name="T10" fmla="*/ 1445 w 2898"/>
              <a:gd name="T11" fmla="*/ 1004 h 1266"/>
              <a:gd name="T12" fmla="*/ 0 w 2898"/>
              <a:gd name="T13" fmla="*/ 1266 h 1266"/>
            </a:gdLst>
            <a:ahLst/>
            <a:cxnLst>
              <a:cxn ang="0">
                <a:pos x="T0" y="T1"/>
              </a:cxn>
              <a:cxn ang="0">
                <a:pos x="T2" y="T3"/>
              </a:cxn>
              <a:cxn ang="0">
                <a:pos x="T4" y="T5"/>
              </a:cxn>
              <a:cxn ang="0">
                <a:pos x="T6" y="T7"/>
              </a:cxn>
              <a:cxn ang="0">
                <a:pos x="T8" y="T9"/>
              </a:cxn>
              <a:cxn ang="0">
                <a:pos x="T10" y="T11"/>
              </a:cxn>
              <a:cxn ang="0">
                <a:pos x="T12" y="T13"/>
              </a:cxn>
            </a:cxnLst>
            <a:rect l="0" t="0" r="r" b="b"/>
            <a:pathLst>
              <a:path w="2898" h="1266">
                <a:moveTo>
                  <a:pt x="0" y="1266"/>
                </a:moveTo>
                <a:cubicBezTo>
                  <a:pt x="0" y="1148"/>
                  <a:pt x="0" y="1148"/>
                  <a:pt x="0" y="1148"/>
                </a:cubicBezTo>
                <a:cubicBezTo>
                  <a:pt x="0" y="1148"/>
                  <a:pt x="732" y="968"/>
                  <a:pt x="1502" y="659"/>
                </a:cubicBezTo>
                <a:cubicBezTo>
                  <a:pt x="2098" y="420"/>
                  <a:pt x="2898" y="0"/>
                  <a:pt x="2898" y="0"/>
                </a:cubicBezTo>
                <a:cubicBezTo>
                  <a:pt x="2898" y="544"/>
                  <a:pt x="2898" y="544"/>
                  <a:pt x="2898" y="544"/>
                </a:cubicBezTo>
                <a:cubicBezTo>
                  <a:pt x="2898" y="544"/>
                  <a:pt x="2116" y="845"/>
                  <a:pt x="1445" y="1004"/>
                </a:cubicBezTo>
                <a:cubicBezTo>
                  <a:pt x="717" y="1177"/>
                  <a:pt x="0" y="1266"/>
                  <a:pt x="0" y="1266"/>
                </a:cubicBezTo>
                <a:close/>
              </a:path>
            </a:pathLst>
          </a:custGeom>
          <a:gradFill>
            <a:gsLst>
              <a:gs pos="21000">
                <a:srgbClr val="0073BB"/>
              </a:gs>
              <a:gs pos="65000">
                <a:srgbClr val="064DA1"/>
              </a:gs>
            </a:gsLst>
            <a:lin ang="9600000" scaled="0"/>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b="0">
              <a:solidFill>
                <a:prstClr val="black"/>
              </a:solidFill>
              <a:latin typeface="Calibri"/>
              <a:ea typeface="MS PGothic" pitchFamily="34" charset="-128"/>
            </a:endParaRPr>
          </a:p>
        </p:txBody>
      </p:sp>
      <p:sp>
        <p:nvSpPr>
          <p:cNvPr id="2" name="Title 1"/>
          <p:cNvSpPr>
            <a:spLocks noGrp="1"/>
          </p:cNvSpPr>
          <p:nvPr>
            <p:ph type="ctrTitle"/>
          </p:nvPr>
        </p:nvSpPr>
        <p:spPr>
          <a:xfrm>
            <a:off x="2421466" y="4055533"/>
            <a:ext cx="6443134" cy="855134"/>
          </a:xfrm>
          <a:prstGeom prst="rect">
            <a:avLst/>
          </a:prstGeom>
        </p:spPr>
        <p:txBody>
          <a:bodyPr anchor="t" anchorCtr="0">
            <a:normAutofit/>
          </a:bodyPr>
          <a:lstStyle>
            <a:lvl1pPr algn="l">
              <a:defRPr sz="2800" b="1">
                <a:solidFill>
                  <a:srgbClr val="014CA0"/>
                </a:solidFill>
              </a:defRPr>
            </a:lvl1pPr>
          </a:lstStyle>
          <a:p>
            <a:r>
              <a:rPr lang="en-US"/>
              <a:t>Click to edit Master title style</a:t>
            </a:r>
            <a:endParaRPr lang="en-US" dirty="0"/>
          </a:p>
        </p:txBody>
      </p:sp>
      <p:sp>
        <p:nvSpPr>
          <p:cNvPr id="3" name="Subtitle 2"/>
          <p:cNvSpPr>
            <a:spLocks noGrp="1"/>
          </p:cNvSpPr>
          <p:nvPr>
            <p:ph type="subTitle" idx="1"/>
          </p:nvPr>
        </p:nvSpPr>
        <p:spPr>
          <a:xfrm>
            <a:off x="2421466" y="4978399"/>
            <a:ext cx="6435019" cy="1600201"/>
          </a:xfrm>
          <a:prstGeom prst="rect">
            <a:avLst/>
          </a:prstGeom>
        </p:spPr>
        <p:txBody>
          <a:bodyPr>
            <a:normAutofit/>
          </a:bodyPr>
          <a:lstStyle>
            <a:lvl1pPr marL="0" indent="0" algn="l">
              <a:buNone/>
              <a:defRPr sz="2000">
                <a:solidFill>
                  <a:srgbClr val="0071B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37" name="Picture 3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39" y="579120"/>
            <a:ext cx="3597995" cy="1563463"/>
          </a:xfrm>
          <a:prstGeom prst="rect">
            <a:avLst/>
          </a:prstGeom>
        </p:spPr>
      </p:pic>
      <p:sp>
        <p:nvSpPr>
          <p:cNvPr id="8" name="Date Placeholder 3"/>
          <p:cNvSpPr txBox="1">
            <a:spLocks/>
          </p:cNvSpPr>
          <p:nvPr userDrawn="1"/>
        </p:nvSpPr>
        <p:spPr>
          <a:xfrm>
            <a:off x="716494" y="4126182"/>
            <a:ext cx="1629040" cy="365125"/>
          </a:xfrm>
          <a:prstGeom prst="rect">
            <a:avLst/>
          </a:prstGeom>
        </p:spPr>
        <p:txBody>
          <a:bodyPr vert="horz" lIns="91440" tIns="45720" rIns="91440" bIns="45720" rtlCol="0" anchor="ctr"/>
          <a:lstStyle>
            <a:defPPr>
              <a:defRPr lang="fr-FR"/>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b="0">
                <a:solidFill>
                  <a:prstClr val="white"/>
                </a:solidFill>
              </a:rPr>
              <a:t>4/19/2017</a:t>
            </a:r>
            <a:endParaRPr lang="en-US" sz="2400">
              <a:solidFill>
                <a:srgbClr val="0071BA"/>
              </a:solidFill>
            </a:endParaRPr>
          </a:p>
        </p:txBody>
      </p:sp>
      <p:sp>
        <p:nvSpPr>
          <p:cNvPr id="10" name="Date Placeholder 3"/>
          <p:cNvSpPr txBox="1">
            <a:spLocks/>
          </p:cNvSpPr>
          <p:nvPr userDrawn="1"/>
        </p:nvSpPr>
        <p:spPr>
          <a:xfrm>
            <a:off x="2214563" y="4130416"/>
            <a:ext cx="271198" cy="365125"/>
          </a:xfrm>
          <a:prstGeom prst="rect">
            <a:avLst/>
          </a:prstGeom>
        </p:spPr>
        <p:txBody>
          <a:bodyPr vert="horz" lIns="91440" tIns="45720" rIns="91440" bIns="45720" rtlCol="0" anchor="ctr"/>
          <a:lstStyle>
            <a:defPPr>
              <a:defRPr lang="fr-FR"/>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a:solidFill>
                  <a:srgbClr val="0071BA"/>
                </a:solidFill>
              </a:rPr>
              <a:t>l</a:t>
            </a:r>
          </a:p>
        </p:txBody>
      </p:sp>
    </p:spTree>
    <p:extLst>
      <p:ext uri="{BB962C8B-B14F-4D97-AF65-F5344CB8AC3E}">
        <p14:creationId xmlns:p14="http://schemas.microsoft.com/office/powerpoint/2010/main" val="117627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5288" y="1339850"/>
            <a:ext cx="8229600" cy="936625"/>
          </a:xfrm>
          <a:prstGeom prst="rect">
            <a:avLst/>
          </a:prstGeom>
        </p:spPr>
        <p:txBody>
          <a:bodyPr>
            <a:normAutofit/>
          </a:bodyPr>
          <a:lstStyle>
            <a:lvl1pPr>
              <a:defRPr lang="en-US" sz="2800" kern="1200" dirty="0">
                <a:solidFill>
                  <a:srgbClr val="064DA2"/>
                </a:solidFill>
                <a:latin typeface="Calibri Light" panose="020F0302020204030204" pitchFamily="34" charset="0"/>
                <a:ea typeface="+mj-ea"/>
                <a:cs typeface="+mj-cs"/>
              </a:defRPr>
            </a:lvl1pPr>
          </a:lstStyle>
          <a:p>
            <a:r>
              <a:rPr lang="en-US" dirty="0"/>
              <a:t>CLICK TO EDIT MASTER TITLE STYLE</a:t>
            </a:r>
          </a:p>
        </p:txBody>
      </p:sp>
      <p:sp>
        <p:nvSpPr>
          <p:cNvPr id="3" name="Content Placeholder 2"/>
          <p:cNvSpPr>
            <a:spLocks noGrp="1"/>
          </p:cNvSpPr>
          <p:nvPr>
            <p:ph idx="1"/>
          </p:nvPr>
        </p:nvSpPr>
        <p:spPr>
          <a:xfrm>
            <a:off x="222250" y="1600199"/>
            <a:ext cx="8591550" cy="397933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435725"/>
            <a:ext cx="2133600" cy="268288"/>
          </a:xfrm>
          <a:prstGeom prst="rect">
            <a:avLst/>
          </a:prstGeom>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592667" y="6280151"/>
            <a:ext cx="2929466" cy="365125"/>
          </a:xfrm>
          <a:prstGeom prst="rect">
            <a:avLst/>
          </a:prstGeom>
        </p:spPr>
        <p:txBody>
          <a:bodyPr/>
          <a:lstStyle/>
          <a:p>
            <a:endParaRPr lang="en-US" smtClean="0">
              <a:solidFill>
                <a:prstClr val="black">
                  <a:tint val="75000"/>
                </a:prstClr>
              </a:solidFill>
              <a:ea typeface="MS PGothic" pitchFamily="34" charset="-128"/>
            </a:endParaRPr>
          </a:p>
        </p:txBody>
      </p:sp>
      <p:sp>
        <p:nvSpPr>
          <p:cNvPr id="6" name="Slide Number Placeholder 5"/>
          <p:cNvSpPr>
            <a:spLocks noGrp="1"/>
          </p:cNvSpPr>
          <p:nvPr>
            <p:ph type="sldNum" sz="quarter" idx="12"/>
          </p:nvPr>
        </p:nvSpPr>
        <p:spPr>
          <a:xfrm>
            <a:off x="6553200" y="6435725"/>
            <a:ext cx="2133600" cy="277813"/>
          </a:xfrm>
          <a:prstGeom prst="rect">
            <a:avLst/>
          </a:prstGeom>
        </p:spPr>
        <p:txBody>
          <a:bodyPr/>
          <a:lstStyle/>
          <a:p>
            <a:fld id="{4AE69CC4-ECEA-480D-BE49-34B632533102}"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p:nvPr>
        </p:nvSpPr>
        <p:spPr>
          <a:xfrm>
            <a:off x="236537" y="1201738"/>
            <a:ext cx="8585729" cy="279400"/>
          </a:xfrm>
          <a:prstGeom prst="rect">
            <a:avLst/>
          </a:prstGeom>
        </p:spPr>
        <p:txBody>
          <a:bodyPr/>
          <a:lstStyle>
            <a:lvl1pPr marL="0" indent="0">
              <a:buNone/>
              <a:defRPr b="1">
                <a:solidFill>
                  <a:schemeClr val="bg1">
                    <a:lumMod val="50000"/>
                  </a:schemeClr>
                </a:solidFill>
              </a:defRPr>
            </a:lvl1pPr>
            <a:lvl2pPr marL="184150" indent="0">
              <a:buNone/>
              <a:defRPr b="1">
                <a:solidFill>
                  <a:schemeClr val="bg1">
                    <a:lumMod val="50000"/>
                  </a:schemeClr>
                </a:solidFill>
              </a:defRPr>
            </a:lvl2pPr>
            <a:lvl3pPr marL="369888" indent="0">
              <a:buNone/>
              <a:defRPr b="1">
                <a:solidFill>
                  <a:schemeClr val="bg1">
                    <a:lumMod val="50000"/>
                  </a:schemeClr>
                </a:solidFill>
              </a:defRPr>
            </a:lvl3pPr>
            <a:lvl4pPr marL="1028700" indent="0">
              <a:buNone/>
              <a:defRPr b="1">
                <a:solidFill>
                  <a:schemeClr val="bg1">
                    <a:lumMod val="50000"/>
                  </a:schemeClr>
                </a:solidFill>
              </a:defRPr>
            </a:lvl4pPr>
            <a:lvl5pPr marL="1371600" indent="0">
              <a:buNone/>
              <a:defRPr b="1">
                <a:solidFill>
                  <a:schemeClr val="bg1">
                    <a:lumMod val="50000"/>
                  </a:schemeClr>
                </a:solidFill>
              </a:defRPr>
            </a:lvl5pPr>
          </a:lstStyle>
          <a:p>
            <a:pPr lvl="0"/>
            <a:r>
              <a:rPr lang="en-US"/>
              <a:t>Click to edit Master text styles</a:t>
            </a:r>
          </a:p>
        </p:txBody>
      </p:sp>
    </p:spTree>
    <p:extLst>
      <p:ext uri="{BB962C8B-B14F-4D97-AF65-F5344CB8AC3E}">
        <p14:creationId xmlns:p14="http://schemas.microsoft.com/office/powerpoint/2010/main" val="276107604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7" name="Freeform 5"/>
          <p:cNvSpPr>
            <a:spLocks/>
          </p:cNvSpPr>
          <p:nvPr userDrawn="1"/>
        </p:nvSpPr>
        <p:spPr bwMode="auto">
          <a:xfrm flipH="1">
            <a:off x="-3175" y="1722666"/>
            <a:ext cx="9147174" cy="5135533"/>
          </a:xfrm>
          <a:custGeom>
            <a:avLst/>
            <a:gdLst>
              <a:gd name="T0" fmla="*/ 1 w 2901"/>
              <a:gd name="T1" fmla="*/ 1386 h 1386"/>
              <a:gd name="T2" fmla="*/ 2901 w 2901"/>
              <a:gd name="T3" fmla="*/ 1386 h 1386"/>
              <a:gd name="T4" fmla="*/ 2901 w 2901"/>
              <a:gd name="T5" fmla="*/ 0 h 1386"/>
              <a:gd name="T6" fmla="*/ 1540 w 2901"/>
              <a:gd name="T7" fmla="*/ 438 h 1386"/>
              <a:gd name="T8" fmla="*/ 0 w 2901"/>
              <a:gd name="T9" fmla="*/ 720 h 1386"/>
              <a:gd name="T10" fmla="*/ 1 w 2901"/>
              <a:gd name="T11" fmla="*/ 1386 h 1386"/>
              <a:gd name="connsiteX0" fmla="*/ 3 w 10350"/>
              <a:gd name="connsiteY0" fmla="*/ 10300 h 11646"/>
              <a:gd name="connsiteX1" fmla="*/ 10009 w 10350"/>
              <a:gd name="connsiteY1" fmla="*/ 11646 h 11646"/>
              <a:gd name="connsiteX2" fmla="*/ 10000 w 10350"/>
              <a:gd name="connsiteY2" fmla="*/ 300 h 11646"/>
              <a:gd name="connsiteX3" fmla="*/ 5309 w 10350"/>
              <a:gd name="connsiteY3" fmla="*/ 3460 h 11646"/>
              <a:gd name="connsiteX4" fmla="*/ 0 w 10350"/>
              <a:gd name="connsiteY4" fmla="*/ 5495 h 11646"/>
              <a:gd name="connsiteX5" fmla="*/ 3 w 10350"/>
              <a:gd name="connsiteY5" fmla="*/ 10300 h 11646"/>
              <a:gd name="connsiteX0" fmla="*/ 3 w 10952"/>
              <a:gd name="connsiteY0" fmla="*/ 11666 h 12492"/>
              <a:gd name="connsiteX1" fmla="*/ 10009 w 10952"/>
              <a:gd name="connsiteY1" fmla="*/ 11646 h 12492"/>
              <a:gd name="connsiteX2" fmla="*/ 10000 w 10952"/>
              <a:gd name="connsiteY2" fmla="*/ 300 h 12492"/>
              <a:gd name="connsiteX3" fmla="*/ 5309 w 10952"/>
              <a:gd name="connsiteY3" fmla="*/ 3460 h 12492"/>
              <a:gd name="connsiteX4" fmla="*/ 0 w 10952"/>
              <a:gd name="connsiteY4" fmla="*/ 5495 h 12492"/>
              <a:gd name="connsiteX5" fmla="*/ 3 w 10952"/>
              <a:gd name="connsiteY5" fmla="*/ 11666 h 12492"/>
              <a:gd name="connsiteX0" fmla="*/ 3 w 10952"/>
              <a:gd name="connsiteY0" fmla="*/ 11666 h 11666"/>
              <a:gd name="connsiteX1" fmla="*/ 10009 w 10952"/>
              <a:gd name="connsiteY1" fmla="*/ 11646 h 11666"/>
              <a:gd name="connsiteX2" fmla="*/ 10000 w 10952"/>
              <a:gd name="connsiteY2" fmla="*/ 300 h 11666"/>
              <a:gd name="connsiteX3" fmla="*/ 5309 w 10952"/>
              <a:gd name="connsiteY3" fmla="*/ 3460 h 11666"/>
              <a:gd name="connsiteX4" fmla="*/ 0 w 10952"/>
              <a:gd name="connsiteY4" fmla="*/ 5495 h 11666"/>
              <a:gd name="connsiteX5" fmla="*/ 3 w 10952"/>
              <a:gd name="connsiteY5" fmla="*/ 11666 h 11666"/>
              <a:gd name="connsiteX0" fmla="*/ 3 w 10748"/>
              <a:gd name="connsiteY0" fmla="*/ 11666 h 11666"/>
              <a:gd name="connsiteX1" fmla="*/ 10009 w 10748"/>
              <a:gd name="connsiteY1" fmla="*/ 11646 h 11666"/>
              <a:gd name="connsiteX2" fmla="*/ 10000 w 10748"/>
              <a:gd name="connsiteY2" fmla="*/ 300 h 11666"/>
              <a:gd name="connsiteX3" fmla="*/ 5309 w 10748"/>
              <a:gd name="connsiteY3" fmla="*/ 3460 h 11666"/>
              <a:gd name="connsiteX4" fmla="*/ 0 w 10748"/>
              <a:gd name="connsiteY4" fmla="*/ 5495 h 11666"/>
              <a:gd name="connsiteX5" fmla="*/ 3 w 10748"/>
              <a:gd name="connsiteY5" fmla="*/ 11666 h 11666"/>
              <a:gd name="connsiteX0" fmla="*/ 3 w 10009"/>
              <a:gd name="connsiteY0" fmla="*/ 11666 h 11666"/>
              <a:gd name="connsiteX1" fmla="*/ 10009 w 10009"/>
              <a:gd name="connsiteY1" fmla="*/ 11646 h 11666"/>
              <a:gd name="connsiteX2" fmla="*/ 10000 w 10009"/>
              <a:gd name="connsiteY2" fmla="*/ 300 h 11666"/>
              <a:gd name="connsiteX3" fmla="*/ 5309 w 10009"/>
              <a:gd name="connsiteY3" fmla="*/ 3460 h 11666"/>
              <a:gd name="connsiteX4" fmla="*/ 0 w 10009"/>
              <a:gd name="connsiteY4" fmla="*/ 5495 h 11666"/>
              <a:gd name="connsiteX5" fmla="*/ 3 w 10009"/>
              <a:gd name="connsiteY5" fmla="*/ 11666 h 11666"/>
              <a:gd name="connsiteX0" fmla="*/ 3 w 10000"/>
              <a:gd name="connsiteY0" fmla="*/ 11666 h 11666"/>
              <a:gd name="connsiteX1" fmla="*/ 10000 w 10000"/>
              <a:gd name="connsiteY1" fmla="*/ 11665 h 11666"/>
              <a:gd name="connsiteX2" fmla="*/ 10000 w 10000"/>
              <a:gd name="connsiteY2" fmla="*/ 300 h 11666"/>
              <a:gd name="connsiteX3" fmla="*/ 5309 w 10000"/>
              <a:gd name="connsiteY3" fmla="*/ 3460 h 11666"/>
              <a:gd name="connsiteX4" fmla="*/ 0 w 10000"/>
              <a:gd name="connsiteY4" fmla="*/ 5495 h 11666"/>
              <a:gd name="connsiteX5" fmla="*/ 3 w 10000"/>
              <a:gd name="connsiteY5" fmla="*/ 11666 h 1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666">
                <a:moveTo>
                  <a:pt x="3" y="11666"/>
                </a:moveTo>
                <a:lnTo>
                  <a:pt x="10000" y="11665"/>
                </a:lnTo>
                <a:cubicBezTo>
                  <a:pt x="9988" y="8482"/>
                  <a:pt x="10004" y="5973"/>
                  <a:pt x="10000" y="300"/>
                </a:cubicBezTo>
                <a:cubicBezTo>
                  <a:pt x="9217" y="-1064"/>
                  <a:pt x="6973" y="2609"/>
                  <a:pt x="5309" y="3460"/>
                </a:cubicBezTo>
                <a:cubicBezTo>
                  <a:pt x="3640" y="4312"/>
                  <a:pt x="0" y="5495"/>
                  <a:pt x="0" y="5495"/>
                </a:cubicBezTo>
                <a:cubicBezTo>
                  <a:pt x="1" y="7097"/>
                  <a:pt x="2" y="10064"/>
                  <a:pt x="3" y="11666"/>
                </a:cubicBezTo>
                <a:close/>
              </a:path>
            </a:pathLst>
          </a:custGeom>
          <a:gradFill>
            <a:gsLst>
              <a:gs pos="2000">
                <a:srgbClr val="FEBC30"/>
              </a:gs>
              <a:gs pos="84000">
                <a:srgbClr val="FFE62B"/>
              </a:gs>
            </a:gsLst>
            <a:lin ang="6600000" scaled="0"/>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b="0">
              <a:solidFill>
                <a:prstClr val="black"/>
              </a:solidFill>
              <a:latin typeface="Calibri"/>
              <a:ea typeface="MS PGothic" pitchFamily="34" charset="-128"/>
            </a:endParaRPr>
          </a:p>
        </p:txBody>
      </p:sp>
      <p:sp>
        <p:nvSpPr>
          <p:cNvPr id="9" name="Freeform 6"/>
          <p:cNvSpPr>
            <a:spLocks/>
          </p:cNvSpPr>
          <p:nvPr userDrawn="1"/>
        </p:nvSpPr>
        <p:spPr bwMode="auto">
          <a:xfrm flipH="1">
            <a:off x="-3174" y="175155"/>
            <a:ext cx="9147174" cy="4021137"/>
          </a:xfrm>
          <a:custGeom>
            <a:avLst/>
            <a:gdLst>
              <a:gd name="T0" fmla="*/ 0 w 2898"/>
              <a:gd name="T1" fmla="*/ 1266 h 1266"/>
              <a:gd name="T2" fmla="*/ 0 w 2898"/>
              <a:gd name="T3" fmla="*/ 1148 h 1266"/>
              <a:gd name="T4" fmla="*/ 1502 w 2898"/>
              <a:gd name="T5" fmla="*/ 659 h 1266"/>
              <a:gd name="T6" fmla="*/ 2898 w 2898"/>
              <a:gd name="T7" fmla="*/ 0 h 1266"/>
              <a:gd name="T8" fmla="*/ 2898 w 2898"/>
              <a:gd name="T9" fmla="*/ 544 h 1266"/>
              <a:gd name="T10" fmla="*/ 1445 w 2898"/>
              <a:gd name="T11" fmla="*/ 1004 h 1266"/>
              <a:gd name="T12" fmla="*/ 0 w 2898"/>
              <a:gd name="T13" fmla="*/ 1266 h 1266"/>
            </a:gdLst>
            <a:ahLst/>
            <a:cxnLst>
              <a:cxn ang="0">
                <a:pos x="T0" y="T1"/>
              </a:cxn>
              <a:cxn ang="0">
                <a:pos x="T2" y="T3"/>
              </a:cxn>
              <a:cxn ang="0">
                <a:pos x="T4" y="T5"/>
              </a:cxn>
              <a:cxn ang="0">
                <a:pos x="T6" y="T7"/>
              </a:cxn>
              <a:cxn ang="0">
                <a:pos x="T8" y="T9"/>
              </a:cxn>
              <a:cxn ang="0">
                <a:pos x="T10" y="T11"/>
              </a:cxn>
              <a:cxn ang="0">
                <a:pos x="T12" y="T13"/>
              </a:cxn>
            </a:cxnLst>
            <a:rect l="0" t="0" r="r" b="b"/>
            <a:pathLst>
              <a:path w="2898" h="1266">
                <a:moveTo>
                  <a:pt x="0" y="1266"/>
                </a:moveTo>
                <a:cubicBezTo>
                  <a:pt x="0" y="1148"/>
                  <a:pt x="0" y="1148"/>
                  <a:pt x="0" y="1148"/>
                </a:cubicBezTo>
                <a:cubicBezTo>
                  <a:pt x="0" y="1148"/>
                  <a:pt x="732" y="968"/>
                  <a:pt x="1502" y="659"/>
                </a:cubicBezTo>
                <a:cubicBezTo>
                  <a:pt x="2098" y="420"/>
                  <a:pt x="2898" y="0"/>
                  <a:pt x="2898" y="0"/>
                </a:cubicBezTo>
                <a:cubicBezTo>
                  <a:pt x="2898" y="544"/>
                  <a:pt x="2898" y="544"/>
                  <a:pt x="2898" y="544"/>
                </a:cubicBezTo>
                <a:cubicBezTo>
                  <a:pt x="2898" y="544"/>
                  <a:pt x="2116" y="845"/>
                  <a:pt x="1445" y="1004"/>
                </a:cubicBezTo>
                <a:cubicBezTo>
                  <a:pt x="717" y="1177"/>
                  <a:pt x="0" y="1266"/>
                  <a:pt x="0" y="1266"/>
                </a:cubicBezTo>
                <a:close/>
              </a:path>
            </a:pathLst>
          </a:custGeom>
          <a:gradFill>
            <a:gsLst>
              <a:gs pos="21000">
                <a:srgbClr val="0073BB"/>
              </a:gs>
              <a:gs pos="65000">
                <a:srgbClr val="064DA1"/>
              </a:gs>
            </a:gsLst>
            <a:lin ang="9600000" scaled="0"/>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b="0">
              <a:solidFill>
                <a:prstClr val="black"/>
              </a:solidFill>
              <a:latin typeface="Calibri"/>
              <a:ea typeface="MS PGothic" pitchFamily="34" charset="-128"/>
            </a:endParaRPr>
          </a:p>
        </p:txBody>
      </p:sp>
      <p:sp>
        <p:nvSpPr>
          <p:cNvPr id="38" name="Date Placeholder 3"/>
          <p:cNvSpPr>
            <a:spLocks noGrp="1"/>
          </p:cNvSpPr>
          <p:nvPr>
            <p:ph type="dt" sz="half" idx="10"/>
          </p:nvPr>
        </p:nvSpPr>
        <p:spPr>
          <a:xfrm>
            <a:off x="679452" y="4222753"/>
            <a:ext cx="1629040" cy="365125"/>
          </a:xfrm>
          <a:prstGeom prst="rect">
            <a:avLst/>
          </a:prstGeom>
        </p:spPr>
        <p:txBody>
          <a:bodyPr/>
          <a:lstStyle>
            <a:lvl1pPr algn="r">
              <a:defRPr sz="1800">
                <a:solidFill>
                  <a:schemeClr val="bg1"/>
                </a:solidFill>
              </a:defRPr>
            </a:lvl1pPr>
          </a:lstStyle>
          <a:p>
            <a:endParaRPr lang="en-US" sz="2400" b="1">
              <a:solidFill>
                <a:srgbClr val="0071BA"/>
              </a:solidFill>
            </a:endParaRPr>
          </a:p>
        </p:txBody>
      </p:sp>
      <p:pic>
        <p:nvPicPr>
          <p:cNvPr id="37" name="Picture 3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04605" y="579120"/>
            <a:ext cx="3597995" cy="1563463"/>
          </a:xfrm>
          <a:prstGeom prst="rect">
            <a:avLst/>
          </a:prstGeom>
        </p:spPr>
      </p:pic>
      <p:sp>
        <p:nvSpPr>
          <p:cNvPr id="10" name="Title 1"/>
          <p:cNvSpPr txBox="1">
            <a:spLocks/>
          </p:cNvSpPr>
          <p:nvPr userDrawn="1"/>
        </p:nvSpPr>
        <p:spPr>
          <a:xfrm>
            <a:off x="2421466" y="4174066"/>
            <a:ext cx="6443134" cy="741363"/>
          </a:xfrm>
          <a:prstGeom prst="rect">
            <a:avLst/>
          </a:prstGeom>
        </p:spPr>
        <p:txBody>
          <a:bodyPr vert="horz" lIns="91440" tIns="45720" rIns="91440" bIns="45720" rtlCol="0" anchor="t" anchorCtr="0">
            <a:normAutofit/>
          </a:bodyPr>
          <a:lstStyle>
            <a:lvl1pPr algn="l" defTabSz="685800" rtl="0" eaLnBrk="1" latinLnBrk="0" hangingPunct="1">
              <a:lnSpc>
                <a:spcPct val="90000"/>
              </a:lnSpc>
              <a:spcBef>
                <a:spcPct val="0"/>
              </a:spcBef>
              <a:buNone/>
              <a:defRPr lang="en-US" sz="2800" b="1" kern="1200">
                <a:solidFill>
                  <a:srgbClr val="014CA0"/>
                </a:solidFill>
                <a:latin typeface="Calibri Light" panose="020F0302020204030204" pitchFamily="34" charset="0"/>
                <a:ea typeface="+mj-ea"/>
                <a:cs typeface="+mj-cs"/>
              </a:defRPr>
            </a:lvl1pPr>
          </a:lstStyle>
          <a:p>
            <a:pPr fontAlgn="auto">
              <a:spcAft>
                <a:spcPts val="0"/>
              </a:spcAft>
            </a:pPr>
            <a:r>
              <a:rPr lang="fr-BE"/>
              <a:t>THANK YOU</a:t>
            </a:r>
          </a:p>
        </p:txBody>
      </p:sp>
    </p:spTree>
    <p:extLst>
      <p:ext uri="{BB962C8B-B14F-4D97-AF65-F5344CB8AC3E}">
        <p14:creationId xmlns:p14="http://schemas.microsoft.com/office/powerpoint/2010/main" val="33897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59563" y="6145213"/>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34925" y="6442075"/>
            <a:ext cx="4333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7600" b="1">
                <a:solidFill>
                  <a:srgbClr val="FFD624"/>
                </a:solidFill>
                <a:latin typeface="Verdana" panose="020B0604030504040204" pitchFamily="34" charset="0"/>
                <a:ea typeface="MS PGothic" panose="020B0600070205080204" pitchFamily="34" charset="-128"/>
              </a:defRPr>
            </a:lvl1pPr>
            <a:lvl2pPr marL="742950" indent="-285750" eaLnBrk="0" hangingPunct="0">
              <a:defRPr sz="7600" b="1">
                <a:solidFill>
                  <a:srgbClr val="FFD624"/>
                </a:solidFill>
                <a:latin typeface="Verdana" panose="020B0604030504040204" pitchFamily="34" charset="0"/>
                <a:ea typeface="MS PGothic" panose="020B0600070205080204" pitchFamily="34" charset="-128"/>
              </a:defRPr>
            </a:lvl2pPr>
            <a:lvl3pPr marL="1143000" indent="-228600" eaLnBrk="0" hangingPunct="0">
              <a:defRPr sz="7600" b="1">
                <a:solidFill>
                  <a:srgbClr val="FFD624"/>
                </a:solidFill>
                <a:latin typeface="Verdana" panose="020B0604030504040204" pitchFamily="34" charset="0"/>
                <a:ea typeface="MS PGothic" panose="020B0600070205080204" pitchFamily="34" charset="-128"/>
              </a:defRPr>
            </a:lvl3pPr>
            <a:lvl4pPr marL="1600200" indent="-228600" eaLnBrk="0" hangingPunct="0">
              <a:defRPr sz="7600" b="1">
                <a:solidFill>
                  <a:srgbClr val="FFD624"/>
                </a:solidFill>
                <a:latin typeface="Verdana" panose="020B0604030504040204" pitchFamily="34" charset="0"/>
                <a:ea typeface="MS PGothic" panose="020B0600070205080204" pitchFamily="34" charset="-128"/>
              </a:defRPr>
            </a:lvl4pPr>
            <a:lvl5pPr marL="2057400" indent="-228600" eaLnBrk="0" hangingPunct="0">
              <a:defRPr sz="7600" b="1">
                <a:solidFill>
                  <a:srgbClr val="FFD624"/>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7600" b="1">
                <a:solidFill>
                  <a:srgbClr val="FFD624"/>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7600" b="1">
                <a:solidFill>
                  <a:srgbClr val="FFD624"/>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7600" b="1">
                <a:solidFill>
                  <a:srgbClr val="FFD624"/>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7600" b="1">
                <a:solidFill>
                  <a:srgbClr val="FFD624"/>
                </a:solidFill>
                <a:latin typeface="Verdana" panose="020B0604030504040204" pitchFamily="34" charset="0"/>
                <a:ea typeface="MS PGothic" panose="020B0600070205080204" pitchFamily="34" charset="-128"/>
              </a:defRPr>
            </a:lvl9pPr>
          </a:lstStyle>
          <a:p>
            <a:pPr eaLnBrk="1" hangingPunct="1"/>
            <a:fld id="{F716DFC4-DFDB-442A-BB3A-3CB2BC74CDC0}" type="slidenum">
              <a:rPr lang="fr-BE" altLang="en-US" sz="1000">
                <a:solidFill>
                  <a:srgbClr val="249DAA"/>
                </a:solidFill>
              </a:rPr>
              <a:pPr eaLnBrk="1" hangingPunct="1"/>
              <a:t>‹#›</a:t>
            </a:fld>
            <a:endParaRPr lang="en-GB" altLang="en-US" sz="1000">
              <a:solidFill>
                <a:srgbClr val="249DAA"/>
              </a:solidFill>
            </a:endParaRPr>
          </a:p>
        </p:txBody>
      </p:sp>
      <p:pic>
        <p:nvPicPr>
          <p:cNvPr id="5"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93713" y="6502400"/>
            <a:ext cx="477837"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457200" y="2276872"/>
            <a:ext cx="8229600" cy="3633788"/>
          </a:xfrm>
          <a:prstGeom prst="rect">
            <a:avLst/>
          </a:prstGeom>
        </p:spPr>
        <p:txBody>
          <a:bodyPr/>
          <a:lstStyle>
            <a:lvl1pPr marL="342900" indent="-342900">
              <a:buClr>
                <a:srgbClr val="0F5494"/>
              </a:buClr>
              <a:buFont typeface="Arial" pitchFamily="34" charset="0"/>
              <a:buChar char="•"/>
              <a:defRPr/>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847575390"/>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0768357D-22AB-4792-96DE-8B7A3B010966}" type="slidenum">
              <a:rPr lang="en-GB" altLang="en-US">
                <a:solidFill>
                  <a:srgbClr val="000000"/>
                </a:solidFill>
              </a:rPr>
              <a:pPr>
                <a:defRPr/>
              </a:pPr>
              <a:t>‹#›</a:t>
            </a:fld>
            <a:endParaRPr lang="en-GB" altLang="en-US" sz="1400">
              <a:solidFill>
                <a:srgbClr val="000000"/>
              </a:solidFill>
              <a:latin typeface="Arial" pitchFamily="34" charset="0"/>
            </a:endParaRPr>
          </a:p>
        </p:txBody>
      </p:sp>
    </p:spTree>
    <p:extLst>
      <p:ext uri="{BB962C8B-B14F-4D97-AF65-F5344CB8AC3E}">
        <p14:creationId xmlns:p14="http://schemas.microsoft.com/office/powerpoint/2010/main" val="376921942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userDrawn="1">
  <p:cSld name="17_Title Slide">
    <p:spTree>
      <p:nvGrpSpPr>
        <p:cNvPr id="1" name=""/>
        <p:cNvGrpSpPr/>
        <p:nvPr/>
      </p:nvGrpSpPr>
      <p:grpSpPr>
        <a:xfrm>
          <a:off x="0" y="0"/>
          <a:ext cx="0" cy="0"/>
          <a:chOff x="0" y="0"/>
          <a:chExt cx="0" cy="0"/>
        </a:xfrm>
      </p:grpSpPr>
      <p:sp>
        <p:nvSpPr>
          <p:cNvPr id="7" name="Rectangle 6"/>
          <p:cNvSpPr>
            <a:spLocks noChangeArrowheads="1"/>
          </p:cNvSpPr>
          <p:nvPr/>
        </p:nvSpPr>
        <p:spPr bwMode="auto">
          <a:xfrm>
            <a:off x="0" y="971550"/>
            <a:ext cx="9180513" cy="5886450"/>
          </a:xfrm>
          <a:prstGeom prst="rect">
            <a:avLst/>
          </a:prstGeom>
          <a:solidFill>
            <a:srgbClr val="0F5494"/>
          </a:solidFill>
          <a:ln>
            <a:noFill/>
          </a:ln>
          <a:effectLst>
            <a:outerShdw dist="23000" dir="5400000" rotWithShape="0">
              <a:srgbClr val="000000">
                <a:alpha val="34998"/>
              </a:srgbClr>
            </a:outerShdw>
          </a:effectLst>
          <a:extLst>
            <a:ext uri="{91240B29-F687-4F45-9708-019B960494DF}">
              <a14:hiddenLine xmlns:a14="http://schemas.microsoft.com/office/drawing/2010/main" w="25400" algn="ctr">
                <a:solidFill>
                  <a:srgbClr val="0F5494"/>
                </a:solidFill>
                <a:miter lim="800000"/>
                <a:headEnd/>
                <a:tailEnd/>
              </a14:hiddenLine>
            </a:ext>
          </a:extLst>
        </p:spPr>
        <p:txBody>
          <a:bodyPr anchor="ctr"/>
          <a:lstStyle>
            <a:lvl1pPr defTabSz="457200" eaLnBrk="0" hangingPunct="0">
              <a:defRPr sz="7600" b="1">
                <a:solidFill>
                  <a:srgbClr val="FFD624"/>
                </a:solidFill>
                <a:latin typeface="Verdana" pitchFamily="34" charset="0"/>
              </a:defRPr>
            </a:lvl1pPr>
            <a:lvl2pPr marL="742950" indent="-285750" defTabSz="457200" eaLnBrk="0" hangingPunct="0">
              <a:defRPr sz="7600" b="1">
                <a:solidFill>
                  <a:srgbClr val="FFD624"/>
                </a:solidFill>
                <a:latin typeface="Verdana" pitchFamily="34" charset="0"/>
              </a:defRPr>
            </a:lvl2pPr>
            <a:lvl3pPr marL="1143000" indent="-228600" defTabSz="457200" eaLnBrk="0" hangingPunct="0">
              <a:defRPr sz="7600" b="1">
                <a:solidFill>
                  <a:srgbClr val="FFD624"/>
                </a:solidFill>
                <a:latin typeface="Verdana" pitchFamily="34" charset="0"/>
              </a:defRPr>
            </a:lvl3pPr>
            <a:lvl4pPr marL="1600200" indent="-228600" defTabSz="457200" eaLnBrk="0" hangingPunct="0">
              <a:defRPr sz="7600" b="1">
                <a:solidFill>
                  <a:srgbClr val="FFD624"/>
                </a:solidFill>
                <a:latin typeface="Verdana" pitchFamily="34" charset="0"/>
              </a:defRPr>
            </a:lvl4pPr>
            <a:lvl5pPr marL="2057400" indent="-228600" defTabSz="457200" eaLnBrk="0" hangingPunct="0">
              <a:defRPr sz="7600" b="1">
                <a:solidFill>
                  <a:srgbClr val="FFD624"/>
                </a:solidFill>
                <a:latin typeface="Verdana" pitchFamily="34" charset="0"/>
              </a:defRPr>
            </a:lvl5pPr>
            <a:lvl6pPr marL="2514600" indent="-228600" defTabSz="457200" eaLnBrk="0" fontAlgn="base" hangingPunct="0">
              <a:spcBef>
                <a:spcPct val="0"/>
              </a:spcBef>
              <a:spcAft>
                <a:spcPct val="0"/>
              </a:spcAft>
              <a:defRPr sz="7600" b="1">
                <a:solidFill>
                  <a:srgbClr val="FFD624"/>
                </a:solidFill>
                <a:latin typeface="Verdana" pitchFamily="34" charset="0"/>
              </a:defRPr>
            </a:lvl6pPr>
            <a:lvl7pPr marL="2971800" indent="-228600" defTabSz="457200" eaLnBrk="0" fontAlgn="base" hangingPunct="0">
              <a:spcBef>
                <a:spcPct val="0"/>
              </a:spcBef>
              <a:spcAft>
                <a:spcPct val="0"/>
              </a:spcAft>
              <a:defRPr sz="7600" b="1">
                <a:solidFill>
                  <a:srgbClr val="FFD624"/>
                </a:solidFill>
                <a:latin typeface="Verdana" pitchFamily="34" charset="0"/>
              </a:defRPr>
            </a:lvl7pPr>
            <a:lvl8pPr marL="3429000" indent="-228600" defTabSz="457200" eaLnBrk="0" fontAlgn="base" hangingPunct="0">
              <a:spcBef>
                <a:spcPct val="0"/>
              </a:spcBef>
              <a:spcAft>
                <a:spcPct val="0"/>
              </a:spcAft>
              <a:defRPr sz="7600" b="1">
                <a:solidFill>
                  <a:srgbClr val="FFD624"/>
                </a:solidFill>
                <a:latin typeface="Verdana" pitchFamily="34" charset="0"/>
              </a:defRPr>
            </a:lvl8pPr>
            <a:lvl9pPr marL="3886200" indent="-228600" defTabSz="457200" eaLnBrk="0" fontAlgn="base" hangingPunct="0">
              <a:spcBef>
                <a:spcPct val="0"/>
              </a:spcBef>
              <a:spcAft>
                <a:spcPct val="0"/>
              </a:spcAft>
              <a:defRPr sz="7600" b="1">
                <a:solidFill>
                  <a:srgbClr val="FFD624"/>
                </a:solidFill>
                <a:latin typeface="Verdana" pitchFamily="34" charset="0"/>
              </a:defRPr>
            </a:lvl9pPr>
          </a:lstStyle>
          <a:p>
            <a:pPr algn="ctr" eaLnBrk="1" hangingPunct="1">
              <a:defRPr/>
            </a:pPr>
            <a:endParaRPr lang="en-US" altLang="en-US" sz="1800" b="0" dirty="0" smtClean="0">
              <a:solidFill>
                <a:srgbClr val="FFFFFF"/>
              </a:solidFill>
            </a:endParaRPr>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33850" y="6437313"/>
            <a:ext cx="63023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6"/>
          <p:cNvSpPr>
            <a:spLocks noChangeArrowheads="1"/>
          </p:cNvSpPr>
          <p:nvPr/>
        </p:nvSpPr>
        <p:spPr bwMode="auto">
          <a:xfrm>
            <a:off x="457200" y="64357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defRPr/>
            </a:pPr>
            <a:endParaRPr lang="en-US" altLang="en-US" sz="900" b="0" dirty="0" smtClean="0">
              <a:solidFill>
                <a:srgbClr val="FFFFFF"/>
              </a:solidFill>
            </a:endParaRPr>
          </a:p>
        </p:txBody>
      </p:sp>
      <p:pic>
        <p:nvPicPr>
          <p:cNvPr id="13"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36988" y="258763"/>
            <a:ext cx="14573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5"/>
          <p:cNvSpPr>
            <a:spLocks noGrp="1" noChangeArrowheads="1"/>
          </p:cNvSpPr>
          <p:nvPr>
            <p:ph type="subTitle" idx="1"/>
          </p:nvPr>
        </p:nvSpPr>
        <p:spPr>
          <a:xfrm>
            <a:off x="611188" y="1410108"/>
            <a:ext cx="8532812" cy="3258996"/>
          </a:xfrm>
          <a:prstGeom prst="rect">
            <a:avLst/>
          </a:prstGeom>
        </p:spPr>
        <p:txBody>
          <a:bodyPr lIns="91440" tIns="45720" rIns="91440" bIns="45720"/>
          <a:lstStyle>
            <a:lvl1pPr marL="0" indent="0">
              <a:buFontTx/>
              <a:buNone/>
              <a:defRPr sz="2800" b="1" i="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ctrTitle"/>
          </p:nvPr>
        </p:nvSpPr>
        <p:spPr>
          <a:xfrm>
            <a:off x="3995738" y="2565400"/>
            <a:ext cx="5040312" cy="790575"/>
          </a:xfrm>
          <a:prstGeom prst="rect">
            <a:avLst/>
          </a:prstGeom>
        </p:spPr>
        <p:txBody>
          <a:bodyPr lIns="91440" tIns="45720" rIns="91440" bIns="45720"/>
          <a:lstStyle>
            <a:lvl1pPr marL="3175">
              <a:defRPr sz="6000">
                <a:solidFill>
                  <a:srgbClr val="FFD624"/>
                </a:solidFill>
              </a:defRPr>
            </a:lvl1pPr>
          </a:lstStyle>
          <a:p>
            <a:pPr lvl="0"/>
            <a:r>
              <a:rPr lang="en-US" noProof="0" smtClean="0"/>
              <a:t>Click to edit Master title style</a:t>
            </a:r>
            <a:endParaRPr lang="en-GB" noProof="0" dirty="0" smtClean="0"/>
          </a:p>
        </p:txBody>
      </p:sp>
      <p:sp>
        <p:nvSpPr>
          <p:cNvPr id="9" name="Text Placeholder 13"/>
          <p:cNvSpPr>
            <a:spLocks noGrp="1"/>
          </p:cNvSpPr>
          <p:nvPr>
            <p:ph type="body" sz="quarter" idx="14"/>
          </p:nvPr>
        </p:nvSpPr>
        <p:spPr>
          <a:xfrm>
            <a:off x="4123637" y="4971880"/>
            <a:ext cx="4106476" cy="686121"/>
          </a:xfrm>
          <a:prstGeom prst="rect">
            <a:avLst/>
          </a:prstGeom>
        </p:spPr>
        <p:txBody>
          <a:bodyPr anchor="ctr"/>
          <a:lstStyle>
            <a:lvl1pPr marL="0" marR="0" indent="0" algn="l" defTabSz="914400" rtl="0" eaLnBrk="1" fontAlgn="base" latinLnBrk="0" hangingPunct="1">
              <a:lnSpc>
                <a:spcPct val="100000"/>
              </a:lnSpc>
              <a:spcBef>
                <a:spcPct val="0"/>
              </a:spcBef>
              <a:spcAft>
                <a:spcPct val="0"/>
              </a:spcAft>
              <a:buClrTx/>
              <a:buSzTx/>
              <a:buFontTx/>
              <a:buNone/>
              <a:tabLst/>
              <a:defRPr sz="2000" b="1" i="0">
                <a:solidFill>
                  <a:srgbClr val="FFD624"/>
                </a:solidFill>
                <a:latin typeface="Verdana" pitchFamily="34" charset="0"/>
                <a:ea typeface="Verdana" pitchFamily="34" charset="0"/>
                <a:cs typeface="Verdana" pitchFamily="34" charset="0"/>
              </a:defRPr>
            </a:lvl1pPr>
          </a:lstStyle>
          <a:p>
            <a:pPr lvl="0"/>
            <a:r>
              <a:rPr lang="en-US" smtClean="0"/>
              <a:t>Click to edit Master text styles</a:t>
            </a:r>
          </a:p>
        </p:txBody>
      </p:sp>
      <p:sp>
        <p:nvSpPr>
          <p:cNvPr id="10" name="Text Placeholder 13"/>
          <p:cNvSpPr>
            <a:spLocks noGrp="1"/>
          </p:cNvSpPr>
          <p:nvPr>
            <p:ph type="body" sz="quarter" idx="15"/>
          </p:nvPr>
        </p:nvSpPr>
        <p:spPr>
          <a:xfrm>
            <a:off x="4136080" y="5489045"/>
            <a:ext cx="4106476" cy="686121"/>
          </a:xfrm>
          <a:prstGeom prst="rect">
            <a:avLst/>
          </a:prstGeom>
        </p:spPr>
        <p:txBody>
          <a:bodyPr anchor="ctr">
            <a:noAutofit/>
          </a:bodyPr>
          <a:lstStyle>
            <a:lvl1pPr marL="0" marR="0" indent="0" algn="l" defTabSz="914400" rtl="0" eaLnBrk="1" fontAlgn="base" latinLnBrk="0" hangingPunct="1">
              <a:lnSpc>
                <a:spcPct val="100000"/>
              </a:lnSpc>
              <a:spcBef>
                <a:spcPct val="0"/>
              </a:spcBef>
              <a:spcAft>
                <a:spcPct val="0"/>
              </a:spcAft>
              <a:buClrTx/>
              <a:buSzTx/>
              <a:buFontTx/>
              <a:buNone/>
              <a:tabLst/>
              <a:defRPr sz="1400" i="0">
                <a:solidFill>
                  <a:schemeClr val="bg1"/>
                </a:solidFill>
              </a:defRPr>
            </a:lvl1pPr>
          </a:lstStyle>
          <a:p>
            <a:pPr lvl="0"/>
            <a:r>
              <a:rPr lang="en-US" smtClean="0"/>
              <a:t>Click to edit Master text styles</a:t>
            </a:r>
          </a:p>
        </p:txBody>
      </p:sp>
      <p:sp>
        <p:nvSpPr>
          <p:cNvPr id="11" name="Text Placeholder 28"/>
          <p:cNvSpPr>
            <a:spLocks noGrp="1"/>
          </p:cNvSpPr>
          <p:nvPr>
            <p:ph type="body" sz="quarter" idx="16"/>
          </p:nvPr>
        </p:nvSpPr>
        <p:spPr>
          <a:xfrm>
            <a:off x="4123637" y="3914775"/>
            <a:ext cx="4106476" cy="890415"/>
          </a:xfrm>
          <a:prstGeom prst="rect">
            <a:avLst/>
          </a:prstGeom>
        </p:spPr>
        <p:txBody>
          <a:bodyPr anchor="ctr"/>
          <a:lstStyle>
            <a:lvl1pPr marL="0" indent="0">
              <a:buFontTx/>
              <a:buNone/>
              <a:defRPr sz="2400" i="1">
                <a:solidFill>
                  <a:schemeClr val="bg1"/>
                </a:solidFill>
                <a:latin typeface="Verdana" pitchFamily="34" charset="0"/>
                <a:ea typeface="Verdana" pitchFamily="34" charset="0"/>
                <a:cs typeface="Verdana" pitchFamily="34" charset="0"/>
              </a:defRPr>
            </a:lvl1pPr>
            <a:lvl2pPr>
              <a:defRPr sz="2400" i="1">
                <a:solidFill>
                  <a:schemeClr val="bg1"/>
                </a:solidFill>
              </a:defRPr>
            </a:lvl2pPr>
            <a:lvl3pPr>
              <a:defRPr sz="2400" i="1">
                <a:solidFill>
                  <a:schemeClr val="bg1"/>
                </a:solidFill>
              </a:defRPr>
            </a:lvl3pPr>
            <a:lvl4pPr>
              <a:defRPr sz="2400" i="1">
                <a:solidFill>
                  <a:schemeClr val="bg1"/>
                </a:solidFill>
              </a:defRPr>
            </a:lvl4pPr>
            <a:lvl5pPr>
              <a:defRPr sz="2400" i="1">
                <a:solidFill>
                  <a:schemeClr val="bg1"/>
                </a:solidFill>
              </a:defRPr>
            </a:lvl5pPr>
          </a:lstStyle>
          <a:p>
            <a:pPr lvl="0"/>
            <a:r>
              <a:rPr lang="en-US" smtClean="0"/>
              <a:t>Click to edit Master text styles</a:t>
            </a:r>
          </a:p>
        </p:txBody>
      </p:sp>
      <p:sp>
        <p:nvSpPr>
          <p:cNvPr id="14" name="Rectangle 4"/>
          <p:cNvSpPr>
            <a:spLocks noGrp="1" noChangeArrowheads="1"/>
          </p:cNvSpPr>
          <p:nvPr>
            <p:ph type="dt" sz="half" idx="17"/>
          </p:nvPr>
        </p:nvSpPr>
        <p:spPr>
          <a:xfrm>
            <a:off x="6553200" y="6435725"/>
            <a:ext cx="2133600" cy="268288"/>
          </a:xfrm>
          <a:prstGeom prst="rect">
            <a:avLst/>
          </a:prstGeom>
        </p:spPr>
        <p:txBody>
          <a:bodyPr/>
          <a:lstStyle>
            <a:lvl1pPr algn="r">
              <a:defRPr b="1">
                <a:solidFill>
                  <a:schemeClr val="bg1"/>
                </a:solidFill>
              </a:defRPr>
            </a:lvl1pPr>
          </a:lstStyle>
          <a:p>
            <a:pPr>
              <a:defRPr/>
            </a:pPr>
            <a:endParaRPr lang="en-GB" dirty="0">
              <a:solidFill>
                <a:srgbClr val="FFFFFF"/>
              </a:solidFill>
            </a:endParaRPr>
          </a:p>
        </p:txBody>
      </p:sp>
    </p:spTree>
    <p:extLst>
      <p:ext uri="{BB962C8B-B14F-4D97-AF65-F5344CB8AC3E}">
        <p14:creationId xmlns:p14="http://schemas.microsoft.com/office/powerpoint/2010/main" val="365436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11_Two Content">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4651572" y="2507211"/>
            <a:ext cx="4039274" cy="3738492"/>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2" name="Title 1"/>
          <p:cNvSpPr>
            <a:spLocks noGrp="1"/>
          </p:cNvSpPr>
          <p:nvPr>
            <p:ph type="title"/>
          </p:nvPr>
        </p:nvSpPr>
        <p:spPr>
          <a:xfrm>
            <a:off x="461246" y="1339850"/>
            <a:ext cx="8237692" cy="936625"/>
          </a:xfrm>
          <a:prstGeom prst="rect">
            <a:avLst/>
          </a:prstGeom>
        </p:spPr>
        <p:txBody>
          <a:bodyPr/>
          <a:lstStyle/>
          <a:p>
            <a:r>
              <a:rPr lang="en-US" smtClean="0"/>
              <a:t>Click to edit Master title style</a:t>
            </a:r>
            <a:endParaRPr lang="en-GB" dirty="0"/>
          </a:p>
        </p:txBody>
      </p:sp>
      <p:sp>
        <p:nvSpPr>
          <p:cNvPr id="7" name="Content Placeholder 2"/>
          <p:cNvSpPr>
            <a:spLocks noGrp="1"/>
          </p:cNvSpPr>
          <p:nvPr>
            <p:ph sz="half" idx="12"/>
          </p:nvPr>
        </p:nvSpPr>
        <p:spPr>
          <a:xfrm>
            <a:off x="469338" y="2508560"/>
            <a:ext cx="4034554" cy="3738492"/>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 name="Date Placeholder 4"/>
          <p:cNvSpPr>
            <a:spLocks noGrp="1" noChangeArrowheads="1"/>
          </p:cNvSpPr>
          <p:nvPr>
            <p:ph type="dt" sz="half" idx="14"/>
          </p:nvPr>
        </p:nvSpPr>
        <p:spPr>
          <a:xfrm>
            <a:off x="628650" y="6356351"/>
            <a:ext cx="2057400" cy="365125"/>
          </a:xfrm>
          <a:prstGeom prst="rect">
            <a:avLst/>
          </a:prstGeom>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5"/>
          </p:nvPr>
        </p:nvSpPr>
        <p:spPr>
          <a:xfrm>
            <a:off x="6457950" y="6356351"/>
            <a:ext cx="2057400" cy="365125"/>
          </a:xfrm>
          <a:prstGeom prst="rect">
            <a:avLst/>
          </a:prstGeom>
          <a:ln/>
        </p:spPr>
        <p:txBody>
          <a:bodyPr/>
          <a:lstStyle>
            <a:lvl1pPr>
              <a:defRPr/>
            </a:lvl1pPr>
          </a:lstStyle>
          <a:p>
            <a:pPr>
              <a:defRPr/>
            </a:pPr>
            <a:fld id="{F2D9FB38-A77D-4A8E-9088-3CF904557EA1}" type="slidenum">
              <a:rPr lang="en-GB">
                <a:solidFill>
                  <a:srgbClr val="000000"/>
                </a:solidFill>
              </a:rPr>
              <a:pPr>
                <a:defRPr/>
              </a:pPr>
              <a:t>‹#›</a:t>
            </a:fld>
            <a:endParaRPr lang="en-GB" sz="1400" dirty="0">
              <a:solidFill>
                <a:srgbClr val="000000"/>
              </a:solidFill>
              <a:latin typeface="Arial" charset="0"/>
            </a:endParaRPr>
          </a:p>
        </p:txBody>
      </p:sp>
    </p:spTree>
    <p:extLst>
      <p:ext uri="{BB962C8B-B14F-4D97-AF65-F5344CB8AC3E}">
        <p14:creationId xmlns:p14="http://schemas.microsoft.com/office/powerpoint/2010/main" val="3859196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59563" y="6145213"/>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34925" y="6442075"/>
            <a:ext cx="4333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7600" b="1">
                <a:solidFill>
                  <a:srgbClr val="FFD624"/>
                </a:solidFill>
                <a:latin typeface="Verdana" panose="020B0604030504040204" pitchFamily="34" charset="0"/>
                <a:ea typeface="MS PGothic" panose="020B0600070205080204" pitchFamily="34" charset="-128"/>
              </a:defRPr>
            </a:lvl1pPr>
            <a:lvl2pPr marL="742950" indent="-285750" eaLnBrk="0" hangingPunct="0">
              <a:defRPr sz="7600" b="1">
                <a:solidFill>
                  <a:srgbClr val="FFD624"/>
                </a:solidFill>
                <a:latin typeface="Verdana" panose="020B0604030504040204" pitchFamily="34" charset="0"/>
                <a:ea typeface="MS PGothic" panose="020B0600070205080204" pitchFamily="34" charset="-128"/>
              </a:defRPr>
            </a:lvl2pPr>
            <a:lvl3pPr marL="1143000" indent="-228600" eaLnBrk="0" hangingPunct="0">
              <a:defRPr sz="7600" b="1">
                <a:solidFill>
                  <a:srgbClr val="FFD624"/>
                </a:solidFill>
                <a:latin typeface="Verdana" panose="020B0604030504040204" pitchFamily="34" charset="0"/>
                <a:ea typeface="MS PGothic" panose="020B0600070205080204" pitchFamily="34" charset="-128"/>
              </a:defRPr>
            </a:lvl3pPr>
            <a:lvl4pPr marL="1600200" indent="-228600" eaLnBrk="0" hangingPunct="0">
              <a:defRPr sz="7600" b="1">
                <a:solidFill>
                  <a:srgbClr val="FFD624"/>
                </a:solidFill>
                <a:latin typeface="Verdana" panose="020B0604030504040204" pitchFamily="34" charset="0"/>
                <a:ea typeface="MS PGothic" panose="020B0600070205080204" pitchFamily="34" charset="-128"/>
              </a:defRPr>
            </a:lvl4pPr>
            <a:lvl5pPr marL="2057400" indent="-228600" eaLnBrk="0" hangingPunct="0">
              <a:defRPr sz="7600" b="1">
                <a:solidFill>
                  <a:srgbClr val="FFD624"/>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7600" b="1">
                <a:solidFill>
                  <a:srgbClr val="FFD624"/>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7600" b="1">
                <a:solidFill>
                  <a:srgbClr val="FFD624"/>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7600" b="1">
                <a:solidFill>
                  <a:srgbClr val="FFD624"/>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7600" b="1">
                <a:solidFill>
                  <a:srgbClr val="FFD624"/>
                </a:solidFill>
                <a:latin typeface="Verdana" panose="020B0604030504040204" pitchFamily="34" charset="0"/>
                <a:ea typeface="MS PGothic" panose="020B0600070205080204" pitchFamily="34" charset="-128"/>
              </a:defRPr>
            </a:lvl9pPr>
          </a:lstStyle>
          <a:p>
            <a:pPr eaLnBrk="1" hangingPunct="1"/>
            <a:fld id="{F716DFC4-DFDB-442A-BB3A-3CB2BC74CDC0}" type="slidenum">
              <a:rPr lang="fr-BE" altLang="en-US" sz="1000">
                <a:solidFill>
                  <a:srgbClr val="249DAA"/>
                </a:solidFill>
              </a:rPr>
              <a:pPr eaLnBrk="1" hangingPunct="1"/>
              <a:t>‹#›</a:t>
            </a:fld>
            <a:endParaRPr lang="en-GB" altLang="en-US" sz="1000">
              <a:solidFill>
                <a:srgbClr val="249DAA"/>
              </a:solidFill>
            </a:endParaRPr>
          </a:p>
        </p:txBody>
      </p:sp>
      <p:pic>
        <p:nvPicPr>
          <p:cNvPr id="5"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93713" y="6502400"/>
            <a:ext cx="477837"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457200" y="2276872"/>
            <a:ext cx="8229600" cy="3633788"/>
          </a:xfrm>
          <a:prstGeom prst="rect">
            <a:avLst/>
          </a:prstGeom>
        </p:spPr>
        <p:txBody>
          <a:bodyPr/>
          <a:lstStyle>
            <a:lvl1pPr marL="342900" indent="-342900">
              <a:buClr>
                <a:srgbClr val="0F5494"/>
              </a:buClr>
              <a:buFont typeface="Arial" pitchFamily="34" charset="0"/>
              <a:buChar char="•"/>
              <a:defRPr/>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95117"/>
      </p:ext>
    </p:extLst>
  </p:cSld>
  <p:clrMapOvr>
    <a:masterClrMapping/>
  </p:clrMapOvr>
  <p:transition spd="med">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7" name="Rectangle 8"/>
          <p:cNvSpPr>
            <a:spLocks noChangeArrowheads="1"/>
          </p:cNvSpPr>
          <p:nvPr/>
        </p:nvSpPr>
        <p:spPr bwMode="auto">
          <a:xfrm>
            <a:off x="0" y="971550"/>
            <a:ext cx="9180513" cy="5886450"/>
          </a:xfrm>
          <a:prstGeom prst="rect">
            <a:avLst/>
          </a:prstGeom>
          <a:solidFill>
            <a:srgbClr val="0F5494"/>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a:defRPr/>
            </a:pPr>
            <a:endParaRPr lang="en-US" sz="1800">
              <a:solidFill>
                <a:srgbClr val="FFFFFF"/>
              </a:solidFill>
              <a:latin typeface="Verdana" charset="0"/>
              <a:ea typeface="ＭＳ Ｐゴシック" charset="0"/>
              <a:cs typeface="Arial" charset="0"/>
            </a:endParaRPr>
          </a:p>
        </p:txBody>
      </p:sp>
      <p:pic>
        <p:nvPicPr>
          <p:cNvPr id="8" name="Pictur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2263" y="6437313"/>
            <a:ext cx="633412"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6"/>
          <p:cNvSpPr>
            <a:spLocks noChangeArrowheads="1"/>
          </p:cNvSpPr>
          <p:nvPr/>
        </p:nvSpPr>
        <p:spPr bwMode="auto">
          <a:xfrm>
            <a:off x="457200" y="6435725"/>
            <a:ext cx="21336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ea typeface="MS PGothic" pitchFamily="34" charset="-128"/>
              </a:defRPr>
            </a:lvl1pPr>
            <a:lvl2pPr marL="742950" indent="-285750" eaLnBrk="0" hangingPunct="0">
              <a:defRPr sz="7600" b="1">
                <a:solidFill>
                  <a:srgbClr val="FFD624"/>
                </a:solidFill>
                <a:latin typeface="Verdana" pitchFamily="34" charset="0"/>
                <a:ea typeface="MS PGothic" pitchFamily="34" charset="-128"/>
              </a:defRPr>
            </a:lvl2pPr>
            <a:lvl3pPr marL="1143000" indent="-228600" eaLnBrk="0" hangingPunct="0">
              <a:defRPr sz="7600" b="1">
                <a:solidFill>
                  <a:srgbClr val="FFD624"/>
                </a:solidFill>
                <a:latin typeface="Verdana" pitchFamily="34" charset="0"/>
                <a:ea typeface="MS PGothic" pitchFamily="34" charset="-128"/>
              </a:defRPr>
            </a:lvl3pPr>
            <a:lvl4pPr marL="1600200" indent="-228600" eaLnBrk="0" hangingPunct="0">
              <a:defRPr sz="7600" b="1">
                <a:solidFill>
                  <a:srgbClr val="FFD624"/>
                </a:solidFill>
                <a:latin typeface="Verdana" pitchFamily="34" charset="0"/>
                <a:ea typeface="MS PGothic" pitchFamily="34" charset="-128"/>
              </a:defRPr>
            </a:lvl4pPr>
            <a:lvl5pPr marL="2057400" indent="-228600" eaLnBrk="0" hangingPunct="0">
              <a:defRPr sz="7600" b="1">
                <a:solidFill>
                  <a:srgbClr val="FFD624"/>
                </a:solidFill>
                <a:latin typeface="Verdana" pitchFamily="34" charset="0"/>
                <a:ea typeface="MS PGothic" pitchFamily="34" charset="-128"/>
              </a:defRPr>
            </a:lvl5pPr>
            <a:lvl6pPr marL="2514600" indent="-228600" eaLnBrk="0" fontAlgn="base" hangingPunct="0">
              <a:spcBef>
                <a:spcPct val="0"/>
              </a:spcBef>
              <a:spcAft>
                <a:spcPct val="0"/>
              </a:spcAft>
              <a:defRPr sz="7600" b="1">
                <a:solidFill>
                  <a:srgbClr val="FFD624"/>
                </a:solidFill>
                <a:latin typeface="Verdana" pitchFamily="34" charset="0"/>
                <a:ea typeface="MS PGothic" pitchFamily="34" charset="-128"/>
              </a:defRPr>
            </a:lvl6pPr>
            <a:lvl7pPr marL="2971800" indent="-228600" eaLnBrk="0" fontAlgn="base" hangingPunct="0">
              <a:spcBef>
                <a:spcPct val="0"/>
              </a:spcBef>
              <a:spcAft>
                <a:spcPct val="0"/>
              </a:spcAft>
              <a:defRPr sz="7600" b="1">
                <a:solidFill>
                  <a:srgbClr val="FFD624"/>
                </a:solidFill>
                <a:latin typeface="Verdana" pitchFamily="34" charset="0"/>
                <a:ea typeface="MS PGothic" pitchFamily="34" charset="-128"/>
              </a:defRPr>
            </a:lvl7pPr>
            <a:lvl8pPr marL="3429000" indent="-228600" eaLnBrk="0" fontAlgn="base" hangingPunct="0">
              <a:spcBef>
                <a:spcPct val="0"/>
              </a:spcBef>
              <a:spcAft>
                <a:spcPct val="0"/>
              </a:spcAft>
              <a:defRPr sz="7600" b="1">
                <a:solidFill>
                  <a:srgbClr val="FFD624"/>
                </a:solidFill>
                <a:latin typeface="Verdana" pitchFamily="34" charset="0"/>
                <a:ea typeface="MS PGothic" pitchFamily="34" charset="-128"/>
              </a:defRPr>
            </a:lvl8pPr>
            <a:lvl9pPr marL="3886200" indent="-228600" eaLnBrk="0" fontAlgn="base" hangingPunct="0">
              <a:spcBef>
                <a:spcPct val="0"/>
              </a:spcBef>
              <a:spcAft>
                <a:spcPct val="0"/>
              </a:spcAft>
              <a:defRPr sz="7600" b="1">
                <a:solidFill>
                  <a:srgbClr val="FFD624"/>
                </a:solidFill>
                <a:latin typeface="Verdana" pitchFamily="34" charset="0"/>
                <a:ea typeface="MS PGothic" pitchFamily="34" charset="-128"/>
              </a:defRPr>
            </a:lvl9pPr>
          </a:lstStyle>
          <a:p>
            <a:pPr eaLnBrk="1" hangingPunct="1">
              <a:defRPr/>
            </a:pPr>
            <a:endParaRPr lang="en-US" altLang="en-US" sz="900" b="0" smtClean="0">
              <a:solidFill>
                <a:srgbClr val="FFFFFF"/>
              </a:solidFill>
            </a:endParaRPr>
          </a:p>
        </p:txBody>
      </p:sp>
      <p:pic>
        <p:nvPicPr>
          <p:cNvPr id="13"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36988" y="258763"/>
            <a:ext cx="14573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5"/>
          <p:cNvSpPr>
            <a:spLocks noGrp="1" noChangeArrowheads="1"/>
          </p:cNvSpPr>
          <p:nvPr>
            <p:ph type="subTitle" idx="1"/>
          </p:nvPr>
        </p:nvSpPr>
        <p:spPr>
          <a:xfrm>
            <a:off x="611188" y="1410108"/>
            <a:ext cx="8532812" cy="3258996"/>
          </a:xfrm>
          <a:prstGeom prst="rect">
            <a:avLst/>
          </a:prstGeom>
        </p:spPr>
        <p:txBody>
          <a:bodyPr lIns="91440" tIns="45720" rIns="91440" bIns="45720"/>
          <a:lstStyle>
            <a:lvl1pPr marL="0" indent="0">
              <a:buFontTx/>
              <a:buNone/>
              <a:defRPr sz="2800" b="1" i="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ctrTitle"/>
          </p:nvPr>
        </p:nvSpPr>
        <p:spPr>
          <a:xfrm>
            <a:off x="3995738" y="2565400"/>
            <a:ext cx="5040312" cy="790575"/>
          </a:xfrm>
          <a:prstGeom prst="rect">
            <a:avLst/>
          </a:prstGeom>
        </p:spPr>
        <p:txBody>
          <a:bodyPr lIns="91440" tIns="45720" rIns="91440" bIns="45720"/>
          <a:lstStyle>
            <a:lvl1pPr marL="3175">
              <a:defRPr sz="6000">
                <a:solidFill>
                  <a:srgbClr val="FFD624"/>
                </a:solidFill>
              </a:defRPr>
            </a:lvl1pPr>
          </a:lstStyle>
          <a:p>
            <a:pPr lvl="0"/>
            <a:r>
              <a:rPr lang="en-US" noProof="0" smtClean="0"/>
              <a:t>Click to edit Master title style</a:t>
            </a:r>
            <a:endParaRPr lang="en-GB" noProof="0" dirty="0" smtClean="0"/>
          </a:p>
        </p:txBody>
      </p:sp>
      <p:sp>
        <p:nvSpPr>
          <p:cNvPr id="9" name="Text Placeholder 13"/>
          <p:cNvSpPr>
            <a:spLocks noGrp="1"/>
          </p:cNvSpPr>
          <p:nvPr>
            <p:ph type="body" sz="quarter" idx="14"/>
          </p:nvPr>
        </p:nvSpPr>
        <p:spPr>
          <a:xfrm>
            <a:off x="4123637" y="4971880"/>
            <a:ext cx="4106476" cy="686121"/>
          </a:xfrm>
          <a:prstGeom prst="rect">
            <a:avLst/>
          </a:prstGeom>
        </p:spPr>
        <p:txBody>
          <a:bodyPr anchor="ctr"/>
          <a:lstStyle>
            <a:lvl1pPr marL="0" marR="0" indent="0" algn="l" defTabSz="914400" rtl="0" eaLnBrk="1" fontAlgn="base" latinLnBrk="0" hangingPunct="1">
              <a:lnSpc>
                <a:spcPct val="100000"/>
              </a:lnSpc>
              <a:spcBef>
                <a:spcPct val="0"/>
              </a:spcBef>
              <a:spcAft>
                <a:spcPct val="0"/>
              </a:spcAft>
              <a:buClrTx/>
              <a:buSzTx/>
              <a:buFontTx/>
              <a:buNone/>
              <a:tabLst/>
              <a:defRPr sz="2000" b="1" i="0">
                <a:solidFill>
                  <a:srgbClr val="FFD624"/>
                </a:solidFill>
                <a:latin typeface="Verdana" pitchFamily="34" charset="0"/>
                <a:ea typeface="Verdana" pitchFamily="34" charset="0"/>
                <a:cs typeface="Verdana" pitchFamily="34" charset="0"/>
              </a:defRPr>
            </a:lvl1pPr>
          </a:lstStyle>
          <a:p>
            <a:pPr lvl="0"/>
            <a:r>
              <a:rPr lang="en-US" smtClean="0"/>
              <a:t>Click to edit Master text styles</a:t>
            </a:r>
          </a:p>
        </p:txBody>
      </p:sp>
      <p:sp>
        <p:nvSpPr>
          <p:cNvPr id="10" name="Text Placeholder 13"/>
          <p:cNvSpPr>
            <a:spLocks noGrp="1"/>
          </p:cNvSpPr>
          <p:nvPr>
            <p:ph type="body" sz="quarter" idx="15"/>
          </p:nvPr>
        </p:nvSpPr>
        <p:spPr>
          <a:xfrm>
            <a:off x="4136080" y="5489045"/>
            <a:ext cx="4106476" cy="686121"/>
          </a:xfrm>
          <a:prstGeom prst="rect">
            <a:avLst/>
          </a:prstGeom>
        </p:spPr>
        <p:txBody>
          <a:bodyPr anchor="ctr">
            <a:noAutofit/>
          </a:bodyPr>
          <a:lstStyle>
            <a:lvl1pPr marL="0" marR="0" indent="0" algn="l" defTabSz="914400" rtl="0" eaLnBrk="1" fontAlgn="base" latinLnBrk="0" hangingPunct="1">
              <a:lnSpc>
                <a:spcPct val="100000"/>
              </a:lnSpc>
              <a:spcBef>
                <a:spcPct val="0"/>
              </a:spcBef>
              <a:spcAft>
                <a:spcPct val="0"/>
              </a:spcAft>
              <a:buClrTx/>
              <a:buSzTx/>
              <a:buFontTx/>
              <a:buNone/>
              <a:tabLst/>
              <a:defRPr sz="1400" i="0">
                <a:solidFill>
                  <a:schemeClr val="bg1"/>
                </a:solidFill>
              </a:defRPr>
            </a:lvl1pPr>
          </a:lstStyle>
          <a:p>
            <a:pPr lvl="0"/>
            <a:r>
              <a:rPr lang="en-US" smtClean="0"/>
              <a:t>Click to edit Master text styles</a:t>
            </a:r>
          </a:p>
        </p:txBody>
      </p:sp>
      <p:sp>
        <p:nvSpPr>
          <p:cNvPr id="11" name="Text Placeholder 28"/>
          <p:cNvSpPr>
            <a:spLocks noGrp="1"/>
          </p:cNvSpPr>
          <p:nvPr>
            <p:ph type="body" sz="quarter" idx="16"/>
          </p:nvPr>
        </p:nvSpPr>
        <p:spPr>
          <a:xfrm>
            <a:off x="4123637" y="3914775"/>
            <a:ext cx="4106476" cy="890415"/>
          </a:xfrm>
          <a:prstGeom prst="rect">
            <a:avLst/>
          </a:prstGeom>
        </p:spPr>
        <p:txBody>
          <a:bodyPr anchor="ctr"/>
          <a:lstStyle>
            <a:lvl1pPr marL="0" indent="0">
              <a:buFontTx/>
              <a:buNone/>
              <a:defRPr sz="2400" i="1">
                <a:solidFill>
                  <a:schemeClr val="bg1"/>
                </a:solidFill>
                <a:latin typeface="Verdana" pitchFamily="34" charset="0"/>
                <a:ea typeface="Verdana" pitchFamily="34" charset="0"/>
                <a:cs typeface="Verdana" pitchFamily="34" charset="0"/>
              </a:defRPr>
            </a:lvl1pPr>
            <a:lvl2pPr>
              <a:defRPr sz="2400" i="1">
                <a:solidFill>
                  <a:schemeClr val="bg1"/>
                </a:solidFill>
              </a:defRPr>
            </a:lvl2pPr>
            <a:lvl3pPr>
              <a:defRPr sz="2400" i="1">
                <a:solidFill>
                  <a:schemeClr val="bg1"/>
                </a:solidFill>
              </a:defRPr>
            </a:lvl3pPr>
            <a:lvl4pPr>
              <a:defRPr sz="2400" i="1">
                <a:solidFill>
                  <a:schemeClr val="bg1"/>
                </a:solidFill>
              </a:defRPr>
            </a:lvl4pPr>
            <a:lvl5pPr>
              <a:defRPr sz="2400" i="1">
                <a:solidFill>
                  <a:schemeClr val="bg1"/>
                </a:solidFill>
              </a:defRPr>
            </a:lvl5pPr>
          </a:lstStyle>
          <a:p>
            <a:pPr lvl="0"/>
            <a:r>
              <a:rPr lang="en-US" smtClean="0"/>
              <a:t>Click to edit Master text styles</a:t>
            </a:r>
          </a:p>
        </p:txBody>
      </p:sp>
      <p:sp>
        <p:nvSpPr>
          <p:cNvPr id="14" name="Rectangle 4"/>
          <p:cNvSpPr>
            <a:spLocks noGrp="1" noChangeArrowheads="1"/>
          </p:cNvSpPr>
          <p:nvPr>
            <p:ph type="dt" sz="half" idx="17"/>
          </p:nvPr>
        </p:nvSpPr>
        <p:spPr>
          <a:xfrm>
            <a:off x="6553200" y="6435725"/>
            <a:ext cx="2133600" cy="268288"/>
          </a:xfrm>
          <a:prstGeom prst="rect">
            <a:avLst/>
          </a:prstGeom>
        </p:spPr>
        <p:txBody>
          <a:bodyPr/>
          <a:lstStyle>
            <a:lvl1pPr algn="r">
              <a:defRPr b="1">
                <a:solidFill>
                  <a:schemeClr val="bg1"/>
                </a:solidFill>
              </a:defRPr>
            </a:lvl1pPr>
          </a:lstStyle>
          <a:p>
            <a:pPr>
              <a:defRPr/>
            </a:pPr>
            <a:fld id="{214BE4EB-5BE1-4D88-8E75-89C755DE5944}" type="datetime1">
              <a:rPr lang="en-GB" altLang="en-US">
                <a:solidFill>
                  <a:srgbClr val="FFFFFF"/>
                </a:solidFill>
              </a:rPr>
              <a:pPr>
                <a:defRPr/>
              </a:pPr>
              <a:t>19/01/2022</a:t>
            </a:fld>
            <a:endParaRPr lang="en-GB" altLang="en-US">
              <a:solidFill>
                <a:srgbClr val="FFFFFF"/>
              </a:solidFill>
            </a:endParaRPr>
          </a:p>
        </p:txBody>
      </p:sp>
    </p:spTree>
    <p:extLst>
      <p:ext uri="{BB962C8B-B14F-4D97-AF65-F5344CB8AC3E}">
        <p14:creationId xmlns:p14="http://schemas.microsoft.com/office/powerpoint/2010/main" val="2990187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12_Title + picture Slide">
    <p:spTree>
      <p:nvGrpSpPr>
        <p:cNvPr id="1" name=""/>
        <p:cNvGrpSpPr/>
        <p:nvPr/>
      </p:nvGrpSpPr>
      <p:grpSpPr>
        <a:xfrm>
          <a:off x="0" y="0"/>
          <a:ext cx="0" cy="0"/>
          <a:chOff x="0" y="0"/>
          <a:chExt cx="0" cy="0"/>
        </a:xfrm>
      </p:grpSpPr>
      <p:sp>
        <p:nvSpPr>
          <p:cNvPr id="8" name="Rectangle 8"/>
          <p:cNvSpPr>
            <a:spLocks noChangeArrowheads="1"/>
          </p:cNvSpPr>
          <p:nvPr/>
        </p:nvSpPr>
        <p:spPr bwMode="auto">
          <a:xfrm>
            <a:off x="0" y="971550"/>
            <a:ext cx="9144000" cy="5886450"/>
          </a:xfrm>
          <a:prstGeom prst="rect">
            <a:avLst/>
          </a:prstGeom>
          <a:solidFill>
            <a:srgbClr val="0F5494"/>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a:defRPr/>
            </a:pPr>
            <a:endParaRPr lang="en-US" sz="1800">
              <a:solidFill>
                <a:srgbClr val="FFFFFF"/>
              </a:solidFill>
              <a:latin typeface="Verdana" charset="0"/>
              <a:ea typeface="ＭＳ Ｐゴシック" charset="0"/>
              <a:cs typeface="Arial" charset="0"/>
            </a:endParaRPr>
          </a:p>
        </p:txBody>
      </p:sp>
      <p:sp>
        <p:nvSpPr>
          <p:cNvPr id="10" name="Rectangle 26"/>
          <p:cNvSpPr>
            <a:spLocks noChangeArrowheads="1"/>
          </p:cNvSpPr>
          <p:nvPr/>
        </p:nvSpPr>
        <p:spPr bwMode="auto">
          <a:xfrm>
            <a:off x="457200" y="6435725"/>
            <a:ext cx="21336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ea typeface="MS PGothic" pitchFamily="34" charset="-128"/>
              </a:defRPr>
            </a:lvl1pPr>
            <a:lvl2pPr marL="742950" indent="-285750" eaLnBrk="0" hangingPunct="0">
              <a:defRPr sz="7600" b="1">
                <a:solidFill>
                  <a:srgbClr val="FFD624"/>
                </a:solidFill>
                <a:latin typeface="Verdana" pitchFamily="34" charset="0"/>
                <a:ea typeface="MS PGothic" pitchFamily="34" charset="-128"/>
              </a:defRPr>
            </a:lvl2pPr>
            <a:lvl3pPr marL="1143000" indent="-228600" eaLnBrk="0" hangingPunct="0">
              <a:defRPr sz="7600" b="1">
                <a:solidFill>
                  <a:srgbClr val="FFD624"/>
                </a:solidFill>
                <a:latin typeface="Verdana" pitchFamily="34" charset="0"/>
                <a:ea typeface="MS PGothic" pitchFamily="34" charset="-128"/>
              </a:defRPr>
            </a:lvl3pPr>
            <a:lvl4pPr marL="1600200" indent="-228600" eaLnBrk="0" hangingPunct="0">
              <a:defRPr sz="7600" b="1">
                <a:solidFill>
                  <a:srgbClr val="FFD624"/>
                </a:solidFill>
                <a:latin typeface="Verdana" pitchFamily="34" charset="0"/>
                <a:ea typeface="MS PGothic" pitchFamily="34" charset="-128"/>
              </a:defRPr>
            </a:lvl4pPr>
            <a:lvl5pPr marL="2057400" indent="-228600" eaLnBrk="0" hangingPunct="0">
              <a:defRPr sz="7600" b="1">
                <a:solidFill>
                  <a:srgbClr val="FFD624"/>
                </a:solidFill>
                <a:latin typeface="Verdana" pitchFamily="34" charset="0"/>
                <a:ea typeface="MS PGothic" pitchFamily="34" charset="-128"/>
              </a:defRPr>
            </a:lvl5pPr>
            <a:lvl6pPr marL="2514600" indent="-228600" eaLnBrk="0" fontAlgn="base" hangingPunct="0">
              <a:spcBef>
                <a:spcPct val="0"/>
              </a:spcBef>
              <a:spcAft>
                <a:spcPct val="0"/>
              </a:spcAft>
              <a:defRPr sz="7600" b="1">
                <a:solidFill>
                  <a:srgbClr val="FFD624"/>
                </a:solidFill>
                <a:latin typeface="Verdana" pitchFamily="34" charset="0"/>
                <a:ea typeface="MS PGothic" pitchFamily="34" charset="-128"/>
              </a:defRPr>
            </a:lvl6pPr>
            <a:lvl7pPr marL="2971800" indent="-228600" eaLnBrk="0" fontAlgn="base" hangingPunct="0">
              <a:spcBef>
                <a:spcPct val="0"/>
              </a:spcBef>
              <a:spcAft>
                <a:spcPct val="0"/>
              </a:spcAft>
              <a:defRPr sz="7600" b="1">
                <a:solidFill>
                  <a:srgbClr val="FFD624"/>
                </a:solidFill>
                <a:latin typeface="Verdana" pitchFamily="34" charset="0"/>
                <a:ea typeface="MS PGothic" pitchFamily="34" charset="-128"/>
              </a:defRPr>
            </a:lvl7pPr>
            <a:lvl8pPr marL="3429000" indent="-228600" eaLnBrk="0" fontAlgn="base" hangingPunct="0">
              <a:spcBef>
                <a:spcPct val="0"/>
              </a:spcBef>
              <a:spcAft>
                <a:spcPct val="0"/>
              </a:spcAft>
              <a:defRPr sz="7600" b="1">
                <a:solidFill>
                  <a:srgbClr val="FFD624"/>
                </a:solidFill>
                <a:latin typeface="Verdana" pitchFamily="34" charset="0"/>
                <a:ea typeface="MS PGothic" pitchFamily="34" charset="-128"/>
              </a:defRPr>
            </a:lvl8pPr>
            <a:lvl9pPr marL="3886200" indent="-228600" eaLnBrk="0" fontAlgn="base" hangingPunct="0">
              <a:spcBef>
                <a:spcPct val="0"/>
              </a:spcBef>
              <a:spcAft>
                <a:spcPct val="0"/>
              </a:spcAft>
              <a:defRPr sz="7600" b="1">
                <a:solidFill>
                  <a:srgbClr val="FFD624"/>
                </a:solidFill>
                <a:latin typeface="Verdana" pitchFamily="34" charset="0"/>
                <a:ea typeface="MS PGothic" pitchFamily="34" charset="-128"/>
              </a:defRPr>
            </a:lvl9pPr>
          </a:lstStyle>
          <a:p>
            <a:pPr eaLnBrk="1" hangingPunct="1">
              <a:defRPr/>
            </a:pPr>
            <a:endParaRPr lang="en-US" altLang="en-US" sz="900" b="0" smtClean="0">
              <a:solidFill>
                <a:srgbClr val="FFFFFF"/>
              </a:solidFill>
            </a:endParaRPr>
          </a:p>
        </p:txBody>
      </p:sp>
      <p:pic>
        <p:nvPicPr>
          <p:cNvPr id="11" name="Pictur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2263" y="6437313"/>
            <a:ext cx="633412"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36988" y="258763"/>
            <a:ext cx="14573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2"/>
          <p:cNvSpPr>
            <a:spLocks noGrp="1"/>
          </p:cNvSpPr>
          <p:nvPr>
            <p:ph type="pic" idx="10"/>
          </p:nvPr>
        </p:nvSpPr>
        <p:spPr>
          <a:xfrm>
            <a:off x="0" y="971550"/>
            <a:ext cx="4132263" cy="5886450"/>
          </a:xfrm>
          <a:prstGeom prst="rect">
            <a:avLst/>
          </a:prstGeom>
        </p:spPr>
        <p:txBody>
          <a:bodyPr anchor="ct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3076" name="Rectangle 4"/>
          <p:cNvSpPr>
            <a:spLocks noGrp="1" noChangeArrowheads="1"/>
          </p:cNvSpPr>
          <p:nvPr>
            <p:ph type="ctrTitle"/>
          </p:nvPr>
        </p:nvSpPr>
        <p:spPr>
          <a:xfrm>
            <a:off x="4765674" y="3124200"/>
            <a:ext cx="4114715" cy="790575"/>
          </a:xfrm>
          <a:prstGeom prst="rect">
            <a:avLst/>
          </a:prstGeom>
        </p:spPr>
        <p:txBody>
          <a:bodyPr lIns="91440" tIns="45720" rIns="91440" bIns="45720"/>
          <a:lstStyle>
            <a:lvl1pPr marL="3175">
              <a:defRPr sz="6000">
                <a:solidFill>
                  <a:srgbClr val="FFD624"/>
                </a:solidFill>
              </a:defRPr>
            </a:lvl1pPr>
          </a:lstStyle>
          <a:p>
            <a:pPr lvl="0"/>
            <a:r>
              <a:rPr lang="en-US" noProof="0" smtClean="0"/>
              <a:t>Click to edit Master title style</a:t>
            </a:r>
            <a:endParaRPr lang="en-GB" noProof="0" dirty="0" smtClean="0"/>
          </a:p>
        </p:txBody>
      </p:sp>
      <p:sp>
        <p:nvSpPr>
          <p:cNvPr id="14" name="Text Placeholder 13"/>
          <p:cNvSpPr>
            <a:spLocks noGrp="1"/>
          </p:cNvSpPr>
          <p:nvPr>
            <p:ph type="body" sz="quarter" idx="11"/>
          </p:nvPr>
        </p:nvSpPr>
        <p:spPr>
          <a:xfrm>
            <a:off x="4765675" y="1375647"/>
            <a:ext cx="4106476" cy="1707418"/>
          </a:xfrm>
          <a:prstGeom prst="rect">
            <a:avLst/>
          </a:prstGeom>
          <a:noFill/>
        </p:spPr>
        <p:txBody>
          <a:bodyPr/>
          <a:lstStyle>
            <a:lvl1pPr marL="0" marR="0" indent="0" algn="l" defTabSz="914400" rtl="0" eaLnBrk="1" fontAlgn="base" latinLnBrk="0" hangingPunct="1">
              <a:lnSpc>
                <a:spcPct val="100000"/>
              </a:lnSpc>
              <a:spcBef>
                <a:spcPct val="0"/>
              </a:spcBef>
              <a:spcAft>
                <a:spcPct val="0"/>
              </a:spcAft>
              <a:buClrTx/>
              <a:buSzTx/>
              <a:buFontTx/>
              <a:buNone/>
              <a:tabLst/>
              <a:defRPr sz="3000" b="1" i="0">
                <a:solidFill>
                  <a:schemeClr val="bg1"/>
                </a:solidFill>
              </a:defRPr>
            </a:lvl1pPr>
          </a:lstStyle>
          <a:p>
            <a:pPr lvl="0"/>
            <a:r>
              <a:rPr lang="en-US" smtClean="0"/>
              <a:t>Click to edit Master text styles</a:t>
            </a:r>
          </a:p>
        </p:txBody>
      </p:sp>
      <p:sp>
        <p:nvSpPr>
          <p:cNvPr id="19" name="Text Placeholder 13"/>
          <p:cNvSpPr>
            <a:spLocks noGrp="1"/>
          </p:cNvSpPr>
          <p:nvPr>
            <p:ph type="body" sz="quarter" idx="14"/>
          </p:nvPr>
        </p:nvSpPr>
        <p:spPr>
          <a:xfrm>
            <a:off x="4765675" y="5125867"/>
            <a:ext cx="4106476" cy="686121"/>
          </a:xfrm>
          <a:prstGeom prst="rect">
            <a:avLst/>
          </a:prstGeom>
        </p:spPr>
        <p:txBody>
          <a:bodyPr anchor="ctr"/>
          <a:lstStyle>
            <a:lvl1pPr marL="0" marR="0" indent="0" algn="l" defTabSz="914400" rtl="0" eaLnBrk="1" fontAlgn="base" latinLnBrk="0" hangingPunct="1">
              <a:lnSpc>
                <a:spcPct val="100000"/>
              </a:lnSpc>
              <a:spcBef>
                <a:spcPct val="0"/>
              </a:spcBef>
              <a:spcAft>
                <a:spcPct val="0"/>
              </a:spcAft>
              <a:buClrTx/>
              <a:buSzTx/>
              <a:buFontTx/>
              <a:buNone/>
              <a:tabLst/>
              <a:defRPr sz="2000" b="1" i="0">
                <a:solidFill>
                  <a:srgbClr val="FFD624"/>
                </a:solidFill>
                <a:latin typeface="Verdana" pitchFamily="34" charset="0"/>
                <a:ea typeface="Verdana" pitchFamily="34" charset="0"/>
                <a:cs typeface="Verdana" pitchFamily="34" charset="0"/>
              </a:defRPr>
            </a:lvl1pPr>
          </a:lstStyle>
          <a:p>
            <a:pPr lvl="0"/>
            <a:r>
              <a:rPr lang="en-US" smtClean="0"/>
              <a:t>Click to edit Master text styles</a:t>
            </a:r>
          </a:p>
        </p:txBody>
      </p:sp>
      <p:sp>
        <p:nvSpPr>
          <p:cNvPr id="21" name="Text Placeholder 13"/>
          <p:cNvSpPr>
            <a:spLocks noGrp="1"/>
          </p:cNvSpPr>
          <p:nvPr>
            <p:ph type="body" sz="quarter" idx="15"/>
          </p:nvPr>
        </p:nvSpPr>
        <p:spPr>
          <a:xfrm>
            <a:off x="4778118" y="5643032"/>
            <a:ext cx="4106476" cy="686121"/>
          </a:xfrm>
          <a:prstGeom prst="rect">
            <a:avLst/>
          </a:prstGeom>
        </p:spPr>
        <p:txBody>
          <a:bodyPr anchor="ctr">
            <a:noAutofit/>
          </a:bodyPr>
          <a:lstStyle>
            <a:lvl1pPr marL="0" marR="0" indent="0" algn="l" defTabSz="914400" rtl="0" eaLnBrk="1" fontAlgn="base" latinLnBrk="0" hangingPunct="1">
              <a:lnSpc>
                <a:spcPct val="100000"/>
              </a:lnSpc>
              <a:spcBef>
                <a:spcPct val="0"/>
              </a:spcBef>
              <a:spcAft>
                <a:spcPct val="0"/>
              </a:spcAft>
              <a:buClrTx/>
              <a:buSzTx/>
              <a:buFontTx/>
              <a:buNone/>
              <a:tabLst/>
              <a:defRPr sz="1400" i="0">
                <a:solidFill>
                  <a:schemeClr val="bg1"/>
                </a:solidFill>
              </a:defRPr>
            </a:lvl1pPr>
          </a:lstStyle>
          <a:p>
            <a:pPr lvl="0"/>
            <a:r>
              <a:rPr lang="en-US" smtClean="0"/>
              <a:t>Click to edit Master text styles</a:t>
            </a:r>
          </a:p>
        </p:txBody>
      </p:sp>
      <p:sp>
        <p:nvSpPr>
          <p:cNvPr id="29" name="Text Placeholder 28"/>
          <p:cNvSpPr>
            <a:spLocks noGrp="1"/>
          </p:cNvSpPr>
          <p:nvPr>
            <p:ph type="body" sz="quarter" idx="16"/>
          </p:nvPr>
        </p:nvSpPr>
        <p:spPr>
          <a:xfrm>
            <a:off x="4765675" y="4068762"/>
            <a:ext cx="4106476" cy="890415"/>
          </a:xfrm>
          <a:prstGeom prst="rect">
            <a:avLst/>
          </a:prstGeom>
        </p:spPr>
        <p:txBody>
          <a:bodyPr anchor="ctr"/>
          <a:lstStyle>
            <a:lvl1pPr marL="0" indent="0">
              <a:buFontTx/>
              <a:buNone/>
              <a:defRPr sz="2400" i="1">
                <a:solidFill>
                  <a:schemeClr val="bg1"/>
                </a:solidFill>
                <a:latin typeface="Verdana" pitchFamily="34" charset="0"/>
                <a:ea typeface="Verdana" pitchFamily="34" charset="0"/>
                <a:cs typeface="Verdana" pitchFamily="34" charset="0"/>
              </a:defRPr>
            </a:lvl1pPr>
            <a:lvl2pPr>
              <a:defRPr sz="2400" i="1">
                <a:solidFill>
                  <a:schemeClr val="bg1"/>
                </a:solidFill>
              </a:defRPr>
            </a:lvl2pPr>
            <a:lvl3pPr>
              <a:defRPr sz="2400" i="1">
                <a:solidFill>
                  <a:schemeClr val="bg1"/>
                </a:solidFill>
              </a:defRPr>
            </a:lvl3pPr>
            <a:lvl4pPr>
              <a:defRPr sz="2400" i="1">
                <a:solidFill>
                  <a:schemeClr val="bg1"/>
                </a:solidFill>
              </a:defRPr>
            </a:lvl4pPr>
            <a:lvl5pPr>
              <a:defRPr sz="2400" i="1">
                <a:solidFill>
                  <a:schemeClr val="bg1"/>
                </a:solidFill>
              </a:defRPr>
            </a:lvl5pPr>
          </a:lstStyle>
          <a:p>
            <a:pPr lvl="0"/>
            <a:r>
              <a:rPr lang="en-US" smtClean="0"/>
              <a:t>Click to edit Master text styles</a:t>
            </a:r>
          </a:p>
        </p:txBody>
      </p:sp>
      <p:sp>
        <p:nvSpPr>
          <p:cNvPr id="13" name="Rectangle 4"/>
          <p:cNvSpPr>
            <a:spLocks noGrp="1" noChangeArrowheads="1"/>
          </p:cNvSpPr>
          <p:nvPr>
            <p:ph type="dt" sz="half" idx="17"/>
          </p:nvPr>
        </p:nvSpPr>
        <p:spPr>
          <a:xfrm>
            <a:off x="6553200" y="6435725"/>
            <a:ext cx="2133600" cy="268288"/>
          </a:xfrm>
          <a:prstGeom prst="rect">
            <a:avLst/>
          </a:prstGeom>
        </p:spPr>
        <p:txBody>
          <a:bodyPr/>
          <a:lstStyle>
            <a:lvl1pPr algn="r">
              <a:defRPr b="1">
                <a:solidFill>
                  <a:schemeClr val="bg1"/>
                </a:solidFill>
              </a:defRPr>
            </a:lvl1pPr>
          </a:lstStyle>
          <a:p>
            <a:pPr>
              <a:defRPr/>
            </a:pPr>
            <a:fld id="{E012136C-9B91-4B7B-9B41-B6194AC4AD62}" type="datetime1">
              <a:rPr lang="en-GB" altLang="en-US">
                <a:solidFill>
                  <a:srgbClr val="FFFFFF"/>
                </a:solidFill>
              </a:rPr>
              <a:pPr>
                <a:defRPr/>
              </a:pPr>
              <a:t>19/01/2022</a:t>
            </a:fld>
            <a:endParaRPr lang="en-GB" altLang="en-US">
              <a:solidFill>
                <a:srgbClr val="FFFFFF"/>
              </a:solidFill>
            </a:endParaRPr>
          </a:p>
        </p:txBody>
      </p:sp>
    </p:spTree>
    <p:extLst>
      <p:ext uri="{BB962C8B-B14F-4D97-AF65-F5344CB8AC3E}">
        <p14:creationId xmlns:p14="http://schemas.microsoft.com/office/powerpoint/2010/main" val="1440215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9_text + picture">
    <p:spTree>
      <p:nvGrpSpPr>
        <p:cNvPr id="1" name=""/>
        <p:cNvGrpSpPr/>
        <p:nvPr/>
      </p:nvGrpSpPr>
      <p:grpSpPr>
        <a:xfrm>
          <a:off x="0" y="0"/>
          <a:ext cx="0" cy="0"/>
          <a:chOff x="0" y="0"/>
          <a:chExt cx="0" cy="0"/>
        </a:xfrm>
      </p:grpSpPr>
      <p:sp>
        <p:nvSpPr>
          <p:cNvPr id="7" name="Picture Placeholder 2"/>
          <p:cNvSpPr>
            <a:spLocks noGrp="1"/>
          </p:cNvSpPr>
          <p:nvPr>
            <p:ph type="pic" idx="12"/>
          </p:nvPr>
        </p:nvSpPr>
        <p:spPr>
          <a:xfrm>
            <a:off x="4762501" y="971550"/>
            <a:ext cx="4381500" cy="5886450"/>
          </a:xfrm>
          <a:prstGeom prst="rect">
            <a:avLst/>
          </a:prstGeom>
        </p:spPr>
        <p:txBody>
          <a:bodyPr anchor="ct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2" name="Title 1"/>
          <p:cNvSpPr>
            <a:spLocks noGrp="1"/>
          </p:cNvSpPr>
          <p:nvPr>
            <p:ph type="title"/>
          </p:nvPr>
        </p:nvSpPr>
        <p:spPr>
          <a:xfrm>
            <a:off x="395288" y="1339850"/>
            <a:ext cx="4128160" cy="1063485"/>
          </a:xfrm>
          <a:prstGeom prst="rect">
            <a:avLst/>
          </a:prstGeom>
        </p:spPr>
        <p:txBody>
          <a:bodyPr/>
          <a:lstStyle>
            <a:lvl1pPr>
              <a:defRPr baseline="0"/>
            </a:lvl1pPr>
          </a:lstStyle>
          <a:p>
            <a:r>
              <a:rPr lang="en-US" smtClean="0"/>
              <a:t>Click to edit Master title style</a:t>
            </a:r>
            <a:endParaRPr lang="en-GB" dirty="0"/>
          </a:p>
        </p:txBody>
      </p:sp>
      <p:sp>
        <p:nvSpPr>
          <p:cNvPr id="3" name="Content Placeholder 2"/>
          <p:cNvSpPr>
            <a:spLocks noGrp="1"/>
          </p:cNvSpPr>
          <p:nvPr>
            <p:ph sz="half" idx="1"/>
          </p:nvPr>
        </p:nvSpPr>
        <p:spPr>
          <a:xfrm>
            <a:off x="461246" y="2492375"/>
            <a:ext cx="4034554" cy="3738492"/>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 name="Date Placeholder 4"/>
          <p:cNvSpPr>
            <a:spLocks noGrp="1" noChangeArrowheads="1"/>
          </p:cNvSpPr>
          <p:nvPr>
            <p:ph type="dt" sz="half" idx="13"/>
          </p:nvPr>
        </p:nvSpPr>
        <p:spPr>
          <a:xfrm>
            <a:off x="457200" y="6435725"/>
            <a:ext cx="2133600" cy="268288"/>
          </a:xfrm>
          <a:prstGeom prst="rect">
            <a:avLst/>
          </a:prstGeom>
        </p:spPr>
        <p:txBody>
          <a:bodyPr/>
          <a:lstStyle>
            <a:lvl1pPr>
              <a:defRPr/>
            </a:lvl1pPr>
          </a:lstStyle>
          <a:p>
            <a:pPr>
              <a:defRPr/>
            </a:pPr>
            <a:fld id="{FD3B3F0F-DFE9-43B3-9153-1E0A9FB8948E}" type="datetime1">
              <a:rPr lang="en-GB" altLang="en-US">
                <a:solidFill>
                  <a:srgbClr val="000000"/>
                </a:solidFill>
              </a:rPr>
              <a:pPr>
                <a:defRPr/>
              </a:pPr>
              <a:t>19/01/2022</a:t>
            </a:fld>
            <a:endParaRPr lang="en-GB" altLang="en-US">
              <a:solidFill>
                <a:srgbClr val="000000"/>
              </a:solidFill>
            </a:endParaRPr>
          </a:p>
        </p:txBody>
      </p:sp>
    </p:spTree>
    <p:extLst>
      <p:ext uri="{BB962C8B-B14F-4D97-AF65-F5344CB8AC3E}">
        <p14:creationId xmlns:p14="http://schemas.microsoft.com/office/powerpoint/2010/main" val="2101327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2_Two Content">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4651572" y="2507211"/>
            <a:ext cx="4039274" cy="3738492"/>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2" name="Title 1"/>
          <p:cNvSpPr>
            <a:spLocks noGrp="1"/>
          </p:cNvSpPr>
          <p:nvPr>
            <p:ph type="title"/>
          </p:nvPr>
        </p:nvSpPr>
        <p:spPr>
          <a:xfrm>
            <a:off x="461246" y="1339850"/>
            <a:ext cx="8237692" cy="936625"/>
          </a:xfrm>
          <a:prstGeom prst="rect">
            <a:avLst/>
          </a:prstGeom>
        </p:spPr>
        <p:txBody>
          <a:bodyPr/>
          <a:lstStyle/>
          <a:p>
            <a:r>
              <a:rPr lang="en-US" smtClean="0"/>
              <a:t>Click to edit Master title style</a:t>
            </a:r>
            <a:endParaRPr lang="en-GB" dirty="0"/>
          </a:p>
        </p:txBody>
      </p:sp>
      <p:sp>
        <p:nvSpPr>
          <p:cNvPr id="7" name="Content Placeholder 2"/>
          <p:cNvSpPr>
            <a:spLocks noGrp="1"/>
          </p:cNvSpPr>
          <p:nvPr>
            <p:ph sz="half" idx="12"/>
          </p:nvPr>
        </p:nvSpPr>
        <p:spPr>
          <a:xfrm>
            <a:off x="469338" y="2508560"/>
            <a:ext cx="4034554" cy="3738492"/>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 name="Date Placeholder 4"/>
          <p:cNvSpPr>
            <a:spLocks noGrp="1" noChangeArrowheads="1"/>
          </p:cNvSpPr>
          <p:nvPr>
            <p:ph type="dt" sz="half" idx="14"/>
          </p:nvPr>
        </p:nvSpPr>
        <p:spPr>
          <a:xfrm>
            <a:off x="457200" y="6435725"/>
            <a:ext cx="2133600" cy="268288"/>
          </a:xfrm>
          <a:prstGeom prst="rect">
            <a:avLst/>
          </a:prstGeom>
          <a:ln/>
        </p:spPr>
        <p:txBody>
          <a:bodyPr/>
          <a:lstStyle>
            <a:lvl1pPr>
              <a:defRPr/>
            </a:lvl1pPr>
          </a:lstStyle>
          <a:p>
            <a:pPr>
              <a:defRPr/>
            </a:pPr>
            <a:fld id="{AAC6288E-7C18-48B1-8836-A9AF51CA9299}" type="datetime1">
              <a:rPr lang="en-GB" altLang="en-US">
                <a:solidFill>
                  <a:srgbClr val="000000"/>
                </a:solidFill>
              </a:rPr>
              <a:pPr>
                <a:defRPr/>
              </a:pPr>
              <a:t>19/01/2022</a:t>
            </a:fld>
            <a:endParaRPr lang="en-GB" altLang="en-US">
              <a:solidFill>
                <a:srgbClr val="000000"/>
              </a:solidFill>
            </a:endParaRPr>
          </a:p>
        </p:txBody>
      </p:sp>
      <p:sp>
        <p:nvSpPr>
          <p:cNvPr id="6" name="Rectangle 6"/>
          <p:cNvSpPr>
            <a:spLocks noGrp="1" noChangeArrowheads="1"/>
          </p:cNvSpPr>
          <p:nvPr>
            <p:ph type="sldNum" sz="quarter" idx="15"/>
          </p:nvPr>
        </p:nvSpPr>
        <p:spPr>
          <a:xfrm>
            <a:off x="6553200" y="6435725"/>
            <a:ext cx="2133600" cy="277813"/>
          </a:xfrm>
          <a:prstGeom prst="rect">
            <a:avLst/>
          </a:prstGeom>
          <a:ln/>
        </p:spPr>
        <p:txBody>
          <a:bodyPr/>
          <a:lstStyle>
            <a:lvl1pPr>
              <a:defRPr/>
            </a:lvl1pPr>
          </a:lstStyle>
          <a:p>
            <a:pPr>
              <a:defRPr/>
            </a:pPr>
            <a:fld id="{6A03AA0D-2886-4EE3-93DA-82AE7EC5FDA1}" type="slidenum">
              <a:rPr lang="en-GB" altLang="en-US">
                <a:solidFill>
                  <a:srgbClr val="000000"/>
                </a:solidFill>
              </a:rPr>
              <a:pPr>
                <a:defRPr/>
              </a:pPr>
              <a:t>‹#›</a:t>
            </a:fld>
            <a:endParaRPr lang="en-GB" altLang="en-US" sz="1400">
              <a:solidFill>
                <a:srgbClr val="000000"/>
              </a:solidFill>
              <a:latin typeface="Arial" pitchFamily="34" charset="0"/>
            </a:endParaRPr>
          </a:p>
        </p:txBody>
      </p:sp>
    </p:spTree>
    <p:extLst>
      <p:ext uri="{BB962C8B-B14F-4D97-AF65-F5344CB8AC3E}">
        <p14:creationId xmlns:p14="http://schemas.microsoft.com/office/powerpoint/2010/main" val="1012373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9_Comparison">
    <p:spTree>
      <p:nvGrpSpPr>
        <p:cNvPr id="1" name=""/>
        <p:cNvGrpSpPr/>
        <p:nvPr/>
      </p:nvGrpSpPr>
      <p:grpSpPr>
        <a:xfrm>
          <a:off x="0" y="0"/>
          <a:ext cx="0" cy="0"/>
          <a:chOff x="0" y="0"/>
          <a:chExt cx="0" cy="0"/>
        </a:xfrm>
      </p:grpSpPr>
      <p:sp>
        <p:nvSpPr>
          <p:cNvPr id="9" name="Content Placeholder 2"/>
          <p:cNvSpPr>
            <a:spLocks noGrp="1"/>
          </p:cNvSpPr>
          <p:nvPr>
            <p:ph sz="half" idx="12"/>
          </p:nvPr>
        </p:nvSpPr>
        <p:spPr>
          <a:xfrm>
            <a:off x="469338" y="3406746"/>
            <a:ext cx="4034554" cy="2840305"/>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2" name="Title 1"/>
          <p:cNvSpPr>
            <a:spLocks noGrp="1"/>
          </p:cNvSpPr>
          <p:nvPr>
            <p:ph type="title"/>
          </p:nvPr>
        </p:nvSpPr>
        <p:spPr>
          <a:xfrm>
            <a:off x="457200" y="1375155"/>
            <a:ext cx="8229600" cy="1143000"/>
          </a:xfrm>
          <a:prstGeom prst="rect">
            <a:avLst/>
          </a:prstGeo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2700367"/>
            <a:ext cx="4040188" cy="639762"/>
          </a:xfrm>
          <a:prstGeom prst="rect">
            <a:avLst/>
          </a:prstGeo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700367"/>
            <a:ext cx="4041775" cy="639762"/>
          </a:xfrm>
          <a:prstGeom prst="rect">
            <a:avLst/>
          </a:prstGeo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2"/>
          <p:cNvSpPr>
            <a:spLocks noGrp="1"/>
          </p:cNvSpPr>
          <p:nvPr>
            <p:ph sz="half" idx="13"/>
          </p:nvPr>
        </p:nvSpPr>
        <p:spPr>
          <a:xfrm>
            <a:off x="4648200" y="3413489"/>
            <a:ext cx="4034554" cy="2840305"/>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Rectangle 4"/>
          <p:cNvSpPr>
            <a:spLocks noGrp="1" noChangeArrowheads="1"/>
          </p:cNvSpPr>
          <p:nvPr>
            <p:ph type="dt" sz="half" idx="14"/>
          </p:nvPr>
        </p:nvSpPr>
        <p:spPr>
          <a:xfrm>
            <a:off x="457200" y="6435725"/>
            <a:ext cx="2133600" cy="268288"/>
          </a:xfrm>
          <a:prstGeom prst="rect">
            <a:avLst/>
          </a:prstGeom>
          <a:ln/>
        </p:spPr>
        <p:txBody>
          <a:bodyPr/>
          <a:lstStyle>
            <a:lvl1pPr>
              <a:defRPr/>
            </a:lvl1pPr>
          </a:lstStyle>
          <a:p>
            <a:pPr>
              <a:defRPr/>
            </a:pPr>
            <a:fld id="{52959746-03FA-447C-83C0-1145B71B825E}" type="datetime1">
              <a:rPr lang="en-GB" altLang="en-US">
                <a:solidFill>
                  <a:srgbClr val="000000"/>
                </a:solidFill>
              </a:rPr>
              <a:pPr>
                <a:defRPr/>
              </a:pPr>
              <a:t>19/01/2022</a:t>
            </a:fld>
            <a:endParaRPr lang="en-GB" altLang="en-US">
              <a:solidFill>
                <a:srgbClr val="000000"/>
              </a:solidFill>
            </a:endParaRPr>
          </a:p>
        </p:txBody>
      </p:sp>
      <p:sp>
        <p:nvSpPr>
          <p:cNvPr id="8" name="Rectangle 6"/>
          <p:cNvSpPr>
            <a:spLocks noGrp="1" noChangeArrowheads="1"/>
          </p:cNvSpPr>
          <p:nvPr>
            <p:ph type="sldNum" sz="quarter" idx="15"/>
          </p:nvPr>
        </p:nvSpPr>
        <p:spPr>
          <a:xfrm>
            <a:off x="6553200" y="6435725"/>
            <a:ext cx="2133600" cy="277813"/>
          </a:xfrm>
          <a:prstGeom prst="rect">
            <a:avLst/>
          </a:prstGeom>
          <a:ln/>
        </p:spPr>
        <p:txBody>
          <a:bodyPr/>
          <a:lstStyle>
            <a:lvl1pPr>
              <a:defRPr/>
            </a:lvl1pPr>
          </a:lstStyle>
          <a:p>
            <a:pPr>
              <a:defRPr/>
            </a:pPr>
            <a:fld id="{C18B81FC-40DD-461F-910F-28BDE0AFB5E9}" type="slidenum">
              <a:rPr lang="en-GB" altLang="en-US">
                <a:solidFill>
                  <a:srgbClr val="000000"/>
                </a:solidFill>
              </a:rPr>
              <a:pPr>
                <a:defRPr/>
              </a:pPr>
              <a:t>‹#›</a:t>
            </a:fld>
            <a:endParaRPr lang="en-GB" altLang="en-US" sz="1400">
              <a:solidFill>
                <a:srgbClr val="000000"/>
              </a:solidFill>
              <a:latin typeface="Arial" pitchFamily="34" charset="0"/>
            </a:endParaRPr>
          </a:p>
        </p:txBody>
      </p:sp>
    </p:spTree>
    <p:extLst>
      <p:ext uri="{BB962C8B-B14F-4D97-AF65-F5344CB8AC3E}">
        <p14:creationId xmlns:p14="http://schemas.microsoft.com/office/powerpoint/2010/main" val="476511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9_Content with Caption">
    <p:spTree>
      <p:nvGrpSpPr>
        <p:cNvPr id="1" name=""/>
        <p:cNvGrpSpPr/>
        <p:nvPr/>
      </p:nvGrpSpPr>
      <p:grpSpPr>
        <a:xfrm>
          <a:off x="0" y="0"/>
          <a:ext cx="0" cy="0"/>
          <a:chOff x="0" y="0"/>
          <a:chExt cx="0" cy="0"/>
        </a:xfrm>
      </p:grpSpPr>
      <p:sp>
        <p:nvSpPr>
          <p:cNvPr id="10" name="Content Placeholder 2"/>
          <p:cNvSpPr>
            <a:spLocks noGrp="1"/>
          </p:cNvSpPr>
          <p:nvPr>
            <p:ph sz="half" idx="14"/>
          </p:nvPr>
        </p:nvSpPr>
        <p:spPr>
          <a:xfrm>
            <a:off x="3575331" y="1398572"/>
            <a:ext cx="5131699" cy="4848479"/>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Content Placeholder 2"/>
          <p:cNvSpPr>
            <a:spLocks noGrp="1"/>
          </p:cNvSpPr>
          <p:nvPr>
            <p:ph sz="half" idx="12"/>
          </p:nvPr>
        </p:nvSpPr>
        <p:spPr>
          <a:xfrm>
            <a:off x="477430" y="2516622"/>
            <a:ext cx="2985961" cy="3730429"/>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9" name="Text Placeholder 2"/>
          <p:cNvSpPr>
            <a:spLocks noGrp="1"/>
          </p:cNvSpPr>
          <p:nvPr>
            <p:ph type="body" idx="13"/>
          </p:nvPr>
        </p:nvSpPr>
        <p:spPr>
          <a:xfrm>
            <a:off x="465292" y="1432290"/>
            <a:ext cx="2998099" cy="944886"/>
          </a:xfrm>
          <a:prstGeom prst="rect">
            <a:avLst/>
          </a:prstGeo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Date Placeholder 4"/>
          <p:cNvSpPr>
            <a:spLocks noGrp="1" noChangeArrowheads="1"/>
          </p:cNvSpPr>
          <p:nvPr>
            <p:ph type="dt" sz="half" idx="15"/>
          </p:nvPr>
        </p:nvSpPr>
        <p:spPr>
          <a:xfrm>
            <a:off x="457200" y="6435725"/>
            <a:ext cx="2133600" cy="268288"/>
          </a:xfrm>
          <a:prstGeom prst="rect">
            <a:avLst/>
          </a:prstGeom>
          <a:ln/>
        </p:spPr>
        <p:txBody>
          <a:bodyPr/>
          <a:lstStyle>
            <a:lvl1pPr>
              <a:defRPr/>
            </a:lvl1pPr>
          </a:lstStyle>
          <a:p>
            <a:pPr>
              <a:defRPr/>
            </a:pPr>
            <a:fld id="{D0B9D55D-CE4E-438A-83FF-3F0ED1D42FF0}" type="datetime1">
              <a:rPr lang="en-GB" altLang="en-US">
                <a:solidFill>
                  <a:srgbClr val="000000"/>
                </a:solidFill>
              </a:rPr>
              <a:pPr>
                <a:defRPr/>
              </a:pPr>
              <a:t>19/01/2022</a:t>
            </a:fld>
            <a:endParaRPr lang="en-GB" altLang="en-US">
              <a:solidFill>
                <a:srgbClr val="000000"/>
              </a:solidFill>
            </a:endParaRPr>
          </a:p>
        </p:txBody>
      </p:sp>
      <p:sp>
        <p:nvSpPr>
          <p:cNvPr id="6" name="Rectangle 6"/>
          <p:cNvSpPr>
            <a:spLocks noGrp="1" noChangeArrowheads="1"/>
          </p:cNvSpPr>
          <p:nvPr>
            <p:ph type="sldNum" sz="quarter" idx="16"/>
          </p:nvPr>
        </p:nvSpPr>
        <p:spPr>
          <a:xfrm>
            <a:off x="6553200" y="6435725"/>
            <a:ext cx="2133600" cy="277813"/>
          </a:xfrm>
          <a:prstGeom prst="rect">
            <a:avLst/>
          </a:prstGeom>
          <a:ln/>
        </p:spPr>
        <p:txBody>
          <a:bodyPr/>
          <a:lstStyle>
            <a:lvl1pPr>
              <a:defRPr/>
            </a:lvl1pPr>
          </a:lstStyle>
          <a:p>
            <a:pPr>
              <a:defRPr/>
            </a:pPr>
            <a:fld id="{AD0BE99D-D35B-4CC2-BE3F-3F612B0C57A8}" type="slidenum">
              <a:rPr lang="en-GB" altLang="en-US">
                <a:solidFill>
                  <a:srgbClr val="000000"/>
                </a:solidFill>
              </a:rPr>
              <a:pPr>
                <a:defRPr/>
              </a:pPr>
              <a:t>‹#›</a:t>
            </a:fld>
            <a:endParaRPr lang="en-GB" altLang="en-US" sz="1400">
              <a:solidFill>
                <a:srgbClr val="000000"/>
              </a:solidFill>
              <a:latin typeface="Arial" pitchFamily="34" charset="0"/>
            </a:endParaRPr>
          </a:p>
        </p:txBody>
      </p:sp>
    </p:spTree>
    <p:extLst>
      <p:ext uri="{BB962C8B-B14F-4D97-AF65-F5344CB8AC3E}">
        <p14:creationId xmlns:p14="http://schemas.microsoft.com/office/powerpoint/2010/main" val="3608496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59563" y="6145213"/>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34925" y="6442075"/>
            <a:ext cx="4333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7600" b="1">
                <a:solidFill>
                  <a:srgbClr val="FFD624"/>
                </a:solidFill>
                <a:latin typeface="Verdana" pitchFamily="34" charset="0"/>
                <a:ea typeface="MS PGothic" pitchFamily="34" charset="-128"/>
              </a:defRPr>
            </a:lvl1pPr>
            <a:lvl2pPr marL="742950" indent="-285750" eaLnBrk="0" hangingPunct="0">
              <a:defRPr sz="7600" b="1">
                <a:solidFill>
                  <a:srgbClr val="FFD624"/>
                </a:solidFill>
                <a:latin typeface="Verdana" pitchFamily="34" charset="0"/>
                <a:ea typeface="MS PGothic" pitchFamily="34" charset="-128"/>
              </a:defRPr>
            </a:lvl2pPr>
            <a:lvl3pPr marL="1143000" indent="-228600" eaLnBrk="0" hangingPunct="0">
              <a:defRPr sz="7600" b="1">
                <a:solidFill>
                  <a:srgbClr val="FFD624"/>
                </a:solidFill>
                <a:latin typeface="Verdana" pitchFamily="34" charset="0"/>
                <a:ea typeface="MS PGothic" pitchFamily="34" charset="-128"/>
              </a:defRPr>
            </a:lvl3pPr>
            <a:lvl4pPr marL="1600200" indent="-228600" eaLnBrk="0" hangingPunct="0">
              <a:defRPr sz="7600" b="1">
                <a:solidFill>
                  <a:srgbClr val="FFD624"/>
                </a:solidFill>
                <a:latin typeface="Verdana" pitchFamily="34" charset="0"/>
                <a:ea typeface="MS PGothic" pitchFamily="34" charset="-128"/>
              </a:defRPr>
            </a:lvl4pPr>
            <a:lvl5pPr marL="2057400" indent="-228600" eaLnBrk="0" hangingPunct="0">
              <a:defRPr sz="7600" b="1">
                <a:solidFill>
                  <a:srgbClr val="FFD624"/>
                </a:solidFill>
                <a:latin typeface="Verdana" pitchFamily="34" charset="0"/>
                <a:ea typeface="MS PGothic" pitchFamily="34" charset="-128"/>
              </a:defRPr>
            </a:lvl5pPr>
            <a:lvl6pPr marL="2514600" indent="-228600" eaLnBrk="0" fontAlgn="base" hangingPunct="0">
              <a:spcBef>
                <a:spcPct val="0"/>
              </a:spcBef>
              <a:spcAft>
                <a:spcPct val="0"/>
              </a:spcAft>
              <a:defRPr sz="7600" b="1">
                <a:solidFill>
                  <a:srgbClr val="FFD624"/>
                </a:solidFill>
                <a:latin typeface="Verdana" pitchFamily="34" charset="0"/>
                <a:ea typeface="MS PGothic" pitchFamily="34" charset="-128"/>
              </a:defRPr>
            </a:lvl6pPr>
            <a:lvl7pPr marL="2971800" indent="-228600" eaLnBrk="0" fontAlgn="base" hangingPunct="0">
              <a:spcBef>
                <a:spcPct val="0"/>
              </a:spcBef>
              <a:spcAft>
                <a:spcPct val="0"/>
              </a:spcAft>
              <a:defRPr sz="7600" b="1">
                <a:solidFill>
                  <a:srgbClr val="FFD624"/>
                </a:solidFill>
                <a:latin typeface="Verdana" pitchFamily="34" charset="0"/>
                <a:ea typeface="MS PGothic" pitchFamily="34" charset="-128"/>
              </a:defRPr>
            </a:lvl7pPr>
            <a:lvl8pPr marL="3429000" indent="-228600" eaLnBrk="0" fontAlgn="base" hangingPunct="0">
              <a:spcBef>
                <a:spcPct val="0"/>
              </a:spcBef>
              <a:spcAft>
                <a:spcPct val="0"/>
              </a:spcAft>
              <a:defRPr sz="7600" b="1">
                <a:solidFill>
                  <a:srgbClr val="FFD624"/>
                </a:solidFill>
                <a:latin typeface="Verdana" pitchFamily="34" charset="0"/>
                <a:ea typeface="MS PGothic" pitchFamily="34" charset="-128"/>
              </a:defRPr>
            </a:lvl8pPr>
            <a:lvl9pPr marL="3886200" indent="-228600" eaLnBrk="0" fontAlgn="base" hangingPunct="0">
              <a:spcBef>
                <a:spcPct val="0"/>
              </a:spcBef>
              <a:spcAft>
                <a:spcPct val="0"/>
              </a:spcAft>
              <a:defRPr sz="7600" b="1">
                <a:solidFill>
                  <a:srgbClr val="FFD624"/>
                </a:solidFill>
                <a:latin typeface="Verdana" pitchFamily="34" charset="0"/>
                <a:ea typeface="MS PGothic" pitchFamily="34" charset="-128"/>
              </a:defRPr>
            </a:lvl9pPr>
          </a:lstStyle>
          <a:p>
            <a:pPr eaLnBrk="1" hangingPunct="1">
              <a:defRPr/>
            </a:pPr>
            <a:fld id="{84FA00EB-6DBA-4051-BF52-15694D8F0AF7}" type="slidenum">
              <a:rPr lang="fr-BE" altLang="en-US" sz="1000" smtClean="0">
                <a:solidFill>
                  <a:srgbClr val="249DAA"/>
                </a:solidFill>
                <a:ea typeface="Microsoft YaHei" pitchFamily="34" charset="-122"/>
              </a:rPr>
              <a:pPr eaLnBrk="1" hangingPunct="1">
                <a:defRPr/>
              </a:pPr>
              <a:t>‹#›</a:t>
            </a:fld>
            <a:endParaRPr lang="en-GB" altLang="en-US" sz="1000" smtClean="0">
              <a:solidFill>
                <a:srgbClr val="249DAA"/>
              </a:solidFill>
              <a:ea typeface="Microsoft YaHei" pitchFamily="34" charset="-122"/>
            </a:endParaRPr>
          </a:p>
        </p:txBody>
      </p:sp>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93713" y="6502400"/>
            <a:ext cx="477837"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457200" y="2276872"/>
            <a:ext cx="8229600" cy="3633788"/>
          </a:xfrm>
          <a:prstGeom prst="rect">
            <a:avLst/>
          </a:prstGeom>
        </p:spPr>
        <p:txBody>
          <a:bodyPr/>
          <a:lstStyle>
            <a:lvl1pPr marL="342900" indent="-342900">
              <a:buClr>
                <a:srgbClr val="0F5494"/>
              </a:buClr>
              <a:buFont typeface="Arial" pitchFamily="34" charset="0"/>
              <a:buChar char="•"/>
              <a:defRPr/>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435567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8"/>
          <p:cNvSpPr>
            <a:spLocks noChangeArrowheads="1"/>
          </p:cNvSpPr>
          <p:nvPr/>
        </p:nvSpPr>
        <p:spPr bwMode="auto">
          <a:xfrm>
            <a:off x="0" y="971550"/>
            <a:ext cx="9180513" cy="5886450"/>
          </a:xfrm>
          <a:prstGeom prst="rect">
            <a:avLst/>
          </a:prstGeom>
          <a:solidFill>
            <a:srgbClr val="0F5494"/>
          </a:solidFill>
          <a:ln>
            <a:noFill/>
          </a:ln>
          <a:effectLst>
            <a:outerShdw dist="23000" dir="5400000" rotWithShape="0">
              <a:srgbClr val="000000">
                <a:alpha val="34998"/>
              </a:srgbClr>
            </a:outerShdw>
          </a:effectLst>
          <a:extLst>
            <a:ext uri="{91240B29-F687-4F45-9708-019B960494DF}">
              <a14:hiddenLine xmlns:a14="http://schemas.microsoft.com/office/drawing/2010/main" w="25400" algn="ctr">
                <a:solidFill>
                  <a:srgbClr val="0F5494"/>
                </a:solidFill>
                <a:miter lim="800000"/>
                <a:headEnd/>
                <a:tailEnd/>
              </a14:hiddenLine>
            </a:ext>
          </a:extLst>
        </p:spPr>
        <p:txBody>
          <a:bodyPr anchor="ctr"/>
          <a:lstStyle/>
          <a:p>
            <a:pPr algn="ctr" defTabSz="457200"/>
            <a:endParaRPr lang="en-US" sz="1800" b="0" dirty="0">
              <a:solidFill>
                <a:srgbClr val="FFFFFF"/>
              </a:solidFill>
              <a:ea typeface="MS PGothic" pitchFamily="34" charset="-128"/>
            </a:endParaRPr>
          </a:p>
        </p:txBody>
      </p:sp>
      <p:pic>
        <p:nvPicPr>
          <p:cNvPr id="8" name="Picture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32263" y="6437313"/>
            <a:ext cx="633412"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6"/>
          <p:cNvSpPr>
            <a:spLocks noChangeArrowheads="1"/>
          </p:cNvSpPr>
          <p:nvPr/>
        </p:nvSpPr>
        <p:spPr bwMode="auto">
          <a:xfrm>
            <a:off x="457200" y="64357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900" b="0" dirty="0">
              <a:solidFill>
                <a:srgbClr val="FFFFFF"/>
              </a:solidFill>
              <a:ea typeface="MS PGothic" pitchFamily="34" charset="-128"/>
            </a:endParaRPr>
          </a:p>
        </p:txBody>
      </p:sp>
      <p:pic>
        <p:nvPicPr>
          <p:cNvPr id="13"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36988" y="258763"/>
            <a:ext cx="14573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5"/>
          <p:cNvSpPr>
            <a:spLocks noGrp="1" noChangeArrowheads="1"/>
          </p:cNvSpPr>
          <p:nvPr>
            <p:ph type="subTitle" idx="1"/>
          </p:nvPr>
        </p:nvSpPr>
        <p:spPr>
          <a:xfrm>
            <a:off x="611188" y="1410108"/>
            <a:ext cx="8532812" cy="3258996"/>
          </a:xfrm>
        </p:spPr>
        <p:txBody>
          <a:bodyPr lIns="91440" tIns="45720" rIns="91440" bIns="45720"/>
          <a:lstStyle>
            <a:lvl1pPr marL="0" indent="0">
              <a:buFontTx/>
              <a:buNone/>
              <a:defRPr sz="2800" b="1" i="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ctrTitle"/>
          </p:nvPr>
        </p:nvSpPr>
        <p:spPr>
          <a:xfrm>
            <a:off x="3995738" y="2565400"/>
            <a:ext cx="5040312" cy="790575"/>
          </a:xfrm>
        </p:spPr>
        <p:txBody>
          <a:bodyPr lIns="91440" tIns="45720" rIns="91440" bIns="45720"/>
          <a:lstStyle>
            <a:lvl1pPr marL="3175">
              <a:defRPr sz="6000">
                <a:solidFill>
                  <a:srgbClr val="FFD624"/>
                </a:solidFill>
              </a:defRPr>
            </a:lvl1pPr>
          </a:lstStyle>
          <a:p>
            <a:pPr lvl="0"/>
            <a:r>
              <a:rPr lang="en-US" noProof="0" smtClean="0"/>
              <a:t>Click to edit Master title style</a:t>
            </a:r>
            <a:endParaRPr lang="en-GB" noProof="0" dirty="0" smtClean="0"/>
          </a:p>
        </p:txBody>
      </p:sp>
      <p:sp>
        <p:nvSpPr>
          <p:cNvPr id="9" name="Text Placeholder 13"/>
          <p:cNvSpPr>
            <a:spLocks noGrp="1"/>
          </p:cNvSpPr>
          <p:nvPr>
            <p:ph type="body" sz="quarter" idx="14"/>
          </p:nvPr>
        </p:nvSpPr>
        <p:spPr>
          <a:xfrm>
            <a:off x="4123637" y="4971880"/>
            <a:ext cx="4106476" cy="686121"/>
          </a:xfrm>
        </p:spPr>
        <p:txBody>
          <a:bodyPr anchor="ctr"/>
          <a:lstStyle>
            <a:lvl1pPr marL="0" marR="0" indent="0" algn="l" defTabSz="914400" rtl="0" eaLnBrk="1" fontAlgn="base" latinLnBrk="0" hangingPunct="1">
              <a:lnSpc>
                <a:spcPct val="100000"/>
              </a:lnSpc>
              <a:spcBef>
                <a:spcPct val="0"/>
              </a:spcBef>
              <a:spcAft>
                <a:spcPct val="0"/>
              </a:spcAft>
              <a:buClrTx/>
              <a:buSzTx/>
              <a:buFontTx/>
              <a:buNone/>
              <a:tabLst/>
              <a:defRPr sz="2000" b="1" i="0">
                <a:solidFill>
                  <a:srgbClr val="FFD624"/>
                </a:solidFill>
                <a:latin typeface="Verdana" pitchFamily="34" charset="0"/>
                <a:ea typeface="Verdana" pitchFamily="34" charset="0"/>
                <a:cs typeface="Verdana" pitchFamily="34" charset="0"/>
              </a:defRPr>
            </a:lvl1pPr>
          </a:lstStyle>
          <a:p>
            <a:pPr lvl="0"/>
            <a:r>
              <a:rPr lang="en-US" dirty="0" smtClean="0"/>
              <a:t>Click to edit Master text styles</a:t>
            </a:r>
          </a:p>
        </p:txBody>
      </p:sp>
      <p:sp>
        <p:nvSpPr>
          <p:cNvPr id="10" name="Text Placeholder 13"/>
          <p:cNvSpPr>
            <a:spLocks noGrp="1"/>
          </p:cNvSpPr>
          <p:nvPr>
            <p:ph type="body" sz="quarter" idx="15"/>
          </p:nvPr>
        </p:nvSpPr>
        <p:spPr>
          <a:xfrm>
            <a:off x="4136080" y="5489045"/>
            <a:ext cx="4106476" cy="686121"/>
          </a:xfrm>
        </p:spPr>
        <p:txBody>
          <a:bodyPr anchor="ctr">
            <a:noAutofit/>
          </a:bodyPr>
          <a:lstStyle>
            <a:lvl1pPr marL="0" marR="0" indent="0" algn="l" defTabSz="914400" rtl="0" eaLnBrk="1" fontAlgn="base" latinLnBrk="0" hangingPunct="1">
              <a:lnSpc>
                <a:spcPct val="100000"/>
              </a:lnSpc>
              <a:spcBef>
                <a:spcPct val="0"/>
              </a:spcBef>
              <a:spcAft>
                <a:spcPct val="0"/>
              </a:spcAft>
              <a:buClrTx/>
              <a:buSzTx/>
              <a:buFontTx/>
              <a:buNone/>
              <a:tabLst/>
              <a:defRPr sz="1400" i="0">
                <a:solidFill>
                  <a:schemeClr val="bg1"/>
                </a:solidFill>
              </a:defRPr>
            </a:lvl1pPr>
          </a:lstStyle>
          <a:p>
            <a:pPr lvl="0"/>
            <a:r>
              <a:rPr lang="en-US" smtClean="0"/>
              <a:t>Click to edit Master text styles</a:t>
            </a:r>
          </a:p>
        </p:txBody>
      </p:sp>
      <p:sp>
        <p:nvSpPr>
          <p:cNvPr id="11" name="Text Placeholder 28"/>
          <p:cNvSpPr>
            <a:spLocks noGrp="1"/>
          </p:cNvSpPr>
          <p:nvPr>
            <p:ph type="body" sz="quarter" idx="16"/>
          </p:nvPr>
        </p:nvSpPr>
        <p:spPr>
          <a:xfrm>
            <a:off x="4123637" y="3914775"/>
            <a:ext cx="4106476" cy="890415"/>
          </a:xfrm>
        </p:spPr>
        <p:txBody>
          <a:bodyPr anchor="ctr"/>
          <a:lstStyle>
            <a:lvl1pPr marL="0" indent="0">
              <a:buFontTx/>
              <a:buNone/>
              <a:defRPr sz="2400" i="1">
                <a:solidFill>
                  <a:schemeClr val="bg1"/>
                </a:solidFill>
                <a:latin typeface="Verdana" pitchFamily="34" charset="0"/>
                <a:ea typeface="Verdana" pitchFamily="34" charset="0"/>
                <a:cs typeface="Verdana" pitchFamily="34" charset="0"/>
              </a:defRPr>
            </a:lvl1pPr>
            <a:lvl2pPr>
              <a:defRPr sz="2400" i="1">
                <a:solidFill>
                  <a:schemeClr val="bg1"/>
                </a:solidFill>
              </a:defRPr>
            </a:lvl2pPr>
            <a:lvl3pPr>
              <a:defRPr sz="2400" i="1">
                <a:solidFill>
                  <a:schemeClr val="bg1"/>
                </a:solidFill>
              </a:defRPr>
            </a:lvl3pPr>
            <a:lvl4pPr>
              <a:defRPr sz="2400" i="1">
                <a:solidFill>
                  <a:schemeClr val="bg1"/>
                </a:solidFill>
              </a:defRPr>
            </a:lvl4pPr>
            <a:lvl5pPr>
              <a:defRPr sz="2400" i="1">
                <a:solidFill>
                  <a:schemeClr val="bg1"/>
                </a:solidFill>
              </a:defRPr>
            </a:lvl5pPr>
          </a:lstStyle>
          <a:p>
            <a:pPr lvl="0"/>
            <a:r>
              <a:rPr lang="en-US" smtClean="0"/>
              <a:t>Click to edit Master text styles</a:t>
            </a:r>
          </a:p>
        </p:txBody>
      </p:sp>
      <p:sp>
        <p:nvSpPr>
          <p:cNvPr id="14" name="Rectangle 4"/>
          <p:cNvSpPr>
            <a:spLocks noGrp="1" noChangeArrowheads="1"/>
          </p:cNvSpPr>
          <p:nvPr>
            <p:ph type="dt" sz="half" idx="17"/>
          </p:nvPr>
        </p:nvSpPr>
        <p:spPr>
          <a:xfrm>
            <a:off x="6553200" y="6435725"/>
            <a:ext cx="2133600" cy="268288"/>
          </a:xfrm>
        </p:spPr>
        <p:txBody>
          <a:bodyPr/>
          <a:lstStyle>
            <a:lvl1pPr algn="r">
              <a:defRPr b="1">
                <a:solidFill>
                  <a:schemeClr val="bg1"/>
                </a:solidFill>
              </a:defRPr>
            </a:lvl1pPr>
          </a:lstStyle>
          <a:p>
            <a:pPr>
              <a:defRPr/>
            </a:pPr>
            <a:endParaRPr lang="en-GB" dirty="0">
              <a:solidFill>
                <a:srgbClr val="FFFFFF"/>
              </a:solidFill>
            </a:endParaRPr>
          </a:p>
        </p:txBody>
      </p:sp>
    </p:spTree>
    <p:extLst>
      <p:ext uri="{BB962C8B-B14F-4D97-AF65-F5344CB8AC3E}">
        <p14:creationId xmlns:p14="http://schemas.microsoft.com/office/powerpoint/2010/main" val="4073293265"/>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59563" y="6145213"/>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34925" y="6442075"/>
            <a:ext cx="4333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7600" b="1">
                <a:solidFill>
                  <a:srgbClr val="FFD624"/>
                </a:solidFill>
                <a:latin typeface="Verdana" pitchFamily="34" charset="0"/>
                <a:ea typeface="MS PGothic" pitchFamily="34" charset="-128"/>
              </a:defRPr>
            </a:lvl1pPr>
            <a:lvl2pPr marL="742950" indent="-285750" eaLnBrk="0" hangingPunct="0">
              <a:defRPr sz="7600" b="1">
                <a:solidFill>
                  <a:srgbClr val="FFD624"/>
                </a:solidFill>
                <a:latin typeface="Verdana" pitchFamily="34" charset="0"/>
                <a:ea typeface="MS PGothic" pitchFamily="34" charset="-128"/>
              </a:defRPr>
            </a:lvl2pPr>
            <a:lvl3pPr marL="1143000" indent="-228600" eaLnBrk="0" hangingPunct="0">
              <a:defRPr sz="7600" b="1">
                <a:solidFill>
                  <a:srgbClr val="FFD624"/>
                </a:solidFill>
                <a:latin typeface="Verdana" pitchFamily="34" charset="0"/>
                <a:ea typeface="MS PGothic" pitchFamily="34" charset="-128"/>
              </a:defRPr>
            </a:lvl3pPr>
            <a:lvl4pPr marL="1600200" indent="-228600" eaLnBrk="0" hangingPunct="0">
              <a:defRPr sz="7600" b="1">
                <a:solidFill>
                  <a:srgbClr val="FFD624"/>
                </a:solidFill>
                <a:latin typeface="Verdana" pitchFamily="34" charset="0"/>
                <a:ea typeface="MS PGothic" pitchFamily="34" charset="-128"/>
              </a:defRPr>
            </a:lvl4pPr>
            <a:lvl5pPr marL="2057400" indent="-228600" eaLnBrk="0" hangingPunct="0">
              <a:defRPr sz="7600" b="1">
                <a:solidFill>
                  <a:srgbClr val="FFD624"/>
                </a:solidFill>
                <a:latin typeface="Verdana" pitchFamily="34" charset="0"/>
                <a:ea typeface="MS PGothic" pitchFamily="34" charset="-128"/>
              </a:defRPr>
            </a:lvl5pPr>
            <a:lvl6pPr marL="2514600" indent="-228600" eaLnBrk="0" fontAlgn="base" hangingPunct="0">
              <a:spcBef>
                <a:spcPct val="0"/>
              </a:spcBef>
              <a:spcAft>
                <a:spcPct val="0"/>
              </a:spcAft>
              <a:defRPr sz="7600" b="1">
                <a:solidFill>
                  <a:srgbClr val="FFD624"/>
                </a:solidFill>
                <a:latin typeface="Verdana" pitchFamily="34" charset="0"/>
                <a:ea typeface="MS PGothic" pitchFamily="34" charset="-128"/>
              </a:defRPr>
            </a:lvl6pPr>
            <a:lvl7pPr marL="2971800" indent="-228600" eaLnBrk="0" fontAlgn="base" hangingPunct="0">
              <a:spcBef>
                <a:spcPct val="0"/>
              </a:spcBef>
              <a:spcAft>
                <a:spcPct val="0"/>
              </a:spcAft>
              <a:defRPr sz="7600" b="1">
                <a:solidFill>
                  <a:srgbClr val="FFD624"/>
                </a:solidFill>
                <a:latin typeface="Verdana" pitchFamily="34" charset="0"/>
                <a:ea typeface="MS PGothic" pitchFamily="34" charset="-128"/>
              </a:defRPr>
            </a:lvl7pPr>
            <a:lvl8pPr marL="3429000" indent="-228600" eaLnBrk="0" fontAlgn="base" hangingPunct="0">
              <a:spcBef>
                <a:spcPct val="0"/>
              </a:spcBef>
              <a:spcAft>
                <a:spcPct val="0"/>
              </a:spcAft>
              <a:defRPr sz="7600" b="1">
                <a:solidFill>
                  <a:srgbClr val="FFD624"/>
                </a:solidFill>
                <a:latin typeface="Verdana" pitchFamily="34" charset="0"/>
                <a:ea typeface="MS PGothic" pitchFamily="34" charset="-128"/>
              </a:defRPr>
            </a:lvl8pPr>
            <a:lvl9pPr marL="3886200" indent="-228600" eaLnBrk="0" fontAlgn="base" hangingPunct="0">
              <a:spcBef>
                <a:spcPct val="0"/>
              </a:spcBef>
              <a:spcAft>
                <a:spcPct val="0"/>
              </a:spcAft>
              <a:defRPr sz="7600" b="1">
                <a:solidFill>
                  <a:srgbClr val="FFD624"/>
                </a:solidFill>
                <a:latin typeface="Verdana" pitchFamily="34" charset="0"/>
                <a:ea typeface="MS PGothic" pitchFamily="34" charset="-128"/>
              </a:defRPr>
            </a:lvl9pPr>
          </a:lstStyle>
          <a:p>
            <a:pPr eaLnBrk="1" hangingPunct="1">
              <a:defRPr/>
            </a:pPr>
            <a:fld id="{012BE0ED-BD59-4BA1-B3BD-ABBA58B268B3}" type="slidenum">
              <a:rPr lang="fr-BE" altLang="en-US" sz="1000" smtClean="0">
                <a:solidFill>
                  <a:srgbClr val="249DAA"/>
                </a:solidFill>
                <a:ea typeface="Microsoft YaHei" pitchFamily="34" charset="-122"/>
              </a:rPr>
              <a:pPr eaLnBrk="1" hangingPunct="1">
                <a:defRPr/>
              </a:pPr>
              <a:t>‹#›</a:t>
            </a:fld>
            <a:endParaRPr lang="en-GB" altLang="en-US" sz="1000" smtClean="0">
              <a:solidFill>
                <a:srgbClr val="249DAA"/>
              </a:solidFill>
              <a:ea typeface="Microsoft YaHei" pitchFamily="34" charset="-122"/>
            </a:endParaRPr>
          </a:p>
        </p:txBody>
      </p:sp>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93713" y="6502400"/>
            <a:ext cx="477837"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457200" y="2276872"/>
            <a:ext cx="8229600" cy="3633788"/>
          </a:xfrm>
          <a:prstGeom prst="rect">
            <a:avLst/>
          </a:prstGeom>
        </p:spPr>
        <p:txBody>
          <a:bodyPr/>
          <a:lstStyle>
            <a:lvl1pPr marL="342900" indent="-342900">
              <a:buClr>
                <a:srgbClr val="0F5494"/>
              </a:buClr>
              <a:buFont typeface="Arial" pitchFamily="34" charset="0"/>
              <a:buChar char="•"/>
              <a:defRPr/>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420377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a:spLocks noChangeArrowheads="1"/>
          </p:cNvSpPr>
          <p:nvPr/>
        </p:nvSpPr>
        <p:spPr bwMode="auto">
          <a:xfrm>
            <a:off x="1" y="971550"/>
            <a:ext cx="9180513" cy="5886450"/>
          </a:xfrm>
          <a:prstGeom prst="rect">
            <a:avLst/>
          </a:prstGeom>
          <a:solidFill>
            <a:srgbClr val="0F5494"/>
          </a:solidFill>
          <a:ln>
            <a:noFill/>
          </a:ln>
          <a:effectLst>
            <a:outerShdw dist="23000" dir="5400000" rotWithShape="0">
              <a:srgbClr val="000000">
                <a:alpha val="34998"/>
              </a:srgbClr>
            </a:outerShdw>
          </a:effectLst>
          <a:extLst>
            <a:ext uri="{91240B29-F687-4F45-9708-019B960494DF}">
              <a14:hiddenLine xmlns:a14="http://schemas.microsoft.com/office/drawing/2010/main" w="25400" algn="ctr">
                <a:solidFill>
                  <a:srgbClr val="0F5494"/>
                </a:solidFill>
                <a:miter lim="800000"/>
                <a:headEnd/>
                <a:tailEnd/>
              </a14:hiddenLine>
            </a:ext>
          </a:extLst>
        </p:spPr>
        <p:txBody>
          <a:bodyPr anchor="ctr"/>
          <a:lstStyle>
            <a:lvl1pPr defTabSz="457200" eaLnBrk="0" hangingPunct="0">
              <a:defRPr sz="7600" b="1">
                <a:solidFill>
                  <a:srgbClr val="FFD624"/>
                </a:solidFill>
                <a:latin typeface="Verdana" pitchFamily="34" charset="0"/>
              </a:defRPr>
            </a:lvl1pPr>
            <a:lvl2pPr marL="742950" indent="-285750" defTabSz="457200" eaLnBrk="0" hangingPunct="0">
              <a:defRPr sz="7600" b="1">
                <a:solidFill>
                  <a:srgbClr val="FFD624"/>
                </a:solidFill>
                <a:latin typeface="Verdana" pitchFamily="34" charset="0"/>
              </a:defRPr>
            </a:lvl2pPr>
            <a:lvl3pPr marL="1143000" indent="-228600" defTabSz="457200" eaLnBrk="0" hangingPunct="0">
              <a:defRPr sz="7600" b="1">
                <a:solidFill>
                  <a:srgbClr val="FFD624"/>
                </a:solidFill>
                <a:latin typeface="Verdana" pitchFamily="34" charset="0"/>
              </a:defRPr>
            </a:lvl3pPr>
            <a:lvl4pPr marL="1600200" indent="-228600" defTabSz="457200" eaLnBrk="0" hangingPunct="0">
              <a:defRPr sz="7600" b="1">
                <a:solidFill>
                  <a:srgbClr val="FFD624"/>
                </a:solidFill>
                <a:latin typeface="Verdana" pitchFamily="34" charset="0"/>
              </a:defRPr>
            </a:lvl4pPr>
            <a:lvl5pPr marL="2057400" indent="-228600" defTabSz="457200" eaLnBrk="0" hangingPunct="0">
              <a:defRPr sz="7600" b="1">
                <a:solidFill>
                  <a:srgbClr val="FFD624"/>
                </a:solidFill>
                <a:latin typeface="Verdana" pitchFamily="34" charset="0"/>
              </a:defRPr>
            </a:lvl5pPr>
            <a:lvl6pPr marL="2514600" indent="-228600" defTabSz="457200" eaLnBrk="0" fontAlgn="base" hangingPunct="0">
              <a:spcBef>
                <a:spcPct val="0"/>
              </a:spcBef>
              <a:spcAft>
                <a:spcPct val="0"/>
              </a:spcAft>
              <a:defRPr sz="7600" b="1">
                <a:solidFill>
                  <a:srgbClr val="FFD624"/>
                </a:solidFill>
                <a:latin typeface="Verdana" pitchFamily="34" charset="0"/>
              </a:defRPr>
            </a:lvl6pPr>
            <a:lvl7pPr marL="2971800" indent="-228600" defTabSz="457200" eaLnBrk="0" fontAlgn="base" hangingPunct="0">
              <a:spcBef>
                <a:spcPct val="0"/>
              </a:spcBef>
              <a:spcAft>
                <a:spcPct val="0"/>
              </a:spcAft>
              <a:defRPr sz="7600" b="1">
                <a:solidFill>
                  <a:srgbClr val="FFD624"/>
                </a:solidFill>
                <a:latin typeface="Verdana" pitchFamily="34" charset="0"/>
              </a:defRPr>
            </a:lvl7pPr>
            <a:lvl8pPr marL="3429000" indent="-228600" defTabSz="457200" eaLnBrk="0" fontAlgn="base" hangingPunct="0">
              <a:spcBef>
                <a:spcPct val="0"/>
              </a:spcBef>
              <a:spcAft>
                <a:spcPct val="0"/>
              </a:spcAft>
              <a:defRPr sz="7600" b="1">
                <a:solidFill>
                  <a:srgbClr val="FFD624"/>
                </a:solidFill>
                <a:latin typeface="Verdana" pitchFamily="34" charset="0"/>
              </a:defRPr>
            </a:lvl8pPr>
            <a:lvl9pPr marL="3886200" indent="-228600" defTabSz="457200" eaLnBrk="0" fontAlgn="base" hangingPunct="0">
              <a:spcBef>
                <a:spcPct val="0"/>
              </a:spcBef>
              <a:spcAft>
                <a:spcPct val="0"/>
              </a:spcAft>
              <a:defRPr sz="7600" b="1">
                <a:solidFill>
                  <a:srgbClr val="FFD624"/>
                </a:solidFill>
                <a:latin typeface="Verdana" pitchFamily="34" charset="0"/>
              </a:defRPr>
            </a:lvl9pPr>
          </a:lstStyle>
          <a:p>
            <a:pPr algn="ctr" eaLnBrk="1" hangingPunct="1">
              <a:defRPr/>
            </a:pPr>
            <a:endParaRPr lang="en-US" altLang="en-US" sz="1350" b="0" smtClean="0">
              <a:solidFill>
                <a:srgbClr val="FFFFFF"/>
              </a:solidFill>
            </a:endParaRPr>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33850" y="6437315"/>
            <a:ext cx="63023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6"/>
          <p:cNvSpPr>
            <a:spLocks noChangeArrowheads="1"/>
          </p:cNvSpPr>
          <p:nvPr/>
        </p:nvSpPr>
        <p:spPr bwMode="auto">
          <a:xfrm>
            <a:off x="457200" y="64357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defRPr/>
            </a:pPr>
            <a:endParaRPr lang="en-US" altLang="en-US" sz="675" b="0" smtClean="0">
              <a:solidFill>
                <a:schemeClr val="bg1"/>
              </a:solidFill>
            </a:endParaRPr>
          </a:p>
        </p:txBody>
      </p:sp>
      <p:pic>
        <p:nvPicPr>
          <p:cNvPr id="13"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36989" y="258763"/>
            <a:ext cx="14573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5"/>
          <p:cNvSpPr>
            <a:spLocks noGrp="1" noChangeArrowheads="1"/>
          </p:cNvSpPr>
          <p:nvPr>
            <p:ph type="subTitle" idx="1"/>
          </p:nvPr>
        </p:nvSpPr>
        <p:spPr>
          <a:xfrm>
            <a:off x="611188" y="1410108"/>
            <a:ext cx="8532812" cy="3258996"/>
          </a:xfrm>
        </p:spPr>
        <p:txBody>
          <a:bodyPr lIns="91440" tIns="45720" rIns="91440" bIns="45720"/>
          <a:lstStyle>
            <a:lvl1pPr marL="0" indent="0">
              <a:buFontTx/>
              <a:buNone/>
              <a:defRPr sz="2100" b="1" i="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ctrTitle"/>
          </p:nvPr>
        </p:nvSpPr>
        <p:spPr>
          <a:xfrm>
            <a:off x="3995738" y="2565402"/>
            <a:ext cx="5040312" cy="790575"/>
          </a:xfrm>
        </p:spPr>
        <p:txBody>
          <a:bodyPr lIns="91440" tIns="45720" rIns="91440" bIns="45720"/>
          <a:lstStyle>
            <a:lvl1pPr marL="2381">
              <a:defRPr sz="4500">
                <a:solidFill>
                  <a:srgbClr val="FFD624"/>
                </a:solidFill>
              </a:defRPr>
            </a:lvl1pPr>
          </a:lstStyle>
          <a:p>
            <a:pPr lvl="0"/>
            <a:r>
              <a:rPr lang="en-US" noProof="0" smtClean="0"/>
              <a:t>Click to edit Master title style</a:t>
            </a:r>
            <a:endParaRPr lang="en-GB" noProof="0" dirty="0" smtClean="0"/>
          </a:p>
        </p:txBody>
      </p:sp>
      <p:sp>
        <p:nvSpPr>
          <p:cNvPr id="9" name="Text Placeholder 13"/>
          <p:cNvSpPr>
            <a:spLocks noGrp="1"/>
          </p:cNvSpPr>
          <p:nvPr>
            <p:ph type="body" sz="quarter" idx="14"/>
          </p:nvPr>
        </p:nvSpPr>
        <p:spPr>
          <a:xfrm>
            <a:off x="4123638" y="4971882"/>
            <a:ext cx="4106476" cy="686121"/>
          </a:xfrm>
        </p:spPr>
        <p:txBody>
          <a:bodyPr anchor="ctr"/>
          <a:lstStyle>
            <a:lvl1pPr marL="0" marR="0" indent="0" algn="l" defTabSz="685800" rtl="0" eaLnBrk="1" fontAlgn="base" latinLnBrk="0" hangingPunct="1">
              <a:lnSpc>
                <a:spcPct val="100000"/>
              </a:lnSpc>
              <a:spcBef>
                <a:spcPct val="0"/>
              </a:spcBef>
              <a:spcAft>
                <a:spcPct val="0"/>
              </a:spcAft>
              <a:buClrTx/>
              <a:buSzTx/>
              <a:buFontTx/>
              <a:buNone/>
              <a:tabLst/>
              <a:defRPr sz="1500" b="1" i="0">
                <a:solidFill>
                  <a:srgbClr val="FFD624"/>
                </a:solidFill>
                <a:latin typeface="Verdana" pitchFamily="34" charset="0"/>
                <a:ea typeface="Verdana" pitchFamily="34" charset="0"/>
                <a:cs typeface="Verdana" pitchFamily="34" charset="0"/>
              </a:defRPr>
            </a:lvl1pPr>
          </a:lstStyle>
          <a:p>
            <a:pPr lvl="0"/>
            <a:r>
              <a:rPr lang="en-US" smtClean="0"/>
              <a:t>Click to edit Master text styles</a:t>
            </a:r>
          </a:p>
        </p:txBody>
      </p:sp>
      <p:sp>
        <p:nvSpPr>
          <p:cNvPr id="10" name="Text Placeholder 13"/>
          <p:cNvSpPr>
            <a:spLocks noGrp="1"/>
          </p:cNvSpPr>
          <p:nvPr>
            <p:ph type="body" sz="quarter" idx="15"/>
          </p:nvPr>
        </p:nvSpPr>
        <p:spPr>
          <a:xfrm>
            <a:off x="4136080" y="5489047"/>
            <a:ext cx="4106476" cy="686121"/>
          </a:xfrm>
        </p:spPr>
        <p:txBody>
          <a:bodyPr anchor="ctr">
            <a:noAutofit/>
          </a:bodyPr>
          <a:lstStyle>
            <a:lvl1pPr marL="0" marR="0" indent="0" algn="l" defTabSz="685800" rtl="0" eaLnBrk="1" fontAlgn="base" latinLnBrk="0" hangingPunct="1">
              <a:lnSpc>
                <a:spcPct val="100000"/>
              </a:lnSpc>
              <a:spcBef>
                <a:spcPct val="0"/>
              </a:spcBef>
              <a:spcAft>
                <a:spcPct val="0"/>
              </a:spcAft>
              <a:buClrTx/>
              <a:buSzTx/>
              <a:buFontTx/>
              <a:buNone/>
              <a:tabLst/>
              <a:defRPr sz="1050" i="0">
                <a:solidFill>
                  <a:schemeClr val="bg1"/>
                </a:solidFill>
              </a:defRPr>
            </a:lvl1pPr>
          </a:lstStyle>
          <a:p>
            <a:pPr lvl="0"/>
            <a:r>
              <a:rPr lang="en-US" smtClean="0"/>
              <a:t>Click to edit Master text styles</a:t>
            </a:r>
          </a:p>
        </p:txBody>
      </p:sp>
      <p:sp>
        <p:nvSpPr>
          <p:cNvPr id="11" name="Text Placeholder 28"/>
          <p:cNvSpPr>
            <a:spLocks noGrp="1"/>
          </p:cNvSpPr>
          <p:nvPr>
            <p:ph type="body" sz="quarter" idx="16"/>
          </p:nvPr>
        </p:nvSpPr>
        <p:spPr>
          <a:xfrm>
            <a:off x="4123638" y="3914777"/>
            <a:ext cx="4106476" cy="890415"/>
          </a:xfrm>
        </p:spPr>
        <p:txBody>
          <a:bodyPr anchor="ctr"/>
          <a:lstStyle>
            <a:lvl1pPr marL="0" indent="0">
              <a:buFontTx/>
              <a:buNone/>
              <a:defRPr sz="1800" i="1">
                <a:solidFill>
                  <a:schemeClr val="bg1"/>
                </a:solidFill>
                <a:latin typeface="Verdana" pitchFamily="34" charset="0"/>
                <a:ea typeface="Verdana" pitchFamily="34" charset="0"/>
                <a:cs typeface="Verdana" pitchFamily="34" charset="0"/>
              </a:defRPr>
            </a:lvl1pPr>
            <a:lvl2pPr>
              <a:defRPr sz="1800" i="1">
                <a:solidFill>
                  <a:schemeClr val="bg1"/>
                </a:solidFill>
              </a:defRPr>
            </a:lvl2pPr>
            <a:lvl3pPr>
              <a:defRPr sz="1800" i="1">
                <a:solidFill>
                  <a:schemeClr val="bg1"/>
                </a:solidFill>
              </a:defRPr>
            </a:lvl3pPr>
            <a:lvl4pPr>
              <a:defRPr sz="1800" i="1">
                <a:solidFill>
                  <a:schemeClr val="bg1"/>
                </a:solidFill>
              </a:defRPr>
            </a:lvl4pPr>
            <a:lvl5pPr>
              <a:defRPr sz="1800" i="1">
                <a:solidFill>
                  <a:schemeClr val="bg1"/>
                </a:solidFill>
              </a:defRPr>
            </a:lvl5pPr>
          </a:lstStyle>
          <a:p>
            <a:pPr lvl="0"/>
            <a:r>
              <a:rPr lang="en-US" smtClean="0"/>
              <a:t>Click to edit Master text styles</a:t>
            </a:r>
          </a:p>
        </p:txBody>
      </p:sp>
      <p:sp>
        <p:nvSpPr>
          <p:cNvPr id="14" name="Rectangle 4"/>
          <p:cNvSpPr>
            <a:spLocks noGrp="1" noChangeArrowheads="1"/>
          </p:cNvSpPr>
          <p:nvPr>
            <p:ph type="dt" sz="half" idx="17"/>
          </p:nvPr>
        </p:nvSpPr>
        <p:spPr>
          <a:xfrm>
            <a:off x="6553200" y="6435725"/>
            <a:ext cx="2133600" cy="268288"/>
          </a:xfrm>
        </p:spPr>
        <p:txBody>
          <a:bodyPr/>
          <a:lstStyle>
            <a:lvl1pPr algn="r">
              <a:defRPr b="1">
                <a:solidFill>
                  <a:schemeClr val="bg1"/>
                </a:solidFill>
              </a:defRPr>
            </a:lvl1pPr>
          </a:lstStyle>
          <a:p>
            <a:pPr>
              <a:defRPr/>
            </a:pPr>
            <a:fld id="{8CB7C53A-5D97-4778-ACEB-95539A64DD7C}" type="datetime1">
              <a:rPr lang="en-GB"/>
              <a:pPr>
                <a:defRPr/>
              </a:pPr>
              <a:t>19/01/2022</a:t>
            </a:fld>
            <a:endParaRPr lang="en-GB" dirty="0"/>
          </a:p>
        </p:txBody>
      </p:sp>
    </p:spTree>
    <p:extLst>
      <p:ext uri="{BB962C8B-B14F-4D97-AF65-F5344CB8AC3E}">
        <p14:creationId xmlns:p14="http://schemas.microsoft.com/office/powerpoint/2010/main" val="201580184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Title + picture Slide">
    <p:spTree>
      <p:nvGrpSpPr>
        <p:cNvPr id="1" name=""/>
        <p:cNvGrpSpPr/>
        <p:nvPr/>
      </p:nvGrpSpPr>
      <p:grpSpPr>
        <a:xfrm>
          <a:off x="0" y="0"/>
          <a:ext cx="0" cy="0"/>
          <a:chOff x="0" y="0"/>
          <a:chExt cx="0" cy="0"/>
        </a:xfrm>
      </p:grpSpPr>
      <p:sp>
        <p:nvSpPr>
          <p:cNvPr id="8" name="Rectangle 7"/>
          <p:cNvSpPr>
            <a:spLocks noChangeArrowheads="1"/>
          </p:cNvSpPr>
          <p:nvPr/>
        </p:nvSpPr>
        <p:spPr bwMode="auto">
          <a:xfrm>
            <a:off x="0" y="971550"/>
            <a:ext cx="9144000" cy="5886450"/>
          </a:xfrm>
          <a:prstGeom prst="rect">
            <a:avLst/>
          </a:prstGeom>
          <a:solidFill>
            <a:srgbClr val="0F5494"/>
          </a:solidFill>
          <a:ln>
            <a:noFill/>
          </a:ln>
          <a:effectLst>
            <a:outerShdw dist="23000" dir="5400000" rotWithShape="0">
              <a:srgbClr val="000000">
                <a:alpha val="34998"/>
              </a:srgbClr>
            </a:outerShdw>
          </a:effectLst>
          <a:extLst>
            <a:ext uri="{91240B29-F687-4F45-9708-019B960494DF}">
              <a14:hiddenLine xmlns:a14="http://schemas.microsoft.com/office/drawing/2010/main" w="25400" algn="ctr">
                <a:solidFill>
                  <a:srgbClr val="0F5494"/>
                </a:solidFill>
                <a:miter lim="800000"/>
                <a:headEnd/>
                <a:tailEnd/>
              </a14:hiddenLine>
            </a:ext>
          </a:extLst>
        </p:spPr>
        <p:txBody>
          <a:bodyPr anchor="ctr"/>
          <a:lstStyle>
            <a:lvl1pPr defTabSz="457200" eaLnBrk="0" hangingPunct="0">
              <a:defRPr sz="7600" b="1">
                <a:solidFill>
                  <a:srgbClr val="FFD624"/>
                </a:solidFill>
                <a:latin typeface="Verdana" pitchFamily="34" charset="0"/>
              </a:defRPr>
            </a:lvl1pPr>
            <a:lvl2pPr marL="742950" indent="-285750" defTabSz="457200" eaLnBrk="0" hangingPunct="0">
              <a:defRPr sz="7600" b="1">
                <a:solidFill>
                  <a:srgbClr val="FFD624"/>
                </a:solidFill>
                <a:latin typeface="Verdana" pitchFamily="34" charset="0"/>
              </a:defRPr>
            </a:lvl2pPr>
            <a:lvl3pPr marL="1143000" indent="-228600" defTabSz="457200" eaLnBrk="0" hangingPunct="0">
              <a:defRPr sz="7600" b="1">
                <a:solidFill>
                  <a:srgbClr val="FFD624"/>
                </a:solidFill>
                <a:latin typeface="Verdana" pitchFamily="34" charset="0"/>
              </a:defRPr>
            </a:lvl3pPr>
            <a:lvl4pPr marL="1600200" indent="-228600" defTabSz="457200" eaLnBrk="0" hangingPunct="0">
              <a:defRPr sz="7600" b="1">
                <a:solidFill>
                  <a:srgbClr val="FFD624"/>
                </a:solidFill>
                <a:latin typeface="Verdana" pitchFamily="34" charset="0"/>
              </a:defRPr>
            </a:lvl4pPr>
            <a:lvl5pPr marL="2057400" indent="-228600" defTabSz="457200" eaLnBrk="0" hangingPunct="0">
              <a:defRPr sz="7600" b="1">
                <a:solidFill>
                  <a:srgbClr val="FFD624"/>
                </a:solidFill>
                <a:latin typeface="Verdana" pitchFamily="34" charset="0"/>
              </a:defRPr>
            </a:lvl5pPr>
            <a:lvl6pPr marL="2514600" indent="-228600" defTabSz="457200" eaLnBrk="0" fontAlgn="base" hangingPunct="0">
              <a:spcBef>
                <a:spcPct val="0"/>
              </a:spcBef>
              <a:spcAft>
                <a:spcPct val="0"/>
              </a:spcAft>
              <a:defRPr sz="7600" b="1">
                <a:solidFill>
                  <a:srgbClr val="FFD624"/>
                </a:solidFill>
                <a:latin typeface="Verdana" pitchFamily="34" charset="0"/>
              </a:defRPr>
            </a:lvl6pPr>
            <a:lvl7pPr marL="2971800" indent="-228600" defTabSz="457200" eaLnBrk="0" fontAlgn="base" hangingPunct="0">
              <a:spcBef>
                <a:spcPct val="0"/>
              </a:spcBef>
              <a:spcAft>
                <a:spcPct val="0"/>
              </a:spcAft>
              <a:defRPr sz="7600" b="1">
                <a:solidFill>
                  <a:srgbClr val="FFD624"/>
                </a:solidFill>
                <a:latin typeface="Verdana" pitchFamily="34" charset="0"/>
              </a:defRPr>
            </a:lvl7pPr>
            <a:lvl8pPr marL="3429000" indent="-228600" defTabSz="457200" eaLnBrk="0" fontAlgn="base" hangingPunct="0">
              <a:spcBef>
                <a:spcPct val="0"/>
              </a:spcBef>
              <a:spcAft>
                <a:spcPct val="0"/>
              </a:spcAft>
              <a:defRPr sz="7600" b="1">
                <a:solidFill>
                  <a:srgbClr val="FFD624"/>
                </a:solidFill>
                <a:latin typeface="Verdana" pitchFamily="34" charset="0"/>
              </a:defRPr>
            </a:lvl8pPr>
            <a:lvl9pPr marL="3886200" indent="-228600" defTabSz="457200" eaLnBrk="0" fontAlgn="base" hangingPunct="0">
              <a:spcBef>
                <a:spcPct val="0"/>
              </a:spcBef>
              <a:spcAft>
                <a:spcPct val="0"/>
              </a:spcAft>
              <a:defRPr sz="7600" b="1">
                <a:solidFill>
                  <a:srgbClr val="FFD624"/>
                </a:solidFill>
                <a:latin typeface="Verdana" pitchFamily="34" charset="0"/>
              </a:defRPr>
            </a:lvl9pPr>
          </a:lstStyle>
          <a:p>
            <a:pPr algn="ctr" eaLnBrk="1" hangingPunct="1">
              <a:defRPr/>
            </a:pPr>
            <a:endParaRPr lang="en-US" altLang="en-US" sz="1350" b="0" smtClean="0">
              <a:solidFill>
                <a:srgbClr val="FFFFFF"/>
              </a:solidFill>
            </a:endParaRPr>
          </a:p>
        </p:txBody>
      </p:sp>
      <p:sp>
        <p:nvSpPr>
          <p:cNvPr id="10" name="Rectangle 26"/>
          <p:cNvSpPr>
            <a:spLocks noChangeArrowheads="1"/>
          </p:cNvSpPr>
          <p:nvPr/>
        </p:nvSpPr>
        <p:spPr bwMode="auto">
          <a:xfrm>
            <a:off x="457200" y="64357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defRPr/>
            </a:pPr>
            <a:endParaRPr lang="en-US" altLang="en-US" sz="675" b="0" smtClean="0">
              <a:solidFill>
                <a:schemeClr val="bg1"/>
              </a:solidFill>
            </a:endParaRPr>
          </a:p>
        </p:txBody>
      </p:sp>
      <p:pic>
        <p:nvPicPr>
          <p:cNvPr id="11"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33850" y="6437315"/>
            <a:ext cx="63023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36989" y="258763"/>
            <a:ext cx="14573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2"/>
          <p:cNvSpPr>
            <a:spLocks noGrp="1"/>
          </p:cNvSpPr>
          <p:nvPr>
            <p:ph type="pic" idx="10"/>
          </p:nvPr>
        </p:nvSpPr>
        <p:spPr>
          <a:xfrm>
            <a:off x="1" y="971550"/>
            <a:ext cx="4132263" cy="5886450"/>
          </a:xfrm>
        </p:spPr>
        <p:txBody>
          <a:bodyPr anchor="ctr"/>
          <a:lstStyle>
            <a:lvl1pPr marL="0" indent="0" algn="ctr">
              <a:buNone/>
              <a:defRPr sz="15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GB" noProof="0" dirty="0" smtClean="0"/>
          </a:p>
        </p:txBody>
      </p:sp>
      <p:sp>
        <p:nvSpPr>
          <p:cNvPr id="3076" name="Rectangle 4"/>
          <p:cNvSpPr>
            <a:spLocks noGrp="1" noChangeArrowheads="1"/>
          </p:cNvSpPr>
          <p:nvPr>
            <p:ph type="ctrTitle"/>
          </p:nvPr>
        </p:nvSpPr>
        <p:spPr>
          <a:xfrm>
            <a:off x="4765675" y="3124200"/>
            <a:ext cx="4114715" cy="790575"/>
          </a:xfrm>
        </p:spPr>
        <p:txBody>
          <a:bodyPr lIns="91440" tIns="45720" rIns="91440" bIns="45720"/>
          <a:lstStyle>
            <a:lvl1pPr marL="2381">
              <a:defRPr sz="4500">
                <a:solidFill>
                  <a:srgbClr val="FFD624"/>
                </a:solidFill>
              </a:defRPr>
            </a:lvl1pPr>
          </a:lstStyle>
          <a:p>
            <a:pPr lvl="0"/>
            <a:r>
              <a:rPr lang="en-US" noProof="0" smtClean="0"/>
              <a:t>Click to edit Master title style</a:t>
            </a:r>
            <a:endParaRPr lang="en-GB" noProof="0" dirty="0" smtClean="0"/>
          </a:p>
        </p:txBody>
      </p:sp>
      <p:sp>
        <p:nvSpPr>
          <p:cNvPr id="14" name="Text Placeholder 13"/>
          <p:cNvSpPr>
            <a:spLocks noGrp="1"/>
          </p:cNvSpPr>
          <p:nvPr>
            <p:ph type="body" sz="quarter" idx="11"/>
          </p:nvPr>
        </p:nvSpPr>
        <p:spPr>
          <a:xfrm>
            <a:off x="4765676" y="1375647"/>
            <a:ext cx="4106476" cy="1707418"/>
          </a:xfrm>
          <a:noFill/>
        </p:spPr>
        <p:txBody>
          <a:bodyPr/>
          <a:lstStyle>
            <a:lvl1pPr marL="0" marR="0" indent="0" algn="l" defTabSz="685800" rtl="0" eaLnBrk="1" fontAlgn="base" latinLnBrk="0" hangingPunct="1">
              <a:lnSpc>
                <a:spcPct val="100000"/>
              </a:lnSpc>
              <a:spcBef>
                <a:spcPct val="0"/>
              </a:spcBef>
              <a:spcAft>
                <a:spcPct val="0"/>
              </a:spcAft>
              <a:buClrTx/>
              <a:buSzTx/>
              <a:buFontTx/>
              <a:buNone/>
              <a:tabLst/>
              <a:defRPr sz="2250" b="1" i="0">
                <a:solidFill>
                  <a:schemeClr val="bg1"/>
                </a:solidFill>
              </a:defRPr>
            </a:lvl1pPr>
          </a:lstStyle>
          <a:p>
            <a:pPr lvl="0"/>
            <a:r>
              <a:rPr lang="en-US" smtClean="0"/>
              <a:t>Click to edit Master text styles</a:t>
            </a:r>
          </a:p>
        </p:txBody>
      </p:sp>
      <p:sp>
        <p:nvSpPr>
          <p:cNvPr id="19" name="Text Placeholder 13"/>
          <p:cNvSpPr>
            <a:spLocks noGrp="1"/>
          </p:cNvSpPr>
          <p:nvPr>
            <p:ph type="body" sz="quarter" idx="14"/>
          </p:nvPr>
        </p:nvSpPr>
        <p:spPr>
          <a:xfrm>
            <a:off x="4765676" y="5125869"/>
            <a:ext cx="4106476" cy="686121"/>
          </a:xfrm>
        </p:spPr>
        <p:txBody>
          <a:bodyPr anchor="ctr"/>
          <a:lstStyle>
            <a:lvl1pPr marL="0" marR="0" indent="0" algn="l" defTabSz="685800" rtl="0" eaLnBrk="1" fontAlgn="base" latinLnBrk="0" hangingPunct="1">
              <a:lnSpc>
                <a:spcPct val="100000"/>
              </a:lnSpc>
              <a:spcBef>
                <a:spcPct val="0"/>
              </a:spcBef>
              <a:spcAft>
                <a:spcPct val="0"/>
              </a:spcAft>
              <a:buClrTx/>
              <a:buSzTx/>
              <a:buFontTx/>
              <a:buNone/>
              <a:tabLst/>
              <a:defRPr sz="1500" b="1" i="0">
                <a:solidFill>
                  <a:srgbClr val="FFD624"/>
                </a:solidFill>
                <a:latin typeface="Verdana" pitchFamily="34" charset="0"/>
                <a:ea typeface="Verdana" pitchFamily="34" charset="0"/>
                <a:cs typeface="Verdana" pitchFamily="34" charset="0"/>
              </a:defRPr>
            </a:lvl1pPr>
          </a:lstStyle>
          <a:p>
            <a:pPr lvl="0"/>
            <a:r>
              <a:rPr lang="en-US" smtClean="0"/>
              <a:t>Click to edit Master text styles</a:t>
            </a:r>
          </a:p>
        </p:txBody>
      </p:sp>
      <p:sp>
        <p:nvSpPr>
          <p:cNvPr id="21" name="Text Placeholder 13"/>
          <p:cNvSpPr>
            <a:spLocks noGrp="1"/>
          </p:cNvSpPr>
          <p:nvPr>
            <p:ph type="body" sz="quarter" idx="15"/>
          </p:nvPr>
        </p:nvSpPr>
        <p:spPr>
          <a:xfrm>
            <a:off x="4778118" y="5643034"/>
            <a:ext cx="4106476" cy="686121"/>
          </a:xfrm>
        </p:spPr>
        <p:txBody>
          <a:bodyPr anchor="ctr">
            <a:noAutofit/>
          </a:bodyPr>
          <a:lstStyle>
            <a:lvl1pPr marL="0" marR="0" indent="0" algn="l" defTabSz="685800" rtl="0" eaLnBrk="1" fontAlgn="base" latinLnBrk="0" hangingPunct="1">
              <a:lnSpc>
                <a:spcPct val="100000"/>
              </a:lnSpc>
              <a:spcBef>
                <a:spcPct val="0"/>
              </a:spcBef>
              <a:spcAft>
                <a:spcPct val="0"/>
              </a:spcAft>
              <a:buClrTx/>
              <a:buSzTx/>
              <a:buFontTx/>
              <a:buNone/>
              <a:tabLst/>
              <a:defRPr sz="1050" i="0">
                <a:solidFill>
                  <a:schemeClr val="bg1"/>
                </a:solidFill>
              </a:defRPr>
            </a:lvl1pPr>
          </a:lstStyle>
          <a:p>
            <a:pPr lvl="0"/>
            <a:r>
              <a:rPr lang="en-US" smtClean="0"/>
              <a:t>Click to edit Master text styles</a:t>
            </a:r>
          </a:p>
        </p:txBody>
      </p:sp>
      <p:sp>
        <p:nvSpPr>
          <p:cNvPr id="29" name="Text Placeholder 28"/>
          <p:cNvSpPr>
            <a:spLocks noGrp="1"/>
          </p:cNvSpPr>
          <p:nvPr>
            <p:ph type="body" sz="quarter" idx="16"/>
          </p:nvPr>
        </p:nvSpPr>
        <p:spPr>
          <a:xfrm>
            <a:off x="4765676" y="4068764"/>
            <a:ext cx="4106476" cy="890415"/>
          </a:xfrm>
        </p:spPr>
        <p:txBody>
          <a:bodyPr anchor="ctr"/>
          <a:lstStyle>
            <a:lvl1pPr marL="0" indent="0">
              <a:buFontTx/>
              <a:buNone/>
              <a:defRPr sz="1800" i="1">
                <a:solidFill>
                  <a:schemeClr val="bg1"/>
                </a:solidFill>
                <a:latin typeface="Verdana" pitchFamily="34" charset="0"/>
                <a:ea typeface="Verdana" pitchFamily="34" charset="0"/>
                <a:cs typeface="Verdana" pitchFamily="34" charset="0"/>
              </a:defRPr>
            </a:lvl1pPr>
            <a:lvl2pPr>
              <a:defRPr sz="1800" i="1">
                <a:solidFill>
                  <a:schemeClr val="bg1"/>
                </a:solidFill>
              </a:defRPr>
            </a:lvl2pPr>
            <a:lvl3pPr>
              <a:defRPr sz="1800" i="1">
                <a:solidFill>
                  <a:schemeClr val="bg1"/>
                </a:solidFill>
              </a:defRPr>
            </a:lvl3pPr>
            <a:lvl4pPr>
              <a:defRPr sz="1800" i="1">
                <a:solidFill>
                  <a:schemeClr val="bg1"/>
                </a:solidFill>
              </a:defRPr>
            </a:lvl4pPr>
            <a:lvl5pPr>
              <a:defRPr sz="1800" i="1">
                <a:solidFill>
                  <a:schemeClr val="bg1"/>
                </a:solidFill>
              </a:defRPr>
            </a:lvl5pPr>
          </a:lstStyle>
          <a:p>
            <a:pPr lvl="0"/>
            <a:r>
              <a:rPr lang="en-US" smtClean="0"/>
              <a:t>Click to edit Master text styles</a:t>
            </a:r>
          </a:p>
        </p:txBody>
      </p:sp>
      <p:sp>
        <p:nvSpPr>
          <p:cNvPr id="13" name="Rectangle 4"/>
          <p:cNvSpPr>
            <a:spLocks noGrp="1" noChangeArrowheads="1"/>
          </p:cNvSpPr>
          <p:nvPr>
            <p:ph type="dt" sz="half" idx="17"/>
          </p:nvPr>
        </p:nvSpPr>
        <p:spPr>
          <a:xfrm>
            <a:off x="6553200" y="6435725"/>
            <a:ext cx="2133600" cy="268288"/>
          </a:xfrm>
        </p:spPr>
        <p:txBody>
          <a:bodyPr/>
          <a:lstStyle>
            <a:lvl1pPr algn="r">
              <a:defRPr b="1">
                <a:solidFill>
                  <a:schemeClr val="bg1"/>
                </a:solidFill>
              </a:defRPr>
            </a:lvl1pPr>
          </a:lstStyle>
          <a:p>
            <a:pPr>
              <a:defRPr/>
            </a:pPr>
            <a:fld id="{1D31140F-DD1C-4BA8-AA73-1F0CA9705AF6}" type="datetime1">
              <a:rPr lang="en-GB"/>
              <a:pPr>
                <a:defRPr/>
              </a:pPr>
              <a:t>19/01/2022</a:t>
            </a:fld>
            <a:endParaRPr lang="en-GB" dirty="0"/>
          </a:p>
        </p:txBody>
      </p:sp>
    </p:spTree>
    <p:extLst>
      <p:ext uri="{BB962C8B-B14F-4D97-AF65-F5344CB8AC3E}">
        <p14:creationId xmlns:p14="http://schemas.microsoft.com/office/powerpoint/2010/main" val="110148859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9339" y="1339850"/>
            <a:ext cx="8155550" cy="936625"/>
          </a:xfrm>
        </p:spPr>
        <p:txBody>
          <a:bodyPr/>
          <a:lstStyle>
            <a:lvl1pPr>
              <a:defRPr/>
            </a:lvl1pPr>
          </a:lstStyle>
          <a:p>
            <a:r>
              <a:rPr lang="en-US" smtClean="0"/>
              <a:t>Click to edit Master title style</a:t>
            </a:r>
            <a:endParaRPr lang="en-GB" dirty="0"/>
          </a:p>
        </p:txBody>
      </p:sp>
      <p:sp>
        <p:nvSpPr>
          <p:cNvPr id="3" name="Content Placeholder 2"/>
          <p:cNvSpPr>
            <a:spLocks noGrp="1"/>
          </p:cNvSpPr>
          <p:nvPr>
            <p:ph idx="1"/>
          </p:nvPr>
        </p:nvSpPr>
        <p:spPr>
          <a:xfrm>
            <a:off x="469338" y="2492377"/>
            <a:ext cx="8217462"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fld id="{677143AC-8027-4C00-851B-9DAE774FF408}" type="datetime1">
              <a:rPr lang="en-GB"/>
              <a:pPr>
                <a:defRPr/>
              </a:pPr>
              <a:t>19/01/2022</a:t>
            </a:fld>
            <a:endParaRPr lang="en-GB" dirty="0"/>
          </a:p>
        </p:txBody>
      </p:sp>
      <p:sp>
        <p:nvSpPr>
          <p:cNvPr id="5" name="Rectangle 6"/>
          <p:cNvSpPr>
            <a:spLocks noGrp="1" noChangeArrowheads="1"/>
          </p:cNvSpPr>
          <p:nvPr>
            <p:ph type="sldNum" sz="quarter" idx="11"/>
          </p:nvPr>
        </p:nvSpPr>
        <p:spPr>
          <a:ln/>
        </p:spPr>
        <p:txBody>
          <a:bodyPr/>
          <a:lstStyle>
            <a:lvl1pPr>
              <a:defRPr/>
            </a:lvl1pPr>
          </a:lstStyle>
          <a:p>
            <a:pPr>
              <a:defRPr/>
            </a:pPr>
            <a:fld id="{75C74813-49B4-4204-88C8-BD35532CF82A}" type="slidenum">
              <a:rPr lang="en-GB"/>
              <a:pPr>
                <a:defRPr/>
              </a:pPr>
              <a:t>‹#›</a:t>
            </a:fld>
            <a:endParaRPr lang="en-GB" sz="1050">
              <a:latin typeface="Arial" charset="0"/>
            </a:endParaRPr>
          </a:p>
        </p:txBody>
      </p:sp>
    </p:spTree>
    <p:extLst>
      <p:ext uri="{BB962C8B-B14F-4D97-AF65-F5344CB8AC3E}">
        <p14:creationId xmlns:p14="http://schemas.microsoft.com/office/powerpoint/2010/main" val="354454290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ext + picture">
    <p:spTree>
      <p:nvGrpSpPr>
        <p:cNvPr id="1" name=""/>
        <p:cNvGrpSpPr/>
        <p:nvPr/>
      </p:nvGrpSpPr>
      <p:grpSpPr>
        <a:xfrm>
          <a:off x="0" y="0"/>
          <a:ext cx="0" cy="0"/>
          <a:chOff x="0" y="0"/>
          <a:chExt cx="0" cy="0"/>
        </a:xfrm>
      </p:grpSpPr>
      <p:sp>
        <p:nvSpPr>
          <p:cNvPr id="7" name="Picture Placeholder 2"/>
          <p:cNvSpPr>
            <a:spLocks noGrp="1"/>
          </p:cNvSpPr>
          <p:nvPr>
            <p:ph type="pic" idx="12"/>
          </p:nvPr>
        </p:nvSpPr>
        <p:spPr>
          <a:xfrm>
            <a:off x="4762501" y="971550"/>
            <a:ext cx="4381500" cy="5886450"/>
          </a:xfrm>
        </p:spPr>
        <p:txBody>
          <a:bodyPr anchor="ctr"/>
          <a:lstStyle>
            <a:lvl1pPr marL="0" indent="0" algn="ctr">
              <a:buNone/>
              <a:defRPr sz="15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GB" noProof="0" dirty="0" smtClean="0"/>
          </a:p>
        </p:txBody>
      </p:sp>
      <p:sp>
        <p:nvSpPr>
          <p:cNvPr id="2" name="Title 1"/>
          <p:cNvSpPr>
            <a:spLocks noGrp="1"/>
          </p:cNvSpPr>
          <p:nvPr>
            <p:ph type="title"/>
          </p:nvPr>
        </p:nvSpPr>
        <p:spPr>
          <a:xfrm>
            <a:off x="395289" y="1339850"/>
            <a:ext cx="4128160" cy="1063485"/>
          </a:xfrm>
        </p:spPr>
        <p:txBody>
          <a:bodyPr/>
          <a:lstStyle>
            <a:lvl1pPr>
              <a:defRPr baseline="0"/>
            </a:lvl1pPr>
          </a:lstStyle>
          <a:p>
            <a:r>
              <a:rPr lang="en-US" smtClean="0"/>
              <a:t>Click to edit Master title style</a:t>
            </a:r>
            <a:endParaRPr lang="en-GB" dirty="0"/>
          </a:p>
        </p:txBody>
      </p:sp>
      <p:sp>
        <p:nvSpPr>
          <p:cNvPr id="3" name="Content Placeholder 2"/>
          <p:cNvSpPr>
            <a:spLocks noGrp="1"/>
          </p:cNvSpPr>
          <p:nvPr>
            <p:ph sz="half" idx="1"/>
          </p:nvPr>
        </p:nvSpPr>
        <p:spPr>
          <a:xfrm>
            <a:off x="461247" y="2492375"/>
            <a:ext cx="4034554" cy="3738492"/>
          </a:xfrm>
        </p:spPr>
        <p:txBody>
          <a:bodyPr/>
          <a:lstStyle>
            <a:lvl1pPr>
              <a:defRPr sz="1650"/>
            </a:lvl1pPr>
            <a:lvl2pPr>
              <a:defRPr sz="1350"/>
            </a:lvl2pPr>
            <a:lvl3pPr>
              <a:defRPr sz="1050"/>
            </a:lvl3pPr>
            <a:lvl4pPr>
              <a:defRPr sz="900"/>
            </a:lvl4pPr>
            <a:lvl5pPr>
              <a:defRPr sz="90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 name="Rectangle 4"/>
          <p:cNvSpPr>
            <a:spLocks noGrp="1" noChangeArrowheads="1"/>
          </p:cNvSpPr>
          <p:nvPr>
            <p:ph type="dt" sz="half" idx="13"/>
          </p:nvPr>
        </p:nvSpPr>
        <p:spPr/>
        <p:txBody>
          <a:bodyPr/>
          <a:lstStyle>
            <a:lvl1pPr>
              <a:defRPr/>
            </a:lvl1pPr>
          </a:lstStyle>
          <a:p>
            <a:pPr>
              <a:defRPr/>
            </a:pPr>
            <a:fld id="{3E11FCE0-4883-48BA-B44C-665BD76EC178}" type="datetime1">
              <a:rPr lang="en-GB"/>
              <a:pPr>
                <a:defRPr/>
              </a:pPr>
              <a:t>19/01/2022</a:t>
            </a:fld>
            <a:endParaRPr lang="en-GB" dirty="0"/>
          </a:p>
        </p:txBody>
      </p:sp>
    </p:spTree>
    <p:extLst>
      <p:ext uri="{BB962C8B-B14F-4D97-AF65-F5344CB8AC3E}">
        <p14:creationId xmlns:p14="http://schemas.microsoft.com/office/powerpoint/2010/main" val="141789705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9339" y="4406902"/>
            <a:ext cx="8221508" cy="1362075"/>
          </a:xfrm>
        </p:spPr>
        <p:txBody>
          <a:bodyPr anchor="t"/>
          <a:lstStyle>
            <a:lvl1pPr algn="l">
              <a:defRPr sz="3000" b="1" cap="none"/>
            </a:lvl1pPr>
          </a:lstStyle>
          <a:p>
            <a:r>
              <a:rPr lang="en-US" smtClean="0"/>
              <a:t>Click to edit Master title style</a:t>
            </a:r>
            <a:endParaRPr lang="en-GB" dirty="0"/>
          </a:p>
        </p:txBody>
      </p:sp>
      <p:sp>
        <p:nvSpPr>
          <p:cNvPr id="3" name="Text Placeholder 2"/>
          <p:cNvSpPr>
            <a:spLocks noGrp="1"/>
          </p:cNvSpPr>
          <p:nvPr>
            <p:ph type="body" idx="1"/>
          </p:nvPr>
        </p:nvSpPr>
        <p:spPr>
          <a:xfrm>
            <a:off x="469339" y="2906713"/>
            <a:ext cx="8221508"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14DC693-D0AE-477B-9A67-491680D1EE4F}" type="datetime1">
              <a:rPr lang="en-GB"/>
              <a:pPr>
                <a:defRPr/>
              </a:pPr>
              <a:t>19/01/2022</a:t>
            </a:fld>
            <a:endParaRPr lang="en-GB" dirty="0"/>
          </a:p>
        </p:txBody>
      </p:sp>
      <p:sp>
        <p:nvSpPr>
          <p:cNvPr id="5" name="Rectangle 6"/>
          <p:cNvSpPr>
            <a:spLocks noGrp="1" noChangeArrowheads="1"/>
          </p:cNvSpPr>
          <p:nvPr>
            <p:ph type="sldNum" sz="quarter" idx="11"/>
          </p:nvPr>
        </p:nvSpPr>
        <p:spPr>
          <a:ln/>
        </p:spPr>
        <p:txBody>
          <a:bodyPr/>
          <a:lstStyle>
            <a:lvl1pPr>
              <a:defRPr/>
            </a:lvl1pPr>
          </a:lstStyle>
          <a:p>
            <a:pPr>
              <a:defRPr/>
            </a:pPr>
            <a:fld id="{A852399F-2457-448C-BC06-6A418C46F204}" type="slidenum">
              <a:rPr lang="en-GB"/>
              <a:pPr>
                <a:defRPr/>
              </a:pPr>
              <a:t>‹#›</a:t>
            </a:fld>
            <a:endParaRPr lang="en-GB" sz="1050">
              <a:latin typeface="Arial" charset="0"/>
            </a:endParaRPr>
          </a:p>
        </p:txBody>
      </p:sp>
    </p:spTree>
    <p:extLst>
      <p:ext uri="{BB962C8B-B14F-4D97-AF65-F5344CB8AC3E}">
        <p14:creationId xmlns:p14="http://schemas.microsoft.com/office/powerpoint/2010/main" val="117673557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4651573" y="2507211"/>
            <a:ext cx="4039274" cy="3738492"/>
          </a:xfrm>
        </p:spPr>
        <p:txBody>
          <a:bodyPr/>
          <a:lstStyle>
            <a:lvl1pPr>
              <a:defRPr sz="1650"/>
            </a:lvl1pPr>
            <a:lvl2pPr>
              <a:defRPr sz="1350"/>
            </a:lvl2pPr>
            <a:lvl3pPr>
              <a:defRPr sz="1050"/>
            </a:lvl3pPr>
            <a:lvl4pPr>
              <a:defRPr sz="900"/>
            </a:lvl4pPr>
            <a:lvl5pPr>
              <a:defRPr sz="90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2" name="Title 1"/>
          <p:cNvSpPr>
            <a:spLocks noGrp="1"/>
          </p:cNvSpPr>
          <p:nvPr>
            <p:ph type="title"/>
          </p:nvPr>
        </p:nvSpPr>
        <p:spPr>
          <a:xfrm>
            <a:off x="461247" y="1339850"/>
            <a:ext cx="8237692" cy="936625"/>
          </a:xfrm>
        </p:spPr>
        <p:txBody>
          <a:bodyPr/>
          <a:lstStyle/>
          <a:p>
            <a:r>
              <a:rPr lang="en-US" smtClean="0"/>
              <a:t>Click to edit Master title style</a:t>
            </a:r>
            <a:endParaRPr lang="en-GB" dirty="0"/>
          </a:p>
        </p:txBody>
      </p:sp>
      <p:sp>
        <p:nvSpPr>
          <p:cNvPr id="7" name="Content Placeholder 2"/>
          <p:cNvSpPr>
            <a:spLocks noGrp="1"/>
          </p:cNvSpPr>
          <p:nvPr>
            <p:ph sz="half" idx="12"/>
          </p:nvPr>
        </p:nvSpPr>
        <p:spPr>
          <a:xfrm>
            <a:off x="469338" y="2508560"/>
            <a:ext cx="4034554" cy="3738492"/>
          </a:xfrm>
        </p:spPr>
        <p:txBody>
          <a:bodyPr/>
          <a:lstStyle>
            <a:lvl1pPr>
              <a:defRPr sz="1650"/>
            </a:lvl1pPr>
            <a:lvl2pPr>
              <a:defRPr sz="1350"/>
            </a:lvl2pPr>
            <a:lvl3pPr>
              <a:defRPr sz="1050"/>
            </a:lvl3pPr>
            <a:lvl4pPr>
              <a:defRPr sz="900"/>
            </a:lvl4pPr>
            <a:lvl5pPr>
              <a:defRPr sz="90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 name="Rectangle 4"/>
          <p:cNvSpPr>
            <a:spLocks noGrp="1" noChangeArrowheads="1"/>
          </p:cNvSpPr>
          <p:nvPr>
            <p:ph type="dt" sz="half" idx="14"/>
          </p:nvPr>
        </p:nvSpPr>
        <p:spPr>
          <a:ln/>
        </p:spPr>
        <p:txBody>
          <a:bodyPr/>
          <a:lstStyle>
            <a:lvl1pPr>
              <a:defRPr/>
            </a:lvl1pPr>
          </a:lstStyle>
          <a:p>
            <a:pPr>
              <a:defRPr/>
            </a:pPr>
            <a:fld id="{3FEA4E6E-33AD-4103-A162-23A095EBB8C5}" type="datetime1">
              <a:rPr lang="en-GB"/>
              <a:pPr>
                <a:defRPr/>
              </a:pPr>
              <a:t>19/01/2022</a:t>
            </a:fld>
            <a:endParaRPr lang="en-GB" dirty="0"/>
          </a:p>
        </p:txBody>
      </p:sp>
      <p:sp>
        <p:nvSpPr>
          <p:cNvPr id="6" name="Rectangle 6"/>
          <p:cNvSpPr>
            <a:spLocks noGrp="1" noChangeArrowheads="1"/>
          </p:cNvSpPr>
          <p:nvPr>
            <p:ph type="sldNum" sz="quarter" idx="15"/>
          </p:nvPr>
        </p:nvSpPr>
        <p:spPr>
          <a:ln/>
        </p:spPr>
        <p:txBody>
          <a:bodyPr/>
          <a:lstStyle>
            <a:lvl1pPr>
              <a:defRPr/>
            </a:lvl1pPr>
          </a:lstStyle>
          <a:p>
            <a:pPr>
              <a:defRPr/>
            </a:pPr>
            <a:fld id="{665D00A1-9498-43BA-A92F-583A8AE2A879}" type="slidenum">
              <a:rPr lang="en-GB"/>
              <a:pPr>
                <a:defRPr/>
              </a:pPr>
              <a:t>‹#›</a:t>
            </a:fld>
            <a:endParaRPr lang="en-GB" sz="1050">
              <a:latin typeface="Arial" charset="0"/>
            </a:endParaRPr>
          </a:p>
        </p:txBody>
      </p:sp>
    </p:spTree>
    <p:extLst>
      <p:ext uri="{BB962C8B-B14F-4D97-AF65-F5344CB8AC3E}">
        <p14:creationId xmlns:p14="http://schemas.microsoft.com/office/powerpoint/2010/main" val="225764737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Content Placeholder 2"/>
          <p:cNvSpPr>
            <a:spLocks noGrp="1"/>
          </p:cNvSpPr>
          <p:nvPr>
            <p:ph sz="half" idx="12"/>
          </p:nvPr>
        </p:nvSpPr>
        <p:spPr>
          <a:xfrm>
            <a:off x="469338" y="3406748"/>
            <a:ext cx="4034554" cy="2840305"/>
          </a:xfrm>
        </p:spPr>
        <p:txBody>
          <a:bodyPr/>
          <a:lstStyle>
            <a:lvl1pPr>
              <a:defRPr sz="1650"/>
            </a:lvl1pPr>
            <a:lvl2pPr>
              <a:defRPr sz="1350"/>
            </a:lvl2pPr>
            <a:lvl3pPr>
              <a:defRPr sz="1050"/>
            </a:lvl3pPr>
            <a:lvl4pPr>
              <a:defRPr sz="900"/>
            </a:lvl4pPr>
            <a:lvl5pPr>
              <a:defRPr sz="90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2" name="Title 1"/>
          <p:cNvSpPr>
            <a:spLocks noGrp="1"/>
          </p:cNvSpPr>
          <p:nvPr>
            <p:ph type="title"/>
          </p:nvPr>
        </p:nvSpPr>
        <p:spPr>
          <a:xfrm>
            <a:off x="457200" y="1375155"/>
            <a:ext cx="8229600" cy="11430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2700367"/>
            <a:ext cx="4040188" cy="639762"/>
          </a:xfrm>
        </p:spPr>
        <p:txBody>
          <a:bodyPr anchor="b"/>
          <a:lstStyle>
            <a:lvl1pPr marL="0" indent="0">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5" name="Text Placeholder 4"/>
          <p:cNvSpPr>
            <a:spLocks noGrp="1"/>
          </p:cNvSpPr>
          <p:nvPr>
            <p:ph type="body" sz="quarter" idx="3"/>
          </p:nvPr>
        </p:nvSpPr>
        <p:spPr>
          <a:xfrm>
            <a:off x="4645026" y="2700367"/>
            <a:ext cx="4041775" cy="639762"/>
          </a:xfrm>
        </p:spPr>
        <p:txBody>
          <a:bodyPr anchor="b"/>
          <a:lstStyle>
            <a:lvl1pPr marL="0" indent="0">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0" name="Content Placeholder 2"/>
          <p:cNvSpPr>
            <a:spLocks noGrp="1"/>
          </p:cNvSpPr>
          <p:nvPr>
            <p:ph sz="half" idx="13"/>
          </p:nvPr>
        </p:nvSpPr>
        <p:spPr>
          <a:xfrm>
            <a:off x="4648200" y="3413491"/>
            <a:ext cx="4034554" cy="2840305"/>
          </a:xfrm>
        </p:spPr>
        <p:txBody>
          <a:bodyPr/>
          <a:lstStyle>
            <a:lvl1pPr>
              <a:defRPr sz="1650"/>
            </a:lvl1pPr>
            <a:lvl2pPr>
              <a:defRPr sz="1350"/>
            </a:lvl2pPr>
            <a:lvl3pPr>
              <a:defRPr sz="1050"/>
            </a:lvl3pPr>
            <a:lvl4pPr>
              <a:defRPr sz="900"/>
            </a:lvl4pPr>
            <a:lvl5pPr>
              <a:defRPr sz="90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Rectangle 4"/>
          <p:cNvSpPr>
            <a:spLocks noGrp="1" noChangeArrowheads="1"/>
          </p:cNvSpPr>
          <p:nvPr>
            <p:ph type="dt" sz="half" idx="14"/>
          </p:nvPr>
        </p:nvSpPr>
        <p:spPr>
          <a:ln/>
        </p:spPr>
        <p:txBody>
          <a:bodyPr/>
          <a:lstStyle>
            <a:lvl1pPr>
              <a:defRPr/>
            </a:lvl1pPr>
          </a:lstStyle>
          <a:p>
            <a:pPr>
              <a:defRPr/>
            </a:pPr>
            <a:fld id="{415ABA22-1A42-49B7-80D3-A0CA08F6D55B}" type="datetime1">
              <a:rPr lang="en-GB"/>
              <a:pPr>
                <a:defRPr/>
              </a:pPr>
              <a:t>19/01/2022</a:t>
            </a:fld>
            <a:endParaRPr lang="en-GB" dirty="0"/>
          </a:p>
        </p:txBody>
      </p:sp>
      <p:sp>
        <p:nvSpPr>
          <p:cNvPr id="8" name="Rectangle 6"/>
          <p:cNvSpPr>
            <a:spLocks noGrp="1" noChangeArrowheads="1"/>
          </p:cNvSpPr>
          <p:nvPr>
            <p:ph type="sldNum" sz="quarter" idx="15"/>
          </p:nvPr>
        </p:nvSpPr>
        <p:spPr>
          <a:ln/>
        </p:spPr>
        <p:txBody>
          <a:bodyPr/>
          <a:lstStyle>
            <a:lvl1pPr>
              <a:defRPr/>
            </a:lvl1pPr>
          </a:lstStyle>
          <a:p>
            <a:pPr>
              <a:defRPr/>
            </a:pPr>
            <a:fld id="{A2BFF4EE-22D0-496D-BC98-59E707F69BD6}" type="slidenum">
              <a:rPr lang="en-GB"/>
              <a:pPr>
                <a:defRPr/>
              </a:pPr>
              <a:t>‹#›</a:t>
            </a:fld>
            <a:endParaRPr lang="en-GB" sz="1050">
              <a:latin typeface="Arial" charset="0"/>
            </a:endParaRPr>
          </a:p>
        </p:txBody>
      </p:sp>
    </p:spTree>
    <p:extLst>
      <p:ext uri="{BB962C8B-B14F-4D97-AF65-F5344CB8AC3E}">
        <p14:creationId xmlns:p14="http://schemas.microsoft.com/office/powerpoint/2010/main" val="323120267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782AD38E-D49A-4174-928D-5709B1A05F63}" type="datetime1">
              <a:rPr lang="en-GB"/>
              <a:pPr>
                <a:defRPr/>
              </a:pPr>
              <a:t>19/01/2022</a:t>
            </a:fld>
            <a:endParaRPr lang="en-GB" dirty="0"/>
          </a:p>
        </p:txBody>
      </p:sp>
      <p:sp>
        <p:nvSpPr>
          <p:cNvPr id="4" name="Rectangle 6"/>
          <p:cNvSpPr>
            <a:spLocks noGrp="1" noChangeArrowheads="1"/>
          </p:cNvSpPr>
          <p:nvPr>
            <p:ph type="sldNum" sz="quarter" idx="11"/>
          </p:nvPr>
        </p:nvSpPr>
        <p:spPr>
          <a:ln/>
        </p:spPr>
        <p:txBody>
          <a:bodyPr/>
          <a:lstStyle>
            <a:lvl1pPr>
              <a:defRPr/>
            </a:lvl1pPr>
          </a:lstStyle>
          <a:p>
            <a:pPr>
              <a:defRPr/>
            </a:pPr>
            <a:fld id="{ABC48635-B3E6-424E-8A9E-6E621562ED3A}" type="slidenum">
              <a:rPr lang="en-GB"/>
              <a:pPr>
                <a:defRPr/>
              </a:pPr>
              <a:t>‹#›</a:t>
            </a:fld>
            <a:endParaRPr lang="en-GB" sz="1050">
              <a:latin typeface="Arial" charset="0"/>
            </a:endParaRPr>
          </a:p>
        </p:txBody>
      </p:sp>
    </p:spTree>
    <p:extLst>
      <p:ext uri="{BB962C8B-B14F-4D97-AF65-F5344CB8AC3E}">
        <p14:creationId xmlns:p14="http://schemas.microsoft.com/office/powerpoint/2010/main" val="398392178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A2F3949-3B1D-47B0-8EAA-71AB64EA5E03}" type="datetime1">
              <a:rPr lang="en-GB"/>
              <a:pPr>
                <a:defRPr/>
              </a:pPr>
              <a:t>19/01/2022</a:t>
            </a:fld>
            <a:endParaRPr lang="en-GB" dirty="0"/>
          </a:p>
        </p:txBody>
      </p:sp>
      <p:sp>
        <p:nvSpPr>
          <p:cNvPr id="3" name="Rectangle 6"/>
          <p:cNvSpPr>
            <a:spLocks noGrp="1" noChangeArrowheads="1"/>
          </p:cNvSpPr>
          <p:nvPr>
            <p:ph type="sldNum" sz="quarter" idx="11"/>
          </p:nvPr>
        </p:nvSpPr>
        <p:spPr>
          <a:ln/>
        </p:spPr>
        <p:txBody>
          <a:bodyPr/>
          <a:lstStyle>
            <a:lvl1pPr>
              <a:defRPr/>
            </a:lvl1pPr>
          </a:lstStyle>
          <a:p>
            <a:pPr>
              <a:defRPr/>
            </a:pPr>
            <a:fld id="{4B6FAB91-40E6-4C07-A5E7-C75F171C17B8}" type="slidenum">
              <a:rPr lang="en-GB"/>
              <a:pPr>
                <a:defRPr/>
              </a:pPr>
              <a:t>‹#›</a:t>
            </a:fld>
            <a:endParaRPr lang="en-GB" sz="1050">
              <a:latin typeface="Arial" charset="0"/>
            </a:endParaRPr>
          </a:p>
        </p:txBody>
      </p:sp>
    </p:spTree>
    <p:extLst>
      <p:ext uri="{BB962C8B-B14F-4D97-AF65-F5344CB8AC3E}">
        <p14:creationId xmlns:p14="http://schemas.microsoft.com/office/powerpoint/2010/main" val="1131103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 picture Slide">
    <p:spTree>
      <p:nvGrpSpPr>
        <p:cNvPr id="1" name=""/>
        <p:cNvGrpSpPr/>
        <p:nvPr/>
      </p:nvGrpSpPr>
      <p:grpSpPr>
        <a:xfrm>
          <a:off x="0" y="0"/>
          <a:ext cx="0" cy="0"/>
          <a:chOff x="0" y="0"/>
          <a:chExt cx="0" cy="0"/>
        </a:xfrm>
      </p:grpSpPr>
      <p:sp>
        <p:nvSpPr>
          <p:cNvPr id="8" name="Rectangle 8"/>
          <p:cNvSpPr>
            <a:spLocks noChangeArrowheads="1"/>
          </p:cNvSpPr>
          <p:nvPr/>
        </p:nvSpPr>
        <p:spPr bwMode="auto">
          <a:xfrm>
            <a:off x="0" y="971550"/>
            <a:ext cx="9144000" cy="5886450"/>
          </a:xfrm>
          <a:prstGeom prst="rect">
            <a:avLst/>
          </a:prstGeom>
          <a:solidFill>
            <a:srgbClr val="0F5494"/>
          </a:solidFill>
          <a:ln>
            <a:noFill/>
          </a:ln>
          <a:effectLst>
            <a:outerShdw dist="23000" dir="5400000" rotWithShape="0">
              <a:srgbClr val="000000">
                <a:alpha val="34998"/>
              </a:srgbClr>
            </a:outerShdw>
          </a:effectLst>
          <a:extLst>
            <a:ext uri="{91240B29-F687-4F45-9708-019B960494DF}">
              <a14:hiddenLine xmlns:a14="http://schemas.microsoft.com/office/drawing/2010/main" w="25400" algn="ctr">
                <a:solidFill>
                  <a:srgbClr val="0F5494"/>
                </a:solidFill>
                <a:miter lim="800000"/>
                <a:headEnd/>
                <a:tailEnd/>
              </a14:hiddenLine>
            </a:ext>
          </a:extLst>
        </p:spPr>
        <p:txBody>
          <a:bodyPr anchor="ctr"/>
          <a:lstStyle/>
          <a:p>
            <a:pPr algn="ctr" defTabSz="457200"/>
            <a:endParaRPr lang="en-US" sz="1800" b="0" dirty="0">
              <a:solidFill>
                <a:srgbClr val="FFFFFF"/>
              </a:solidFill>
              <a:ea typeface="MS PGothic" pitchFamily="34" charset="-128"/>
            </a:endParaRPr>
          </a:p>
        </p:txBody>
      </p:sp>
      <p:sp>
        <p:nvSpPr>
          <p:cNvPr id="10" name="Rectangle 26"/>
          <p:cNvSpPr>
            <a:spLocks noChangeArrowheads="1"/>
          </p:cNvSpPr>
          <p:nvPr/>
        </p:nvSpPr>
        <p:spPr bwMode="auto">
          <a:xfrm>
            <a:off x="457200" y="64357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900" b="0" dirty="0">
              <a:solidFill>
                <a:srgbClr val="FFFFFF"/>
              </a:solidFill>
              <a:ea typeface="MS PGothic" pitchFamily="34" charset="-128"/>
            </a:endParaRPr>
          </a:p>
        </p:txBody>
      </p:sp>
      <p:pic>
        <p:nvPicPr>
          <p:cNvPr id="11" name="Pictur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2263" y="6437313"/>
            <a:ext cx="633412"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36988" y="258763"/>
            <a:ext cx="14573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2"/>
          <p:cNvSpPr>
            <a:spLocks noGrp="1"/>
          </p:cNvSpPr>
          <p:nvPr>
            <p:ph type="pic" idx="10"/>
          </p:nvPr>
        </p:nvSpPr>
        <p:spPr>
          <a:xfrm>
            <a:off x="0" y="971550"/>
            <a:ext cx="4132263" cy="5886450"/>
          </a:xfrm>
        </p:spPr>
        <p:txBody>
          <a:bodyPr anchor="ct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
        <p:nvSpPr>
          <p:cNvPr id="3076" name="Rectangle 4"/>
          <p:cNvSpPr>
            <a:spLocks noGrp="1" noChangeArrowheads="1"/>
          </p:cNvSpPr>
          <p:nvPr>
            <p:ph type="ctrTitle"/>
          </p:nvPr>
        </p:nvSpPr>
        <p:spPr>
          <a:xfrm>
            <a:off x="4765674" y="3124200"/>
            <a:ext cx="4114715" cy="790575"/>
          </a:xfrm>
        </p:spPr>
        <p:txBody>
          <a:bodyPr lIns="91440" tIns="45720" rIns="91440" bIns="45720"/>
          <a:lstStyle>
            <a:lvl1pPr marL="3175">
              <a:defRPr sz="6000">
                <a:solidFill>
                  <a:srgbClr val="FFD624"/>
                </a:solidFill>
              </a:defRPr>
            </a:lvl1pPr>
          </a:lstStyle>
          <a:p>
            <a:pPr lvl="0"/>
            <a:r>
              <a:rPr lang="en-US" noProof="0" smtClean="0"/>
              <a:t>Click to edit Master title style</a:t>
            </a:r>
            <a:endParaRPr lang="en-GB" noProof="0" dirty="0" smtClean="0"/>
          </a:p>
        </p:txBody>
      </p:sp>
      <p:sp>
        <p:nvSpPr>
          <p:cNvPr id="14" name="Text Placeholder 13"/>
          <p:cNvSpPr>
            <a:spLocks noGrp="1"/>
          </p:cNvSpPr>
          <p:nvPr>
            <p:ph type="body" sz="quarter" idx="11"/>
          </p:nvPr>
        </p:nvSpPr>
        <p:spPr>
          <a:xfrm>
            <a:off x="4765675" y="1375647"/>
            <a:ext cx="4106476" cy="1707418"/>
          </a:xfrm>
          <a:noFill/>
        </p:spPr>
        <p:txBody>
          <a:bodyPr/>
          <a:lstStyle>
            <a:lvl1pPr marL="0" marR="0" indent="0" algn="l" defTabSz="914400" rtl="0" eaLnBrk="1" fontAlgn="base" latinLnBrk="0" hangingPunct="1">
              <a:lnSpc>
                <a:spcPct val="100000"/>
              </a:lnSpc>
              <a:spcBef>
                <a:spcPct val="0"/>
              </a:spcBef>
              <a:spcAft>
                <a:spcPct val="0"/>
              </a:spcAft>
              <a:buClrTx/>
              <a:buSzTx/>
              <a:buFontTx/>
              <a:buNone/>
              <a:tabLst/>
              <a:defRPr sz="3000" b="1" i="0">
                <a:solidFill>
                  <a:schemeClr val="bg1"/>
                </a:solidFill>
              </a:defRPr>
            </a:lvl1pPr>
          </a:lstStyle>
          <a:p>
            <a:pPr lvl="0"/>
            <a:r>
              <a:rPr lang="en-US" smtClean="0"/>
              <a:t>Click to edit Master text styles</a:t>
            </a:r>
          </a:p>
        </p:txBody>
      </p:sp>
      <p:sp>
        <p:nvSpPr>
          <p:cNvPr id="19" name="Text Placeholder 13"/>
          <p:cNvSpPr>
            <a:spLocks noGrp="1"/>
          </p:cNvSpPr>
          <p:nvPr>
            <p:ph type="body" sz="quarter" idx="14"/>
          </p:nvPr>
        </p:nvSpPr>
        <p:spPr>
          <a:xfrm>
            <a:off x="4765675" y="5125867"/>
            <a:ext cx="4106476" cy="686121"/>
          </a:xfrm>
        </p:spPr>
        <p:txBody>
          <a:bodyPr anchor="ctr"/>
          <a:lstStyle>
            <a:lvl1pPr marL="0" marR="0" indent="0" algn="l" defTabSz="914400" rtl="0" eaLnBrk="1" fontAlgn="base" latinLnBrk="0" hangingPunct="1">
              <a:lnSpc>
                <a:spcPct val="100000"/>
              </a:lnSpc>
              <a:spcBef>
                <a:spcPct val="0"/>
              </a:spcBef>
              <a:spcAft>
                <a:spcPct val="0"/>
              </a:spcAft>
              <a:buClrTx/>
              <a:buSzTx/>
              <a:buFontTx/>
              <a:buNone/>
              <a:tabLst/>
              <a:defRPr sz="2000" b="1" i="0">
                <a:solidFill>
                  <a:srgbClr val="FFD624"/>
                </a:solidFill>
                <a:latin typeface="Verdana" pitchFamily="34" charset="0"/>
                <a:ea typeface="Verdana" pitchFamily="34" charset="0"/>
                <a:cs typeface="Verdana" pitchFamily="34" charset="0"/>
              </a:defRPr>
            </a:lvl1pPr>
          </a:lstStyle>
          <a:p>
            <a:pPr lvl="0"/>
            <a:r>
              <a:rPr lang="en-US" smtClean="0"/>
              <a:t>Click to edit Master text styles</a:t>
            </a:r>
          </a:p>
        </p:txBody>
      </p:sp>
      <p:sp>
        <p:nvSpPr>
          <p:cNvPr id="21" name="Text Placeholder 13"/>
          <p:cNvSpPr>
            <a:spLocks noGrp="1"/>
          </p:cNvSpPr>
          <p:nvPr>
            <p:ph type="body" sz="quarter" idx="15"/>
          </p:nvPr>
        </p:nvSpPr>
        <p:spPr>
          <a:xfrm>
            <a:off x="4778118" y="5643032"/>
            <a:ext cx="4106476" cy="686121"/>
          </a:xfrm>
        </p:spPr>
        <p:txBody>
          <a:bodyPr anchor="ctr">
            <a:noAutofit/>
          </a:bodyPr>
          <a:lstStyle>
            <a:lvl1pPr marL="0" marR="0" indent="0" algn="l" defTabSz="914400" rtl="0" eaLnBrk="1" fontAlgn="base" latinLnBrk="0" hangingPunct="1">
              <a:lnSpc>
                <a:spcPct val="100000"/>
              </a:lnSpc>
              <a:spcBef>
                <a:spcPct val="0"/>
              </a:spcBef>
              <a:spcAft>
                <a:spcPct val="0"/>
              </a:spcAft>
              <a:buClrTx/>
              <a:buSzTx/>
              <a:buFontTx/>
              <a:buNone/>
              <a:tabLst/>
              <a:defRPr sz="1400" i="0">
                <a:solidFill>
                  <a:schemeClr val="bg1"/>
                </a:solidFill>
              </a:defRPr>
            </a:lvl1pPr>
          </a:lstStyle>
          <a:p>
            <a:pPr lvl="0"/>
            <a:r>
              <a:rPr lang="en-US" smtClean="0"/>
              <a:t>Click to edit Master text styles</a:t>
            </a:r>
          </a:p>
        </p:txBody>
      </p:sp>
      <p:sp>
        <p:nvSpPr>
          <p:cNvPr id="29" name="Text Placeholder 28"/>
          <p:cNvSpPr>
            <a:spLocks noGrp="1"/>
          </p:cNvSpPr>
          <p:nvPr>
            <p:ph type="body" sz="quarter" idx="16"/>
          </p:nvPr>
        </p:nvSpPr>
        <p:spPr>
          <a:xfrm>
            <a:off x="4765675" y="4068762"/>
            <a:ext cx="4106476" cy="890415"/>
          </a:xfrm>
        </p:spPr>
        <p:txBody>
          <a:bodyPr anchor="ctr"/>
          <a:lstStyle>
            <a:lvl1pPr marL="0" indent="0">
              <a:buFontTx/>
              <a:buNone/>
              <a:defRPr sz="2400" i="1">
                <a:solidFill>
                  <a:schemeClr val="bg1"/>
                </a:solidFill>
                <a:latin typeface="Verdana" pitchFamily="34" charset="0"/>
                <a:ea typeface="Verdana" pitchFamily="34" charset="0"/>
                <a:cs typeface="Verdana" pitchFamily="34" charset="0"/>
              </a:defRPr>
            </a:lvl1pPr>
            <a:lvl2pPr>
              <a:defRPr sz="2400" i="1">
                <a:solidFill>
                  <a:schemeClr val="bg1"/>
                </a:solidFill>
              </a:defRPr>
            </a:lvl2pPr>
            <a:lvl3pPr>
              <a:defRPr sz="2400" i="1">
                <a:solidFill>
                  <a:schemeClr val="bg1"/>
                </a:solidFill>
              </a:defRPr>
            </a:lvl3pPr>
            <a:lvl4pPr>
              <a:defRPr sz="2400" i="1">
                <a:solidFill>
                  <a:schemeClr val="bg1"/>
                </a:solidFill>
              </a:defRPr>
            </a:lvl4pPr>
            <a:lvl5pPr>
              <a:defRPr sz="2400" i="1">
                <a:solidFill>
                  <a:schemeClr val="bg1"/>
                </a:solidFill>
              </a:defRPr>
            </a:lvl5pPr>
          </a:lstStyle>
          <a:p>
            <a:pPr lvl="0"/>
            <a:r>
              <a:rPr lang="en-US" smtClean="0"/>
              <a:t>Click to edit Master text styles</a:t>
            </a:r>
          </a:p>
        </p:txBody>
      </p:sp>
      <p:sp>
        <p:nvSpPr>
          <p:cNvPr id="13" name="Rectangle 4"/>
          <p:cNvSpPr>
            <a:spLocks noGrp="1" noChangeArrowheads="1"/>
          </p:cNvSpPr>
          <p:nvPr>
            <p:ph type="dt" sz="half" idx="17"/>
          </p:nvPr>
        </p:nvSpPr>
        <p:spPr>
          <a:xfrm>
            <a:off x="6553200" y="6435725"/>
            <a:ext cx="2133600" cy="268288"/>
          </a:xfrm>
        </p:spPr>
        <p:txBody>
          <a:bodyPr/>
          <a:lstStyle>
            <a:lvl1pPr algn="r">
              <a:defRPr b="1">
                <a:solidFill>
                  <a:schemeClr val="bg1"/>
                </a:solidFill>
              </a:defRPr>
            </a:lvl1pPr>
          </a:lstStyle>
          <a:p>
            <a:pPr>
              <a:defRPr/>
            </a:pPr>
            <a:endParaRPr lang="en-GB" dirty="0">
              <a:solidFill>
                <a:srgbClr val="FFFFFF"/>
              </a:solidFill>
            </a:endParaRPr>
          </a:p>
        </p:txBody>
      </p:sp>
    </p:spTree>
    <p:extLst>
      <p:ext uri="{BB962C8B-B14F-4D97-AF65-F5344CB8AC3E}">
        <p14:creationId xmlns:p14="http://schemas.microsoft.com/office/powerpoint/2010/main" val="3887594"/>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Content Placeholder 2"/>
          <p:cNvSpPr>
            <a:spLocks noGrp="1"/>
          </p:cNvSpPr>
          <p:nvPr>
            <p:ph sz="half" idx="14"/>
          </p:nvPr>
        </p:nvSpPr>
        <p:spPr>
          <a:xfrm>
            <a:off x="3575332" y="1398574"/>
            <a:ext cx="5131699" cy="4848479"/>
          </a:xfrm>
        </p:spPr>
        <p:txBody>
          <a:bodyPr/>
          <a:lstStyle>
            <a:lvl1pPr>
              <a:defRPr sz="1650"/>
            </a:lvl1pPr>
            <a:lvl2pPr>
              <a:defRPr sz="1350"/>
            </a:lvl2pPr>
            <a:lvl3pPr>
              <a:defRPr sz="1050"/>
            </a:lvl3pPr>
            <a:lvl4pPr>
              <a:defRPr sz="900"/>
            </a:lvl4pPr>
            <a:lvl5pPr>
              <a:defRPr sz="90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Content Placeholder 2"/>
          <p:cNvSpPr>
            <a:spLocks noGrp="1"/>
          </p:cNvSpPr>
          <p:nvPr>
            <p:ph sz="half" idx="12"/>
          </p:nvPr>
        </p:nvSpPr>
        <p:spPr>
          <a:xfrm>
            <a:off x="477431" y="2516624"/>
            <a:ext cx="2985961" cy="3730429"/>
          </a:xfrm>
        </p:spPr>
        <p:txBody>
          <a:bodyPr/>
          <a:lstStyle>
            <a:lvl1pPr>
              <a:defRPr sz="1650"/>
            </a:lvl1pPr>
            <a:lvl2pPr>
              <a:defRPr sz="1350"/>
            </a:lvl2pPr>
            <a:lvl3pPr>
              <a:defRPr sz="1050"/>
            </a:lvl3pPr>
            <a:lvl4pPr>
              <a:defRPr sz="900"/>
            </a:lvl4pPr>
            <a:lvl5pPr>
              <a:defRPr sz="90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9" name="Text Placeholder 2"/>
          <p:cNvSpPr>
            <a:spLocks noGrp="1"/>
          </p:cNvSpPr>
          <p:nvPr>
            <p:ph type="body" idx="13"/>
          </p:nvPr>
        </p:nvSpPr>
        <p:spPr>
          <a:xfrm>
            <a:off x="465293" y="1432290"/>
            <a:ext cx="2998099" cy="944886"/>
          </a:xfrm>
        </p:spPr>
        <p:txBody>
          <a:bodyPr anchor="b"/>
          <a:lstStyle>
            <a:lvl1pPr marL="0" indent="0">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5" name="Rectangle 4"/>
          <p:cNvSpPr>
            <a:spLocks noGrp="1" noChangeArrowheads="1"/>
          </p:cNvSpPr>
          <p:nvPr>
            <p:ph type="dt" sz="half" idx="15"/>
          </p:nvPr>
        </p:nvSpPr>
        <p:spPr>
          <a:ln/>
        </p:spPr>
        <p:txBody>
          <a:bodyPr/>
          <a:lstStyle>
            <a:lvl1pPr>
              <a:defRPr/>
            </a:lvl1pPr>
          </a:lstStyle>
          <a:p>
            <a:pPr>
              <a:defRPr/>
            </a:pPr>
            <a:fld id="{99001FA3-E6B4-44A2-A474-0F78C7CB5DB6}" type="datetime1">
              <a:rPr lang="en-GB"/>
              <a:pPr>
                <a:defRPr/>
              </a:pPr>
              <a:t>19/01/2022</a:t>
            </a:fld>
            <a:endParaRPr lang="en-GB" dirty="0"/>
          </a:p>
        </p:txBody>
      </p:sp>
      <p:sp>
        <p:nvSpPr>
          <p:cNvPr id="6" name="Rectangle 6"/>
          <p:cNvSpPr>
            <a:spLocks noGrp="1" noChangeArrowheads="1"/>
          </p:cNvSpPr>
          <p:nvPr>
            <p:ph type="sldNum" sz="quarter" idx="16"/>
          </p:nvPr>
        </p:nvSpPr>
        <p:spPr>
          <a:ln/>
        </p:spPr>
        <p:txBody>
          <a:bodyPr/>
          <a:lstStyle>
            <a:lvl1pPr>
              <a:defRPr/>
            </a:lvl1pPr>
          </a:lstStyle>
          <a:p>
            <a:pPr>
              <a:defRPr/>
            </a:pPr>
            <a:fld id="{FE1E0043-6F34-4D64-A4CD-4A618349A2B4}" type="slidenum">
              <a:rPr lang="en-GB"/>
              <a:pPr>
                <a:defRPr/>
              </a:pPr>
              <a:t>‹#›</a:t>
            </a:fld>
            <a:endParaRPr lang="en-GB" sz="1050">
              <a:latin typeface="Arial" charset="0"/>
            </a:endParaRPr>
          </a:p>
        </p:txBody>
      </p:sp>
    </p:spTree>
    <p:extLst>
      <p:ext uri="{BB962C8B-B14F-4D97-AF65-F5344CB8AC3E}">
        <p14:creationId xmlns:p14="http://schemas.microsoft.com/office/powerpoint/2010/main" val="210032968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1440383"/>
            <a:ext cx="5486400" cy="3287193"/>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5213B68-1E3D-4B78-830C-728CEBD51571}" type="datetime1">
              <a:rPr lang="en-GB"/>
              <a:pPr>
                <a:defRPr/>
              </a:pPr>
              <a:t>19/01/2022</a:t>
            </a:fld>
            <a:endParaRPr lang="en-GB" dirty="0"/>
          </a:p>
        </p:txBody>
      </p:sp>
      <p:sp>
        <p:nvSpPr>
          <p:cNvPr id="6" name="Rectangle 6"/>
          <p:cNvSpPr>
            <a:spLocks noGrp="1" noChangeArrowheads="1"/>
          </p:cNvSpPr>
          <p:nvPr>
            <p:ph type="sldNum" sz="quarter" idx="11"/>
          </p:nvPr>
        </p:nvSpPr>
        <p:spPr>
          <a:ln/>
        </p:spPr>
        <p:txBody>
          <a:bodyPr/>
          <a:lstStyle>
            <a:lvl1pPr>
              <a:defRPr/>
            </a:lvl1pPr>
          </a:lstStyle>
          <a:p>
            <a:pPr>
              <a:defRPr/>
            </a:pPr>
            <a:fld id="{F4DAFE1F-977B-4A71-B8BE-0F081FAADE64}" type="slidenum">
              <a:rPr lang="en-GB"/>
              <a:pPr>
                <a:defRPr/>
              </a:pPr>
              <a:t>‹#›</a:t>
            </a:fld>
            <a:endParaRPr lang="en-GB" sz="1050">
              <a:latin typeface="Arial" charset="0"/>
            </a:endParaRPr>
          </a:p>
        </p:txBody>
      </p:sp>
    </p:spTree>
    <p:extLst>
      <p:ext uri="{BB962C8B-B14F-4D97-AF65-F5344CB8AC3E}">
        <p14:creationId xmlns:p14="http://schemas.microsoft.com/office/powerpoint/2010/main" val="428098179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4A6FDA67-18DE-4575-925B-DBE354F6B0B8}" type="datetime1">
              <a:rPr lang="en-GB"/>
              <a:pPr>
                <a:defRPr/>
              </a:pPr>
              <a:t>19/01/2022</a:t>
            </a:fld>
            <a:endParaRPr lang="en-GB" dirty="0"/>
          </a:p>
        </p:txBody>
      </p:sp>
      <p:sp>
        <p:nvSpPr>
          <p:cNvPr id="5" name="Rectangle 6"/>
          <p:cNvSpPr>
            <a:spLocks noGrp="1" noChangeArrowheads="1"/>
          </p:cNvSpPr>
          <p:nvPr>
            <p:ph type="sldNum" sz="quarter" idx="11"/>
          </p:nvPr>
        </p:nvSpPr>
        <p:spPr>
          <a:ln/>
        </p:spPr>
        <p:txBody>
          <a:bodyPr/>
          <a:lstStyle>
            <a:lvl1pPr>
              <a:defRPr/>
            </a:lvl1pPr>
          </a:lstStyle>
          <a:p>
            <a:pPr>
              <a:defRPr/>
            </a:pPr>
            <a:fld id="{3CCC6F8A-3D4B-4875-BDFD-707B5932321F}" type="slidenum">
              <a:rPr lang="en-GB"/>
              <a:pPr>
                <a:defRPr/>
              </a:pPr>
              <a:t>‹#›</a:t>
            </a:fld>
            <a:endParaRPr lang="en-GB" sz="1050">
              <a:latin typeface="Arial" charset="0"/>
            </a:endParaRPr>
          </a:p>
        </p:txBody>
      </p:sp>
    </p:spTree>
    <p:extLst>
      <p:ext uri="{BB962C8B-B14F-4D97-AF65-F5344CB8AC3E}">
        <p14:creationId xmlns:p14="http://schemas.microsoft.com/office/powerpoint/2010/main" val="82878418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4"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fld id="{20AADB71-EF71-486D-A180-44904BE90DAF}" type="datetime1">
              <a:rPr lang="en-GB"/>
              <a:pPr>
                <a:defRPr/>
              </a:pPr>
              <a:t>19/01/2022</a:t>
            </a:fld>
            <a:endParaRPr lang="en-GB" dirty="0"/>
          </a:p>
        </p:txBody>
      </p:sp>
      <p:sp>
        <p:nvSpPr>
          <p:cNvPr id="5" name="Rectangle 6"/>
          <p:cNvSpPr>
            <a:spLocks noGrp="1" noChangeArrowheads="1"/>
          </p:cNvSpPr>
          <p:nvPr>
            <p:ph type="sldNum" sz="quarter" idx="11"/>
          </p:nvPr>
        </p:nvSpPr>
        <p:spPr>
          <a:ln/>
        </p:spPr>
        <p:txBody>
          <a:bodyPr/>
          <a:lstStyle>
            <a:lvl1pPr>
              <a:defRPr/>
            </a:lvl1pPr>
          </a:lstStyle>
          <a:p>
            <a:pPr>
              <a:defRPr/>
            </a:pPr>
            <a:fld id="{88DA07D3-710F-40E5-B0C8-A63B67DC2D00}" type="slidenum">
              <a:rPr lang="en-GB"/>
              <a:pPr>
                <a:defRPr/>
              </a:pPr>
              <a:t>‹#›</a:t>
            </a:fld>
            <a:endParaRPr lang="en-GB" sz="1050">
              <a:latin typeface="Arial" charset="0"/>
            </a:endParaRPr>
          </a:p>
        </p:txBody>
      </p:sp>
    </p:spTree>
    <p:extLst>
      <p:ext uri="{BB962C8B-B14F-4D97-AF65-F5344CB8AC3E}">
        <p14:creationId xmlns:p14="http://schemas.microsoft.com/office/powerpoint/2010/main" val="2060199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ext + picture">
    <p:spTree>
      <p:nvGrpSpPr>
        <p:cNvPr id="1" name=""/>
        <p:cNvGrpSpPr/>
        <p:nvPr/>
      </p:nvGrpSpPr>
      <p:grpSpPr>
        <a:xfrm>
          <a:off x="0" y="0"/>
          <a:ext cx="0" cy="0"/>
          <a:chOff x="0" y="0"/>
          <a:chExt cx="0" cy="0"/>
        </a:xfrm>
      </p:grpSpPr>
      <p:sp>
        <p:nvSpPr>
          <p:cNvPr id="7" name="Picture Placeholder 2"/>
          <p:cNvSpPr>
            <a:spLocks noGrp="1"/>
          </p:cNvSpPr>
          <p:nvPr>
            <p:ph type="pic" idx="12"/>
          </p:nvPr>
        </p:nvSpPr>
        <p:spPr>
          <a:xfrm>
            <a:off x="4762501" y="971550"/>
            <a:ext cx="4381500" cy="5886450"/>
          </a:xfrm>
        </p:spPr>
        <p:txBody>
          <a:bodyPr anchor="ct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
        <p:nvSpPr>
          <p:cNvPr id="2" name="Title 1"/>
          <p:cNvSpPr>
            <a:spLocks noGrp="1"/>
          </p:cNvSpPr>
          <p:nvPr>
            <p:ph type="title"/>
          </p:nvPr>
        </p:nvSpPr>
        <p:spPr>
          <a:xfrm>
            <a:off x="395288" y="1339850"/>
            <a:ext cx="4128160" cy="1063485"/>
          </a:xfrm>
        </p:spPr>
        <p:txBody>
          <a:bodyPr/>
          <a:lstStyle>
            <a:lvl1pPr>
              <a:defRPr baseline="0"/>
            </a:lvl1pPr>
          </a:lstStyle>
          <a:p>
            <a:r>
              <a:rPr lang="en-US" smtClean="0"/>
              <a:t>Click to edit Master title style</a:t>
            </a:r>
            <a:endParaRPr lang="en-GB" dirty="0"/>
          </a:p>
        </p:txBody>
      </p:sp>
      <p:sp>
        <p:nvSpPr>
          <p:cNvPr id="3" name="Content Placeholder 2"/>
          <p:cNvSpPr>
            <a:spLocks noGrp="1"/>
          </p:cNvSpPr>
          <p:nvPr>
            <p:ph sz="half" idx="1"/>
          </p:nvPr>
        </p:nvSpPr>
        <p:spPr>
          <a:xfrm>
            <a:off x="461246" y="2492375"/>
            <a:ext cx="4034554" cy="3738492"/>
          </a:xfr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 name="Rectangle 4"/>
          <p:cNvSpPr>
            <a:spLocks noGrp="1" noChangeArrowheads="1"/>
          </p:cNvSpPr>
          <p:nvPr>
            <p:ph type="dt" sz="half" idx="13"/>
          </p:nvPr>
        </p:nvSpPr>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214894374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4651572" y="2507211"/>
            <a:ext cx="4039274" cy="3738492"/>
          </a:xfr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2" name="Title 1"/>
          <p:cNvSpPr>
            <a:spLocks noGrp="1"/>
          </p:cNvSpPr>
          <p:nvPr>
            <p:ph type="title"/>
          </p:nvPr>
        </p:nvSpPr>
        <p:spPr>
          <a:xfrm>
            <a:off x="461246" y="1339850"/>
            <a:ext cx="8237692" cy="936625"/>
          </a:xfrm>
        </p:spPr>
        <p:txBody>
          <a:bodyPr/>
          <a:lstStyle/>
          <a:p>
            <a:r>
              <a:rPr lang="en-US" smtClean="0"/>
              <a:t>Click to edit Master title style</a:t>
            </a:r>
            <a:endParaRPr lang="en-GB" dirty="0"/>
          </a:p>
        </p:txBody>
      </p:sp>
      <p:sp>
        <p:nvSpPr>
          <p:cNvPr id="7" name="Content Placeholder 2"/>
          <p:cNvSpPr>
            <a:spLocks noGrp="1"/>
          </p:cNvSpPr>
          <p:nvPr>
            <p:ph sz="half" idx="12"/>
          </p:nvPr>
        </p:nvSpPr>
        <p:spPr>
          <a:xfrm>
            <a:off x="469338" y="2508560"/>
            <a:ext cx="4034554" cy="3738492"/>
          </a:xfr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 name="Rectangle 4"/>
          <p:cNvSpPr>
            <a:spLocks noGrp="1" noChangeArrowheads="1"/>
          </p:cNvSpPr>
          <p:nvPr>
            <p:ph type="dt" sz="half" idx="14"/>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5"/>
          </p:nvPr>
        </p:nvSpPr>
        <p:spPr>
          <a:ln/>
        </p:spPr>
        <p:txBody>
          <a:bodyPr/>
          <a:lstStyle>
            <a:lvl1pPr>
              <a:defRPr/>
            </a:lvl1pPr>
          </a:lstStyle>
          <a:p>
            <a:pPr>
              <a:defRPr/>
            </a:pPr>
            <a:fld id="{BBF0BF95-7AE6-4B31-A459-64ED91030625}" type="slidenum">
              <a:rPr lang="en-GB">
                <a:solidFill>
                  <a:srgbClr val="000000"/>
                </a:solidFill>
              </a:rPr>
              <a:pPr>
                <a:defRPr/>
              </a:pPr>
              <a:t>‹#›</a:t>
            </a:fld>
            <a:endParaRPr lang="en-GB" sz="1400" dirty="0">
              <a:solidFill>
                <a:srgbClr val="000000"/>
              </a:solidFill>
              <a:latin typeface="Arial" charset="0"/>
            </a:endParaRPr>
          </a:p>
        </p:txBody>
      </p:sp>
    </p:spTree>
    <p:extLst>
      <p:ext uri="{BB962C8B-B14F-4D97-AF65-F5344CB8AC3E}">
        <p14:creationId xmlns:p14="http://schemas.microsoft.com/office/powerpoint/2010/main" val="816300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9" name="Content Placeholder 2"/>
          <p:cNvSpPr>
            <a:spLocks noGrp="1"/>
          </p:cNvSpPr>
          <p:nvPr>
            <p:ph sz="half" idx="12"/>
          </p:nvPr>
        </p:nvSpPr>
        <p:spPr>
          <a:xfrm>
            <a:off x="469338" y="3406746"/>
            <a:ext cx="4034554" cy="2840305"/>
          </a:xfr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2" name="Title 1"/>
          <p:cNvSpPr>
            <a:spLocks noGrp="1"/>
          </p:cNvSpPr>
          <p:nvPr>
            <p:ph type="title"/>
          </p:nvPr>
        </p:nvSpPr>
        <p:spPr>
          <a:xfrm>
            <a:off x="457200" y="1375155"/>
            <a:ext cx="8229600" cy="11430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2700367"/>
            <a:ext cx="4040188"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700367"/>
            <a:ext cx="4041775"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2"/>
          <p:cNvSpPr>
            <a:spLocks noGrp="1"/>
          </p:cNvSpPr>
          <p:nvPr>
            <p:ph sz="half" idx="13"/>
          </p:nvPr>
        </p:nvSpPr>
        <p:spPr>
          <a:xfrm>
            <a:off x="4648200" y="3413489"/>
            <a:ext cx="4034554" cy="2840305"/>
          </a:xfr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Rectangle 4"/>
          <p:cNvSpPr>
            <a:spLocks noGrp="1" noChangeArrowheads="1"/>
          </p:cNvSpPr>
          <p:nvPr>
            <p:ph type="dt" sz="half" idx="14"/>
          </p:nvPr>
        </p:nvSpPr>
        <p:spPr>
          <a:ln/>
        </p:spPr>
        <p:txBody>
          <a:bodyPr/>
          <a:lstStyle>
            <a:lvl1pPr>
              <a:defRPr/>
            </a:lvl1pPr>
          </a:lstStyle>
          <a:p>
            <a:pPr>
              <a:defRPr/>
            </a:pPr>
            <a:endParaRPr lang="en-GB" dirty="0">
              <a:solidFill>
                <a:srgbClr val="000000"/>
              </a:solidFill>
            </a:endParaRPr>
          </a:p>
        </p:txBody>
      </p:sp>
      <p:sp>
        <p:nvSpPr>
          <p:cNvPr id="8" name="Rectangle 6"/>
          <p:cNvSpPr>
            <a:spLocks noGrp="1" noChangeArrowheads="1"/>
          </p:cNvSpPr>
          <p:nvPr>
            <p:ph type="sldNum" sz="quarter" idx="15"/>
          </p:nvPr>
        </p:nvSpPr>
        <p:spPr>
          <a:ln/>
        </p:spPr>
        <p:txBody>
          <a:bodyPr/>
          <a:lstStyle>
            <a:lvl1pPr>
              <a:defRPr/>
            </a:lvl1pPr>
          </a:lstStyle>
          <a:p>
            <a:pPr>
              <a:defRPr/>
            </a:pPr>
            <a:fld id="{8194BF4B-E7EF-4D90-9FC9-2EA50110FAF7}" type="slidenum">
              <a:rPr lang="en-GB">
                <a:solidFill>
                  <a:srgbClr val="000000"/>
                </a:solidFill>
              </a:rPr>
              <a:pPr>
                <a:defRPr/>
              </a:pPr>
              <a:t>‹#›</a:t>
            </a:fld>
            <a:endParaRPr lang="en-GB" sz="1400" dirty="0">
              <a:solidFill>
                <a:srgbClr val="000000"/>
              </a:solidFill>
              <a:latin typeface="Arial" charset="0"/>
            </a:endParaRPr>
          </a:p>
        </p:txBody>
      </p:sp>
    </p:spTree>
    <p:extLst>
      <p:ext uri="{BB962C8B-B14F-4D97-AF65-F5344CB8AC3E}">
        <p14:creationId xmlns:p14="http://schemas.microsoft.com/office/powerpoint/2010/main" val="8325300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0" name="Content Placeholder 2"/>
          <p:cNvSpPr>
            <a:spLocks noGrp="1"/>
          </p:cNvSpPr>
          <p:nvPr>
            <p:ph sz="half" idx="14"/>
          </p:nvPr>
        </p:nvSpPr>
        <p:spPr>
          <a:xfrm>
            <a:off x="3575331" y="1398572"/>
            <a:ext cx="5131699" cy="4848479"/>
          </a:xfr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Content Placeholder 2"/>
          <p:cNvSpPr>
            <a:spLocks noGrp="1"/>
          </p:cNvSpPr>
          <p:nvPr>
            <p:ph sz="half" idx="12"/>
          </p:nvPr>
        </p:nvSpPr>
        <p:spPr>
          <a:xfrm>
            <a:off x="477430" y="2516622"/>
            <a:ext cx="2985961" cy="3730429"/>
          </a:xfr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9" name="Text Placeholder 2"/>
          <p:cNvSpPr>
            <a:spLocks noGrp="1"/>
          </p:cNvSpPr>
          <p:nvPr>
            <p:ph type="body" idx="13"/>
          </p:nvPr>
        </p:nvSpPr>
        <p:spPr>
          <a:xfrm>
            <a:off x="465292" y="1432290"/>
            <a:ext cx="2998099" cy="944886"/>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Rectangle 4"/>
          <p:cNvSpPr>
            <a:spLocks noGrp="1" noChangeArrowheads="1"/>
          </p:cNvSpPr>
          <p:nvPr>
            <p:ph type="dt" sz="half" idx="15"/>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6"/>
          </p:nvPr>
        </p:nvSpPr>
        <p:spPr>
          <a:ln/>
        </p:spPr>
        <p:txBody>
          <a:bodyPr/>
          <a:lstStyle>
            <a:lvl1pPr>
              <a:defRPr/>
            </a:lvl1pPr>
          </a:lstStyle>
          <a:p>
            <a:pPr>
              <a:defRPr/>
            </a:pPr>
            <a:fld id="{31133B1C-6C66-457E-AFA6-58C296B85464}" type="slidenum">
              <a:rPr lang="en-GB">
                <a:solidFill>
                  <a:srgbClr val="000000"/>
                </a:solidFill>
              </a:rPr>
              <a:pPr>
                <a:defRPr/>
              </a:pPr>
              <a:t>‹#›</a:t>
            </a:fld>
            <a:endParaRPr lang="en-GB" sz="1400" dirty="0">
              <a:solidFill>
                <a:srgbClr val="000000"/>
              </a:solidFill>
              <a:latin typeface="Arial" charset="0"/>
            </a:endParaRPr>
          </a:p>
        </p:txBody>
      </p:sp>
    </p:spTree>
    <p:extLst>
      <p:ext uri="{BB962C8B-B14F-4D97-AF65-F5344CB8AC3E}">
        <p14:creationId xmlns:p14="http://schemas.microsoft.com/office/powerpoint/2010/main" val="1873419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 picture Slide">
    <p:spTree>
      <p:nvGrpSpPr>
        <p:cNvPr id="1" name=""/>
        <p:cNvGrpSpPr/>
        <p:nvPr/>
      </p:nvGrpSpPr>
      <p:grpSpPr>
        <a:xfrm>
          <a:off x="0" y="0"/>
          <a:ext cx="0" cy="0"/>
          <a:chOff x="0" y="0"/>
          <a:chExt cx="0" cy="0"/>
        </a:xfrm>
      </p:grpSpPr>
      <p:sp>
        <p:nvSpPr>
          <p:cNvPr id="8" name="Rectangle 7"/>
          <p:cNvSpPr>
            <a:spLocks noChangeArrowheads="1"/>
          </p:cNvSpPr>
          <p:nvPr/>
        </p:nvSpPr>
        <p:spPr bwMode="auto">
          <a:xfrm>
            <a:off x="0" y="971550"/>
            <a:ext cx="9144000" cy="5886450"/>
          </a:xfrm>
          <a:prstGeom prst="rect">
            <a:avLst/>
          </a:prstGeom>
          <a:solidFill>
            <a:srgbClr val="0F5494"/>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25400">
                <a:solidFill>
                  <a:srgbClr val="0F5494"/>
                </a:solidFill>
                <a:miter lim="800000"/>
                <a:headEnd/>
                <a:tailEnd/>
              </a14:hiddenLine>
            </a:ext>
          </a:extLst>
        </p:spPr>
        <p:txBody>
          <a:bodyPr anchor="ctr"/>
          <a:lstStyle>
            <a:lvl1pPr defTabSz="457200" eaLnBrk="0" hangingPunct="0">
              <a:defRPr sz="7600" b="1">
                <a:solidFill>
                  <a:srgbClr val="FFD624"/>
                </a:solidFill>
                <a:latin typeface="Verdana" pitchFamily="34" charset="0"/>
              </a:defRPr>
            </a:lvl1pPr>
            <a:lvl2pPr marL="742950" indent="-285750" defTabSz="457200" eaLnBrk="0" hangingPunct="0">
              <a:defRPr sz="7600" b="1">
                <a:solidFill>
                  <a:srgbClr val="FFD624"/>
                </a:solidFill>
                <a:latin typeface="Verdana" pitchFamily="34" charset="0"/>
              </a:defRPr>
            </a:lvl2pPr>
            <a:lvl3pPr marL="1143000" indent="-228600" defTabSz="457200" eaLnBrk="0" hangingPunct="0">
              <a:defRPr sz="7600" b="1">
                <a:solidFill>
                  <a:srgbClr val="FFD624"/>
                </a:solidFill>
                <a:latin typeface="Verdana" pitchFamily="34" charset="0"/>
              </a:defRPr>
            </a:lvl3pPr>
            <a:lvl4pPr marL="1600200" indent="-228600" defTabSz="457200" eaLnBrk="0" hangingPunct="0">
              <a:defRPr sz="7600" b="1">
                <a:solidFill>
                  <a:srgbClr val="FFD624"/>
                </a:solidFill>
                <a:latin typeface="Verdana" pitchFamily="34" charset="0"/>
              </a:defRPr>
            </a:lvl4pPr>
            <a:lvl5pPr marL="2057400" indent="-228600" defTabSz="457200" eaLnBrk="0" hangingPunct="0">
              <a:defRPr sz="7600" b="1">
                <a:solidFill>
                  <a:srgbClr val="FFD624"/>
                </a:solidFill>
                <a:latin typeface="Verdana" pitchFamily="34" charset="0"/>
              </a:defRPr>
            </a:lvl5pPr>
            <a:lvl6pPr marL="2514600" indent="-228600" defTabSz="457200" eaLnBrk="0" fontAlgn="base" hangingPunct="0">
              <a:spcBef>
                <a:spcPct val="0"/>
              </a:spcBef>
              <a:spcAft>
                <a:spcPct val="0"/>
              </a:spcAft>
              <a:defRPr sz="7600" b="1">
                <a:solidFill>
                  <a:srgbClr val="FFD624"/>
                </a:solidFill>
                <a:latin typeface="Verdana" pitchFamily="34" charset="0"/>
              </a:defRPr>
            </a:lvl6pPr>
            <a:lvl7pPr marL="2971800" indent="-228600" defTabSz="457200" eaLnBrk="0" fontAlgn="base" hangingPunct="0">
              <a:spcBef>
                <a:spcPct val="0"/>
              </a:spcBef>
              <a:spcAft>
                <a:spcPct val="0"/>
              </a:spcAft>
              <a:defRPr sz="7600" b="1">
                <a:solidFill>
                  <a:srgbClr val="FFD624"/>
                </a:solidFill>
                <a:latin typeface="Verdana" pitchFamily="34" charset="0"/>
              </a:defRPr>
            </a:lvl7pPr>
            <a:lvl8pPr marL="3429000" indent="-228600" defTabSz="457200" eaLnBrk="0" fontAlgn="base" hangingPunct="0">
              <a:spcBef>
                <a:spcPct val="0"/>
              </a:spcBef>
              <a:spcAft>
                <a:spcPct val="0"/>
              </a:spcAft>
              <a:defRPr sz="7600" b="1">
                <a:solidFill>
                  <a:srgbClr val="FFD624"/>
                </a:solidFill>
                <a:latin typeface="Verdana" pitchFamily="34" charset="0"/>
              </a:defRPr>
            </a:lvl8pPr>
            <a:lvl9pPr marL="3886200" indent="-228600" defTabSz="457200" eaLnBrk="0" fontAlgn="base" hangingPunct="0">
              <a:spcBef>
                <a:spcPct val="0"/>
              </a:spcBef>
              <a:spcAft>
                <a:spcPct val="0"/>
              </a:spcAft>
              <a:defRPr sz="7600" b="1">
                <a:solidFill>
                  <a:srgbClr val="FFD624"/>
                </a:solidFill>
                <a:latin typeface="Verdana" pitchFamily="34" charset="0"/>
              </a:defRPr>
            </a:lvl9pPr>
          </a:lstStyle>
          <a:p>
            <a:pPr algn="ctr" eaLnBrk="1" hangingPunct="1">
              <a:defRPr/>
            </a:pPr>
            <a:endParaRPr lang="en-US" altLang="en-US" sz="1800" b="0" smtClean="0">
              <a:solidFill>
                <a:srgbClr val="FFFFFF"/>
              </a:solidFill>
              <a:ea typeface="MS PGothic" pitchFamily="34" charset="-128"/>
            </a:endParaRPr>
          </a:p>
        </p:txBody>
      </p:sp>
      <p:sp>
        <p:nvSpPr>
          <p:cNvPr id="10" name="Rectangle 26"/>
          <p:cNvSpPr>
            <a:spLocks noChangeArrowheads="1"/>
          </p:cNvSpPr>
          <p:nvPr/>
        </p:nvSpPr>
        <p:spPr bwMode="auto">
          <a:xfrm>
            <a:off x="457200" y="64357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defRPr/>
            </a:pPr>
            <a:endParaRPr lang="en-US" altLang="en-US" sz="900" b="0" smtClean="0">
              <a:solidFill>
                <a:srgbClr val="FFFFFF"/>
              </a:solidFill>
              <a:ea typeface="MS PGothic" pitchFamily="34" charset="-128"/>
            </a:endParaRPr>
          </a:p>
        </p:txBody>
      </p:sp>
      <p:pic>
        <p:nvPicPr>
          <p:cNvPr id="11"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33850" y="6437313"/>
            <a:ext cx="63023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36988" y="258763"/>
            <a:ext cx="14573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2"/>
          <p:cNvSpPr>
            <a:spLocks noGrp="1"/>
          </p:cNvSpPr>
          <p:nvPr>
            <p:ph type="pic" idx="10"/>
          </p:nvPr>
        </p:nvSpPr>
        <p:spPr>
          <a:xfrm>
            <a:off x="0" y="971550"/>
            <a:ext cx="4132263" cy="5886450"/>
          </a:xfrm>
        </p:spPr>
        <p:txBody>
          <a:bodyPr anchor="ct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
        <p:nvSpPr>
          <p:cNvPr id="3076" name="Rectangle 4"/>
          <p:cNvSpPr>
            <a:spLocks noGrp="1" noChangeArrowheads="1"/>
          </p:cNvSpPr>
          <p:nvPr>
            <p:ph type="ctrTitle"/>
          </p:nvPr>
        </p:nvSpPr>
        <p:spPr>
          <a:xfrm>
            <a:off x="4765674" y="3124200"/>
            <a:ext cx="4114715" cy="790575"/>
          </a:xfrm>
        </p:spPr>
        <p:txBody>
          <a:bodyPr lIns="91440" tIns="45720" rIns="91440" bIns="45720"/>
          <a:lstStyle>
            <a:lvl1pPr marL="3175">
              <a:defRPr sz="6000">
                <a:solidFill>
                  <a:srgbClr val="FFD624"/>
                </a:solidFill>
              </a:defRPr>
            </a:lvl1pPr>
          </a:lstStyle>
          <a:p>
            <a:pPr lvl="0"/>
            <a:r>
              <a:rPr lang="en-US" noProof="0" smtClean="0"/>
              <a:t>Click to edit Master title style</a:t>
            </a:r>
            <a:endParaRPr lang="en-GB" noProof="0" dirty="0" smtClean="0"/>
          </a:p>
        </p:txBody>
      </p:sp>
      <p:sp>
        <p:nvSpPr>
          <p:cNvPr id="14" name="Text Placeholder 13"/>
          <p:cNvSpPr>
            <a:spLocks noGrp="1"/>
          </p:cNvSpPr>
          <p:nvPr>
            <p:ph type="body" sz="quarter" idx="11"/>
          </p:nvPr>
        </p:nvSpPr>
        <p:spPr>
          <a:xfrm>
            <a:off x="4765675" y="1375647"/>
            <a:ext cx="4106476" cy="1707418"/>
          </a:xfrm>
          <a:noFill/>
        </p:spPr>
        <p:txBody>
          <a:bodyPr/>
          <a:lstStyle>
            <a:lvl1pPr marL="0" marR="0" indent="0" algn="l" defTabSz="914400" rtl="0" eaLnBrk="1" fontAlgn="base" latinLnBrk="0" hangingPunct="1">
              <a:lnSpc>
                <a:spcPct val="100000"/>
              </a:lnSpc>
              <a:spcBef>
                <a:spcPct val="0"/>
              </a:spcBef>
              <a:spcAft>
                <a:spcPct val="0"/>
              </a:spcAft>
              <a:buClrTx/>
              <a:buSzTx/>
              <a:buFontTx/>
              <a:buNone/>
              <a:tabLst/>
              <a:defRPr sz="3000" b="1" i="0">
                <a:solidFill>
                  <a:schemeClr val="bg1"/>
                </a:solidFill>
              </a:defRPr>
            </a:lvl1pPr>
          </a:lstStyle>
          <a:p>
            <a:pPr lvl="0"/>
            <a:r>
              <a:rPr lang="en-US" smtClean="0"/>
              <a:t>Click to edit Master text styles</a:t>
            </a:r>
          </a:p>
        </p:txBody>
      </p:sp>
      <p:sp>
        <p:nvSpPr>
          <p:cNvPr id="19" name="Text Placeholder 13"/>
          <p:cNvSpPr>
            <a:spLocks noGrp="1"/>
          </p:cNvSpPr>
          <p:nvPr>
            <p:ph type="body" sz="quarter" idx="14"/>
          </p:nvPr>
        </p:nvSpPr>
        <p:spPr>
          <a:xfrm>
            <a:off x="4765675" y="5125867"/>
            <a:ext cx="4106476" cy="686121"/>
          </a:xfrm>
        </p:spPr>
        <p:txBody>
          <a:bodyPr anchor="ctr"/>
          <a:lstStyle>
            <a:lvl1pPr marL="0" marR="0" indent="0" algn="l" defTabSz="914400" rtl="0" eaLnBrk="1" fontAlgn="base" latinLnBrk="0" hangingPunct="1">
              <a:lnSpc>
                <a:spcPct val="100000"/>
              </a:lnSpc>
              <a:spcBef>
                <a:spcPct val="0"/>
              </a:spcBef>
              <a:spcAft>
                <a:spcPct val="0"/>
              </a:spcAft>
              <a:buClrTx/>
              <a:buSzTx/>
              <a:buFontTx/>
              <a:buNone/>
              <a:tabLst/>
              <a:defRPr sz="2000" b="1" i="0">
                <a:solidFill>
                  <a:srgbClr val="FFD624"/>
                </a:solidFill>
                <a:latin typeface="Verdana" pitchFamily="34" charset="0"/>
                <a:ea typeface="Verdana" pitchFamily="34" charset="0"/>
                <a:cs typeface="Verdana" pitchFamily="34" charset="0"/>
              </a:defRPr>
            </a:lvl1pPr>
          </a:lstStyle>
          <a:p>
            <a:pPr lvl="0"/>
            <a:r>
              <a:rPr lang="en-US" smtClean="0"/>
              <a:t>Click to edit Master text styles</a:t>
            </a:r>
          </a:p>
        </p:txBody>
      </p:sp>
      <p:sp>
        <p:nvSpPr>
          <p:cNvPr id="21" name="Text Placeholder 13"/>
          <p:cNvSpPr>
            <a:spLocks noGrp="1"/>
          </p:cNvSpPr>
          <p:nvPr>
            <p:ph type="body" sz="quarter" idx="15"/>
          </p:nvPr>
        </p:nvSpPr>
        <p:spPr>
          <a:xfrm>
            <a:off x="4778118" y="5643032"/>
            <a:ext cx="4106476" cy="686121"/>
          </a:xfrm>
        </p:spPr>
        <p:txBody>
          <a:bodyPr anchor="ctr">
            <a:noAutofit/>
          </a:bodyPr>
          <a:lstStyle>
            <a:lvl1pPr marL="0" marR="0" indent="0" algn="l" defTabSz="914400" rtl="0" eaLnBrk="1" fontAlgn="base" latinLnBrk="0" hangingPunct="1">
              <a:lnSpc>
                <a:spcPct val="100000"/>
              </a:lnSpc>
              <a:spcBef>
                <a:spcPct val="0"/>
              </a:spcBef>
              <a:spcAft>
                <a:spcPct val="0"/>
              </a:spcAft>
              <a:buClrTx/>
              <a:buSzTx/>
              <a:buFontTx/>
              <a:buNone/>
              <a:tabLst/>
              <a:defRPr sz="1400" i="0">
                <a:solidFill>
                  <a:schemeClr val="bg1"/>
                </a:solidFill>
              </a:defRPr>
            </a:lvl1pPr>
          </a:lstStyle>
          <a:p>
            <a:pPr lvl="0"/>
            <a:r>
              <a:rPr lang="en-US" smtClean="0"/>
              <a:t>Click to edit Master text styles</a:t>
            </a:r>
          </a:p>
        </p:txBody>
      </p:sp>
      <p:sp>
        <p:nvSpPr>
          <p:cNvPr id="29" name="Text Placeholder 28"/>
          <p:cNvSpPr>
            <a:spLocks noGrp="1"/>
          </p:cNvSpPr>
          <p:nvPr>
            <p:ph type="body" sz="quarter" idx="16"/>
          </p:nvPr>
        </p:nvSpPr>
        <p:spPr>
          <a:xfrm>
            <a:off x="4765675" y="4068762"/>
            <a:ext cx="4106476" cy="890415"/>
          </a:xfrm>
        </p:spPr>
        <p:txBody>
          <a:bodyPr anchor="ctr"/>
          <a:lstStyle>
            <a:lvl1pPr marL="0" indent="0">
              <a:buFontTx/>
              <a:buNone/>
              <a:defRPr sz="2400" i="1">
                <a:solidFill>
                  <a:schemeClr val="bg1"/>
                </a:solidFill>
                <a:latin typeface="Verdana" pitchFamily="34" charset="0"/>
                <a:ea typeface="Verdana" pitchFamily="34" charset="0"/>
                <a:cs typeface="Verdana" pitchFamily="34" charset="0"/>
              </a:defRPr>
            </a:lvl1pPr>
            <a:lvl2pPr>
              <a:defRPr sz="2400" i="1">
                <a:solidFill>
                  <a:schemeClr val="bg1"/>
                </a:solidFill>
              </a:defRPr>
            </a:lvl2pPr>
            <a:lvl3pPr>
              <a:defRPr sz="2400" i="1">
                <a:solidFill>
                  <a:schemeClr val="bg1"/>
                </a:solidFill>
              </a:defRPr>
            </a:lvl3pPr>
            <a:lvl4pPr>
              <a:defRPr sz="2400" i="1">
                <a:solidFill>
                  <a:schemeClr val="bg1"/>
                </a:solidFill>
              </a:defRPr>
            </a:lvl4pPr>
            <a:lvl5pPr>
              <a:defRPr sz="2400" i="1">
                <a:solidFill>
                  <a:schemeClr val="bg1"/>
                </a:solidFill>
              </a:defRPr>
            </a:lvl5pPr>
          </a:lstStyle>
          <a:p>
            <a:pPr lvl="0"/>
            <a:r>
              <a:rPr lang="en-US" smtClean="0"/>
              <a:t>Click to edit Master text styles</a:t>
            </a:r>
          </a:p>
        </p:txBody>
      </p:sp>
      <p:sp>
        <p:nvSpPr>
          <p:cNvPr id="13" name="Rectangle 4"/>
          <p:cNvSpPr>
            <a:spLocks noGrp="1" noChangeArrowheads="1"/>
          </p:cNvSpPr>
          <p:nvPr>
            <p:ph type="dt" sz="half" idx="17"/>
          </p:nvPr>
        </p:nvSpPr>
        <p:spPr>
          <a:xfrm>
            <a:off x="6553200" y="6435725"/>
            <a:ext cx="2133600" cy="268288"/>
          </a:xfrm>
        </p:spPr>
        <p:txBody>
          <a:bodyPr/>
          <a:lstStyle>
            <a:lvl1pPr algn="r">
              <a:defRPr b="1">
                <a:solidFill>
                  <a:schemeClr val="bg1"/>
                </a:solidFill>
              </a:defRPr>
            </a:lvl1pPr>
          </a:lstStyle>
          <a:p>
            <a:pPr>
              <a:defRPr/>
            </a:pPr>
            <a:endParaRPr lang="en-GB" altLang="en-US">
              <a:solidFill>
                <a:srgbClr val="FFFFFF"/>
              </a:solidFill>
            </a:endParaRPr>
          </a:p>
        </p:txBody>
      </p:sp>
    </p:spTree>
    <p:extLst>
      <p:ext uri="{BB962C8B-B14F-4D97-AF65-F5344CB8AC3E}">
        <p14:creationId xmlns:p14="http://schemas.microsoft.com/office/powerpoint/2010/main" val="40587386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Freeform 5"/>
          <p:cNvSpPr>
            <a:spLocks/>
          </p:cNvSpPr>
          <p:nvPr userDrawn="1"/>
        </p:nvSpPr>
        <p:spPr bwMode="auto">
          <a:xfrm>
            <a:off x="-3175" y="1722666"/>
            <a:ext cx="9147174" cy="5135533"/>
          </a:xfrm>
          <a:custGeom>
            <a:avLst/>
            <a:gdLst>
              <a:gd name="T0" fmla="*/ 1 w 2901"/>
              <a:gd name="T1" fmla="*/ 1386 h 1386"/>
              <a:gd name="T2" fmla="*/ 2901 w 2901"/>
              <a:gd name="T3" fmla="*/ 1386 h 1386"/>
              <a:gd name="T4" fmla="*/ 2901 w 2901"/>
              <a:gd name="T5" fmla="*/ 0 h 1386"/>
              <a:gd name="T6" fmla="*/ 1540 w 2901"/>
              <a:gd name="T7" fmla="*/ 438 h 1386"/>
              <a:gd name="T8" fmla="*/ 0 w 2901"/>
              <a:gd name="T9" fmla="*/ 720 h 1386"/>
              <a:gd name="T10" fmla="*/ 1 w 2901"/>
              <a:gd name="T11" fmla="*/ 1386 h 1386"/>
              <a:gd name="connsiteX0" fmla="*/ 3 w 10350"/>
              <a:gd name="connsiteY0" fmla="*/ 10300 h 11646"/>
              <a:gd name="connsiteX1" fmla="*/ 10009 w 10350"/>
              <a:gd name="connsiteY1" fmla="*/ 11646 h 11646"/>
              <a:gd name="connsiteX2" fmla="*/ 10000 w 10350"/>
              <a:gd name="connsiteY2" fmla="*/ 300 h 11646"/>
              <a:gd name="connsiteX3" fmla="*/ 5309 w 10350"/>
              <a:gd name="connsiteY3" fmla="*/ 3460 h 11646"/>
              <a:gd name="connsiteX4" fmla="*/ 0 w 10350"/>
              <a:gd name="connsiteY4" fmla="*/ 5495 h 11646"/>
              <a:gd name="connsiteX5" fmla="*/ 3 w 10350"/>
              <a:gd name="connsiteY5" fmla="*/ 10300 h 11646"/>
              <a:gd name="connsiteX0" fmla="*/ 3 w 10952"/>
              <a:gd name="connsiteY0" fmla="*/ 11666 h 12492"/>
              <a:gd name="connsiteX1" fmla="*/ 10009 w 10952"/>
              <a:gd name="connsiteY1" fmla="*/ 11646 h 12492"/>
              <a:gd name="connsiteX2" fmla="*/ 10000 w 10952"/>
              <a:gd name="connsiteY2" fmla="*/ 300 h 12492"/>
              <a:gd name="connsiteX3" fmla="*/ 5309 w 10952"/>
              <a:gd name="connsiteY3" fmla="*/ 3460 h 12492"/>
              <a:gd name="connsiteX4" fmla="*/ 0 w 10952"/>
              <a:gd name="connsiteY4" fmla="*/ 5495 h 12492"/>
              <a:gd name="connsiteX5" fmla="*/ 3 w 10952"/>
              <a:gd name="connsiteY5" fmla="*/ 11666 h 12492"/>
              <a:gd name="connsiteX0" fmla="*/ 3 w 10952"/>
              <a:gd name="connsiteY0" fmla="*/ 11666 h 11666"/>
              <a:gd name="connsiteX1" fmla="*/ 10009 w 10952"/>
              <a:gd name="connsiteY1" fmla="*/ 11646 h 11666"/>
              <a:gd name="connsiteX2" fmla="*/ 10000 w 10952"/>
              <a:gd name="connsiteY2" fmla="*/ 300 h 11666"/>
              <a:gd name="connsiteX3" fmla="*/ 5309 w 10952"/>
              <a:gd name="connsiteY3" fmla="*/ 3460 h 11666"/>
              <a:gd name="connsiteX4" fmla="*/ 0 w 10952"/>
              <a:gd name="connsiteY4" fmla="*/ 5495 h 11666"/>
              <a:gd name="connsiteX5" fmla="*/ 3 w 10952"/>
              <a:gd name="connsiteY5" fmla="*/ 11666 h 11666"/>
              <a:gd name="connsiteX0" fmla="*/ 3 w 10748"/>
              <a:gd name="connsiteY0" fmla="*/ 11666 h 11666"/>
              <a:gd name="connsiteX1" fmla="*/ 10009 w 10748"/>
              <a:gd name="connsiteY1" fmla="*/ 11646 h 11666"/>
              <a:gd name="connsiteX2" fmla="*/ 10000 w 10748"/>
              <a:gd name="connsiteY2" fmla="*/ 300 h 11666"/>
              <a:gd name="connsiteX3" fmla="*/ 5309 w 10748"/>
              <a:gd name="connsiteY3" fmla="*/ 3460 h 11666"/>
              <a:gd name="connsiteX4" fmla="*/ 0 w 10748"/>
              <a:gd name="connsiteY4" fmla="*/ 5495 h 11666"/>
              <a:gd name="connsiteX5" fmla="*/ 3 w 10748"/>
              <a:gd name="connsiteY5" fmla="*/ 11666 h 11666"/>
              <a:gd name="connsiteX0" fmla="*/ 3 w 10009"/>
              <a:gd name="connsiteY0" fmla="*/ 11666 h 11666"/>
              <a:gd name="connsiteX1" fmla="*/ 10009 w 10009"/>
              <a:gd name="connsiteY1" fmla="*/ 11646 h 11666"/>
              <a:gd name="connsiteX2" fmla="*/ 10000 w 10009"/>
              <a:gd name="connsiteY2" fmla="*/ 300 h 11666"/>
              <a:gd name="connsiteX3" fmla="*/ 5309 w 10009"/>
              <a:gd name="connsiteY3" fmla="*/ 3460 h 11666"/>
              <a:gd name="connsiteX4" fmla="*/ 0 w 10009"/>
              <a:gd name="connsiteY4" fmla="*/ 5495 h 11666"/>
              <a:gd name="connsiteX5" fmla="*/ 3 w 10009"/>
              <a:gd name="connsiteY5" fmla="*/ 11666 h 11666"/>
              <a:gd name="connsiteX0" fmla="*/ 3 w 10000"/>
              <a:gd name="connsiteY0" fmla="*/ 11666 h 11666"/>
              <a:gd name="connsiteX1" fmla="*/ 10000 w 10000"/>
              <a:gd name="connsiteY1" fmla="*/ 11665 h 11666"/>
              <a:gd name="connsiteX2" fmla="*/ 10000 w 10000"/>
              <a:gd name="connsiteY2" fmla="*/ 300 h 11666"/>
              <a:gd name="connsiteX3" fmla="*/ 5309 w 10000"/>
              <a:gd name="connsiteY3" fmla="*/ 3460 h 11666"/>
              <a:gd name="connsiteX4" fmla="*/ 0 w 10000"/>
              <a:gd name="connsiteY4" fmla="*/ 5495 h 11666"/>
              <a:gd name="connsiteX5" fmla="*/ 3 w 10000"/>
              <a:gd name="connsiteY5" fmla="*/ 11666 h 1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666">
                <a:moveTo>
                  <a:pt x="3" y="11666"/>
                </a:moveTo>
                <a:lnTo>
                  <a:pt x="10000" y="11665"/>
                </a:lnTo>
                <a:cubicBezTo>
                  <a:pt x="9988" y="8482"/>
                  <a:pt x="10004" y="5973"/>
                  <a:pt x="10000" y="300"/>
                </a:cubicBezTo>
                <a:cubicBezTo>
                  <a:pt x="9217" y="-1064"/>
                  <a:pt x="6973" y="2609"/>
                  <a:pt x="5309" y="3460"/>
                </a:cubicBezTo>
                <a:cubicBezTo>
                  <a:pt x="3640" y="4312"/>
                  <a:pt x="0" y="5495"/>
                  <a:pt x="0" y="5495"/>
                </a:cubicBezTo>
                <a:cubicBezTo>
                  <a:pt x="1" y="7097"/>
                  <a:pt x="2" y="10064"/>
                  <a:pt x="3" y="11666"/>
                </a:cubicBezTo>
                <a:close/>
              </a:path>
            </a:pathLst>
          </a:custGeom>
          <a:gradFill>
            <a:gsLst>
              <a:gs pos="2000">
                <a:srgbClr val="FEBC30"/>
              </a:gs>
              <a:gs pos="84000">
                <a:srgbClr val="FFE62B"/>
              </a:gs>
            </a:gsLst>
            <a:lin ang="6600000" scaled="0"/>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b="0">
              <a:solidFill>
                <a:prstClr val="black"/>
              </a:solidFill>
              <a:latin typeface="Calibri"/>
              <a:ea typeface="MS PGothic" pitchFamily="34" charset="-128"/>
            </a:endParaRPr>
          </a:p>
        </p:txBody>
      </p:sp>
      <p:sp>
        <p:nvSpPr>
          <p:cNvPr id="9" name="Freeform 6"/>
          <p:cNvSpPr>
            <a:spLocks/>
          </p:cNvSpPr>
          <p:nvPr userDrawn="1"/>
        </p:nvSpPr>
        <p:spPr bwMode="auto">
          <a:xfrm>
            <a:off x="-3174" y="175155"/>
            <a:ext cx="9147174" cy="4021137"/>
          </a:xfrm>
          <a:custGeom>
            <a:avLst/>
            <a:gdLst>
              <a:gd name="T0" fmla="*/ 0 w 2898"/>
              <a:gd name="T1" fmla="*/ 1266 h 1266"/>
              <a:gd name="T2" fmla="*/ 0 w 2898"/>
              <a:gd name="T3" fmla="*/ 1148 h 1266"/>
              <a:gd name="T4" fmla="*/ 1502 w 2898"/>
              <a:gd name="T5" fmla="*/ 659 h 1266"/>
              <a:gd name="T6" fmla="*/ 2898 w 2898"/>
              <a:gd name="T7" fmla="*/ 0 h 1266"/>
              <a:gd name="T8" fmla="*/ 2898 w 2898"/>
              <a:gd name="T9" fmla="*/ 544 h 1266"/>
              <a:gd name="T10" fmla="*/ 1445 w 2898"/>
              <a:gd name="T11" fmla="*/ 1004 h 1266"/>
              <a:gd name="T12" fmla="*/ 0 w 2898"/>
              <a:gd name="T13" fmla="*/ 1266 h 1266"/>
            </a:gdLst>
            <a:ahLst/>
            <a:cxnLst>
              <a:cxn ang="0">
                <a:pos x="T0" y="T1"/>
              </a:cxn>
              <a:cxn ang="0">
                <a:pos x="T2" y="T3"/>
              </a:cxn>
              <a:cxn ang="0">
                <a:pos x="T4" y="T5"/>
              </a:cxn>
              <a:cxn ang="0">
                <a:pos x="T6" y="T7"/>
              </a:cxn>
              <a:cxn ang="0">
                <a:pos x="T8" y="T9"/>
              </a:cxn>
              <a:cxn ang="0">
                <a:pos x="T10" y="T11"/>
              </a:cxn>
              <a:cxn ang="0">
                <a:pos x="T12" y="T13"/>
              </a:cxn>
            </a:cxnLst>
            <a:rect l="0" t="0" r="r" b="b"/>
            <a:pathLst>
              <a:path w="2898" h="1266">
                <a:moveTo>
                  <a:pt x="0" y="1266"/>
                </a:moveTo>
                <a:cubicBezTo>
                  <a:pt x="0" y="1148"/>
                  <a:pt x="0" y="1148"/>
                  <a:pt x="0" y="1148"/>
                </a:cubicBezTo>
                <a:cubicBezTo>
                  <a:pt x="0" y="1148"/>
                  <a:pt x="732" y="968"/>
                  <a:pt x="1502" y="659"/>
                </a:cubicBezTo>
                <a:cubicBezTo>
                  <a:pt x="2098" y="420"/>
                  <a:pt x="2898" y="0"/>
                  <a:pt x="2898" y="0"/>
                </a:cubicBezTo>
                <a:cubicBezTo>
                  <a:pt x="2898" y="544"/>
                  <a:pt x="2898" y="544"/>
                  <a:pt x="2898" y="544"/>
                </a:cubicBezTo>
                <a:cubicBezTo>
                  <a:pt x="2898" y="544"/>
                  <a:pt x="2116" y="845"/>
                  <a:pt x="1445" y="1004"/>
                </a:cubicBezTo>
                <a:cubicBezTo>
                  <a:pt x="717" y="1177"/>
                  <a:pt x="0" y="1266"/>
                  <a:pt x="0" y="1266"/>
                </a:cubicBezTo>
                <a:close/>
              </a:path>
            </a:pathLst>
          </a:custGeom>
          <a:gradFill>
            <a:gsLst>
              <a:gs pos="21000">
                <a:srgbClr val="0073BB"/>
              </a:gs>
              <a:gs pos="65000">
                <a:srgbClr val="064DA1"/>
              </a:gs>
            </a:gsLst>
            <a:lin ang="9600000" scaled="0"/>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b="0">
              <a:solidFill>
                <a:prstClr val="black"/>
              </a:solidFill>
              <a:latin typeface="Calibri"/>
              <a:ea typeface="MS PGothic" pitchFamily="34" charset="-128"/>
            </a:endParaRPr>
          </a:p>
        </p:txBody>
      </p:sp>
      <p:sp>
        <p:nvSpPr>
          <p:cNvPr id="2" name="Title 1"/>
          <p:cNvSpPr>
            <a:spLocks noGrp="1"/>
          </p:cNvSpPr>
          <p:nvPr>
            <p:ph type="ctrTitle"/>
          </p:nvPr>
        </p:nvSpPr>
        <p:spPr>
          <a:xfrm>
            <a:off x="2421466" y="4055533"/>
            <a:ext cx="6443134" cy="855134"/>
          </a:xfrm>
        </p:spPr>
        <p:txBody>
          <a:bodyPr anchor="t" anchorCtr="0">
            <a:normAutofit/>
          </a:bodyPr>
          <a:lstStyle>
            <a:lvl1pPr algn="l">
              <a:defRPr sz="2800" b="1">
                <a:solidFill>
                  <a:srgbClr val="014CA0"/>
                </a:solidFill>
              </a:defRPr>
            </a:lvl1pPr>
          </a:lstStyle>
          <a:p>
            <a:r>
              <a:rPr lang="en-US"/>
              <a:t>Click to edit Master title style</a:t>
            </a:r>
            <a:endParaRPr lang="en-US" dirty="0"/>
          </a:p>
        </p:txBody>
      </p:sp>
      <p:sp>
        <p:nvSpPr>
          <p:cNvPr id="3" name="Subtitle 2"/>
          <p:cNvSpPr>
            <a:spLocks noGrp="1"/>
          </p:cNvSpPr>
          <p:nvPr>
            <p:ph type="subTitle" idx="1"/>
          </p:nvPr>
        </p:nvSpPr>
        <p:spPr>
          <a:xfrm>
            <a:off x="2421466" y="4978399"/>
            <a:ext cx="6435019" cy="1600201"/>
          </a:xfrm>
        </p:spPr>
        <p:txBody>
          <a:bodyPr>
            <a:normAutofit/>
          </a:bodyPr>
          <a:lstStyle>
            <a:lvl1pPr marL="0" indent="0" algn="l">
              <a:buNone/>
              <a:defRPr sz="2000">
                <a:solidFill>
                  <a:srgbClr val="0071B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37" name="Picture 3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39" y="579120"/>
            <a:ext cx="3597995" cy="1563463"/>
          </a:xfrm>
          <a:prstGeom prst="rect">
            <a:avLst/>
          </a:prstGeom>
        </p:spPr>
      </p:pic>
      <p:sp>
        <p:nvSpPr>
          <p:cNvPr id="8" name="Date Placeholder 3"/>
          <p:cNvSpPr txBox="1">
            <a:spLocks/>
          </p:cNvSpPr>
          <p:nvPr userDrawn="1"/>
        </p:nvSpPr>
        <p:spPr>
          <a:xfrm>
            <a:off x="716494" y="4126182"/>
            <a:ext cx="1629040" cy="365125"/>
          </a:xfrm>
          <a:prstGeom prst="rect">
            <a:avLst/>
          </a:prstGeom>
        </p:spPr>
        <p:txBody>
          <a:bodyPr vert="horz" lIns="91440" tIns="45720" rIns="91440" bIns="45720" rtlCol="0" anchor="ctr"/>
          <a:lstStyle>
            <a:defPPr>
              <a:defRPr lang="fr-FR"/>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b="0">
                <a:solidFill>
                  <a:prstClr val="white"/>
                </a:solidFill>
              </a:rPr>
              <a:t>4/19/2017</a:t>
            </a:r>
            <a:endParaRPr lang="en-US" sz="2400">
              <a:solidFill>
                <a:srgbClr val="0071BA"/>
              </a:solidFill>
            </a:endParaRPr>
          </a:p>
        </p:txBody>
      </p:sp>
      <p:sp>
        <p:nvSpPr>
          <p:cNvPr id="10" name="Date Placeholder 3"/>
          <p:cNvSpPr txBox="1">
            <a:spLocks/>
          </p:cNvSpPr>
          <p:nvPr userDrawn="1"/>
        </p:nvSpPr>
        <p:spPr>
          <a:xfrm>
            <a:off x="2214563" y="4130416"/>
            <a:ext cx="271198" cy="365125"/>
          </a:xfrm>
          <a:prstGeom prst="rect">
            <a:avLst/>
          </a:prstGeom>
        </p:spPr>
        <p:txBody>
          <a:bodyPr vert="horz" lIns="91440" tIns="45720" rIns="91440" bIns="45720" rtlCol="0" anchor="ctr"/>
          <a:lstStyle>
            <a:defPPr>
              <a:defRPr lang="fr-FR"/>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a:solidFill>
                  <a:srgbClr val="0071BA"/>
                </a:solidFill>
              </a:rPr>
              <a:t>l</a:t>
            </a:r>
          </a:p>
        </p:txBody>
      </p:sp>
    </p:spTree>
    <p:extLst>
      <p:ext uri="{BB962C8B-B14F-4D97-AF65-F5344CB8AC3E}">
        <p14:creationId xmlns:p14="http://schemas.microsoft.com/office/powerpoint/2010/main" val="416737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lang="en-US" sz="2800" kern="1200" dirty="0">
                <a:solidFill>
                  <a:srgbClr val="064DA2"/>
                </a:solidFill>
                <a:latin typeface="Calibri Light" panose="020F0302020204030204" pitchFamily="34" charset="0"/>
                <a:ea typeface="+mj-ea"/>
                <a:cs typeface="+mj-cs"/>
              </a:defRPr>
            </a:lvl1pPr>
          </a:lstStyle>
          <a:p>
            <a:r>
              <a:rPr lang="en-US" dirty="0"/>
              <a:t>CLICK TO EDIT MASTER TITLE STYLE</a:t>
            </a:r>
          </a:p>
        </p:txBody>
      </p:sp>
      <p:sp>
        <p:nvSpPr>
          <p:cNvPr id="3" name="Content Placeholder 2"/>
          <p:cNvSpPr>
            <a:spLocks noGrp="1"/>
          </p:cNvSpPr>
          <p:nvPr>
            <p:ph idx="1"/>
          </p:nvPr>
        </p:nvSpPr>
        <p:spPr>
          <a:xfrm>
            <a:off x="222250" y="1600199"/>
            <a:ext cx="8591550" cy="39793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592667" y="6280151"/>
            <a:ext cx="2929466" cy="365125"/>
          </a:xfrm>
          <a:prstGeom prst="rect">
            <a:avLst/>
          </a:prstGeom>
        </p:spPr>
        <p:txBody>
          <a:bodyPr/>
          <a:lstStyle/>
          <a:p>
            <a:endParaRPr lang="en-US" smtClean="0">
              <a:solidFill>
                <a:prstClr val="black">
                  <a:tint val="75000"/>
                </a:prstClr>
              </a:solidFill>
              <a:ea typeface="MS PGothic" pitchFamily="34" charset="-128"/>
            </a:endParaRPr>
          </a:p>
        </p:txBody>
      </p:sp>
      <p:sp>
        <p:nvSpPr>
          <p:cNvPr id="6" name="Slide Number Placeholder 5"/>
          <p:cNvSpPr>
            <a:spLocks noGrp="1"/>
          </p:cNvSpPr>
          <p:nvPr>
            <p:ph type="sldNum" sz="quarter" idx="12"/>
          </p:nvPr>
        </p:nvSpPr>
        <p:spPr/>
        <p:txBody>
          <a:bodyPr/>
          <a:lstStyle/>
          <a:p>
            <a:fld id="{4AE69CC4-ECEA-480D-BE49-34B632533102}"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p:nvPr>
        </p:nvSpPr>
        <p:spPr>
          <a:xfrm>
            <a:off x="236537" y="1201738"/>
            <a:ext cx="8585729" cy="279400"/>
          </a:xfrm>
        </p:spPr>
        <p:txBody>
          <a:bodyPr/>
          <a:lstStyle>
            <a:lvl1pPr marL="0" indent="0">
              <a:buNone/>
              <a:defRPr b="1">
                <a:solidFill>
                  <a:schemeClr val="bg1">
                    <a:lumMod val="50000"/>
                  </a:schemeClr>
                </a:solidFill>
              </a:defRPr>
            </a:lvl1pPr>
            <a:lvl2pPr marL="184150" indent="0">
              <a:buNone/>
              <a:defRPr b="1">
                <a:solidFill>
                  <a:schemeClr val="bg1">
                    <a:lumMod val="50000"/>
                  </a:schemeClr>
                </a:solidFill>
              </a:defRPr>
            </a:lvl2pPr>
            <a:lvl3pPr marL="369888" indent="0">
              <a:buNone/>
              <a:defRPr b="1">
                <a:solidFill>
                  <a:schemeClr val="bg1">
                    <a:lumMod val="50000"/>
                  </a:schemeClr>
                </a:solidFill>
              </a:defRPr>
            </a:lvl3pPr>
            <a:lvl4pPr marL="1028700" indent="0">
              <a:buNone/>
              <a:defRPr b="1">
                <a:solidFill>
                  <a:schemeClr val="bg1">
                    <a:lumMod val="50000"/>
                  </a:schemeClr>
                </a:solidFill>
              </a:defRPr>
            </a:lvl4pPr>
            <a:lvl5pPr marL="1371600" indent="0">
              <a:buNone/>
              <a:defRPr b="1">
                <a:solidFill>
                  <a:schemeClr val="bg1">
                    <a:lumMod val="50000"/>
                  </a:schemeClr>
                </a:solidFill>
              </a:defRPr>
            </a:lvl5pPr>
          </a:lstStyle>
          <a:p>
            <a:pPr lvl="0"/>
            <a:r>
              <a:rPr lang="en-US"/>
              <a:t>Click to edit Master text styles</a:t>
            </a:r>
          </a:p>
        </p:txBody>
      </p:sp>
    </p:spTree>
    <p:extLst>
      <p:ext uri="{BB962C8B-B14F-4D97-AF65-F5344CB8AC3E}">
        <p14:creationId xmlns:p14="http://schemas.microsoft.com/office/powerpoint/2010/main" val="3033794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Freeform 5"/>
          <p:cNvSpPr>
            <a:spLocks/>
          </p:cNvSpPr>
          <p:nvPr userDrawn="1"/>
        </p:nvSpPr>
        <p:spPr bwMode="auto">
          <a:xfrm flipH="1">
            <a:off x="-3175" y="1722666"/>
            <a:ext cx="9147174" cy="5135533"/>
          </a:xfrm>
          <a:custGeom>
            <a:avLst/>
            <a:gdLst>
              <a:gd name="T0" fmla="*/ 1 w 2901"/>
              <a:gd name="T1" fmla="*/ 1386 h 1386"/>
              <a:gd name="T2" fmla="*/ 2901 w 2901"/>
              <a:gd name="T3" fmla="*/ 1386 h 1386"/>
              <a:gd name="T4" fmla="*/ 2901 w 2901"/>
              <a:gd name="T5" fmla="*/ 0 h 1386"/>
              <a:gd name="T6" fmla="*/ 1540 w 2901"/>
              <a:gd name="T7" fmla="*/ 438 h 1386"/>
              <a:gd name="T8" fmla="*/ 0 w 2901"/>
              <a:gd name="T9" fmla="*/ 720 h 1386"/>
              <a:gd name="T10" fmla="*/ 1 w 2901"/>
              <a:gd name="T11" fmla="*/ 1386 h 1386"/>
              <a:gd name="connsiteX0" fmla="*/ 3 w 10350"/>
              <a:gd name="connsiteY0" fmla="*/ 10300 h 11646"/>
              <a:gd name="connsiteX1" fmla="*/ 10009 w 10350"/>
              <a:gd name="connsiteY1" fmla="*/ 11646 h 11646"/>
              <a:gd name="connsiteX2" fmla="*/ 10000 w 10350"/>
              <a:gd name="connsiteY2" fmla="*/ 300 h 11646"/>
              <a:gd name="connsiteX3" fmla="*/ 5309 w 10350"/>
              <a:gd name="connsiteY3" fmla="*/ 3460 h 11646"/>
              <a:gd name="connsiteX4" fmla="*/ 0 w 10350"/>
              <a:gd name="connsiteY4" fmla="*/ 5495 h 11646"/>
              <a:gd name="connsiteX5" fmla="*/ 3 w 10350"/>
              <a:gd name="connsiteY5" fmla="*/ 10300 h 11646"/>
              <a:gd name="connsiteX0" fmla="*/ 3 w 10952"/>
              <a:gd name="connsiteY0" fmla="*/ 11666 h 12492"/>
              <a:gd name="connsiteX1" fmla="*/ 10009 w 10952"/>
              <a:gd name="connsiteY1" fmla="*/ 11646 h 12492"/>
              <a:gd name="connsiteX2" fmla="*/ 10000 w 10952"/>
              <a:gd name="connsiteY2" fmla="*/ 300 h 12492"/>
              <a:gd name="connsiteX3" fmla="*/ 5309 w 10952"/>
              <a:gd name="connsiteY3" fmla="*/ 3460 h 12492"/>
              <a:gd name="connsiteX4" fmla="*/ 0 w 10952"/>
              <a:gd name="connsiteY4" fmla="*/ 5495 h 12492"/>
              <a:gd name="connsiteX5" fmla="*/ 3 w 10952"/>
              <a:gd name="connsiteY5" fmla="*/ 11666 h 12492"/>
              <a:gd name="connsiteX0" fmla="*/ 3 w 10952"/>
              <a:gd name="connsiteY0" fmla="*/ 11666 h 11666"/>
              <a:gd name="connsiteX1" fmla="*/ 10009 w 10952"/>
              <a:gd name="connsiteY1" fmla="*/ 11646 h 11666"/>
              <a:gd name="connsiteX2" fmla="*/ 10000 w 10952"/>
              <a:gd name="connsiteY2" fmla="*/ 300 h 11666"/>
              <a:gd name="connsiteX3" fmla="*/ 5309 w 10952"/>
              <a:gd name="connsiteY3" fmla="*/ 3460 h 11666"/>
              <a:gd name="connsiteX4" fmla="*/ 0 w 10952"/>
              <a:gd name="connsiteY4" fmla="*/ 5495 h 11666"/>
              <a:gd name="connsiteX5" fmla="*/ 3 w 10952"/>
              <a:gd name="connsiteY5" fmla="*/ 11666 h 11666"/>
              <a:gd name="connsiteX0" fmla="*/ 3 w 10748"/>
              <a:gd name="connsiteY0" fmla="*/ 11666 h 11666"/>
              <a:gd name="connsiteX1" fmla="*/ 10009 w 10748"/>
              <a:gd name="connsiteY1" fmla="*/ 11646 h 11666"/>
              <a:gd name="connsiteX2" fmla="*/ 10000 w 10748"/>
              <a:gd name="connsiteY2" fmla="*/ 300 h 11666"/>
              <a:gd name="connsiteX3" fmla="*/ 5309 w 10748"/>
              <a:gd name="connsiteY3" fmla="*/ 3460 h 11666"/>
              <a:gd name="connsiteX4" fmla="*/ 0 w 10748"/>
              <a:gd name="connsiteY4" fmla="*/ 5495 h 11666"/>
              <a:gd name="connsiteX5" fmla="*/ 3 w 10748"/>
              <a:gd name="connsiteY5" fmla="*/ 11666 h 11666"/>
              <a:gd name="connsiteX0" fmla="*/ 3 w 10009"/>
              <a:gd name="connsiteY0" fmla="*/ 11666 h 11666"/>
              <a:gd name="connsiteX1" fmla="*/ 10009 w 10009"/>
              <a:gd name="connsiteY1" fmla="*/ 11646 h 11666"/>
              <a:gd name="connsiteX2" fmla="*/ 10000 w 10009"/>
              <a:gd name="connsiteY2" fmla="*/ 300 h 11666"/>
              <a:gd name="connsiteX3" fmla="*/ 5309 w 10009"/>
              <a:gd name="connsiteY3" fmla="*/ 3460 h 11666"/>
              <a:gd name="connsiteX4" fmla="*/ 0 w 10009"/>
              <a:gd name="connsiteY4" fmla="*/ 5495 h 11666"/>
              <a:gd name="connsiteX5" fmla="*/ 3 w 10009"/>
              <a:gd name="connsiteY5" fmla="*/ 11666 h 11666"/>
              <a:gd name="connsiteX0" fmla="*/ 3 w 10000"/>
              <a:gd name="connsiteY0" fmla="*/ 11666 h 11666"/>
              <a:gd name="connsiteX1" fmla="*/ 10000 w 10000"/>
              <a:gd name="connsiteY1" fmla="*/ 11665 h 11666"/>
              <a:gd name="connsiteX2" fmla="*/ 10000 w 10000"/>
              <a:gd name="connsiteY2" fmla="*/ 300 h 11666"/>
              <a:gd name="connsiteX3" fmla="*/ 5309 w 10000"/>
              <a:gd name="connsiteY3" fmla="*/ 3460 h 11666"/>
              <a:gd name="connsiteX4" fmla="*/ 0 w 10000"/>
              <a:gd name="connsiteY4" fmla="*/ 5495 h 11666"/>
              <a:gd name="connsiteX5" fmla="*/ 3 w 10000"/>
              <a:gd name="connsiteY5" fmla="*/ 11666 h 1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666">
                <a:moveTo>
                  <a:pt x="3" y="11666"/>
                </a:moveTo>
                <a:lnTo>
                  <a:pt x="10000" y="11665"/>
                </a:lnTo>
                <a:cubicBezTo>
                  <a:pt x="9988" y="8482"/>
                  <a:pt x="10004" y="5973"/>
                  <a:pt x="10000" y="300"/>
                </a:cubicBezTo>
                <a:cubicBezTo>
                  <a:pt x="9217" y="-1064"/>
                  <a:pt x="6973" y="2609"/>
                  <a:pt x="5309" y="3460"/>
                </a:cubicBezTo>
                <a:cubicBezTo>
                  <a:pt x="3640" y="4312"/>
                  <a:pt x="0" y="5495"/>
                  <a:pt x="0" y="5495"/>
                </a:cubicBezTo>
                <a:cubicBezTo>
                  <a:pt x="1" y="7097"/>
                  <a:pt x="2" y="10064"/>
                  <a:pt x="3" y="11666"/>
                </a:cubicBezTo>
                <a:close/>
              </a:path>
            </a:pathLst>
          </a:custGeom>
          <a:gradFill>
            <a:gsLst>
              <a:gs pos="2000">
                <a:srgbClr val="FEBC30"/>
              </a:gs>
              <a:gs pos="84000">
                <a:srgbClr val="FFE62B"/>
              </a:gs>
            </a:gsLst>
            <a:lin ang="6600000" scaled="0"/>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b="0">
              <a:solidFill>
                <a:prstClr val="black"/>
              </a:solidFill>
              <a:latin typeface="Calibri"/>
              <a:ea typeface="MS PGothic" pitchFamily="34" charset="-128"/>
            </a:endParaRPr>
          </a:p>
        </p:txBody>
      </p:sp>
      <p:sp>
        <p:nvSpPr>
          <p:cNvPr id="9" name="Freeform 6"/>
          <p:cNvSpPr>
            <a:spLocks/>
          </p:cNvSpPr>
          <p:nvPr userDrawn="1"/>
        </p:nvSpPr>
        <p:spPr bwMode="auto">
          <a:xfrm flipH="1">
            <a:off x="-3174" y="175155"/>
            <a:ext cx="9147174" cy="4021137"/>
          </a:xfrm>
          <a:custGeom>
            <a:avLst/>
            <a:gdLst>
              <a:gd name="T0" fmla="*/ 0 w 2898"/>
              <a:gd name="T1" fmla="*/ 1266 h 1266"/>
              <a:gd name="T2" fmla="*/ 0 w 2898"/>
              <a:gd name="T3" fmla="*/ 1148 h 1266"/>
              <a:gd name="T4" fmla="*/ 1502 w 2898"/>
              <a:gd name="T5" fmla="*/ 659 h 1266"/>
              <a:gd name="T6" fmla="*/ 2898 w 2898"/>
              <a:gd name="T7" fmla="*/ 0 h 1266"/>
              <a:gd name="T8" fmla="*/ 2898 w 2898"/>
              <a:gd name="T9" fmla="*/ 544 h 1266"/>
              <a:gd name="T10" fmla="*/ 1445 w 2898"/>
              <a:gd name="T11" fmla="*/ 1004 h 1266"/>
              <a:gd name="T12" fmla="*/ 0 w 2898"/>
              <a:gd name="T13" fmla="*/ 1266 h 1266"/>
            </a:gdLst>
            <a:ahLst/>
            <a:cxnLst>
              <a:cxn ang="0">
                <a:pos x="T0" y="T1"/>
              </a:cxn>
              <a:cxn ang="0">
                <a:pos x="T2" y="T3"/>
              </a:cxn>
              <a:cxn ang="0">
                <a:pos x="T4" y="T5"/>
              </a:cxn>
              <a:cxn ang="0">
                <a:pos x="T6" y="T7"/>
              </a:cxn>
              <a:cxn ang="0">
                <a:pos x="T8" y="T9"/>
              </a:cxn>
              <a:cxn ang="0">
                <a:pos x="T10" y="T11"/>
              </a:cxn>
              <a:cxn ang="0">
                <a:pos x="T12" y="T13"/>
              </a:cxn>
            </a:cxnLst>
            <a:rect l="0" t="0" r="r" b="b"/>
            <a:pathLst>
              <a:path w="2898" h="1266">
                <a:moveTo>
                  <a:pt x="0" y="1266"/>
                </a:moveTo>
                <a:cubicBezTo>
                  <a:pt x="0" y="1148"/>
                  <a:pt x="0" y="1148"/>
                  <a:pt x="0" y="1148"/>
                </a:cubicBezTo>
                <a:cubicBezTo>
                  <a:pt x="0" y="1148"/>
                  <a:pt x="732" y="968"/>
                  <a:pt x="1502" y="659"/>
                </a:cubicBezTo>
                <a:cubicBezTo>
                  <a:pt x="2098" y="420"/>
                  <a:pt x="2898" y="0"/>
                  <a:pt x="2898" y="0"/>
                </a:cubicBezTo>
                <a:cubicBezTo>
                  <a:pt x="2898" y="544"/>
                  <a:pt x="2898" y="544"/>
                  <a:pt x="2898" y="544"/>
                </a:cubicBezTo>
                <a:cubicBezTo>
                  <a:pt x="2898" y="544"/>
                  <a:pt x="2116" y="845"/>
                  <a:pt x="1445" y="1004"/>
                </a:cubicBezTo>
                <a:cubicBezTo>
                  <a:pt x="717" y="1177"/>
                  <a:pt x="0" y="1266"/>
                  <a:pt x="0" y="1266"/>
                </a:cubicBezTo>
                <a:close/>
              </a:path>
            </a:pathLst>
          </a:custGeom>
          <a:gradFill>
            <a:gsLst>
              <a:gs pos="21000">
                <a:srgbClr val="0073BB"/>
              </a:gs>
              <a:gs pos="65000">
                <a:srgbClr val="064DA1"/>
              </a:gs>
            </a:gsLst>
            <a:lin ang="9600000" scaled="0"/>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b="0">
              <a:solidFill>
                <a:prstClr val="black"/>
              </a:solidFill>
              <a:latin typeface="Calibri"/>
              <a:ea typeface="MS PGothic" pitchFamily="34" charset="-128"/>
            </a:endParaRPr>
          </a:p>
        </p:txBody>
      </p:sp>
      <p:sp>
        <p:nvSpPr>
          <p:cNvPr id="38" name="Date Placeholder 3"/>
          <p:cNvSpPr>
            <a:spLocks noGrp="1"/>
          </p:cNvSpPr>
          <p:nvPr>
            <p:ph type="dt" sz="half" idx="10"/>
          </p:nvPr>
        </p:nvSpPr>
        <p:spPr>
          <a:xfrm>
            <a:off x="679452" y="4222753"/>
            <a:ext cx="1629040" cy="365125"/>
          </a:xfrm>
        </p:spPr>
        <p:txBody>
          <a:bodyPr/>
          <a:lstStyle>
            <a:lvl1pPr algn="r">
              <a:defRPr sz="1800">
                <a:solidFill>
                  <a:schemeClr val="bg1"/>
                </a:solidFill>
              </a:defRPr>
            </a:lvl1pPr>
          </a:lstStyle>
          <a:p>
            <a:endParaRPr lang="en-US" sz="2400" b="1">
              <a:solidFill>
                <a:srgbClr val="0071BA"/>
              </a:solidFill>
            </a:endParaRPr>
          </a:p>
        </p:txBody>
      </p:sp>
      <p:pic>
        <p:nvPicPr>
          <p:cNvPr id="37" name="Picture 3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04605" y="579120"/>
            <a:ext cx="3597995" cy="1563463"/>
          </a:xfrm>
          <a:prstGeom prst="rect">
            <a:avLst/>
          </a:prstGeom>
        </p:spPr>
      </p:pic>
      <p:sp>
        <p:nvSpPr>
          <p:cNvPr id="10" name="Title 1"/>
          <p:cNvSpPr txBox="1">
            <a:spLocks/>
          </p:cNvSpPr>
          <p:nvPr userDrawn="1"/>
        </p:nvSpPr>
        <p:spPr>
          <a:xfrm>
            <a:off x="2421466" y="4174066"/>
            <a:ext cx="6443134" cy="741363"/>
          </a:xfrm>
          <a:prstGeom prst="rect">
            <a:avLst/>
          </a:prstGeom>
        </p:spPr>
        <p:txBody>
          <a:bodyPr vert="horz" lIns="91440" tIns="45720" rIns="91440" bIns="45720" rtlCol="0" anchor="t" anchorCtr="0">
            <a:normAutofit/>
          </a:bodyPr>
          <a:lstStyle>
            <a:lvl1pPr algn="l" defTabSz="685800" rtl="0" eaLnBrk="1" latinLnBrk="0" hangingPunct="1">
              <a:lnSpc>
                <a:spcPct val="90000"/>
              </a:lnSpc>
              <a:spcBef>
                <a:spcPct val="0"/>
              </a:spcBef>
              <a:buNone/>
              <a:defRPr lang="en-US" sz="2800" b="1" kern="1200">
                <a:solidFill>
                  <a:srgbClr val="014CA0"/>
                </a:solidFill>
                <a:latin typeface="Calibri Light" panose="020F0302020204030204" pitchFamily="34" charset="0"/>
                <a:ea typeface="+mj-ea"/>
                <a:cs typeface="+mj-cs"/>
              </a:defRPr>
            </a:lvl1pPr>
          </a:lstStyle>
          <a:p>
            <a:pPr fontAlgn="auto">
              <a:spcAft>
                <a:spcPts val="0"/>
              </a:spcAft>
            </a:pPr>
            <a:r>
              <a:rPr lang="fr-BE"/>
              <a:t>THANK YOU</a:t>
            </a:r>
          </a:p>
        </p:txBody>
      </p:sp>
    </p:spTree>
    <p:extLst>
      <p:ext uri="{BB962C8B-B14F-4D97-AF65-F5344CB8AC3E}">
        <p14:creationId xmlns:p14="http://schemas.microsoft.com/office/powerpoint/2010/main" val="271323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solidFill>
              <a:srgbClr val="0F5494"/>
            </a:solidFill>
            <a:miter lim="800000"/>
            <a:headEnd/>
            <a:tailEnd/>
          </a:ln>
          <a:effectLst>
            <a:outerShdw blurRad="63500" dist="23000" dir="5400000" rotWithShape="0">
              <a:srgbClr val="000000">
                <a:alpha val="34998"/>
              </a:srgbClr>
            </a:outerShdw>
          </a:effectLst>
        </p:spPr>
        <p:txBody>
          <a:bodyPr anchor="ctr"/>
          <a:lstStyle>
            <a:lvl1pPr defTabSz="457200" eaLnBrk="0" hangingPunct="0">
              <a:defRPr sz="7600" b="1">
                <a:solidFill>
                  <a:srgbClr val="FFD624"/>
                </a:solidFill>
                <a:latin typeface="Verdana" pitchFamily="34" charset="0"/>
              </a:defRPr>
            </a:lvl1pPr>
            <a:lvl2pPr marL="742950" indent="-285750" defTabSz="457200" eaLnBrk="0" hangingPunct="0">
              <a:defRPr sz="7600" b="1">
                <a:solidFill>
                  <a:srgbClr val="FFD624"/>
                </a:solidFill>
                <a:latin typeface="Verdana" pitchFamily="34" charset="0"/>
              </a:defRPr>
            </a:lvl2pPr>
            <a:lvl3pPr marL="1143000" indent="-228600" defTabSz="457200" eaLnBrk="0" hangingPunct="0">
              <a:defRPr sz="7600" b="1">
                <a:solidFill>
                  <a:srgbClr val="FFD624"/>
                </a:solidFill>
                <a:latin typeface="Verdana" pitchFamily="34" charset="0"/>
              </a:defRPr>
            </a:lvl3pPr>
            <a:lvl4pPr marL="1600200" indent="-228600" defTabSz="457200" eaLnBrk="0" hangingPunct="0">
              <a:defRPr sz="7600" b="1">
                <a:solidFill>
                  <a:srgbClr val="FFD624"/>
                </a:solidFill>
                <a:latin typeface="Verdana" pitchFamily="34" charset="0"/>
              </a:defRPr>
            </a:lvl4pPr>
            <a:lvl5pPr marL="2057400" indent="-228600" defTabSz="457200" eaLnBrk="0" hangingPunct="0">
              <a:defRPr sz="7600" b="1">
                <a:solidFill>
                  <a:srgbClr val="FFD624"/>
                </a:solidFill>
                <a:latin typeface="Verdana" pitchFamily="34" charset="0"/>
              </a:defRPr>
            </a:lvl5pPr>
            <a:lvl6pPr marL="2514600" indent="-228600" defTabSz="457200" eaLnBrk="0" fontAlgn="base" hangingPunct="0">
              <a:spcBef>
                <a:spcPct val="0"/>
              </a:spcBef>
              <a:spcAft>
                <a:spcPct val="0"/>
              </a:spcAft>
              <a:defRPr sz="7600" b="1">
                <a:solidFill>
                  <a:srgbClr val="FFD624"/>
                </a:solidFill>
                <a:latin typeface="Verdana" pitchFamily="34" charset="0"/>
              </a:defRPr>
            </a:lvl6pPr>
            <a:lvl7pPr marL="2971800" indent="-228600" defTabSz="457200" eaLnBrk="0" fontAlgn="base" hangingPunct="0">
              <a:spcBef>
                <a:spcPct val="0"/>
              </a:spcBef>
              <a:spcAft>
                <a:spcPct val="0"/>
              </a:spcAft>
              <a:defRPr sz="7600" b="1">
                <a:solidFill>
                  <a:srgbClr val="FFD624"/>
                </a:solidFill>
                <a:latin typeface="Verdana" pitchFamily="34" charset="0"/>
              </a:defRPr>
            </a:lvl7pPr>
            <a:lvl8pPr marL="3429000" indent="-228600" defTabSz="457200" eaLnBrk="0" fontAlgn="base" hangingPunct="0">
              <a:spcBef>
                <a:spcPct val="0"/>
              </a:spcBef>
              <a:spcAft>
                <a:spcPct val="0"/>
              </a:spcAft>
              <a:defRPr sz="7600" b="1">
                <a:solidFill>
                  <a:srgbClr val="FFD624"/>
                </a:solidFill>
                <a:latin typeface="Verdana" pitchFamily="34" charset="0"/>
              </a:defRPr>
            </a:lvl8pPr>
            <a:lvl9pPr marL="3886200" indent="-228600" defTabSz="457200" eaLnBrk="0" fontAlgn="base" hangingPunct="0">
              <a:spcBef>
                <a:spcPct val="0"/>
              </a:spcBef>
              <a:spcAft>
                <a:spcPct val="0"/>
              </a:spcAft>
              <a:defRPr sz="7600" b="1">
                <a:solidFill>
                  <a:srgbClr val="FFD624"/>
                </a:solidFill>
                <a:latin typeface="Verdana" pitchFamily="34" charset="0"/>
              </a:defRPr>
            </a:lvl9pPr>
          </a:lstStyle>
          <a:p>
            <a:pPr algn="ctr" eaLnBrk="1" hangingPunct="1">
              <a:defRPr/>
            </a:pPr>
            <a:endParaRPr lang="en-US" altLang="en-US" sz="1800" b="0" smtClean="0">
              <a:solidFill>
                <a:srgbClr val="FFFFFF"/>
              </a:solidFill>
              <a:ea typeface="MS PGothic" pitchFamily="34" charset="-128"/>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4267200" y="6659563"/>
            <a:ext cx="611188" cy="215900"/>
          </a:xfrm>
          <a:prstGeom prst="rect">
            <a:avLst/>
          </a:prstGeom>
          <a:solidFill>
            <a:srgbClr val="133176"/>
          </a:solidFill>
          <a:ln w="9525">
            <a:solidFill>
              <a:srgbClr val="133176"/>
            </a:solidFill>
            <a:miter lim="800000"/>
            <a:headEnd/>
            <a:tailEnd/>
          </a:ln>
          <a:effectLst>
            <a:outerShdw blurRad="40000" dist="23000" dir="5400000" rotWithShape="0">
              <a:srgbClr val="808080">
                <a:alpha val="34998"/>
              </a:srgbClr>
            </a:outerShdw>
          </a:effectLst>
        </p:spPr>
        <p:txBody>
          <a:bodyPr anchor="ctr"/>
          <a:lstStyle/>
          <a:p>
            <a:pPr algn="ctr" defTabSz="457200" fontAlgn="auto">
              <a:spcBef>
                <a:spcPts val="0"/>
              </a:spcBef>
              <a:spcAft>
                <a:spcPts val="0"/>
              </a:spcAft>
              <a:defRPr/>
            </a:pPr>
            <a:endParaRPr lang="en-US" sz="1800" b="0">
              <a:solidFill>
                <a:srgbClr val="FFFFFF"/>
              </a:solidFill>
              <a:latin typeface="Verdana"/>
              <a:ea typeface="MS PGothic" pitchFamily="34" charset="-128"/>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smtClean="0"/>
              <a:t>Click to edit Master title style</a:t>
            </a:r>
            <a:endParaRPr lang="en-GB" altLang="en-US"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smtClean="0"/>
              <a:t>Click to edit Master subtitle style</a:t>
            </a:r>
            <a:endParaRPr lang="en-GB" altLang="en-US" noProof="0" smtClean="0"/>
          </a:p>
        </p:txBody>
      </p:sp>
      <p:sp>
        <p:nvSpPr>
          <p:cNvPr id="7" name="Rectangle 6"/>
          <p:cNvSpPr>
            <a:spLocks noGrp="1" noChangeArrowheads="1"/>
          </p:cNvSpPr>
          <p:nvPr>
            <p:ph type="dt" sz="half" idx="10"/>
          </p:nvPr>
        </p:nvSpPr>
        <p:spPr/>
        <p:txBody>
          <a:bodyPr/>
          <a:lstStyle>
            <a:lvl1pPr>
              <a:defRPr sz="1200" b="1">
                <a:solidFill>
                  <a:srgbClr val="FFFFFF"/>
                </a:solidFill>
                <a:latin typeface="+mn-lt"/>
              </a:defRPr>
            </a:lvl1pPr>
          </a:lstStyle>
          <a:p>
            <a:pPr>
              <a:defRPr/>
            </a:pPr>
            <a:endParaRPr lang="en-GB" altLang="en-US"/>
          </a:p>
        </p:txBody>
      </p:sp>
      <p:sp>
        <p:nvSpPr>
          <p:cNvPr id="8" name="Rectangle 7"/>
          <p:cNvSpPr>
            <a:spLocks noGrp="1" noChangeArrowheads="1"/>
          </p:cNvSpPr>
          <p:nvPr>
            <p:ph type="ftr" sz="quarter" idx="11"/>
          </p:nvPr>
        </p:nvSpPr>
        <p:spPr/>
        <p:txBody>
          <a:bodyPr/>
          <a:lstStyle>
            <a:lvl1pPr>
              <a:defRPr b="1">
                <a:solidFill>
                  <a:srgbClr val="FFFFFF"/>
                </a:solidFill>
                <a:latin typeface="+mn-lt"/>
              </a:defRPr>
            </a:lvl1pPr>
          </a:lstStyle>
          <a:p>
            <a:pPr>
              <a:defRPr/>
            </a:pPr>
            <a:endParaRPr lang="en-GB" altLang="en-US"/>
          </a:p>
        </p:txBody>
      </p:sp>
      <p:sp>
        <p:nvSpPr>
          <p:cNvPr id="9" name="Rectangle 8"/>
          <p:cNvSpPr>
            <a:spLocks noGrp="1" noChangeArrowheads="1"/>
          </p:cNvSpPr>
          <p:nvPr>
            <p:ph type="sldNum" sz="quarter" idx="12"/>
          </p:nvPr>
        </p:nvSpPr>
        <p:spPr/>
        <p:txBody>
          <a:bodyPr/>
          <a:lstStyle>
            <a:lvl1pPr>
              <a:defRPr b="1">
                <a:solidFill>
                  <a:srgbClr val="FFFFFF"/>
                </a:solidFill>
                <a:latin typeface="Verdana" pitchFamily="34" charset="0"/>
              </a:defRPr>
            </a:lvl1pPr>
          </a:lstStyle>
          <a:p>
            <a:pPr>
              <a:defRPr/>
            </a:pPr>
            <a:fld id="{BC31C263-DD64-45CE-A2A6-C5E9DE89AE27}" type="slidenum">
              <a:rPr lang="en-GB" altLang="en-US"/>
              <a:pPr>
                <a:defRPr/>
              </a:pPr>
              <a:t>‹#›</a:t>
            </a:fld>
            <a:endParaRPr lang="en-GB" altLang="en-US"/>
          </a:p>
        </p:txBody>
      </p:sp>
    </p:spTree>
    <p:extLst>
      <p:ext uri="{BB962C8B-B14F-4D97-AF65-F5344CB8AC3E}">
        <p14:creationId xmlns:p14="http://schemas.microsoft.com/office/powerpoint/2010/main" val="19815265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b="1"/>
            </a:lvl1pPr>
          </a:lstStyle>
          <a:p>
            <a:pPr>
              <a:defRPr/>
            </a:pPr>
            <a:endParaRPr lang="en-GB" altLang="en-US"/>
          </a:p>
        </p:txBody>
      </p:sp>
      <p:sp>
        <p:nvSpPr>
          <p:cNvPr id="5" name="Footer Placeholder 4"/>
          <p:cNvSpPr>
            <a:spLocks noGrp="1"/>
          </p:cNvSpPr>
          <p:nvPr>
            <p:ph type="ftr" sz="quarter" idx="11"/>
          </p:nvPr>
        </p:nvSpPr>
        <p:spPr/>
        <p:txBody>
          <a:bodyPr/>
          <a:lstStyle>
            <a:lvl1pPr>
              <a:defRPr b="1"/>
            </a:lvl1pPr>
          </a:lstStyle>
          <a:p>
            <a:pPr>
              <a:defRPr/>
            </a:pPr>
            <a:endParaRPr lang="en-GB" altLang="en-US"/>
          </a:p>
        </p:txBody>
      </p:sp>
      <p:sp>
        <p:nvSpPr>
          <p:cNvPr id="6" name="Slide Number Placeholder 5"/>
          <p:cNvSpPr>
            <a:spLocks noGrp="1"/>
          </p:cNvSpPr>
          <p:nvPr>
            <p:ph type="sldNum" sz="quarter" idx="12"/>
          </p:nvPr>
        </p:nvSpPr>
        <p:spPr/>
        <p:txBody>
          <a:bodyPr/>
          <a:lstStyle>
            <a:lvl1pPr>
              <a:defRPr b="1"/>
            </a:lvl1pPr>
          </a:lstStyle>
          <a:p>
            <a:pPr>
              <a:defRPr/>
            </a:pPr>
            <a:fld id="{437F22AD-E70F-44AA-8E1B-5270822DD326}" type="slidenum">
              <a:rPr lang="en-GB" altLang="en-US"/>
              <a:pPr>
                <a:defRPr/>
              </a:pPr>
              <a:t>‹#›</a:t>
            </a:fld>
            <a:endParaRPr lang="en-GB" altLang="en-US"/>
          </a:p>
        </p:txBody>
      </p:sp>
    </p:spTree>
    <p:extLst>
      <p:ext uri="{BB962C8B-B14F-4D97-AF65-F5344CB8AC3E}">
        <p14:creationId xmlns:p14="http://schemas.microsoft.com/office/powerpoint/2010/main" val="23767968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b="1"/>
            </a:lvl1pPr>
          </a:lstStyle>
          <a:p>
            <a:pPr>
              <a:defRPr/>
            </a:pPr>
            <a:endParaRPr lang="en-GB" altLang="en-US"/>
          </a:p>
        </p:txBody>
      </p:sp>
      <p:sp>
        <p:nvSpPr>
          <p:cNvPr id="5" name="Footer Placeholder 4"/>
          <p:cNvSpPr>
            <a:spLocks noGrp="1"/>
          </p:cNvSpPr>
          <p:nvPr>
            <p:ph type="ftr" sz="quarter" idx="11"/>
          </p:nvPr>
        </p:nvSpPr>
        <p:spPr/>
        <p:txBody>
          <a:bodyPr/>
          <a:lstStyle>
            <a:lvl1pPr>
              <a:defRPr b="1"/>
            </a:lvl1pPr>
          </a:lstStyle>
          <a:p>
            <a:pPr>
              <a:defRPr/>
            </a:pPr>
            <a:endParaRPr lang="en-GB" altLang="en-US"/>
          </a:p>
        </p:txBody>
      </p:sp>
      <p:sp>
        <p:nvSpPr>
          <p:cNvPr id="6" name="Slide Number Placeholder 5"/>
          <p:cNvSpPr>
            <a:spLocks noGrp="1"/>
          </p:cNvSpPr>
          <p:nvPr>
            <p:ph type="sldNum" sz="quarter" idx="12"/>
          </p:nvPr>
        </p:nvSpPr>
        <p:spPr/>
        <p:txBody>
          <a:bodyPr/>
          <a:lstStyle>
            <a:lvl1pPr>
              <a:defRPr b="1"/>
            </a:lvl1pPr>
          </a:lstStyle>
          <a:p>
            <a:pPr>
              <a:defRPr/>
            </a:pPr>
            <a:fld id="{4A544DB7-2972-44DB-86F5-20EBBB774CC8}" type="slidenum">
              <a:rPr lang="en-GB" altLang="en-US"/>
              <a:pPr>
                <a:defRPr/>
              </a:pPr>
              <a:t>‹#›</a:t>
            </a:fld>
            <a:endParaRPr lang="en-GB" altLang="en-US"/>
          </a:p>
        </p:txBody>
      </p:sp>
    </p:spTree>
    <p:extLst>
      <p:ext uri="{BB962C8B-B14F-4D97-AF65-F5344CB8AC3E}">
        <p14:creationId xmlns:p14="http://schemas.microsoft.com/office/powerpoint/2010/main" val="11836471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b="1"/>
            </a:lvl1pPr>
          </a:lstStyle>
          <a:p>
            <a:pPr>
              <a:defRPr/>
            </a:pPr>
            <a:endParaRPr lang="en-GB" altLang="en-US"/>
          </a:p>
        </p:txBody>
      </p:sp>
      <p:sp>
        <p:nvSpPr>
          <p:cNvPr id="6" name="Footer Placeholder 5"/>
          <p:cNvSpPr>
            <a:spLocks noGrp="1"/>
          </p:cNvSpPr>
          <p:nvPr>
            <p:ph type="ftr" sz="quarter" idx="11"/>
          </p:nvPr>
        </p:nvSpPr>
        <p:spPr/>
        <p:txBody>
          <a:bodyPr/>
          <a:lstStyle>
            <a:lvl1pPr>
              <a:defRPr b="1"/>
            </a:lvl1pPr>
          </a:lstStyle>
          <a:p>
            <a:pPr>
              <a:defRPr/>
            </a:pPr>
            <a:endParaRPr lang="en-GB" altLang="en-US"/>
          </a:p>
        </p:txBody>
      </p:sp>
      <p:sp>
        <p:nvSpPr>
          <p:cNvPr id="7" name="Slide Number Placeholder 6"/>
          <p:cNvSpPr>
            <a:spLocks noGrp="1"/>
          </p:cNvSpPr>
          <p:nvPr>
            <p:ph type="sldNum" sz="quarter" idx="12"/>
          </p:nvPr>
        </p:nvSpPr>
        <p:spPr/>
        <p:txBody>
          <a:bodyPr/>
          <a:lstStyle>
            <a:lvl1pPr>
              <a:defRPr b="1"/>
            </a:lvl1pPr>
          </a:lstStyle>
          <a:p>
            <a:pPr>
              <a:defRPr/>
            </a:pPr>
            <a:fld id="{0C91134F-DA23-47B6-B88A-D415DA025BB2}" type="slidenum">
              <a:rPr lang="en-GB" altLang="en-US"/>
              <a:pPr>
                <a:defRPr/>
              </a:pPr>
              <a:t>‹#›</a:t>
            </a:fld>
            <a:endParaRPr lang="en-GB" altLang="en-US"/>
          </a:p>
        </p:txBody>
      </p:sp>
    </p:spTree>
    <p:extLst>
      <p:ext uri="{BB962C8B-B14F-4D97-AF65-F5344CB8AC3E}">
        <p14:creationId xmlns:p14="http://schemas.microsoft.com/office/powerpoint/2010/main" val="12527215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b="1"/>
            </a:lvl1pPr>
          </a:lstStyle>
          <a:p>
            <a:pPr>
              <a:defRPr/>
            </a:pPr>
            <a:endParaRPr lang="en-GB" altLang="en-US"/>
          </a:p>
        </p:txBody>
      </p:sp>
      <p:sp>
        <p:nvSpPr>
          <p:cNvPr id="8" name="Footer Placeholder 7"/>
          <p:cNvSpPr>
            <a:spLocks noGrp="1"/>
          </p:cNvSpPr>
          <p:nvPr>
            <p:ph type="ftr" sz="quarter" idx="11"/>
          </p:nvPr>
        </p:nvSpPr>
        <p:spPr/>
        <p:txBody>
          <a:bodyPr/>
          <a:lstStyle>
            <a:lvl1pPr>
              <a:defRPr b="1"/>
            </a:lvl1pPr>
          </a:lstStyle>
          <a:p>
            <a:pPr>
              <a:defRPr/>
            </a:pPr>
            <a:endParaRPr lang="en-GB" altLang="en-US"/>
          </a:p>
        </p:txBody>
      </p:sp>
      <p:sp>
        <p:nvSpPr>
          <p:cNvPr id="9" name="Slide Number Placeholder 8"/>
          <p:cNvSpPr>
            <a:spLocks noGrp="1"/>
          </p:cNvSpPr>
          <p:nvPr>
            <p:ph type="sldNum" sz="quarter" idx="12"/>
          </p:nvPr>
        </p:nvSpPr>
        <p:spPr/>
        <p:txBody>
          <a:bodyPr/>
          <a:lstStyle>
            <a:lvl1pPr>
              <a:defRPr b="1"/>
            </a:lvl1pPr>
          </a:lstStyle>
          <a:p>
            <a:pPr>
              <a:defRPr/>
            </a:pPr>
            <a:fld id="{AF191914-A257-4FDF-886E-44EFD3BE7B73}" type="slidenum">
              <a:rPr lang="en-GB" altLang="en-US"/>
              <a:pPr>
                <a:defRPr/>
              </a:pPr>
              <a:t>‹#›</a:t>
            </a:fld>
            <a:endParaRPr lang="en-GB" altLang="en-US"/>
          </a:p>
        </p:txBody>
      </p:sp>
    </p:spTree>
    <p:extLst>
      <p:ext uri="{BB962C8B-B14F-4D97-AF65-F5344CB8AC3E}">
        <p14:creationId xmlns:p14="http://schemas.microsoft.com/office/powerpoint/2010/main" val="1639619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b="1"/>
            </a:lvl1pPr>
          </a:lstStyle>
          <a:p>
            <a:pPr>
              <a:defRPr/>
            </a:pPr>
            <a:endParaRPr lang="en-GB" altLang="en-US"/>
          </a:p>
        </p:txBody>
      </p:sp>
      <p:sp>
        <p:nvSpPr>
          <p:cNvPr id="4" name="Footer Placeholder 3"/>
          <p:cNvSpPr>
            <a:spLocks noGrp="1"/>
          </p:cNvSpPr>
          <p:nvPr>
            <p:ph type="ftr" sz="quarter" idx="11"/>
          </p:nvPr>
        </p:nvSpPr>
        <p:spPr/>
        <p:txBody>
          <a:bodyPr/>
          <a:lstStyle>
            <a:lvl1pPr>
              <a:defRPr b="1"/>
            </a:lvl1pPr>
          </a:lstStyle>
          <a:p>
            <a:pPr>
              <a:defRPr/>
            </a:pPr>
            <a:endParaRPr lang="en-GB" altLang="en-US"/>
          </a:p>
        </p:txBody>
      </p:sp>
      <p:sp>
        <p:nvSpPr>
          <p:cNvPr id="5" name="Slide Number Placeholder 4"/>
          <p:cNvSpPr>
            <a:spLocks noGrp="1"/>
          </p:cNvSpPr>
          <p:nvPr>
            <p:ph type="sldNum" sz="quarter" idx="12"/>
          </p:nvPr>
        </p:nvSpPr>
        <p:spPr/>
        <p:txBody>
          <a:bodyPr/>
          <a:lstStyle>
            <a:lvl1pPr>
              <a:defRPr b="1"/>
            </a:lvl1pPr>
          </a:lstStyle>
          <a:p>
            <a:pPr>
              <a:defRPr/>
            </a:pPr>
            <a:fld id="{7C279A21-C174-484D-9200-67A577A6B6C2}" type="slidenum">
              <a:rPr lang="en-GB" altLang="en-US"/>
              <a:pPr>
                <a:defRPr/>
              </a:pPr>
              <a:t>‹#›</a:t>
            </a:fld>
            <a:endParaRPr lang="en-GB" altLang="en-US"/>
          </a:p>
        </p:txBody>
      </p:sp>
    </p:spTree>
    <p:extLst>
      <p:ext uri="{BB962C8B-B14F-4D97-AF65-F5344CB8AC3E}">
        <p14:creationId xmlns:p14="http://schemas.microsoft.com/office/powerpoint/2010/main" val="2276988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1"/>
            </a:lvl1pPr>
          </a:lstStyle>
          <a:p>
            <a:pPr>
              <a:defRPr/>
            </a:pPr>
            <a:endParaRPr lang="en-GB" altLang="en-US"/>
          </a:p>
        </p:txBody>
      </p:sp>
      <p:sp>
        <p:nvSpPr>
          <p:cNvPr id="3" name="Footer Placeholder 2"/>
          <p:cNvSpPr>
            <a:spLocks noGrp="1"/>
          </p:cNvSpPr>
          <p:nvPr>
            <p:ph type="ftr" sz="quarter" idx="11"/>
          </p:nvPr>
        </p:nvSpPr>
        <p:spPr/>
        <p:txBody>
          <a:bodyPr/>
          <a:lstStyle>
            <a:lvl1pPr>
              <a:defRPr b="1"/>
            </a:lvl1pPr>
          </a:lstStyle>
          <a:p>
            <a:pPr>
              <a:defRPr/>
            </a:pPr>
            <a:endParaRPr lang="en-GB" altLang="en-US"/>
          </a:p>
        </p:txBody>
      </p:sp>
      <p:sp>
        <p:nvSpPr>
          <p:cNvPr id="4" name="Slide Number Placeholder 3"/>
          <p:cNvSpPr>
            <a:spLocks noGrp="1"/>
          </p:cNvSpPr>
          <p:nvPr>
            <p:ph type="sldNum" sz="quarter" idx="12"/>
          </p:nvPr>
        </p:nvSpPr>
        <p:spPr/>
        <p:txBody>
          <a:bodyPr/>
          <a:lstStyle>
            <a:lvl1pPr>
              <a:defRPr b="1"/>
            </a:lvl1pPr>
          </a:lstStyle>
          <a:p>
            <a:pPr>
              <a:defRPr/>
            </a:pPr>
            <a:fld id="{3919780A-3879-4A0C-B8F1-678FFB33B17F}" type="slidenum">
              <a:rPr lang="en-GB" altLang="en-US"/>
              <a:pPr>
                <a:defRPr/>
              </a:pPr>
              <a:t>‹#›</a:t>
            </a:fld>
            <a:endParaRPr lang="en-GB" altLang="en-US"/>
          </a:p>
        </p:txBody>
      </p:sp>
    </p:spTree>
    <p:extLst>
      <p:ext uri="{BB962C8B-B14F-4D97-AF65-F5344CB8AC3E}">
        <p14:creationId xmlns:p14="http://schemas.microsoft.com/office/powerpoint/2010/main" val="1229006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9338" y="1339850"/>
            <a:ext cx="8155550" cy="936625"/>
          </a:xfrm>
        </p:spPr>
        <p:txBody>
          <a:bodyPr/>
          <a:lstStyle>
            <a:lvl1pPr>
              <a:defRPr/>
            </a:lvl1pPr>
          </a:lstStyle>
          <a:p>
            <a:r>
              <a:rPr lang="en-US" smtClean="0"/>
              <a:t>Click to edit Master title style</a:t>
            </a:r>
            <a:endParaRPr lang="en-GB" dirty="0"/>
          </a:p>
        </p:txBody>
      </p:sp>
      <p:sp>
        <p:nvSpPr>
          <p:cNvPr id="3" name="Content Placeholder 2"/>
          <p:cNvSpPr>
            <a:spLocks noGrp="1"/>
          </p:cNvSpPr>
          <p:nvPr>
            <p:ph idx="1"/>
          </p:nvPr>
        </p:nvSpPr>
        <p:spPr>
          <a:xfrm>
            <a:off x="469338" y="2492375"/>
            <a:ext cx="8217462"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3F1EB300-3022-4D51-B66E-4CF5F25705EE}" type="slidenum">
              <a:rPr lang="en-GB" altLang="en-US">
                <a:solidFill>
                  <a:srgbClr val="000000"/>
                </a:solidFill>
              </a:rPr>
              <a:pPr>
                <a:defRPr/>
              </a:pPr>
              <a:t>‹#›</a:t>
            </a:fld>
            <a:endParaRPr lang="en-GB" altLang="en-US" sz="1400">
              <a:solidFill>
                <a:srgbClr val="000000"/>
              </a:solidFill>
              <a:latin typeface="Arial" pitchFamily="34" charset="0"/>
            </a:endParaRPr>
          </a:p>
        </p:txBody>
      </p:sp>
    </p:spTree>
    <p:extLst>
      <p:ext uri="{BB962C8B-B14F-4D97-AF65-F5344CB8AC3E}">
        <p14:creationId xmlns:p14="http://schemas.microsoft.com/office/powerpoint/2010/main" val="17294075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b="1"/>
            </a:lvl1pPr>
          </a:lstStyle>
          <a:p>
            <a:pPr>
              <a:defRPr/>
            </a:pPr>
            <a:endParaRPr lang="en-GB" altLang="en-US"/>
          </a:p>
        </p:txBody>
      </p:sp>
      <p:sp>
        <p:nvSpPr>
          <p:cNvPr id="6" name="Footer Placeholder 5"/>
          <p:cNvSpPr>
            <a:spLocks noGrp="1"/>
          </p:cNvSpPr>
          <p:nvPr>
            <p:ph type="ftr" sz="quarter" idx="11"/>
          </p:nvPr>
        </p:nvSpPr>
        <p:spPr/>
        <p:txBody>
          <a:bodyPr/>
          <a:lstStyle>
            <a:lvl1pPr>
              <a:defRPr b="1"/>
            </a:lvl1pPr>
          </a:lstStyle>
          <a:p>
            <a:pPr>
              <a:defRPr/>
            </a:pPr>
            <a:endParaRPr lang="en-GB" altLang="en-US"/>
          </a:p>
        </p:txBody>
      </p:sp>
      <p:sp>
        <p:nvSpPr>
          <p:cNvPr id="7" name="Slide Number Placeholder 6"/>
          <p:cNvSpPr>
            <a:spLocks noGrp="1"/>
          </p:cNvSpPr>
          <p:nvPr>
            <p:ph type="sldNum" sz="quarter" idx="12"/>
          </p:nvPr>
        </p:nvSpPr>
        <p:spPr/>
        <p:txBody>
          <a:bodyPr/>
          <a:lstStyle>
            <a:lvl1pPr>
              <a:defRPr b="1"/>
            </a:lvl1pPr>
          </a:lstStyle>
          <a:p>
            <a:pPr>
              <a:defRPr/>
            </a:pPr>
            <a:fld id="{A7557453-52D9-4270-BED6-6108DD515C1E}" type="slidenum">
              <a:rPr lang="en-GB" altLang="en-US"/>
              <a:pPr>
                <a:defRPr/>
              </a:pPr>
              <a:t>‹#›</a:t>
            </a:fld>
            <a:endParaRPr lang="en-GB" altLang="en-US"/>
          </a:p>
        </p:txBody>
      </p:sp>
    </p:spTree>
    <p:extLst>
      <p:ext uri="{BB962C8B-B14F-4D97-AF65-F5344CB8AC3E}">
        <p14:creationId xmlns:p14="http://schemas.microsoft.com/office/powerpoint/2010/main" val="32313346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b="1"/>
            </a:lvl1pPr>
          </a:lstStyle>
          <a:p>
            <a:pPr>
              <a:defRPr/>
            </a:pPr>
            <a:endParaRPr lang="en-GB" altLang="en-US"/>
          </a:p>
        </p:txBody>
      </p:sp>
      <p:sp>
        <p:nvSpPr>
          <p:cNvPr id="6" name="Footer Placeholder 5"/>
          <p:cNvSpPr>
            <a:spLocks noGrp="1"/>
          </p:cNvSpPr>
          <p:nvPr>
            <p:ph type="ftr" sz="quarter" idx="11"/>
          </p:nvPr>
        </p:nvSpPr>
        <p:spPr/>
        <p:txBody>
          <a:bodyPr/>
          <a:lstStyle>
            <a:lvl1pPr>
              <a:defRPr b="1"/>
            </a:lvl1pPr>
          </a:lstStyle>
          <a:p>
            <a:pPr>
              <a:defRPr/>
            </a:pPr>
            <a:endParaRPr lang="en-GB" altLang="en-US"/>
          </a:p>
        </p:txBody>
      </p:sp>
      <p:sp>
        <p:nvSpPr>
          <p:cNvPr id="7" name="Slide Number Placeholder 6"/>
          <p:cNvSpPr>
            <a:spLocks noGrp="1"/>
          </p:cNvSpPr>
          <p:nvPr>
            <p:ph type="sldNum" sz="quarter" idx="12"/>
          </p:nvPr>
        </p:nvSpPr>
        <p:spPr/>
        <p:txBody>
          <a:bodyPr/>
          <a:lstStyle>
            <a:lvl1pPr>
              <a:defRPr b="1"/>
            </a:lvl1pPr>
          </a:lstStyle>
          <a:p>
            <a:pPr>
              <a:defRPr/>
            </a:pPr>
            <a:fld id="{0C1BD1A9-70B9-4259-B2EA-7882932A1414}" type="slidenum">
              <a:rPr lang="en-GB" altLang="en-US"/>
              <a:pPr>
                <a:defRPr/>
              </a:pPr>
              <a:t>‹#›</a:t>
            </a:fld>
            <a:endParaRPr lang="en-GB" altLang="en-US"/>
          </a:p>
        </p:txBody>
      </p:sp>
    </p:spTree>
    <p:extLst>
      <p:ext uri="{BB962C8B-B14F-4D97-AF65-F5344CB8AC3E}">
        <p14:creationId xmlns:p14="http://schemas.microsoft.com/office/powerpoint/2010/main" val="32918324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b="1"/>
            </a:lvl1pPr>
          </a:lstStyle>
          <a:p>
            <a:pPr>
              <a:defRPr/>
            </a:pPr>
            <a:endParaRPr lang="en-GB" altLang="en-US"/>
          </a:p>
        </p:txBody>
      </p:sp>
      <p:sp>
        <p:nvSpPr>
          <p:cNvPr id="5" name="Footer Placeholder 4"/>
          <p:cNvSpPr>
            <a:spLocks noGrp="1"/>
          </p:cNvSpPr>
          <p:nvPr>
            <p:ph type="ftr" sz="quarter" idx="11"/>
          </p:nvPr>
        </p:nvSpPr>
        <p:spPr/>
        <p:txBody>
          <a:bodyPr/>
          <a:lstStyle>
            <a:lvl1pPr>
              <a:defRPr b="1"/>
            </a:lvl1pPr>
          </a:lstStyle>
          <a:p>
            <a:pPr>
              <a:defRPr/>
            </a:pPr>
            <a:endParaRPr lang="en-GB" altLang="en-US"/>
          </a:p>
        </p:txBody>
      </p:sp>
      <p:sp>
        <p:nvSpPr>
          <p:cNvPr id="6" name="Slide Number Placeholder 5"/>
          <p:cNvSpPr>
            <a:spLocks noGrp="1"/>
          </p:cNvSpPr>
          <p:nvPr>
            <p:ph type="sldNum" sz="quarter" idx="12"/>
          </p:nvPr>
        </p:nvSpPr>
        <p:spPr/>
        <p:txBody>
          <a:bodyPr/>
          <a:lstStyle>
            <a:lvl1pPr>
              <a:defRPr b="1"/>
            </a:lvl1pPr>
          </a:lstStyle>
          <a:p>
            <a:pPr>
              <a:defRPr/>
            </a:pPr>
            <a:fld id="{391DD02F-E5F9-4D43-91B9-4249B7EAC253}" type="slidenum">
              <a:rPr lang="en-GB" altLang="en-US"/>
              <a:pPr>
                <a:defRPr/>
              </a:pPr>
              <a:t>‹#›</a:t>
            </a:fld>
            <a:endParaRPr lang="en-GB" altLang="en-US"/>
          </a:p>
        </p:txBody>
      </p:sp>
    </p:spTree>
    <p:extLst>
      <p:ext uri="{BB962C8B-B14F-4D97-AF65-F5344CB8AC3E}">
        <p14:creationId xmlns:p14="http://schemas.microsoft.com/office/powerpoint/2010/main" val="346977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b="1"/>
            </a:lvl1pPr>
          </a:lstStyle>
          <a:p>
            <a:pPr>
              <a:defRPr/>
            </a:pPr>
            <a:endParaRPr lang="en-GB" altLang="en-US"/>
          </a:p>
        </p:txBody>
      </p:sp>
      <p:sp>
        <p:nvSpPr>
          <p:cNvPr id="5" name="Footer Placeholder 4"/>
          <p:cNvSpPr>
            <a:spLocks noGrp="1"/>
          </p:cNvSpPr>
          <p:nvPr>
            <p:ph type="ftr" sz="quarter" idx="11"/>
          </p:nvPr>
        </p:nvSpPr>
        <p:spPr/>
        <p:txBody>
          <a:bodyPr/>
          <a:lstStyle>
            <a:lvl1pPr>
              <a:defRPr b="1"/>
            </a:lvl1pPr>
          </a:lstStyle>
          <a:p>
            <a:pPr>
              <a:defRPr/>
            </a:pPr>
            <a:endParaRPr lang="en-GB" altLang="en-US"/>
          </a:p>
        </p:txBody>
      </p:sp>
      <p:sp>
        <p:nvSpPr>
          <p:cNvPr id="6" name="Slide Number Placeholder 5"/>
          <p:cNvSpPr>
            <a:spLocks noGrp="1"/>
          </p:cNvSpPr>
          <p:nvPr>
            <p:ph type="sldNum" sz="quarter" idx="12"/>
          </p:nvPr>
        </p:nvSpPr>
        <p:spPr/>
        <p:txBody>
          <a:bodyPr/>
          <a:lstStyle>
            <a:lvl1pPr>
              <a:defRPr b="1"/>
            </a:lvl1pPr>
          </a:lstStyle>
          <a:p>
            <a:pPr>
              <a:defRPr/>
            </a:pPr>
            <a:fld id="{439ED84B-7ECE-4895-A297-46ABE89ECF99}" type="slidenum">
              <a:rPr lang="en-GB" altLang="en-US"/>
              <a:pPr>
                <a:defRPr/>
              </a:pPr>
              <a:t>‹#›</a:t>
            </a:fld>
            <a:endParaRPr lang="en-GB" altLang="en-US"/>
          </a:p>
        </p:txBody>
      </p:sp>
    </p:spTree>
    <p:extLst>
      <p:ext uri="{BB962C8B-B14F-4D97-AF65-F5344CB8AC3E}">
        <p14:creationId xmlns:p14="http://schemas.microsoft.com/office/powerpoint/2010/main" val="5144213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 picture Slide">
    <p:spTree>
      <p:nvGrpSpPr>
        <p:cNvPr id="1" name=""/>
        <p:cNvGrpSpPr/>
        <p:nvPr/>
      </p:nvGrpSpPr>
      <p:grpSpPr>
        <a:xfrm>
          <a:off x="0" y="0"/>
          <a:ext cx="0" cy="0"/>
          <a:chOff x="0" y="0"/>
          <a:chExt cx="0" cy="0"/>
        </a:xfrm>
      </p:grpSpPr>
      <p:sp>
        <p:nvSpPr>
          <p:cNvPr id="8" name="Rectangle 7"/>
          <p:cNvSpPr>
            <a:spLocks noChangeArrowheads="1"/>
          </p:cNvSpPr>
          <p:nvPr/>
        </p:nvSpPr>
        <p:spPr bwMode="auto">
          <a:xfrm>
            <a:off x="0" y="971550"/>
            <a:ext cx="9144000" cy="5886450"/>
          </a:xfrm>
          <a:prstGeom prst="rect">
            <a:avLst/>
          </a:prstGeom>
          <a:solidFill>
            <a:srgbClr val="0F5494"/>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25400">
                <a:solidFill>
                  <a:srgbClr val="0F5494"/>
                </a:solidFill>
                <a:miter lim="800000"/>
                <a:headEnd/>
                <a:tailEnd/>
              </a14:hiddenLine>
            </a:ext>
          </a:extLst>
        </p:spPr>
        <p:txBody>
          <a:bodyPr anchor="ctr"/>
          <a:lstStyle>
            <a:lvl1pPr defTabSz="457200" eaLnBrk="0" hangingPunct="0">
              <a:defRPr sz="7600" b="1">
                <a:solidFill>
                  <a:srgbClr val="FFD624"/>
                </a:solidFill>
                <a:latin typeface="Verdana" pitchFamily="34" charset="0"/>
              </a:defRPr>
            </a:lvl1pPr>
            <a:lvl2pPr marL="742950" indent="-285750" defTabSz="457200" eaLnBrk="0" hangingPunct="0">
              <a:defRPr sz="7600" b="1">
                <a:solidFill>
                  <a:srgbClr val="FFD624"/>
                </a:solidFill>
                <a:latin typeface="Verdana" pitchFamily="34" charset="0"/>
              </a:defRPr>
            </a:lvl2pPr>
            <a:lvl3pPr marL="1143000" indent="-228600" defTabSz="457200" eaLnBrk="0" hangingPunct="0">
              <a:defRPr sz="7600" b="1">
                <a:solidFill>
                  <a:srgbClr val="FFD624"/>
                </a:solidFill>
                <a:latin typeface="Verdana" pitchFamily="34" charset="0"/>
              </a:defRPr>
            </a:lvl3pPr>
            <a:lvl4pPr marL="1600200" indent="-228600" defTabSz="457200" eaLnBrk="0" hangingPunct="0">
              <a:defRPr sz="7600" b="1">
                <a:solidFill>
                  <a:srgbClr val="FFD624"/>
                </a:solidFill>
                <a:latin typeface="Verdana" pitchFamily="34" charset="0"/>
              </a:defRPr>
            </a:lvl4pPr>
            <a:lvl5pPr marL="2057400" indent="-228600" defTabSz="457200" eaLnBrk="0" hangingPunct="0">
              <a:defRPr sz="7600" b="1">
                <a:solidFill>
                  <a:srgbClr val="FFD624"/>
                </a:solidFill>
                <a:latin typeface="Verdana" pitchFamily="34" charset="0"/>
              </a:defRPr>
            </a:lvl5pPr>
            <a:lvl6pPr marL="2514600" indent="-228600" defTabSz="457200" eaLnBrk="0" fontAlgn="base" hangingPunct="0">
              <a:spcBef>
                <a:spcPct val="0"/>
              </a:spcBef>
              <a:spcAft>
                <a:spcPct val="0"/>
              </a:spcAft>
              <a:defRPr sz="7600" b="1">
                <a:solidFill>
                  <a:srgbClr val="FFD624"/>
                </a:solidFill>
                <a:latin typeface="Verdana" pitchFamily="34" charset="0"/>
              </a:defRPr>
            </a:lvl6pPr>
            <a:lvl7pPr marL="2971800" indent="-228600" defTabSz="457200" eaLnBrk="0" fontAlgn="base" hangingPunct="0">
              <a:spcBef>
                <a:spcPct val="0"/>
              </a:spcBef>
              <a:spcAft>
                <a:spcPct val="0"/>
              </a:spcAft>
              <a:defRPr sz="7600" b="1">
                <a:solidFill>
                  <a:srgbClr val="FFD624"/>
                </a:solidFill>
                <a:latin typeface="Verdana" pitchFamily="34" charset="0"/>
              </a:defRPr>
            </a:lvl7pPr>
            <a:lvl8pPr marL="3429000" indent="-228600" defTabSz="457200" eaLnBrk="0" fontAlgn="base" hangingPunct="0">
              <a:spcBef>
                <a:spcPct val="0"/>
              </a:spcBef>
              <a:spcAft>
                <a:spcPct val="0"/>
              </a:spcAft>
              <a:defRPr sz="7600" b="1">
                <a:solidFill>
                  <a:srgbClr val="FFD624"/>
                </a:solidFill>
                <a:latin typeface="Verdana" pitchFamily="34" charset="0"/>
              </a:defRPr>
            </a:lvl8pPr>
            <a:lvl9pPr marL="3886200" indent="-228600" defTabSz="457200" eaLnBrk="0" fontAlgn="base" hangingPunct="0">
              <a:spcBef>
                <a:spcPct val="0"/>
              </a:spcBef>
              <a:spcAft>
                <a:spcPct val="0"/>
              </a:spcAft>
              <a:defRPr sz="7600" b="1">
                <a:solidFill>
                  <a:srgbClr val="FFD624"/>
                </a:solidFill>
                <a:latin typeface="Verdana" pitchFamily="34" charset="0"/>
              </a:defRPr>
            </a:lvl9pPr>
          </a:lstStyle>
          <a:p>
            <a:pPr algn="ctr" eaLnBrk="1" hangingPunct="1">
              <a:defRPr/>
            </a:pPr>
            <a:endParaRPr lang="en-US" altLang="en-US" sz="1800" b="0" smtClean="0">
              <a:solidFill>
                <a:srgbClr val="FFFFFF"/>
              </a:solidFill>
              <a:ea typeface="MS PGothic" pitchFamily="34" charset="-128"/>
            </a:endParaRPr>
          </a:p>
        </p:txBody>
      </p:sp>
      <p:sp>
        <p:nvSpPr>
          <p:cNvPr id="10" name="Rectangle 26"/>
          <p:cNvSpPr>
            <a:spLocks noChangeArrowheads="1"/>
          </p:cNvSpPr>
          <p:nvPr/>
        </p:nvSpPr>
        <p:spPr bwMode="auto">
          <a:xfrm>
            <a:off x="457200" y="64357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defRPr/>
            </a:pPr>
            <a:endParaRPr lang="en-US" altLang="en-US" sz="900" b="0" smtClean="0">
              <a:solidFill>
                <a:srgbClr val="FFFFFF"/>
              </a:solidFill>
              <a:ea typeface="MS PGothic" pitchFamily="34" charset="-128"/>
            </a:endParaRPr>
          </a:p>
        </p:txBody>
      </p:sp>
      <p:pic>
        <p:nvPicPr>
          <p:cNvPr id="11"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33850" y="6437313"/>
            <a:ext cx="63023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36988" y="258763"/>
            <a:ext cx="14573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2"/>
          <p:cNvSpPr>
            <a:spLocks noGrp="1"/>
          </p:cNvSpPr>
          <p:nvPr>
            <p:ph type="pic" idx="10"/>
          </p:nvPr>
        </p:nvSpPr>
        <p:spPr>
          <a:xfrm>
            <a:off x="0" y="971550"/>
            <a:ext cx="4132263" cy="5886450"/>
          </a:xfrm>
        </p:spPr>
        <p:txBody>
          <a:bodyPr anchor="ct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
        <p:nvSpPr>
          <p:cNvPr id="3076" name="Rectangle 4"/>
          <p:cNvSpPr>
            <a:spLocks noGrp="1" noChangeArrowheads="1"/>
          </p:cNvSpPr>
          <p:nvPr>
            <p:ph type="ctrTitle"/>
          </p:nvPr>
        </p:nvSpPr>
        <p:spPr>
          <a:xfrm>
            <a:off x="4765674" y="3124200"/>
            <a:ext cx="4114715" cy="790575"/>
          </a:xfrm>
        </p:spPr>
        <p:txBody>
          <a:bodyPr/>
          <a:lstStyle>
            <a:lvl1pPr marL="3175">
              <a:defRPr sz="6000">
                <a:solidFill>
                  <a:srgbClr val="FFD624"/>
                </a:solidFill>
              </a:defRPr>
            </a:lvl1pPr>
          </a:lstStyle>
          <a:p>
            <a:pPr lvl="0"/>
            <a:r>
              <a:rPr lang="en-US" noProof="0" smtClean="0"/>
              <a:t>Click to edit Master title style</a:t>
            </a:r>
            <a:endParaRPr lang="en-GB" noProof="0" dirty="0" smtClean="0"/>
          </a:p>
        </p:txBody>
      </p:sp>
      <p:sp>
        <p:nvSpPr>
          <p:cNvPr id="14" name="Text Placeholder 13"/>
          <p:cNvSpPr>
            <a:spLocks noGrp="1"/>
          </p:cNvSpPr>
          <p:nvPr>
            <p:ph type="body" sz="quarter" idx="11"/>
          </p:nvPr>
        </p:nvSpPr>
        <p:spPr>
          <a:xfrm>
            <a:off x="4765675" y="1375647"/>
            <a:ext cx="4106476" cy="1707418"/>
          </a:xfrm>
          <a:noFill/>
        </p:spPr>
        <p:txBody>
          <a:bodyPr/>
          <a:lstStyle>
            <a:lvl1pPr marL="0" marR="0" indent="0" algn="l" defTabSz="914400" rtl="0" eaLnBrk="1" fontAlgn="base" latinLnBrk="0" hangingPunct="1">
              <a:lnSpc>
                <a:spcPct val="100000"/>
              </a:lnSpc>
              <a:spcBef>
                <a:spcPct val="0"/>
              </a:spcBef>
              <a:spcAft>
                <a:spcPct val="0"/>
              </a:spcAft>
              <a:buClrTx/>
              <a:buSzTx/>
              <a:buFontTx/>
              <a:buNone/>
              <a:tabLst/>
              <a:defRPr sz="3000" b="1" i="0">
                <a:solidFill>
                  <a:schemeClr val="bg1"/>
                </a:solidFill>
              </a:defRPr>
            </a:lvl1pPr>
          </a:lstStyle>
          <a:p>
            <a:pPr lvl="0"/>
            <a:r>
              <a:rPr lang="en-US" smtClean="0"/>
              <a:t>Click to edit Master text styles</a:t>
            </a:r>
          </a:p>
        </p:txBody>
      </p:sp>
      <p:sp>
        <p:nvSpPr>
          <p:cNvPr id="19" name="Text Placeholder 13"/>
          <p:cNvSpPr>
            <a:spLocks noGrp="1"/>
          </p:cNvSpPr>
          <p:nvPr>
            <p:ph type="body" sz="quarter" idx="14"/>
          </p:nvPr>
        </p:nvSpPr>
        <p:spPr>
          <a:xfrm>
            <a:off x="4765675" y="5125867"/>
            <a:ext cx="4106476" cy="686121"/>
          </a:xfrm>
        </p:spPr>
        <p:txBody>
          <a:bodyPr anchor="ctr"/>
          <a:lstStyle>
            <a:lvl1pPr marL="0" marR="0" indent="0" algn="l" defTabSz="914400" rtl="0" eaLnBrk="1" fontAlgn="base" latinLnBrk="0" hangingPunct="1">
              <a:lnSpc>
                <a:spcPct val="100000"/>
              </a:lnSpc>
              <a:spcBef>
                <a:spcPct val="0"/>
              </a:spcBef>
              <a:spcAft>
                <a:spcPct val="0"/>
              </a:spcAft>
              <a:buClrTx/>
              <a:buSzTx/>
              <a:buFontTx/>
              <a:buNone/>
              <a:tabLst/>
              <a:defRPr sz="2000" b="1" i="0">
                <a:solidFill>
                  <a:srgbClr val="FFD624"/>
                </a:solidFill>
                <a:latin typeface="Verdana" pitchFamily="34" charset="0"/>
                <a:ea typeface="Verdana" pitchFamily="34" charset="0"/>
                <a:cs typeface="Verdana" pitchFamily="34" charset="0"/>
              </a:defRPr>
            </a:lvl1pPr>
          </a:lstStyle>
          <a:p>
            <a:pPr lvl="0"/>
            <a:r>
              <a:rPr lang="en-US" smtClean="0"/>
              <a:t>Click to edit Master text styles</a:t>
            </a:r>
          </a:p>
        </p:txBody>
      </p:sp>
      <p:sp>
        <p:nvSpPr>
          <p:cNvPr id="21" name="Text Placeholder 13"/>
          <p:cNvSpPr>
            <a:spLocks noGrp="1"/>
          </p:cNvSpPr>
          <p:nvPr>
            <p:ph type="body" sz="quarter" idx="15"/>
          </p:nvPr>
        </p:nvSpPr>
        <p:spPr>
          <a:xfrm>
            <a:off x="4778118" y="5643032"/>
            <a:ext cx="4106476" cy="686121"/>
          </a:xfrm>
        </p:spPr>
        <p:txBody>
          <a:bodyPr anchor="ctr">
            <a:noAutofit/>
          </a:bodyPr>
          <a:lstStyle>
            <a:lvl1pPr marL="0" marR="0" indent="0" algn="l" defTabSz="914400" rtl="0" eaLnBrk="1" fontAlgn="base" latinLnBrk="0" hangingPunct="1">
              <a:lnSpc>
                <a:spcPct val="100000"/>
              </a:lnSpc>
              <a:spcBef>
                <a:spcPct val="0"/>
              </a:spcBef>
              <a:spcAft>
                <a:spcPct val="0"/>
              </a:spcAft>
              <a:buClrTx/>
              <a:buSzTx/>
              <a:buFontTx/>
              <a:buNone/>
              <a:tabLst/>
              <a:defRPr sz="1400" i="0">
                <a:solidFill>
                  <a:schemeClr val="bg1"/>
                </a:solidFill>
              </a:defRPr>
            </a:lvl1pPr>
          </a:lstStyle>
          <a:p>
            <a:pPr lvl="0"/>
            <a:r>
              <a:rPr lang="en-US" smtClean="0"/>
              <a:t>Click to edit Master text styles</a:t>
            </a:r>
          </a:p>
        </p:txBody>
      </p:sp>
      <p:sp>
        <p:nvSpPr>
          <p:cNvPr id="29" name="Text Placeholder 28"/>
          <p:cNvSpPr>
            <a:spLocks noGrp="1"/>
          </p:cNvSpPr>
          <p:nvPr>
            <p:ph type="body" sz="quarter" idx="16"/>
          </p:nvPr>
        </p:nvSpPr>
        <p:spPr>
          <a:xfrm>
            <a:off x="4765675" y="4068762"/>
            <a:ext cx="4106476" cy="890415"/>
          </a:xfrm>
        </p:spPr>
        <p:txBody>
          <a:bodyPr anchor="ctr"/>
          <a:lstStyle>
            <a:lvl1pPr marL="0" indent="0">
              <a:buFontTx/>
              <a:buNone/>
              <a:defRPr sz="2400" i="1">
                <a:solidFill>
                  <a:schemeClr val="bg1"/>
                </a:solidFill>
                <a:latin typeface="Verdana" pitchFamily="34" charset="0"/>
                <a:ea typeface="Verdana" pitchFamily="34" charset="0"/>
                <a:cs typeface="Verdana" pitchFamily="34" charset="0"/>
              </a:defRPr>
            </a:lvl1pPr>
            <a:lvl2pPr>
              <a:defRPr sz="2400" i="1">
                <a:solidFill>
                  <a:schemeClr val="bg1"/>
                </a:solidFill>
              </a:defRPr>
            </a:lvl2pPr>
            <a:lvl3pPr>
              <a:defRPr sz="2400" i="1">
                <a:solidFill>
                  <a:schemeClr val="bg1"/>
                </a:solidFill>
              </a:defRPr>
            </a:lvl3pPr>
            <a:lvl4pPr>
              <a:defRPr sz="2400" i="1">
                <a:solidFill>
                  <a:schemeClr val="bg1"/>
                </a:solidFill>
              </a:defRPr>
            </a:lvl4pPr>
            <a:lvl5pPr>
              <a:defRPr sz="2400" i="1">
                <a:solidFill>
                  <a:schemeClr val="bg1"/>
                </a:solidFill>
              </a:defRPr>
            </a:lvl5pPr>
          </a:lstStyle>
          <a:p>
            <a:pPr lvl="0"/>
            <a:r>
              <a:rPr lang="en-US" smtClean="0"/>
              <a:t>Click to edit Master text styles</a:t>
            </a:r>
          </a:p>
        </p:txBody>
      </p:sp>
      <p:sp>
        <p:nvSpPr>
          <p:cNvPr id="13" name="Rectangle 4"/>
          <p:cNvSpPr>
            <a:spLocks noGrp="1" noChangeArrowheads="1"/>
          </p:cNvSpPr>
          <p:nvPr>
            <p:ph type="dt" sz="half" idx="17"/>
          </p:nvPr>
        </p:nvSpPr>
        <p:spPr>
          <a:xfrm>
            <a:off x="6553200" y="6435725"/>
            <a:ext cx="2133600" cy="268288"/>
          </a:xfrm>
        </p:spPr>
        <p:txBody>
          <a:bodyPr/>
          <a:lstStyle>
            <a:lvl1pPr algn="r">
              <a:defRPr b="1">
                <a:solidFill>
                  <a:srgbClr val="FFFFFF"/>
                </a:solidFill>
              </a:defRPr>
            </a:lvl1pPr>
          </a:lstStyle>
          <a:p>
            <a:pPr>
              <a:defRPr/>
            </a:pPr>
            <a:endParaRPr lang="en-GB"/>
          </a:p>
        </p:txBody>
      </p:sp>
    </p:spTree>
    <p:extLst>
      <p:ext uri="{BB962C8B-B14F-4D97-AF65-F5344CB8AC3E}">
        <p14:creationId xmlns:p14="http://schemas.microsoft.com/office/powerpoint/2010/main" val="11326606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solidFill>
              <a:srgbClr val="0F5494"/>
            </a:solidFill>
            <a:miter lim="800000"/>
            <a:headEnd/>
            <a:tailEnd/>
          </a:ln>
          <a:effectLst>
            <a:outerShdw blurRad="63500" dist="23000" dir="5400000" rotWithShape="0">
              <a:srgbClr val="000000">
                <a:alpha val="34998"/>
              </a:srgbClr>
            </a:outerShdw>
          </a:effectLst>
        </p:spPr>
        <p:txBody>
          <a:bodyPr anchor="ctr"/>
          <a:lstStyle>
            <a:lvl1pPr defTabSz="457200" eaLnBrk="0" hangingPunct="0">
              <a:defRPr sz="7600" b="1">
                <a:solidFill>
                  <a:srgbClr val="FFD624"/>
                </a:solidFill>
                <a:latin typeface="Verdana" pitchFamily="34" charset="0"/>
              </a:defRPr>
            </a:lvl1pPr>
            <a:lvl2pPr marL="742950" indent="-285750" defTabSz="457200" eaLnBrk="0" hangingPunct="0">
              <a:defRPr sz="7600" b="1">
                <a:solidFill>
                  <a:srgbClr val="FFD624"/>
                </a:solidFill>
                <a:latin typeface="Verdana" pitchFamily="34" charset="0"/>
              </a:defRPr>
            </a:lvl2pPr>
            <a:lvl3pPr marL="1143000" indent="-228600" defTabSz="457200" eaLnBrk="0" hangingPunct="0">
              <a:defRPr sz="7600" b="1">
                <a:solidFill>
                  <a:srgbClr val="FFD624"/>
                </a:solidFill>
                <a:latin typeface="Verdana" pitchFamily="34" charset="0"/>
              </a:defRPr>
            </a:lvl3pPr>
            <a:lvl4pPr marL="1600200" indent="-228600" defTabSz="457200" eaLnBrk="0" hangingPunct="0">
              <a:defRPr sz="7600" b="1">
                <a:solidFill>
                  <a:srgbClr val="FFD624"/>
                </a:solidFill>
                <a:latin typeface="Verdana" pitchFamily="34" charset="0"/>
              </a:defRPr>
            </a:lvl4pPr>
            <a:lvl5pPr marL="2057400" indent="-228600" defTabSz="457200" eaLnBrk="0" hangingPunct="0">
              <a:defRPr sz="7600" b="1">
                <a:solidFill>
                  <a:srgbClr val="FFD624"/>
                </a:solidFill>
                <a:latin typeface="Verdana" pitchFamily="34" charset="0"/>
              </a:defRPr>
            </a:lvl5pPr>
            <a:lvl6pPr marL="2514600" indent="-228600" defTabSz="457200" eaLnBrk="0" fontAlgn="base" hangingPunct="0">
              <a:spcBef>
                <a:spcPct val="0"/>
              </a:spcBef>
              <a:spcAft>
                <a:spcPct val="0"/>
              </a:spcAft>
              <a:defRPr sz="7600" b="1">
                <a:solidFill>
                  <a:srgbClr val="FFD624"/>
                </a:solidFill>
                <a:latin typeface="Verdana" pitchFamily="34" charset="0"/>
              </a:defRPr>
            </a:lvl6pPr>
            <a:lvl7pPr marL="2971800" indent="-228600" defTabSz="457200" eaLnBrk="0" fontAlgn="base" hangingPunct="0">
              <a:spcBef>
                <a:spcPct val="0"/>
              </a:spcBef>
              <a:spcAft>
                <a:spcPct val="0"/>
              </a:spcAft>
              <a:defRPr sz="7600" b="1">
                <a:solidFill>
                  <a:srgbClr val="FFD624"/>
                </a:solidFill>
                <a:latin typeface="Verdana" pitchFamily="34" charset="0"/>
              </a:defRPr>
            </a:lvl7pPr>
            <a:lvl8pPr marL="3429000" indent="-228600" defTabSz="457200" eaLnBrk="0" fontAlgn="base" hangingPunct="0">
              <a:spcBef>
                <a:spcPct val="0"/>
              </a:spcBef>
              <a:spcAft>
                <a:spcPct val="0"/>
              </a:spcAft>
              <a:defRPr sz="7600" b="1">
                <a:solidFill>
                  <a:srgbClr val="FFD624"/>
                </a:solidFill>
                <a:latin typeface="Verdana" pitchFamily="34" charset="0"/>
              </a:defRPr>
            </a:lvl8pPr>
            <a:lvl9pPr marL="3886200" indent="-228600" defTabSz="457200" eaLnBrk="0" fontAlgn="base" hangingPunct="0">
              <a:spcBef>
                <a:spcPct val="0"/>
              </a:spcBef>
              <a:spcAft>
                <a:spcPct val="0"/>
              </a:spcAft>
              <a:defRPr sz="7600" b="1">
                <a:solidFill>
                  <a:srgbClr val="FFD624"/>
                </a:solidFill>
                <a:latin typeface="Verdana" pitchFamily="34" charset="0"/>
              </a:defRPr>
            </a:lvl9pPr>
          </a:lstStyle>
          <a:p>
            <a:pPr algn="ctr" eaLnBrk="1" hangingPunct="1">
              <a:defRPr/>
            </a:pPr>
            <a:endParaRPr lang="en-US" altLang="en-US" sz="1800" b="0" smtClean="0">
              <a:solidFill>
                <a:srgbClr val="FFFFFF"/>
              </a:solidFill>
              <a:ea typeface="MS PGothic" pitchFamily="34" charset="-128"/>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4267200" y="6659563"/>
            <a:ext cx="611188" cy="215900"/>
          </a:xfrm>
          <a:prstGeom prst="rect">
            <a:avLst/>
          </a:prstGeom>
          <a:solidFill>
            <a:srgbClr val="133176"/>
          </a:solidFill>
          <a:ln w="9525">
            <a:solidFill>
              <a:srgbClr val="133176"/>
            </a:solidFill>
            <a:miter lim="800000"/>
            <a:headEnd/>
            <a:tailEnd/>
          </a:ln>
          <a:effectLst>
            <a:outerShdw blurRad="40000" dist="23000" dir="5400000" rotWithShape="0">
              <a:srgbClr val="808080">
                <a:alpha val="34998"/>
              </a:srgbClr>
            </a:outerShdw>
          </a:effectLst>
        </p:spPr>
        <p:txBody>
          <a:bodyPr anchor="ctr"/>
          <a:lstStyle/>
          <a:p>
            <a:pPr algn="ctr" defTabSz="457200" fontAlgn="auto">
              <a:spcBef>
                <a:spcPts val="0"/>
              </a:spcBef>
              <a:spcAft>
                <a:spcPts val="0"/>
              </a:spcAft>
              <a:defRPr/>
            </a:pPr>
            <a:endParaRPr lang="en-US" sz="1800" b="0">
              <a:solidFill>
                <a:srgbClr val="FFFFFF"/>
              </a:solidFill>
              <a:latin typeface="Verdana"/>
              <a:ea typeface="MS PGothic" pitchFamily="34" charset="-128"/>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smtClean="0"/>
              <a:t>Click to edit Master title style</a:t>
            </a:r>
            <a:endParaRPr lang="en-GB" altLang="en-US"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smtClean="0"/>
              <a:t>Click to edit Master subtitle style</a:t>
            </a:r>
            <a:endParaRPr lang="en-GB" altLang="en-US" noProof="0" smtClean="0"/>
          </a:p>
        </p:txBody>
      </p:sp>
      <p:sp>
        <p:nvSpPr>
          <p:cNvPr id="7" name="Rectangle 6"/>
          <p:cNvSpPr>
            <a:spLocks noGrp="1" noChangeArrowheads="1"/>
          </p:cNvSpPr>
          <p:nvPr>
            <p:ph type="dt" sz="half" idx="10"/>
          </p:nvPr>
        </p:nvSpPr>
        <p:spPr/>
        <p:txBody>
          <a:bodyPr/>
          <a:lstStyle>
            <a:lvl1pPr>
              <a:defRPr sz="1200" b="1">
                <a:solidFill>
                  <a:srgbClr val="FFFFFF"/>
                </a:solidFill>
                <a:latin typeface="+mn-lt"/>
              </a:defRPr>
            </a:lvl1pPr>
          </a:lstStyle>
          <a:p>
            <a:pPr>
              <a:defRPr/>
            </a:pPr>
            <a:endParaRPr lang="en-GB" altLang="en-US"/>
          </a:p>
        </p:txBody>
      </p:sp>
      <p:sp>
        <p:nvSpPr>
          <p:cNvPr id="8" name="Rectangle 7"/>
          <p:cNvSpPr>
            <a:spLocks noGrp="1" noChangeArrowheads="1"/>
          </p:cNvSpPr>
          <p:nvPr>
            <p:ph type="ftr" sz="quarter" idx="11"/>
          </p:nvPr>
        </p:nvSpPr>
        <p:spPr/>
        <p:txBody>
          <a:bodyPr/>
          <a:lstStyle>
            <a:lvl1pPr>
              <a:defRPr b="1">
                <a:solidFill>
                  <a:srgbClr val="FFFFFF"/>
                </a:solidFill>
                <a:latin typeface="+mn-lt"/>
              </a:defRPr>
            </a:lvl1pPr>
          </a:lstStyle>
          <a:p>
            <a:pPr>
              <a:defRPr/>
            </a:pPr>
            <a:endParaRPr lang="en-GB" altLang="en-US"/>
          </a:p>
        </p:txBody>
      </p:sp>
      <p:sp>
        <p:nvSpPr>
          <p:cNvPr id="9" name="Rectangle 8"/>
          <p:cNvSpPr>
            <a:spLocks noGrp="1" noChangeArrowheads="1"/>
          </p:cNvSpPr>
          <p:nvPr>
            <p:ph type="sldNum" sz="quarter" idx="12"/>
          </p:nvPr>
        </p:nvSpPr>
        <p:spPr/>
        <p:txBody>
          <a:bodyPr/>
          <a:lstStyle>
            <a:lvl1pPr>
              <a:defRPr b="1">
                <a:solidFill>
                  <a:srgbClr val="FFFFFF"/>
                </a:solidFill>
                <a:latin typeface="Verdana" pitchFamily="34" charset="0"/>
              </a:defRPr>
            </a:lvl1pPr>
          </a:lstStyle>
          <a:p>
            <a:pPr>
              <a:defRPr/>
            </a:pPr>
            <a:fld id="{46B765A5-C424-42DA-9740-230B676B9781}" type="slidenum">
              <a:rPr lang="en-GB" altLang="en-US"/>
              <a:pPr>
                <a:defRPr/>
              </a:pPr>
              <a:t>‹#›</a:t>
            </a:fld>
            <a:endParaRPr lang="en-GB" altLang="en-US"/>
          </a:p>
        </p:txBody>
      </p:sp>
    </p:spTree>
    <p:extLst>
      <p:ext uri="{BB962C8B-B14F-4D97-AF65-F5344CB8AC3E}">
        <p14:creationId xmlns:p14="http://schemas.microsoft.com/office/powerpoint/2010/main" val="25725525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b="1"/>
            </a:lvl1pPr>
          </a:lstStyle>
          <a:p>
            <a:pPr>
              <a:defRPr/>
            </a:pPr>
            <a:endParaRPr lang="en-GB" altLang="en-US"/>
          </a:p>
        </p:txBody>
      </p:sp>
      <p:sp>
        <p:nvSpPr>
          <p:cNvPr id="5" name="Footer Placeholder 4"/>
          <p:cNvSpPr>
            <a:spLocks noGrp="1"/>
          </p:cNvSpPr>
          <p:nvPr>
            <p:ph type="ftr" sz="quarter" idx="11"/>
          </p:nvPr>
        </p:nvSpPr>
        <p:spPr/>
        <p:txBody>
          <a:bodyPr/>
          <a:lstStyle>
            <a:lvl1pPr>
              <a:defRPr b="1"/>
            </a:lvl1pPr>
          </a:lstStyle>
          <a:p>
            <a:pPr>
              <a:defRPr/>
            </a:pPr>
            <a:endParaRPr lang="en-GB" altLang="en-US"/>
          </a:p>
        </p:txBody>
      </p:sp>
      <p:sp>
        <p:nvSpPr>
          <p:cNvPr id="6" name="Slide Number Placeholder 5"/>
          <p:cNvSpPr>
            <a:spLocks noGrp="1"/>
          </p:cNvSpPr>
          <p:nvPr>
            <p:ph type="sldNum" sz="quarter" idx="12"/>
          </p:nvPr>
        </p:nvSpPr>
        <p:spPr/>
        <p:txBody>
          <a:bodyPr/>
          <a:lstStyle>
            <a:lvl1pPr>
              <a:defRPr b="1"/>
            </a:lvl1pPr>
          </a:lstStyle>
          <a:p>
            <a:pPr>
              <a:defRPr/>
            </a:pPr>
            <a:fld id="{594B46E7-BDAA-4AD8-B036-52D70211C12B}" type="slidenum">
              <a:rPr lang="en-GB" altLang="en-US"/>
              <a:pPr>
                <a:defRPr/>
              </a:pPr>
              <a:t>‹#›</a:t>
            </a:fld>
            <a:endParaRPr lang="en-GB" altLang="en-US"/>
          </a:p>
        </p:txBody>
      </p:sp>
    </p:spTree>
    <p:extLst>
      <p:ext uri="{BB962C8B-B14F-4D97-AF65-F5344CB8AC3E}">
        <p14:creationId xmlns:p14="http://schemas.microsoft.com/office/powerpoint/2010/main" val="18938676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b="1"/>
            </a:lvl1pPr>
          </a:lstStyle>
          <a:p>
            <a:pPr>
              <a:defRPr/>
            </a:pPr>
            <a:endParaRPr lang="en-GB" altLang="en-US"/>
          </a:p>
        </p:txBody>
      </p:sp>
      <p:sp>
        <p:nvSpPr>
          <p:cNvPr id="5" name="Footer Placeholder 4"/>
          <p:cNvSpPr>
            <a:spLocks noGrp="1"/>
          </p:cNvSpPr>
          <p:nvPr>
            <p:ph type="ftr" sz="quarter" idx="11"/>
          </p:nvPr>
        </p:nvSpPr>
        <p:spPr/>
        <p:txBody>
          <a:bodyPr/>
          <a:lstStyle>
            <a:lvl1pPr>
              <a:defRPr b="1"/>
            </a:lvl1pPr>
          </a:lstStyle>
          <a:p>
            <a:pPr>
              <a:defRPr/>
            </a:pPr>
            <a:endParaRPr lang="en-GB" altLang="en-US"/>
          </a:p>
        </p:txBody>
      </p:sp>
      <p:sp>
        <p:nvSpPr>
          <p:cNvPr id="6" name="Slide Number Placeholder 5"/>
          <p:cNvSpPr>
            <a:spLocks noGrp="1"/>
          </p:cNvSpPr>
          <p:nvPr>
            <p:ph type="sldNum" sz="quarter" idx="12"/>
          </p:nvPr>
        </p:nvSpPr>
        <p:spPr/>
        <p:txBody>
          <a:bodyPr/>
          <a:lstStyle>
            <a:lvl1pPr>
              <a:defRPr b="1"/>
            </a:lvl1pPr>
          </a:lstStyle>
          <a:p>
            <a:pPr>
              <a:defRPr/>
            </a:pPr>
            <a:fld id="{91324F94-DFA5-4717-8604-AF1FB0D9EBC2}" type="slidenum">
              <a:rPr lang="en-GB" altLang="en-US"/>
              <a:pPr>
                <a:defRPr/>
              </a:pPr>
              <a:t>‹#›</a:t>
            </a:fld>
            <a:endParaRPr lang="en-GB" altLang="en-US"/>
          </a:p>
        </p:txBody>
      </p:sp>
    </p:spTree>
    <p:extLst>
      <p:ext uri="{BB962C8B-B14F-4D97-AF65-F5344CB8AC3E}">
        <p14:creationId xmlns:p14="http://schemas.microsoft.com/office/powerpoint/2010/main" val="21974919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b="1"/>
            </a:lvl1pPr>
          </a:lstStyle>
          <a:p>
            <a:pPr>
              <a:defRPr/>
            </a:pPr>
            <a:endParaRPr lang="en-GB" altLang="en-US"/>
          </a:p>
        </p:txBody>
      </p:sp>
      <p:sp>
        <p:nvSpPr>
          <p:cNvPr id="6" name="Footer Placeholder 5"/>
          <p:cNvSpPr>
            <a:spLocks noGrp="1"/>
          </p:cNvSpPr>
          <p:nvPr>
            <p:ph type="ftr" sz="quarter" idx="11"/>
          </p:nvPr>
        </p:nvSpPr>
        <p:spPr/>
        <p:txBody>
          <a:bodyPr/>
          <a:lstStyle>
            <a:lvl1pPr>
              <a:defRPr b="1"/>
            </a:lvl1pPr>
          </a:lstStyle>
          <a:p>
            <a:pPr>
              <a:defRPr/>
            </a:pPr>
            <a:endParaRPr lang="en-GB" altLang="en-US"/>
          </a:p>
        </p:txBody>
      </p:sp>
      <p:sp>
        <p:nvSpPr>
          <p:cNvPr id="7" name="Slide Number Placeholder 6"/>
          <p:cNvSpPr>
            <a:spLocks noGrp="1"/>
          </p:cNvSpPr>
          <p:nvPr>
            <p:ph type="sldNum" sz="quarter" idx="12"/>
          </p:nvPr>
        </p:nvSpPr>
        <p:spPr/>
        <p:txBody>
          <a:bodyPr/>
          <a:lstStyle>
            <a:lvl1pPr>
              <a:defRPr b="1"/>
            </a:lvl1pPr>
          </a:lstStyle>
          <a:p>
            <a:pPr>
              <a:defRPr/>
            </a:pPr>
            <a:fld id="{4B16248D-8F5A-4C13-A0FE-ECB0364D065E}" type="slidenum">
              <a:rPr lang="en-GB" altLang="en-US"/>
              <a:pPr>
                <a:defRPr/>
              </a:pPr>
              <a:t>‹#›</a:t>
            </a:fld>
            <a:endParaRPr lang="en-GB" altLang="en-US"/>
          </a:p>
        </p:txBody>
      </p:sp>
    </p:spTree>
    <p:extLst>
      <p:ext uri="{BB962C8B-B14F-4D97-AF65-F5344CB8AC3E}">
        <p14:creationId xmlns:p14="http://schemas.microsoft.com/office/powerpoint/2010/main" val="17974182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b="1"/>
            </a:lvl1pPr>
          </a:lstStyle>
          <a:p>
            <a:pPr>
              <a:defRPr/>
            </a:pPr>
            <a:endParaRPr lang="en-GB" altLang="en-US"/>
          </a:p>
        </p:txBody>
      </p:sp>
      <p:sp>
        <p:nvSpPr>
          <p:cNvPr id="8" name="Footer Placeholder 7"/>
          <p:cNvSpPr>
            <a:spLocks noGrp="1"/>
          </p:cNvSpPr>
          <p:nvPr>
            <p:ph type="ftr" sz="quarter" idx="11"/>
          </p:nvPr>
        </p:nvSpPr>
        <p:spPr/>
        <p:txBody>
          <a:bodyPr/>
          <a:lstStyle>
            <a:lvl1pPr>
              <a:defRPr b="1"/>
            </a:lvl1pPr>
          </a:lstStyle>
          <a:p>
            <a:pPr>
              <a:defRPr/>
            </a:pPr>
            <a:endParaRPr lang="en-GB" altLang="en-US"/>
          </a:p>
        </p:txBody>
      </p:sp>
      <p:sp>
        <p:nvSpPr>
          <p:cNvPr id="9" name="Slide Number Placeholder 8"/>
          <p:cNvSpPr>
            <a:spLocks noGrp="1"/>
          </p:cNvSpPr>
          <p:nvPr>
            <p:ph type="sldNum" sz="quarter" idx="12"/>
          </p:nvPr>
        </p:nvSpPr>
        <p:spPr/>
        <p:txBody>
          <a:bodyPr/>
          <a:lstStyle>
            <a:lvl1pPr>
              <a:defRPr b="1"/>
            </a:lvl1pPr>
          </a:lstStyle>
          <a:p>
            <a:pPr>
              <a:defRPr/>
            </a:pPr>
            <a:fld id="{B2A35245-3121-4599-A6FB-235F2A3C8576}" type="slidenum">
              <a:rPr lang="en-GB" altLang="en-US"/>
              <a:pPr>
                <a:defRPr/>
              </a:pPr>
              <a:t>‹#›</a:t>
            </a:fld>
            <a:endParaRPr lang="en-GB" altLang="en-US"/>
          </a:p>
        </p:txBody>
      </p:sp>
    </p:spTree>
    <p:extLst>
      <p:ext uri="{BB962C8B-B14F-4D97-AF65-F5344CB8AC3E}">
        <p14:creationId xmlns:p14="http://schemas.microsoft.com/office/powerpoint/2010/main" val="719883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 picture">
    <p:spTree>
      <p:nvGrpSpPr>
        <p:cNvPr id="1" name=""/>
        <p:cNvGrpSpPr/>
        <p:nvPr/>
      </p:nvGrpSpPr>
      <p:grpSpPr>
        <a:xfrm>
          <a:off x="0" y="0"/>
          <a:ext cx="0" cy="0"/>
          <a:chOff x="0" y="0"/>
          <a:chExt cx="0" cy="0"/>
        </a:xfrm>
      </p:grpSpPr>
      <p:sp>
        <p:nvSpPr>
          <p:cNvPr id="7" name="Picture Placeholder 2"/>
          <p:cNvSpPr>
            <a:spLocks noGrp="1"/>
          </p:cNvSpPr>
          <p:nvPr>
            <p:ph type="pic" idx="12"/>
          </p:nvPr>
        </p:nvSpPr>
        <p:spPr>
          <a:xfrm>
            <a:off x="4762501" y="971550"/>
            <a:ext cx="4381500" cy="5886450"/>
          </a:xfrm>
        </p:spPr>
        <p:txBody>
          <a:bodyPr anchor="ct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
        <p:nvSpPr>
          <p:cNvPr id="2" name="Title 1"/>
          <p:cNvSpPr>
            <a:spLocks noGrp="1"/>
          </p:cNvSpPr>
          <p:nvPr>
            <p:ph type="title"/>
          </p:nvPr>
        </p:nvSpPr>
        <p:spPr>
          <a:xfrm>
            <a:off x="395288" y="1339850"/>
            <a:ext cx="4128160" cy="1063485"/>
          </a:xfrm>
        </p:spPr>
        <p:txBody>
          <a:bodyPr/>
          <a:lstStyle>
            <a:lvl1pPr>
              <a:defRPr baseline="0"/>
            </a:lvl1pPr>
          </a:lstStyle>
          <a:p>
            <a:r>
              <a:rPr lang="en-US" smtClean="0"/>
              <a:t>Click to edit Master title style</a:t>
            </a:r>
            <a:endParaRPr lang="en-GB" dirty="0"/>
          </a:p>
        </p:txBody>
      </p:sp>
      <p:sp>
        <p:nvSpPr>
          <p:cNvPr id="3" name="Content Placeholder 2"/>
          <p:cNvSpPr>
            <a:spLocks noGrp="1"/>
          </p:cNvSpPr>
          <p:nvPr>
            <p:ph sz="half" idx="1"/>
          </p:nvPr>
        </p:nvSpPr>
        <p:spPr>
          <a:xfrm>
            <a:off x="461246" y="2492375"/>
            <a:ext cx="4034554" cy="3738492"/>
          </a:xfr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 name="Rectangle 4"/>
          <p:cNvSpPr>
            <a:spLocks noGrp="1" noChangeArrowheads="1"/>
          </p:cNvSpPr>
          <p:nvPr>
            <p:ph type="dt" sz="half" idx="13"/>
          </p:nvPr>
        </p:nvSpPr>
        <p:spPr/>
        <p:txBody>
          <a:bodyPr/>
          <a:lstStyle>
            <a:lvl1pPr>
              <a:defRPr/>
            </a:lvl1pPr>
          </a:lstStyle>
          <a:p>
            <a:pPr>
              <a:defRPr/>
            </a:pPr>
            <a:endParaRPr lang="en-GB" altLang="en-US">
              <a:solidFill>
                <a:srgbClr val="000000"/>
              </a:solidFill>
            </a:endParaRPr>
          </a:p>
        </p:txBody>
      </p:sp>
    </p:spTree>
    <p:extLst>
      <p:ext uri="{BB962C8B-B14F-4D97-AF65-F5344CB8AC3E}">
        <p14:creationId xmlns:p14="http://schemas.microsoft.com/office/powerpoint/2010/main" val="24980812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b="1"/>
            </a:lvl1pPr>
          </a:lstStyle>
          <a:p>
            <a:pPr>
              <a:defRPr/>
            </a:pPr>
            <a:endParaRPr lang="en-GB" altLang="en-US"/>
          </a:p>
        </p:txBody>
      </p:sp>
      <p:sp>
        <p:nvSpPr>
          <p:cNvPr id="4" name="Footer Placeholder 3"/>
          <p:cNvSpPr>
            <a:spLocks noGrp="1"/>
          </p:cNvSpPr>
          <p:nvPr>
            <p:ph type="ftr" sz="quarter" idx="11"/>
          </p:nvPr>
        </p:nvSpPr>
        <p:spPr/>
        <p:txBody>
          <a:bodyPr/>
          <a:lstStyle>
            <a:lvl1pPr>
              <a:defRPr b="1"/>
            </a:lvl1pPr>
          </a:lstStyle>
          <a:p>
            <a:pPr>
              <a:defRPr/>
            </a:pPr>
            <a:endParaRPr lang="en-GB" altLang="en-US"/>
          </a:p>
        </p:txBody>
      </p:sp>
      <p:sp>
        <p:nvSpPr>
          <p:cNvPr id="5" name="Slide Number Placeholder 4"/>
          <p:cNvSpPr>
            <a:spLocks noGrp="1"/>
          </p:cNvSpPr>
          <p:nvPr>
            <p:ph type="sldNum" sz="quarter" idx="12"/>
          </p:nvPr>
        </p:nvSpPr>
        <p:spPr/>
        <p:txBody>
          <a:bodyPr/>
          <a:lstStyle>
            <a:lvl1pPr>
              <a:defRPr b="1"/>
            </a:lvl1pPr>
          </a:lstStyle>
          <a:p>
            <a:pPr>
              <a:defRPr/>
            </a:pPr>
            <a:fld id="{CDF59F95-C953-49C1-B1D6-546544E01AEF}" type="slidenum">
              <a:rPr lang="en-GB" altLang="en-US"/>
              <a:pPr>
                <a:defRPr/>
              </a:pPr>
              <a:t>‹#›</a:t>
            </a:fld>
            <a:endParaRPr lang="en-GB" altLang="en-US"/>
          </a:p>
        </p:txBody>
      </p:sp>
    </p:spTree>
    <p:extLst>
      <p:ext uri="{BB962C8B-B14F-4D97-AF65-F5344CB8AC3E}">
        <p14:creationId xmlns:p14="http://schemas.microsoft.com/office/powerpoint/2010/main" val="4105821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1"/>
            </a:lvl1pPr>
          </a:lstStyle>
          <a:p>
            <a:pPr>
              <a:defRPr/>
            </a:pPr>
            <a:endParaRPr lang="en-GB" altLang="en-US"/>
          </a:p>
        </p:txBody>
      </p:sp>
      <p:sp>
        <p:nvSpPr>
          <p:cNvPr id="3" name="Footer Placeholder 2"/>
          <p:cNvSpPr>
            <a:spLocks noGrp="1"/>
          </p:cNvSpPr>
          <p:nvPr>
            <p:ph type="ftr" sz="quarter" idx="11"/>
          </p:nvPr>
        </p:nvSpPr>
        <p:spPr/>
        <p:txBody>
          <a:bodyPr/>
          <a:lstStyle>
            <a:lvl1pPr>
              <a:defRPr b="1"/>
            </a:lvl1pPr>
          </a:lstStyle>
          <a:p>
            <a:pPr>
              <a:defRPr/>
            </a:pPr>
            <a:endParaRPr lang="en-GB" altLang="en-US"/>
          </a:p>
        </p:txBody>
      </p:sp>
      <p:sp>
        <p:nvSpPr>
          <p:cNvPr id="4" name="Slide Number Placeholder 3"/>
          <p:cNvSpPr>
            <a:spLocks noGrp="1"/>
          </p:cNvSpPr>
          <p:nvPr>
            <p:ph type="sldNum" sz="quarter" idx="12"/>
          </p:nvPr>
        </p:nvSpPr>
        <p:spPr/>
        <p:txBody>
          <a:bodyPr/>
          <a:lstStyle>
            <a:lvl1pPr>
              <a:defRPr b="1"/>
            </a:lvl1pPr>
          </a:lstStyle>
          <a:p>
            <a:pPr>
              <a:defRPr/>
            </a:pPr>
            <a:fld id="{46286C5F-E9A2-404D-9568-EBAD985F45A6}" type="slidenum">
              <a:rPr lang="en-GB" altLang="en-US"/>
              <a:pPr>
                <a:defRPr/>
              </a:pPr>
              <a:t>‹#›</a:t>
            </a:fld>
            <a:endParaRPr lang="en-GB" altLang="en-US"/>
          </a:p>
        </p:txBody>
      </p:sp>
    </p:spTree>
    <p:extLst>
      <p:ext uri="{BB962C8B-B14F-4D97-AF65-F5344CB8AC3E}">
        <p14:creationId xmlns:p14="http://schemas.microsoft.com/office/powerpoint/2010/main" val="42511525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b="1"/>
            </a:lvl1pPr>
          </a:lstStyle>
          <a:p>
            <a:pPr>
              <a:defRPr/>
            </a:pPr>
            <a:endParaRPr lang="en-GB" altLang="en-US"/>
          </a:p>
        </p:txBody>
      </p:sp>
      <p:sp>
        <p:nvSpPr>
          <p:cNvPr id="6" name="Footer Placeholder 5"/>
          <p:cNvSpPr>
            <a:spLocks noGrp="1"/>
          </p:cNvSpPr>
          <p:nvPr>
            <p:ph type="ftr" sz="quarter" idx="11"/>
          </p:nvPr>
        </p:nvSpPr>
        <p:spPr/>
        <p:txBody>
          <a:bodyPr/>
          <a:lstStyle>
            <a:lvl1pPr>
              <a:defRPr b="1"/>
            </a:lvl1pPr>
          </a:lstStyle>
          <a:p>
            <a:pPr>
              <a:defRPr/>
            </a:pPr>
            <a:endParaRPr lang="en-GB" altLang="en-US"/>
          </a:p>
        </p:txBody>
      </p:sp>
      <p:sp>
        <p:nvSpPr>
          <p:cNvPr id="7" name="Slide Number Placeholder 6"/>
          <p:cNvSpPr>
            <a:spLocks noGrp="1"/>
          </p:cNvSpPr>
          <p:nvPr>
            <p:ph type="sldNum" sz="quarter" idx="12"/>
          </p:nvPr>
        </p:nvSpPr>
        <p:spPr/>
        <p:txBody>
          <a:bodyPr/>
          <a:lstStyle>
            <a:lvl1pPr>
              <a:defRPr b="1"/>
            </a:lvl1pPr>
          </a:lstStyle>
          <a:p>
            <a:pPr>
              <a:defRPr/>
            </a:pPr>
            <a:fld id="{102EA952-6337-4E12-ACD5-56AA7316C5E9}" type="slidenum">
              <a:rPr lang="en-GB" altLang="en-US"/>
              <a:pPr>
                <a:defRPr/>
              </a:pPr>
              <a:t>‹#›</a:t>
            </a:fld>
            <a:endParaRPr lang="en-GB" altLang="en-US"/>
          </a:p>
        </p:txBody>
      </p:sp>
    </p:spTree>
    <p:extLst>
      <p:ext uri="{BB962C8B-B14F-4D97-AF65-F5344CB8AC3E}">
        <p14:creationId xmlns:p14="http://schemas.microsoft.com/office/powerpoint/2010/main" val="10907601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b="1"/>
            </a:lvl1pPr>
          </a:lstStyle>
          <a:p>
            <a:pPr>
              <a:defRPr/>
            </a:pPr>
            <a:endParaRPr lang="en-GB" altLang="en-US"/>
          </a:p>
        </p:txBody>
      </p:sp>
      <p:sp>
        <p:nvSpPr>
          <p:cNvPr id="6" name="Footer Placeholder 5"/>
          <p:cNvSpPr>
            <a:spLocks noGrp="1"/>
          </p:cNvSpPr>
          <p:nvPr>
            <p:ph type="ftr" sz="quarter" idx="11"/>
          </p:nvPr>
        </p:nvSpPr>
        <p:spPr/>
        <p:txBody>
          <a:bodyPr/>
          <a:lstStyle>
            <a:lvl1pPr>
              <a:defRPr b="1"/>
            </a:lvl1pPr>
          </a:lstStyle>
          <a:p>
            <a:pPr>
              <a:defRPr/>
            </a:pPr>
            <a:endParaRPr lang="en-GB" altLang="en-US"/>
          </a:p>
        </p:txBody>
      </p:sp>
      <p:sp>
        <p:nvSpPr>
          <p:cNvPr id="7" name="Slide Number Placeholder 6"/>
          <p:cNvSpPr>
            <a:spLocks noGrp="1"/>
          </p:cNvSpPr>
          <p:nvPr>
            <p:ph type="sldNum" sz="quarter" idx="12"/>
          </p:nvPr>
        </p:nvSpPr>
        <p:spPr/>
        <p:txBody>
          <a:bodyPr/>
          <a:lstStyle>
            <a:lvl1pPr>
              <a:defRPr b="1"/>
            </a:lvl1pPr>
          </a:lstStyle>
          <a:p>
            <a:pPr>
              <a:defRPr/>
            </a:pPr>
            <a:fld id="{397CDBF5-0FC3-4666-92BC-5A3004D64BF1}" type="slidenum">
              <a:rPr lang="en-GB" altLang="en-US"/>
              <a:pPr>
                <a:defRPr/>
              </a:pPr>
              <a:t>‹#›</a:t>
            </a:fld>
            <a:endParaRPr lang="en-GB" altLang="en-US"/>
          </a:p>
        </p:txBody>
      </p:sp>
    </p:spTree>
    <p:extLst>
      <p:ext uri="{BB962C8B-B14F-4D97-AF65-F5344CB8AC3E}">
        <p14:creationId xmlns:p14="http://schemas.microsoft.com/office/powerpoint/2010/main" val="21803103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b="1"/>
            </a:lvl1pPr>
          </a:lstStyle>
          <a:p>
            <a:pPr>
              <a:defRPr/>
            </a:pPr>
            <a:endParaRPr lang="en-GB" altLang="en-US"/>
          </a:p>
        </p:txBody>
      </p:sp>
      <p:sp>
        <p:nvSpPr>
          <p:cNvPr id="5" name="Footer Placeholder 4"/>
          <p:cNvSpPr>
            <a:spLocks noGrp="1"/>
          </p:cNvSpPr>
          <p:nvPr>
            <p:ph type="ftr" sz="quarter" idx="11"/>
          </p:nvPr>
        </p:nvSpPr>
        <p:spPr/>
        <p:txBody>
          <a:bodyPr/>
          <a:lstStyle>
            <a:lvl1pPr>
              <a:defRPr b="1"/>
            </a:lvl1pPr>
          </a:lstStyle>
          <a:p>
            <a:pPr>
              <a:defRPr/>
            </a:pPr>
            <a:endParaRPr lang="en-GB" altLang="en-US"/>
          </a:p>
        </p:txBody>
      </p:sp>
      <p:sp>
        <p:nvSpPr>
          <p:cNvPr id="6" name="Slide Number Placeholder 5"/>
          <p:cNvSpPr>
            <a:spLocks noGrp="1"/>
          </p:cNvSpPr>
          <p:nvPr>
            <p:ph type="sldNum" sz="quarter" idx="12"/>
          </p:nvPr>
        </p:nvSpPr>
        <p:spPr/>
        <p:txBody>
          <a:bodyPr/>
          <a:lstStyle>
            <a:lvl1pPr>
              <a:defRPr b="1"/>
            </a:lvl1pPr>
          </a:lstStyle>
          <a:p>
            <a:pPr>
              <a:defRPr/>
            </a:pPr>
            <a:fld id="{869726FF-1001-4A97-81A9-0643293BE3DD}" type="slidenum">
              <a:rPr lang="en-GB" altLang="en-US"/>
              <a:pPr>
                <a:defRPr/>
              </a:pPr>
              <a:t>‹#›</a:t>
            </a:fld>
            <a:endParaRPr lang="en-GB" altLang="en-US"/>
          </a:p>
        </p:txBody>
      </p:sp>
    </p:spTree>
    <p:extLst>
      <p:ext uri="{BB962C8B-B14F-4D97-AF65-F5344CB8AC3E}">
        <p14:creationId xmlns:p14="http://schemas.microsoft.com/office/powerpoint/2010/main" val="9746081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b="1"/>
            </a:lvl1pPr>
          </a:lstStyle>
          <a:p>
            <a:pPr>
              <a:defRPr/>
            </a:pPr>
            <a:endParaRPr lang="en-GB" altLang="en-US"/>
          </a:p>
        </p:txBody>
      </p:sp>
      <p:sp>
        <p:nvSpPr>
          <p:cNvPr id="5" name="Footer Placeholder 4"/>
          <p:cNvSpPr>
            <a:spLocks noGrp="1"/>
          </p:cNvSpPr>
          <p:nvPr>
            <p:ph type="ftr" sz="quarter" idx="11"/>
          </p:nvPr>
        </p:nvSpPr>
        <p:spPr/>
        <p:txBody>
          <a:bodyPr/>
          <a:lstStyle>
            <a:lvl1pPr>
              <a:defRPr b="1"/>
            </a:lvl1pPr>
          </a:lstStyle>
          <a:p>
            <a:pPr>
              <a:defRPr/>
            </a:pPr>
            <a:endParaRPr lang="en-GB" altLang="en-US"/>
          </a:p>
        </p:txBody>
      </p:sp>
      <p:sp>
        <p:nvSpPr>
          <p:cNvPr id="6" name="Slide Number Placeholder 5"/>
          <p:cNvSpPr>
            <a:spLocks noGrp="1"/>
          </p:cNvSpPr>
          <p:nvPr>
            <p:ph type="sldNum" sz="quarter" idx="12"/>
          </p:nvPr>
        </p:nvSpPr>
        <p:spPr/>
        <p:txBody>
          <a:bodyPr/>
          <a:lstStyle>
            <a:lvl1pPr>
              <a:defRPr b="1"/>
            </a:lvl1pPr>
          </a:lstStyle>
          <a:p>
            <a:pPr>
              <a:defRPr/>
            </a:pPr>
            <a:fld id="{3AE63D87-43A5-4343-8CAF-FC67972BBD11}" type="slidenum">
              <a:rPr lang="en-GB" altLang="en-US"/>
              <a:pPr>
                <a:defRPr/>
              </a:pPr>
              <a:t>‹#›</a:t>
            </a:fld>
            <a:endParaRPr lang="en-GB" altLang="en-US"/>
          </a:p>
        </p:txBody>
      </p:sp>
    </p:spTree>
    <p:extLst>
      <p:ext uri="{BB962C8B-B14F-4D97-AF65-F5344CB8AC3E}">
        <p14:creationId xmlns:p14="http://schemas.microsoft.com/office/powerpoint/2010/main" val="838467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 picture Slide">
    <p:spTree>
      <p:nvGrpSpPr>
        <p:cNvPr id="1" name=""/>
        <p:cNvGrpSpPr/>
        <p:nvPr/>
      </p:nvGrpSpPr>
      <p:grpSpPr>
        <a:xfrm>
          <a:off x="0" y="0"/>
          <a:ext cx="0" cy="0"/>
          <a:chOff x="0" y="0"/>
          <a:chExt cx="0" cy="0"/>
        </a:xfrm>
      </p:grpSpPr>
      <p:sp>
        <p:nvSpPr>
          <p:cNvPr id="8" name="Rectangle 7"/>
          <p:cNvSpPr>
            <a:spLocks noChangeArrowheads="1"/>
          </p:cNvSpPr>
          <p:nvPr/>
        </p:nvSpPr>
        <p:spPr bwMode="auto">
          <a:xfrm>
            <a:off x="0" y="971550"/>
            <a:ext cx="9144000" cy="5886450"/>
          </a:xfrm>
          <a:prstGeom prst="rect">
            <a:avLst/>
          </a:prstGeom>
          <a:solidFill>
            <a:srgbClr val="0F5494"/>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25400">
                <a:solidFill>
                  <a:srgbClr val="0F5494"/>
                </a:solidFill>
                <a:miter lim="800000"/>
                <a:headEnd/>
                <a:tailEnd/>
              </a14:hiddenLine>
            </a:ext>
          </a:extLst>
        </p:spPr>
        <p:txBody>
          <a:bodyPr anchor="ctr"/>
          <a:lstStyle>
            <a:lvl1pPr defTabSz="457200" eaLnBrk="0" hangingPunct="0">
              <a:defRPr sz="7600" b="1">
                <a:solidFill>
                  <a:srgbClr val="FFD624"/>
                </a:solidFill>
                <a:latin typeface="Verdana" pitchFamily="34" charset="0"/>
              </a:defRPr>
            </a:lvl1pPr>
            <a:lvl2pPr marL="742950" indent="-285750" defTabSz="457200" eaLnBrk="0" hangingPunct="0">
              <a:defRPr sz="7600" b="1">
                <a:solidFill>
                  <a:srgbClr val="FFD624"/>
                </a:solidFill>
                <a:latin typeface="Verdana" pitchFamily="34" charset="0"/>
              </a:defRPr>
            </a:lvl2pPr>
            <a:lvl3pPr marL="1143000" indent="-228600" defTabSz="457200" eaLnBrk="0" hangingPunct="0">
              <a:defRPr sz="7600" b="1">
                <a:solidFill>
                  <a:srgbClr val="FFD624"/>
                </a:solidFill>
                <a:latin typeface="Verdana" pitchFamily="34" charset="0"/>
              </a:defRPr>
            </a:lvl3pPr>
            <a:lvl4pPr marL="1600200" indent="-228600" defTabSz="457200" eaLnBrk="0" hangingPunct="0">
              <a:defRPr sz="7600" b="1">
                <a:solidFill>
                  <a:srgbClr val="FFD624"/>
                </a:solidFill>
                <a:latin typeface="Verdana" pitchFamily="34" charset="0"/>
              </a:defRPr>
            </a:lvl4pPr>
            <a:lvl5pPr marL="2057400" indent="-228600" defTabSz="457200" eaLnBrk="0" hangingPunct="0">
              <a:defRPr sz="7600" b="1">
                <a:solidFill>
                  <a:srgbClr val="FFD624"/>
                </a:solidFill>
                <a:latin typeface="Verdana" pitchFamily="34" charset="0"/>
              </a:defRPr>
            </a:lvl5pPr>
            <a:lvl6pPr marL="2514600" indent="-228600" defTabSz="457200" eaLnBrk="0" fontAlgn="base" hangingPunct="0">
              <a:spcBef>
                <a:spcPct val="0"/>
              </a:spcBef>
              <a:spcAft>
                <a:spcPct val="0"/>
              </a:spcAft>
              <a:defRPr sz="7600" b="1">
                <a:solidFill>
                  <a:srgbClr val="FFD624"/>
                </a:solidFill>
                <a:latin typeface="Verdana" pitchFamily="34" charset="0"/>
              </a:defRPr>
            </a:lvl6pPr>
            <a:lvl7pPr marL="2971800" indent="-228600" defTabSz="457200" eaLnBrk="0" fontAlgn="base" hangingPunct="0">
              <a:spcBef>
                <a:spcPct val="0"/>
              </a:spcBef>
              <a:spcAft>
                <a:spcPct val="0"/>
              </a:spcAft>
              <a:defRPr sz="7600" b="1">
                <a:solidFill>
                  <a:srgbClr val="FFD624"/>
                </a:solidFill>
                <a:latin typeface="Verdana" pitchFamily="34" charset="0"/>
              </a:defRPr>
            </a:lvl7pPr>
            <a:lvl8pPr marL="3429000" indent="-228600" defTabSz="457200" eaLnBrk="0" fontAlgn="base" hangingPunct="0">
              <a:spcBef>
                <a:spcPct val="0"/>
              </a:spcBef>
              <a:spcAft>
                <a:spcPct val="0"/>
              </a:spcAft>
              <a:defRPr sz="7600" b="1">
                <a:solidFill>
                  <a:srgbClr val="FFD624"/>
                </a:solidFill>
                <a:latin typeface="Verdana" pitchFamily="34" charset="0"/>
              </a:defRPr>
            </a:lvl8pPr>
            <a:lvl9pPr marL="3886200" indent="-228600" defTabSz="457200" eaLnBrk="0" fontAlgn="base" hangingPunct="0">
              <a:spcBef>
                <a:spcPct val="0"/>
              </a:spcBef>
              <a:spcAft>
                <a:spcPct val="0"/>
              </a:spcAft>
              <a:defRPr sz="7600" b="1">
                <a:solidFill>
                  <a:srgbClr val="FFD624"/>
                </a:solidFill>
                <a:latin typeface="Verdana" pitchFamily="34" charset="0"/>
              </a:defRPr>
            </a:lvl9pPr>
          </a:lstStyle>
          <a:p>
            <a:pPr algn="ctr" eaLnBrk="1" hangingPunct="1">
              <a:defRPr/>
            </a:pPr>
            <a:endParaRPr lang="en-US" altLang="en-US" sz="1800" b="0" smtClean="0">
              <a:solidFill>
                <a:srgbClr val="FFFFFF"/>
              </a:solidFill>
              <a:ea typeface="MS PGothic" pitchFamily="34" charset="-128"/>
            </a:endParaRPr>
          </a:p>
        </p:txBody>
      </p:sp>
      <p:sp>
        <p:nvSpPr>
          <p:cNvPr id="10" name="Rectangle 26"/>
          <p:cNvSpPr>
            <a:spLocks noChangeArrowheads="1"/>
          </p:cNvSpPr>
          <p:nvPr/>
        </p:nvSpPr>
        <p:spPr bwMode="auto">
          <a:xfrm>
            <a:off x="457200" y="64357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defRPr/>
            </a:pPr>
            <a:endParaRPr lang="en-US" altLang="en-US" sz="900" b="0" smtClean="0">
              <a:solidFill>
                <a:srgbClr val="FFFFFF"/>
              </a:solidFill>
              <a:ea typeface="MS PGothic" pitchFamily="34" charset="-128"/>
            </a:endParaRPr>
          </a:p>
        </p:txBody>
      </p:sp>
      <p:pic>
        <p:nvPicPr>
          <p:cNvPr id="11"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33850" y="6437313"/>
            <a:ext cx="63023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36988" y="258763"/>
            <a:ext cx="14573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2"/>
          <p:cNvSpPr>
            <a:spLocks noGrp="1"/>
          </p:cNvSpPr>
          <p:nvPr>
            <p:ph type="pic" idx="10"/>
          </p:nvPr>
        </p:nvSpPr>
        <p:spPr>
          <a:xfrm>
            <a:off x="0" y="971550"/>
            <a:ext cx="4132263" cy="5886450"/>
          </a:xfrm>
        </p:spPr>
        <p:txBody>
          <a:bodyPr anchor="ct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
        <p:nvSpPr>
          <p:cNvPr id="3076" name="Rectangle 4"/>
          <p:cNvSpPr>
            <a:spLocks noGrp="1" noChangeArrowheads="1"/>
          </p:cNvSpPr>
          <p:nvPr>
            <p:ph type="ctrTitle"/>
          </p:nvPr>
        </p:nvSpPr>
        <p:spPr>
          <a:xfrm>
            <a:off x="4765674" y="3124200"/>
            <a:ext cx="4114715" cy="790575"/>
          </a:xfrm>
        </p:spPr>
        <p:txBody>
          <a:bodyPr/>
          <a:lstStyle>
            <a:lvl1pPr marL="3175">
              <a:defRPr sz="6000">
                <a:solidFill>
                  <a:srgbClr val="FFD624"/>
                </a:solidFill>
              </a:defRPr>
            </a:lvl1pPr>
          </a:lstStyle>
          <a:p>
            <a:pPr lvl="0"/>
            <a:r>
              <a:rPr lang="en-US" noProof="0" smtClean="0"/>
              <a:t>Click to edit Master title style</a:t>
            </a:r>
            <a:endParaRPr lang="en-GB" noProof="0" dirty="0" smtClean="0"/>
          </a:p>
        </p:txBody>
      </p:sp>
      <p:sp>
        <p:nvSpPr>
          <p:cNvPr id="14" name="Text Placeholder 13"/>
          <p:cNvSpPr>
            <a:spLocks noGrp="1"/>
          </p:cNvSpPr>
          <p:nvPr>
            <p:ph type="body" sz="quarter" idx="11"/>
          </p:nvPr>
        </p:nvSpPr>
        <p:spPr>
          <a:xfrm>
            <a:off x="4765675" y="1375647"/>
            <a:ext cx="4106476" cy="1707418"/>
          </a:xfrm>
          <a:noFill/>
        </p:spPr>
        <p:txBody>
          <a:bodyPr/>
          <a:lstStyle>
            <a:lvl1pPr marL="0" marR="0" indent="0" algn="l" defTabSz="914400" rtl="0" eaLnBrk="1" fontAlgn="base" latinLnBrk="0" hangingPunct="1">
              <a:lnSpc>
                <a:spcPct val="100000"/>
              </a:lnSpc>
              <a:spcBef>
                <a:spcPct val="0"/>
              </a:spcBef>
              <a:spcAft>
                <a:spcPct val="0"/>
              </a:spcAft>
              <a:buClrTx/>
              <a:buSzTx/>
              <a:buFontTx/>
              <a:buNone/>
              <a:tabLst/>
              <a:defRPr sz="3000" b="1" i="0">
                <a:solidFill>
                  <a:schemeClr val="bg1"/>
                </a:solidFill>
              </a:defRPr>
            </a:lvl1pPr>
          </a:lstStyle>
          <a:p>
            <a:pPr lvl="0"/>
            <a:r>
              <a:rPr lang="en-US" smtClean="0"/>
              <a:t>Click to edit Master text styles</a:t>
            </a:r>
          </a:p>
        </p:txBody>
      </p:sp>
      <p:sp>
        <p:nvSpPr>
          <p:cNvPr id="19" name="Text Placeholder 13"/>
          <p:cNvSpPr>
            <a:spLocks noGrp="1"/>
          </p:cNvSpPr>
          <p:nvPr>
            <p:ph type="body" sz="quarter" idx="14"/>
          </p:nvPr>
        </p:nvSpPr>
        <p:spPr>
          <a:xfrm>
            <a:off x="4765675" y="5125867"/>
            <a:ext cx="4106476" cy="686121"/>
          </a:xfrm>
        </p:spPr>
        <p:txBody>
          <a:bodyPr anchor="ctr"/>
          <a:lstStyle>
            <a:lvl1pPr marL="0" marR="0" indent="0" algn="l" defTabSz="914400" rtl="0" eaLnBrk="1" fontAlgn="base" latinLnBrk="0" hangingPunct="1">
              <a:lnSpc>
                <a:spcPct val="100000"/>
              </a:lnSpc>
              <a:spcBef>
                <a:spcPct val="0"/>
              </a:spcBef>
              <a:spcAft>
                <a:spcPct val="0"/>
              </a:spcAft>
              <a:buClrTx/>
              <a:buSzTx/>
              <a:buFontTx/>
              <a:buNone/>
              <a:tabLst/>
              <a:defRPr sz="2000" b="1" i="0">
                <a:solidFill>
                  <a:srgbClr val="FFD624"/>
                </a:solidFill>
                <a:latin typeface="Verdana" pitchFamily="34" charset="0"/>
                <a:ea typeface="Verdana" pitchFamily="34" charset="0"/>
                <a:cs typeface="Verdana" pitchFamily="34" charset="0"/>
              </a:defRPr>
            </a:lvl1pPr>
          </a:lstStyle>
          <a:p>
            <a:pPr lvl="0"/>
            <a:r>
              <a:rPr lang="en-US" smtClean="0"/>
              <a:t>Click to edit Master text styles</a:t>
            </a:r>
          </a:p>
        </p:txBody>
      </p:sp>
      <p:sp>
        <p:nvSpPr>
          <p:cNvPr id="21" name="Text Placeholder 13"/>
          <p:cNvSpPr>
            <a:spLocks noGrp="1"/>
          </p:cNvSpPr>
          <p:nvPr>
            <p:ph type="body" sz="quarter" idx="15"/>
          </p:nvPr>
        </p:nvSpPr>
        <p:spPr>
          <a:xfrm>
            <a:off x="4778118" y="5643032"/>
            <a:ext cx="4106476" cy="686121"/>
          </a:xfrm>
        </p:spPr>
        <p:txBody>
          <a:bodyPr anchor="ctr">
            <a:noAutofit/>
          </a:bodyPr>
          <a:lstStyle>
            <a:lvl1pPr marL="0" marR="0" indent="0" algn="l" defTabSz="914400" rtl="0" eaLnBrk="1" fontAlgn="base" latinLnBrk="0" hangingPunct="1">
              <a:lnSpc>
                <a:spcPct val="100000"/>
              </a:lnSpc>
              <a:spcBef>
                <a:spcPct val="0"/>
              </a:spcBef>
              <a:spcAft>
                <a:spcPct val="0"/>
              </a:spcAft>
              <a:buClrTx/>
              <a:buSzTx/>
              <a:buFontTx/>
              <a:buNone/>
              <a:tabLst/>
              <a:defRPr sz="1400" i="0">
                <a:solidFill>
                  <a:schemeClr val="bg1"/>
                </a:solidFill>
              </a:defRPr>
            </a:lvl1pPr>
          </a:lstStyle>
          <a:p>
            <a:pPr lvl="0"/>
            <a:r>
              <a:rPr lang="en-US" smtClean="0"/>
              <a:t>Click to edit Master text styles</a:t>
            </a:r>
          </a:p>
        </p:txBody>
      </p:sp>
      <p:sp>
        <p:nvSpPr>
          <p:cNvPr id="29" name="Text Placeholder 28"/>
          <p:cNvSpPr>
            <a:spLocks noGrp="1"/>
          </p:cNvSpPr>
          <p:nvPr>
            <p:ph type="body" sz="quarter" idx="16"/>
          </p:nvPr>
        </p:nvSpPr>
        <p:spPr>
          <a:xfrm>
            <a:off x="4765675" y="4068762"/>
            <a:ext cx="4106476" cy="890415"/>
          </a:xfrm>
        </p:spPr>
        <p:txBody>
          <a:bodyPr anchor="ctr"/>
          <a:lstStyle>
            <a:lvl1pPr marL="0" indent="0">
              <a:buFontTx/>
              <a:buNone/>
              <a:defRPr sz="2400" i="1">
                <a:solidFill>
                  <a:schemeClr val="bg1"/>
                </a:solidFill>
                <a:latin typeface="Verdana" pitchFamily="34" charset="0"/>
                <a:ea typeface="Verdana" pitchFamily="34" charset="0"/>
                <a:cs typeface="Verdana" pitchFamily="34" charset="0"/>
              </a:defRPr>
            </a:lvl1pPr>
            <a:lvl2pPr>
              <a:defRPr sz="2400" i="1">
                <a:solidFill>
                  <a:schemeClr val="bg1"/>
                </a:solidFill>
              </a:defRPr>
            </a:lvl2pPr>
            <a:lvl3pPr>
              <a:defRPr sz="2400" i="1">
                <a:solidFill>
                  <a:schemeClr val="bg1"/>
                </a:solidFill>
              </a:defRPr>
            </a:lvl3pPr>
            <a:lvl4pPr>
              <a:defRPr sz="2400" i="1">
                <a:solidFill>
                  <a:schemeClr val="bg1"/>
                </a:solidFill>
              </a:defRPr>
            </a:lvl4pPr>
            <a:lvl5pPr>
              <a:defRPr sz="2400" i="1">
                <a:solidFill>
                  <a:schemeClr val="bg1"/>
                </a:solidFill>
              </a:defRPr>
            </a:lvl5pPr>
          </a:lstStyle>
          <a:p>
            <a:pPr lvl="0"/>
            <a:r>
              <a:rPr lang="en-US" smtClean="0"/>
              <a:t>Click to edit Master text styles</a:t>
            </a:r>
          </a:p>
        </p:txBody>
      </p:sp>
      <p:sp>
        <p:nvSpPr>
          <p:cNvPr id="13" name="Rectangle 4"/>
          <p:cNvSpPr>
            <a:spLocks noGrp="1" noChangeArrowheads="1"/>
          </p:cNvSpPr>
          <p:nvPr>
            <p:ph type="dt" sz="half" idx="17"/>
          </p:nvPr>
        </p:nvSpPr>
        <p:spPr>
          <a:xfrm>
            <a:off x="6553200" y="6435725"/>
            <a:ext cx="2133600" cy="268288"/>
          </a:xfrm>
        </p:spPr>
        <p:txBody>
          <a:bodyPr/>
          <a:lstStyle>
            <a:lvl1pPr algn="r">
              <a:defRPr b="1">
                <a:solidFill>
                  <a:srgbClr val="FFFFFF"/>
                </a:solidFill>
              </a:defRPr>
            </a:lvl1pPr>
          </a:lstStyle>
          <a:p>
            <a:pPr>
              <a:defRPr/>
            </a:pPr>
            <a:endParaRPr lang="en-GB"/>
          </a:p>
        </p:txBody>
      </p:sp>
    </p:spTree>
    <p:extLst>
      <p:ext uri="{BB962C8B-B14F-4D97-AF65-F5344CB8AC3E}">
        <p14:creationId xmlns:p14="http://schemas.microsoft.com/office/powerpoint/2010/main" val="34417805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7350" y="-536575"/>
            <a:ext cx="14998700" cy="734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0"/>
          </p:nvPr>
        </p:nvSpPr>
        <p:spPr>
          <a:xfrm>
            <a:off x="1717675" y="2564904"/>
            <a:ext cx="6958013" cy="493713"/>
          </a:xfrm>
          <a:prstGeom prst="rect">
            <a:avLst/>
          </a:prstGeom>
        </p:spPr>
        <p:txBody>
          <a:bodyPr/>
          <a:lstStyle>
            <a:lvl1pPr marL="0" indent="0">
              <a:buNone/>
              <a:defRPr sz="3500" b="1">
                <a:latin typeface="Garamond" panose="02020404030301010803" pitchFamily="18" charset="0"/>
              </a:defRPr>
            </a:lvl1pPr>
          </a:lstStyle>
          <a:p>
            <a:pPr lvl="0"/>
            <a:r>
              <a:rPr lang="en-US" smtClean="0"/>
              <a:t>Click to edit Master text styles</a:t>
            </a:r>
          </a:p>
        </p:txBody>
      </p:sp>
      <p:sp>
        <p:nvSpPr>
          <p:cNvPr id="11" name="Text Placeholder 9"/>
          <p:cNvSpPr>
            <a:spLocks noGrp="1"/>
          </p:cNvSpPr>
          <p:nvPr>
            <p:ph type="body" sz="quarter" idx="11"/>
          </p:nvPr>
        </p:nvSpPr>
        <p:spPr>
          <a:xfrm>
            <a:off x="1717675" y="4652963"/>
            <a:ext cx="7246938" cy="432221"/>
          </a:xfrm>
          <a:prstGeom prst="rect">
            <a:avLst/>
          </a:prstGeom>
        </p:spPr>
        <p:txBody>
          <a:bodyPr/>
          <a:lstStyle>
            <a:lvl1pPr marL="0" indent="0">
              <a:spcBef>
                <a:spcPts val="0"/>
              </a:spcBef>
              <a:buNone/>
              <a:defRPr sz="2800" b="1" baseline="0">
                <a:latin typeface="Garamond" panose="02020404030301010803" pitchFamily="18" charset="0"/>
              </a:defRPr>
            </a:lvl1pPr>
          </a:lstStyle>
          <a:p>
            <a:pPr lvl="0"/>
            <a:r>
              <a:rPr lang="en-US" smtClean="0"/>
              <a:t>Click to edit Master text styles</a:t>
            </a:r>
          </a:p>
          <a:p>
            <a:pPr lvl="1"/>
            <a:r>
              <a:rPr lang="en-US" smtClean="0"/>
              <a:t>Second level</a:t>
            </a:r>
          </a:p>
        </p:txBody>
      </p:sp>
      <p:sp>
        <p:nvSpPr>
          <p:cNvPr id="12" name="Text Placeholder 9"/>
          <p:cNvSpPr>
            <a:spLocks noGrp="1"/>
          </p:cNvSpPr>
          <p:nvPr>
            <p:ph type="body" sz="quarter" idx="12"/>
          </p:nvPr>
        </p:nvSpPr>
        <p:spPr>
          <a:xfrm>
            <a:off x="1717675" y="5546462"/>
            <a:ext cx="7246938" cy="432221"/>
          </a:xfrm>
          <a:prstGeom prst="rect">
            <a:avLst/>
          </a:prstGeom>
        </p:spPr>
        <p:txBody>
          <a:bodyPr/>
          <a:lstStyle>
            <a:lvl1pPr marL="0" indent="0">
              <a:spcBef>
                <a:spcPts val="0"/>
              </a:spcBef>
              <a:buNone/>
              <a:defRPr sz="2800" b="0" i="1" baseline="0">
                <a:latin typeface="Garamond" panose="02020404030301010803" pitchFamily="18" charset="0"/>
              </a:defRPr>
            </a:lvl1pPr>
          </a:lstStyle>
          <a:p>
            <a:pPr lvl="0"/>
            <a:r>
              <a:rPr lang="en-US" smtClean="0"/>
              <a:t>Click to edit Master text styles</a:t>
            </a:r>
          </a:p>
          <a:p>
            <a:pPr lvl="1"/>
            <a:r>
              <a:rPr lang="en-US" smtClean="0"/>
              <a:t>Second level</a:t>
            </a:r>
          </a:p>
        </p:txBody>
      </p:sp>
      <p:sp>
        <p:nvSpPr>
          <p:cNvPr id="13" name="Text Placeholder 9"/>
          <p:cNvSpPr>
            <a:spLocks noGrp="1"/>
          </p:cNvSpPr>
          <p:nvPr>
            <p:ph type="body" sz="quarter" idx="13"/>
          </p:nvPr>
        </p:nvSpPr>
        <p:spPr>
          <a:xfrm>
            <a:off x="1717675" y="5097197"/>
            <a:ext cx="7246938" cy="432221"/>
          </a:xfrm>
          <a:prstGeom prst="rect">
            <a:avLst/>
          </a:prstGeom>
        </p:spPr>
        <p:txBody>
          <a:bodyPr/>
          <a:lstStyle>
            <a:lvl1pPr marL="0" indent="0">
              <a:spcBef>
                <a:spcPts val="0"/>
              </a:spcBef>
              <a:buNone/>
              <a:defRPr sz="2800" b="0" baseline="0">
                <a:latin typeface="Garamond" panose="02020404030301010803" pitchFamily="18" charset="0"/>
              </a:defRPr>
            </a:lvl1pPr>
          </a:lstStyle>
          <a:p>
            <a:pPr lvl="0"/>
            <a:r>
              <a:rPr lang="en-US" smtClean="0"/>
              <a:t>Click to edit Master text styles</a:t>
            </a:r>
          </a:p>
        </p:txBody>
      </p:sp>
    </p:spTree>
    <p:extLst>
      <p:ext uri="{BB962C8B-B14F-4D97-AF65-F5344CB8AC3E}">
        <p14:creationId xmlns:p14="http://schemas.microsoft.com/office/powerpoint/2010/main" val="38457257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4638" y="209550"/>
            <a:ext cx="8594725" cy="644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2"/>
          </p:nvPr>
        </p:nvSpPr>
        <p:spPr>
          <a:xfrm>
            <a:off x="2483768" y="114300"/>
            <a:ext cx="6385595" cy="914400"/>
          </a:xfrm>
          <a:prstGeom prst="rect">
            <a:avLst/>
          </a:prstGeom>
        </p:spPr>
        <p:txBody>
          <a:bodyPr/>
          <a:lstStyle>
            <a:lvl1pPr marL="0" indent="0">
              <a:buNone/>
              <a:defRPr sz="3600" b="1">
                <a:latin typeface="Garamond" panose="02020404030301010803" pitchFamily="18" charset="0"/>
              </a:defRPr>
            </a:lvl1pPr>
            <a:lvl5pPr marL="1828800" indent="0">
              <a:buNone/>
              <a:defRPr/>
            </a:lvl5pPr>
          </a:lstStyle>
          <a:p>
            <a:pPr lvl="0"/>
            <a:r>
              <a:rPr lang="en-US" smtClean="0"/>
              <a:t>Click to edit Master text styles</a:t>
            </a:r>
          </a:p>
        </p:txBody>
      </p:sp>
      <p:sp>
        <p:nvSpPr>
          <p:cNvPr id="10" name="Text Placeholder 6"/>
          <p:cNvSpPr>
            <a:spLocks noGrp="1"/>
          </p:cNvSpPr>
          <p:nvPr>
            <p:ph type="body" sz="quarter" idx="11"/>
          </p:nvPr>
        </p:nvSpPr>
        <p:spPr>
          <a:xfrm>
            <a:off x="274638" y="1270000"/>
            <a:ext cx="8594725" cy="5375275"/>
          </a:xfrm>
          <a:prstGeom prst="rect">
            <a:avLst/>
          </a:prstGeom>
        </p:spPr>
        <p:txBody>
          <a:bodyPr/>
          <a:lstStyle>
            <a:lvl1pPr marL="457200" indent="-457200">
              <a:lnSpc>
                <a:spcPct val="150000"/>
              </a:lnSpc>
              <a:spcBef>
                <a:spcPct val="20000"/>
              </a:spcBef>
              <a:buFont typeface="+mj-lt"/>
              <a:buAutoNum type="arabicPeriod"/>
              <a:defRPr sz="2400" baseline="0">
                <a:latin typeface="Garamond" panose="02020404030301010803" pitchFamily="18" charset="0"/>
              </a:defRPr>
            </a:lvl1pPr>
            <a:lvl2pPr marL="914400" indent="-457200">
              <a:lnSpc>
                <a:spcPct val="150000"/>
              </a:lnSpc>
              <a:spcBef>
                <a:spcPct val="20000"/>
              </a:spcBef>
              <a:buFont typeface="+mj-lt"/>
              <a:buAutoNum type="alphaLcParenR"/>
              <a:defRPr sz="2000" baseline="0">
                <a:latin typeface="Garamond" panose="02020404030301010803" pitchFamily="18" charset="0"/>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dirty="0" smtClean="0"/>
          </a:p>
        </p:txBody>
      </p:sp>
      <p:sp>
        <p:nvSpPr>
          <p:cNvPr id="5" name="Slide Number Placeholder 5"/>
          <p:cNvSpPr>
            <a:spLocks noGrp="1"/>
          </p:cNvSpPr>
          <p:nvPr>
            <p:ph type="sldNum" sz="quarter" idx="13"/>
          </p:nvPr>
        </p:nvSpPr>
        <p:spPr>
          <a:xfrm>
            <a:off x="5940425" y="62801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Garamond" panose="02020404030301010803" pitchFamily="18" charset="0"/>
              </a:defRPr>
            </a:lvl1pPr>
          </a:lstStyle>
          <a:p>
            <a:pPr>
              <a:defRPr/>
            </a:pPr>
            <a:fld id="{718B9E92-5634-437F-B8F2-7B23E8D88BC0}" type="slidenum">
              <a:rPr lang="en-GB"/>
              <a:pPr>
                <a:defRPr/>
              </a:pPr>
              <a:t>‹#›</a:t>
            </a:fld>
            <a:endParaRPr lang="en-GB"/>
          </a:p>
        </p:txBody>
      </p:sp>
    </p:spTree>
    <p:extLst>
      <p:ext uri="{BB962C8B-B14F-4D97-AF65-F5344CB8AC3E}">
        <p14:creationId xmlns:p14="http://schemas.microsoft.com/office/powerpoint/2010/main" val="41331164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4638" y="207963"/>
            <a:ext cx="8594725" cy="644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8"/>
          <p:cNvSpPr>
            <a:spLocks noGrp="1"/>
          </p:cNvSpPr>
          <p:nvPr>
            <p:ph type="body" sz="quarter" idx="12"/>
          </p:nvPr>
        </p:nvSpPr>
        <p:spPr>
          <a:xfrm>
            <a:off x="2483768" y="114300"/>
            <a:ext cx="6385595" cy="914400"/>
          </a:xfrm>
          <a:prstGeom prst="rect">
            <a:avLst/>
          </a:prstGeom>
        </p:spPr>
        <p:txBody>
          <a:bodyPr/>
          <a:lstStyle>
            <a:lvl1pPr marL="0" indent="0">
              <a:buNone/>
              <a:defRPr sz="3600" b="1">
                <a:latin typeface="Garamond" panose="02020404030301010803" pitchFamily="18" charset="0"/>
              </a:defRPr>
            </a:lvl1pPr>
            <a:lvl5pPr marL="1828800" indent="0">
              <a:buNone/>
              <a:defRPr/>
            </a:lvl5pPr>
          </a:lstStyle>
          <a:p>
            <a:pPr lvl="0"/>
            <a:r>
              <a:rPr lang="en-US" smtClean="0"/>
              <a:t>Click to edit Master text styles</a:t>
            </a:r>
          </a:p>
        </p:txBody>
      </p:sp>
      <p:sp>
        <p:nvSpPr>
          <p:cNvPr id="7" name="Text Placeholder 6"/>
          <p:cNvSpPr>
            <a:spLocks noGrp="1"/>
          </p:cNvSpPr>
          <p:nvPr>
            <p:ph type="body" sz="quarter" idx="11"/>
          </p:nvPr>
        </p:nvSpPr>
        <p:spPr>
          <a:xfrm>
            <a:off x="274638" y="1270000"/>
            <a:ext cx="8594725" cy="5375275"/>
          </a:xfrm>
          <a:prstGeom prst="rect">
            <a:avLst/>
          </a:prstGeom>
        </p:spPr>
        <p:txBody>
          <a:bodyPr/>
          <a:lstStyle>
            <a:lvl1pPr marL="0" indent="0">
              <a:lnSpc>
                <a:spcPct val="150000"/>
              </a:lnSpc>
              <a:spcBef>
                <a:spcPct val="20000"/>
              </a:spcBef>
              <a:buFontTx/>
              <a:buNone/>
              <a:defRPr sz="2400" baseline="0">
                <a:latin typeface="Garamond" panose="02020404030301010803" pitchFamily="18" charset="0"/>
              </a:defRPr>
            </a:lvl1pPr>
            <a:lvl2pPr>
              <a:lnSpc>
                <a:spcPct val="150000"/>
              </a:lnSpc>
              <a:spcBef>
                <a:spcPct val="20000"/>
              </a:spcBef>
              <a:buFont typeface="Calibri" panose="020F0502020204030204" pitchFamily="34" charset="0"/>
              <a:buAutoNum type="alphaLcParenR"/>
              <a:defRPr sz="1600"/>
            </a:lvl2pPr>
          </a:lstStyle>
          <a:p>
            <a:pPr lvl="0"/>
            <a:r>
              <a:rPr lang="en-US" smtClean="0"/>
              <a:t>Click to edit Master text styles</a:t>
            </a:r>
          </a:p>
        </p:txBody>
      </p:sp>
      <p:sp>
        <p:nvSpPr>
          <p:cNvPr id="5" name="Slide Number Placeholder 5"/>
          <p:cNvSpPr>
            <a:spLocks noGrp="1"/>
          </p:cNvSpPr>
          <p:nvPr>
            <p:ph type="sldNum" sz="quarter" idx="13"/>
          </p:nvPr>
        </p:nvSpPr>
        <p:spPr>
          <a:xfrm>
            <a:off x="5940425" y="62801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Garamond" panose="02020404030301010803" pitchFamily="18" charset="0"/>
              </a:defRPr>
            </a:lvl1pPr>
          </a:lstStyle>
          <a:p>
            <a:pPr>
              <a:defRPr/>
            </a:pPr>
            <a:fld id="{ABFF57F8-23D1-4CB2-A887-E5285861FDDA}" type="slidenum">
              <a:rPr lang="en-GB"/>
              <a:pPr>
                <a:defRPr/>
              </a:pPr>
              <a:t>‹#›</a:t>
            </a:fld>
            <a:endParaRPr lang="en-GB"/>
          </a:p>
        </p:txBody>
      </p:sp>
    </p:spTree>
    <p:extLst>
      <p:ext uri="{BB962C8B-B14F-4D97-AF65-F5344CB8AC3E}">
        <p14:creationId xmlns:p14="http://schemas.microsoft.com/office/powerpoint/2010/main" val="2934343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9338" y="4406900"/>
            <a:ext cx="8221508" cy="1362075"/>
          </a:xfrm>
        </p:spPr>
        <p:txBody>
          <a:bodyPr anchor="t"/>
          <a:lstStyle>
            <a:lvl1pPr algn="l">
              <a:defRPr sz="4000" b="1" cap="none"/>
            </a:lvl1pPr>
          </a:lstStyle>
          <a:p>
            <a:r>
              <a:rPr lang="en-US" smtClean="0"/>
              <a:t>Click to edit Master title style</a:t>
            </a:r>
            <a:endParaRPr lang="en-GB" dirty="0"/>
          </a:p>
        </p:txBody>
      </p:sp>
      <p:sp>
        <p:nvSpPr>
          <p:cNvPr id="3" name="Text Placeholder 2"/>
          <p:cNvSpPr>
            <a:spLocks noGrp="1"/>
          </p:cNvSpPr>
          <p:nvPr>
            <p:ph type="body" idx="1"/>
          </p:nvPr>
        </p:nvSpPr>
        <p:spPr>
          <a:xfrm>
            <a:off x="469338" y="2906713"/>
            <a:ext cx="8221508"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3CFF3812-665F-49BA-8C61-BBA889D9DD3F}" type="slidenum">
              <a:rPr lang="en-GB" altLang="en-US">
                <a:solidFill>
                  <a:srgbClr val="000000"/>
                </a:solidFill>
              </a:rPr>
              <a:pPr>
                <a:defRPr/>
              </a:pPr>
              <a:t>‹#›</a:t>
            </a:fld>
            <a:endParaRPr lang="en-GB" altLang="en-US" sz="1400">
              <a:solidFill>
                <a:srgbClr val="000000"/>
              </a:solidFill>
              <a:latin typeface="Arial" pitchFamily="34" charset="0"/>
            </a:endParaRPr>
          </a:p>
        </p:txBody>
      </p:sp>
    </p:spTree>
    <p:extLst>
      <p:ext uri="{BB962C8B-B14F-4D97-AF65-F5344CB8AC3E}">
        <p14:creationId xmlns:p14="http://schemas.microsoft.com/office/powerpoint/2010/main" val="25037881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ighlight slide">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4638" y="207963"/>
            <a:ext cx="8594725" cy="644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8"/>
          <p:cNvSpPr>
            <a:spLocks noGrp="1"/>
          </p:cNvSpPr>
          <p:nvPr>
            <p:ph type="body" sz="quarter" idx="12"/>
          </p:nvPr>
        </p:nvSpPr>
        <p:spPr>
          <a:xfrm>
            <a:off x="2483768" y="114300"/>
            <a:ext cx="6385595" cy="914400"/>
          </a:xfrm>
          <a:prstGeom prst="rect">
            <a:avLst/>
          </a:prstGeom>
        </p:spPr>
        <p:txBody>
          <a:bodyPr/>
          <a:lstStyle>
            <a:lvl1pPr marL="0" indent="0">
              <a:buNone/>
              <a:defRPr sz="3600" b="1">
                <a:latin typeface="Garamond" panose="02020404030301010803" pitchFamily="18" charset="0"/>
              </a:defRPr>
            </a:lvl1pPr>
            <a:lvl5pPr marL="1828800" indent="0">
              <a:buNone/>
              <a:defRPr/>
            </a:lvl5pPr>
          </a:lstStyle>
          <a:p>
            <a:pPr lvl="0"/>
            <a:r>
              <a:rPr lang="en-US" smtClean="0"/>
              <a:t>Click to edit Master text styles</a:t>
            </a:r>
          </a:p>
        </p:txBody>
      </p:sp>
      <p:sp>
        <p:nvSpPr>
          <p:cNvPr id="7" name="Text Placeholder 6"/>
          <p:cNvSpPr>
            <a:spLocks noGrp="1"/>
          </p:cNvSpPr>
          <p:nvPr>
            <p:ph type="body" sz="quarter" idx="11"/>
          </p:nvPr>
        </p:nvSpPr>
        <p:spPr>
          <a:xfrm>
            <a:off x="274638" y="1270000"/>
            <a:ext cx="8594725" cy="5375275"/>
          </a:xfrm>
          <a:prstGeom prst="rect">
            <a:avLst/>
          </a:prstGeom>
        </p:spPr>
        <p:txBody>
          <a:bodyPr/>
          <a:lstStyle>
            <a:lvl1pPr marL="0" indent="0">
              <a:lnSpc>
                <a:spcPct val="150000"/>
              </a:lnSpc>
              <a:spcBef>
                <a:spcPct val="20000"/>
              </a:spcBef>
              <a:buFontTx/>
              <a:buNone/>
              <a:defRPr sz="2400" baseline="0">
                <a:latin typeface="Garamond" panose="02020404030301010803" pitchFamily="18" charset="0"/>
              </a:defRPr>
            </a:lvl1pPr>
            <a:lvl2pPr>
              <a:lnSpc>
                <a:spcPct val="150000"/>
              </a:lnSpc>
              <a:spcBef>
                <a:spcPct val="20000"/>
              </a:spcBef>
              <a:buFont typeface="Calibri" panose="020F0502020204030204" pitchFamily="34" charset="0"/>
              <a:buAutoNum type="alphaLcParenR"/>
              <a:defRPr sz="1600"/>
            </a:lvl2pPr>
          </a:lstStyle>
          <a:p>
            <a:pPr lvl="0"/>
            <a:r>
              <a:rPr lang="en-US" smtClean="0"/>
              <a:t>Click to edit Master text styles</a:t>
            </a:r>
          </a:p>
        </p:txBody>
      </p:sp>
      <p:sp>
        <p:nvSpPr>
          <p:cNvPr id="5" name="Slide Number Placeholder 5"/>
          <p:cNvSpPr>
            <a:spLocks noGrp="1"/>
          </p:cNvSpPr>
          <p:nvPr>
            <p:ph type="sldNum" sz="quarter" idx="13"/>
          </p:nvPr>
        </p:nvSpPr>
        <p:spPr>
          <a:xfrm>
            <a:off x="5940425" y="62801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Garamond" panose="02020404030301010803" pitchFamily="18" charset="0"/>
              </a:defRPr>
            </a:lvl1pPr>
          </a:lstStyle>
          <a:p>
            <a:pPr>
              <a:defRPr/>
            </a:pPr>
            <a:fld id="{B9B8E7A2-2943-41FF-92B3-5790C90BE86A}" type="slidenum">
              <a:rPr lang="en-GB"/>
              <a:pPr>
                <a:defRPr/>
              </a:pPr>
              <a:t>‹#›</a:t>
            </a:fld>
            <a:endParaRPr lang="en-GB"/>
          </a:p>
        </p:txBody>
      </p:sp>
    </p:spTree>
    <p:extLst>
      <p:ext uri="{BB962C8B-B14F-4D97-AF65-F5344CB8AC3E}">
        <p14:creationId xmlns:p14="http://schemas.microsoft.com/office/powerpoint/2010/main" val="21085573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03200"/>
            <a:ext cx="8712200" cy="57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sz="quarter" idx="10"/>
          </p:nvPr>
        </p:nvSpPr>
        <p:spPr>
          <a:xfrm>
            <a:off x="1717674" y="2462089"/>
            <a:ext cx="7146925" cy="576263"/>
          </a:xfrm>
          <a:prstGeom prst="rect">
            <a:avLst/>
          </a:prstGeom>
        </p:spPr>
        <p:txBody>
          <a:bodyPr/>
          <a:lstStyle>
            <a:lvl1pPr marL="0" indent="0">
              <a:buNone/>
              <a:defRPr sz="3500" b="1" baseline="0">
                <a:latin typeface="Garamond" panose="02020404030301010803" pitchFamily="18" charset="0"/>
              </a:defRPr>
            </a:lvl1pPr>
          </a:lstStyle>
          <a:p>
            <a:pPr lvl="0"/>
            <a:r>
              <a:rPr lang="en-US" smtClean="0"/>
              <a:t>Click to edit Master text styles</a:t>
            </a:r>
          </a:p>
        </p:txBody>
      </p:sp>
      <p:sp>
        <p:nvSpPr>
          <p:cNvPr id="7" name="Text Placeholder 9"/>
          <p:cNvSpPr>
            <a:spLocks noGrp="1"/>
          </p:cNvSpPr>
          <p:nvPr>
            <p:ph type="body" sz="quarter" idx="11"/>
          </p:nvPr>
        </p:nvSpPr>
        <p:spPr>
          <a:xfrm>
            <a:off x="1690910" y="4581128"/>
            <a:ext cx="7246938" cy="432221"/>
          </a:xfrm>
          <a:prstGeom prst="rect">
            <a:avLst/>
          </a:prstGeom>
        </p:spPr>
        <p:txBody>
          <a:bodyPr/>
          <a:lstStyle>
            <a:lvl1pPr marL="0" indent="0">
              <a:spcBef>
                <a:spcPts val="0"/>
              </a:spcBef>
              <a:buNone/>
              <a:defRPr sz="2800" b="1" baseline="0">
                <a:latin typeface="Garamond" panose="02020404030301010803" pitchFamily="18" charset="0"/>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0938777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4638" y="207963"/>
            <a:ext cx="8594725" cy="644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8"/>
          <p:cNvSpPr>
            <a:spLocks noGrp="1"/>
          </p:cNvSpPr>
          <p:nvPr>
            <p:ph type="body" sz="quarter" idx="12"/>
          </p:nvPr>
        </p:nvSpPr>
        <p:spPr>
          <a:xfrm>
            <a:off x="2483768" y="114300"/>
            <a:ext cx="6385595" cy="914400"/>
          </a:xfrm>
          <a:prstGeom prst="rect">
            <a:avLst/>
          </a:prstGeom>
        </p:spPr>
        <p:txBody>
          <a:bodyPr/>
          <a:lstStyle>
            <a:lvl1pPr marL="0" indent="0">
              <a:buNone/>
              <a:defRPr sz="3600" b="1">
                <a:latin typeface="Garamond" panose="02020404030301010803" pitchFamily="18" charset="0"/>
              </a:defRPr>
            </a:lvl1pPr>
            <a:lvl5pPr marL="1828800" indent="0">
              <a:buNone/>
              <a:defRPr/>
            </a:lvl5pPr>
          </a:lstStyle>
          <a:p>
            <a:pPr lvl="0"/>
            <a:r>
              <a:rPr lang="en-US" smtClean="0"/>
              <a:t>Click to edit Master text styles</a:t>
            </a:r>
          </a:p>
        </p:txBody>
      </p:sp>
      <p:sp>
        <p:nvSpPr>
          <p:cNvPr id="7" name="Text Placeholder 6"/>
          <p:cNvSpPr>
            <a:spLocks noGrp="1"/>
          </p:cNvSpPr>
          <p:nvPr>
            <p:ph type="body" sz="quarter" idx="11"/>
          </p:nvPr>
        </p:nvSpPr>
        <p:spPr>
          <a:xfrm>
            <a:off x="274638" y="1270000"/>
            <a:ext cx="8594725" cy="5375275"/>
          </a:xfrm>
          <a:prstGeom prst="rect">
            <a:avLst/>
          </a:prstGeom>
        </p:spPr>
        <p:txBody>
          <a:bodyPr/>
          <a:lstStyle>
            <a:lvl1pPr marL="0" indent="0">
              <a:lnSpc>
                <a:spcPct val="150000"/>
              </a:lnSpc>
              <a:spcBef>
                <a:spcPct val="20000"/>
              </a:spcBef>
              <a:buFontTx/>
              <a:buNone/>
              <a:defRPr sz="2400" baseline="0">
                <a:latin typeface="Garamond" panose="02020404030301010803" pitchFamily="18" charset="0"/>
              </a:defRPr>
            </a:lvl1pPr>
            <a:lvl2pPr>
              <a:lnSpc>
                <a:spcPct val="150000"/>
              </a:lnSpc>
              <a:spcBef>
                <a:spcPct val="20000"/>
              </a:spcBef>
              <a:buFont typeface="Calibri" panose="020F0502020204030204" pitchFamily="34" charset="0"/>
              <a:buAutoNum type="alphaLcParenR"/>
              <a:defRPr sz="1600"/>
            </a:lvl2pPr>
          </a:lstStyle>
          <a:p>
            <a:pPr lvl="0"/>
            <a:r>
              <a:rPr lang="en-US" smtClean="0"/>
              <a:t>Click to edit Master text styles</a:t>
            </a:r>
          </a:p>
        </p:txBody>
      </p:sp>
      <p:sp>
        <p:nvSpPr>
          <p:cNvPr id="5" name="Slide Number Placeholder 5"/>
          <p:cNvSpPr>
            <a:spLocks noGrp="1"/>
          </p:cNvSpPr>
          <p:nvPr>
            <p:ph type="sldNum" sz="quarter" idx="13"/>
          </p:nvPr>
        </p:nvSpPr>
        <p:spPr>
          <a:xfrm>
            <a:off x="5940425" y="62801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Garamond" panose="02020404030301010803" pitchFamily="18" charset="0"/>
              </a:defRPr>
            </a:lvl1pPr>
          </a:lstStyle>
          <a:p>
            <a:pPr>
              <a:defRPr/>
            </a:pPr>
            <a:fld id="{ABFF57F8-23D1-4CB2-A887-E5285861FDDA}" type="slidenum">
              <a:rPr lang="en-GB"/>
              <a:pPr>
                <a:defRPr/>
              </a:pPr>
              <a:t>‹#›</a:t>
            </a:fld>
            <a:endParaRPr lang="en-GB"/>
          </a:p>
        </p:txBody>
      </p:sp>
    </p:spTree>
    <p:extLst>
      <p:ext uri="{BB962C8B-B14F-4D97-AF65-F5344CB8AC3E}">
        <p14:creationId xmlns:p14="http://schemas.microsoft.com/office/powerpoint/2010/main" val="8819291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fld id="{CFE956E1-BD70-4BEC-88B1-762AB035D202}" type="slidenum">
              <a:rPr lang="en-GB" altLang="en-US" smtClean="0"/>
              <a:pPr/>
              <a:t>‹#›</a:t>
            </a:fld>
            <a:endParaRPr lang="en-GB" altLang="en-US"/>
          </a:p>
        </p:txBody>
      </p:sp>
    </p:spTree>
    <p:extLst>
      <p:ext uri="{BB962C8B-B14F-4D97-AF65-F5344CB8AC3E}">
        <p14:creationId xmlns:p14="http://schemas.microsoft.com/office/powerpoint/2010/main" val="41440941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Content slide">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4638" y="207963"/>
            <a:ext cx="8594725" cy="644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8"/>
          <p:cNvSpPr>
            <a:spLocks noGrp="1"/>
          </p:cNvSpPr>
          <p:nvPr>
            <p:ph type="body" sz="quarter" idx="12"/>
          </p:nvPr>
        </p:nvSpPr>
        <p:spPr>
          <a:xfrm>
            <a:off x="2483768" y="114300"/>
            <a:ext cx="6385595" cy="914400"/>
          </a:xfrm>
          <a:prstGeom prst="rect">
            <a:avLst/>
          </a:prstGeom>
        </p:spPr>
        <p:txBody>
          <a:bodyPr/>
          <a:lstStyle>
            <a:lvl1pPr marL="0" indent="0">
              <a:buNone/>
              <a:defRPr sz="3600" b="1">
                <a:latin typeface="Garamond" panose="02020404030301010803" pitchFamily="18" charset="0"/>
              </a:defRPr>
            </a:lvl1pPr>
            <a:lvl5pPr marL="1828800" indent="0">
              <a:buNone/>
              <a:defRPr/>
            </a:lvl5pPr>
          </a:lstStyle>
          <a:p>
            <a:pPr lvl="0"/>
            <a:r>
              <a:rPr lang="en-US" smtClean="0"/>
              <a:t>Click to edit Master text styles</a:t>
            </a:r>
          </a:p>
        </p:txBody>
      </p:sp>
      <p:sp>
        <p:nvSpPr>
          <p:cNvPr id="7" name="Text Placeholder 6"/>
          <p:cNvSpPr>
            <a:spLocks noGrp="1"/>
          </p:cNvSpPr>
          <p:nvPr>
            <p:ph type="body" sz="quarter" idx="11"/>
          </p:nvPr>
        </p:nvSpPr>
        <p:spPr>
          <a:xfrm>
            <a:off x="274638" y="1270000"/>
            <a:ext cx="8594725" cy="5375275"/>
          </a:xfrm>
          <a:prstGeom prst="rect">
            <a:avLst/>
          </a:prstGeom>
        </p:spPr>
        <p:txBody>
          <a:bodyPr/>
          <a:lstStyle>
            <a:lvl1pPr marL="0" indent="0">
              <a:lnSpc>
                <a:spcPct val="150000"/>
              </a:lnSpc>
              <a:spcBef>
                <a:spcPct val="20000"/>
              </a:spcBef>
              <a:buFontTx/>
              <a:buNone/>
              <a:defRPr sz="2400" baseline="0">
                <a:latin typeface="Garamond" panose="02020404030301010803" pitchFamily="18" charset="0"/>
              </a:defRPr>
            </a:lvl1pPr>
            <a:lvl2pPr>
              <a:lnSpc>
                <a:spcPct val="150000"/>
              </a:lnSpc>
              <a:spcBef>
                <a:spcPct val="20000"/>
              </a:spcBef>
              <a:buFont typeface="Calibri" panose="020F0502020204030204" pitchFamily="34" charset="0"/>
              <a:buAutoNum type="alphaLcParenR"/>
              <a:defRPr sz="1600"/>
            </a:lvl2pPr>
          </a:lstStyle>
          <a:p>
            <a:pPr lvl="0"/>
            <a:r>
              <a:rPr lang="en-US" smtClean="0"/>
              <a:t>Click to edit Master text styles</a:t>
            </a:r>
          </a:p>
        </p:txBody>
      </p:sp>
      <p:sp>
        <p:nvSpPr>
          <p:cNvPr id="5" name="Slide Number Placeholder 5"/>
          <p:cNvSpPr>
            <a:spLocks noGrp="1"/>
          </p:cNvSpPr>
          <p:nvPr>
            <p:ph type="sldNum" sz="quarter" idx="13"/>
          </p:nvPr>
        </p:nvSpPr>
        <p:spPr>
          <a:xfrm>
            <a:off x="5940425" y="62801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Garamond" panose="02020404030301010803" pitchFamily="18" charset="0"/>
              </a:defRPr>
            </a:lvl1pPr>
          </a:lstStyle>
          <a:p>
            <a:pPr>
              <a:defRPr/>
            </a:pPr>
            <a:fld id="{ABFF57F8-23D1-4CB2-A887-E5285861FDDA}" type="slidenum">
              <a:rPr lang="en-GB"/>
              <a:pPr>
                <a:defRPr/>
              </a:pPr>
              <a:t>‹#›</a:t>
            </a:fld>
            <a:endParaRPr lang="en-GB"/>
          </a:p>
        </p:txBody>
      </p:sp>
    </p:spTree>
    <p:extLst>
      <p:ext uri="{BB962C8B-B14F-4D97-AF65-F5344CB8AC3E}">
        <p14:creationId xmlns:p14="http://schemas.microsoft.com/office/powerpoint/2010/main" val="41003578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Rectangle 6"/>
          <p:cNvSpPr>
            <a:spLocks noChangeArrowheads="1"/>
          </p:cNvSpPr>
          <p:nvPr/>
        </p:nvSpPr>
        <p:spPr bwMode="auto">
          <a:xfrm>
            <a:off x="0" y="971550"/>
            <a:ext cx="9180513" cy="5886450"/>
          </a:xfrm>
          <a:prstGeom prst="rect">
            <a:avLst/>
          </a:prstGeom>
          <a:solidFill>
            <a:srgbClr val="0F5494"/>
          </a:solidFill>
          <a:ln>
            <a:noFill/>
          </a:ln>
          <a:effectLst>
            <a:outerShdw dist="23000" dir="5400000" rotWithShape="0">
              <a:srgbClr val="000000">
                <a:alpha val="34998"/>
              </a:srgbClr>
            </a:outerShdw>
          </a:effectLst>
          <a:extLst>
            <a:ext uri="{91240B29-F687-4F45-9708-019B960494DF}">
              <a14:hiddenLine xmlns:a14="http://schemas.microsoft.com/office/drawing/2010/main" w="25400" algn="ctr">
                <a:solidFill>
                  <a:srgbClr val="0F5494"/>
                </a:solidFill>
                <a:miter lim="800000"/>
                <a:headEnd/>
                <a:tailEnd/>
              </a14:hiddenLine>
            </a:ext>
          </a:extLst>
        </p:spPr>
        <p:txBody>
          <a:bodyPr anchor="ctr"/>
          <a:lstStyle>
            <a:lvl1pPr defTabSz="457200" eaLnBrk="0" hangingPunct="0">
              <a:defRPr sz="7600" b="1">
                <a:solidFill>
                  <a:srgbClr val="FFD624"/>
                </a:solidFill>
                <a:latin typeface="Verdana" pitchFamily="34" charset="0"/>
              </a:defRPr>
            </a:lvl1pPr>
            <a:lvl2pPr marL="742950" indent="-285750" defTabSz="457200" eaLnBrk="0" hangingPunct="0">
              <a:defRPr sz="7600" b="1">
                <a:solidFill>
                  <a:srgbClr val="FFD624"/>
                </a:solidFill>
                <a:latin typeface="Verdana" pitchFamily="34" charset="0"/>
              </a:defRPr>
            </a:lvl2pPr>
            <a:lvl3pPr marL="1143000" indent="-228600" defTabSz="457200" eaLnBrk="0" hangingPunct="0">
              <a:defRPr sz="7600" b="1">
                <a:solidFill>
                  <a:srgbClr val="FFD624"/>
                </a:solidFill>
                <a:latin typeface="Verdana" pitchFamily="34" charset="0"/>
              </a:defRPr>
            </a:lvl3pPr>
            <a:lvl4pPr marL="1600200" indent="-228600" defTabSz="457200" eaLnBrk="0" hangingPunct="0">
              <a:defRPr sz="7600" b="1">
                <a:solidFill>
                  <a:srgbClr val="FFD624"/>
                </a:solidFill>
                <a:latin typeface="Verdana" pitchFamily="34" charset="0"/>
              </a:defRPr>
            </a:lvl4pPr>
            <a:lvl5pPr marL="2057400" indent="-228600" defTabSz="457200" eaLnBrk="0" hangingPunct="0">
              <a:defRPr sz="7600" b="1">
                <a:solidFill>
                  <a:srgbClr val="FFD624"/>
                </a:solidFill>
                <a:latin typeface="Verdana" pitchFamily="34" charset="0"/>
              </a:defRPr>
            </a:lvl5pPr>
            <a:lvl6pPr marL="2514600" indent="-228600" defTabSz="457200" eaLnBrk="0" fontAlgn="base" hangingPunct="0">
              <a:spcBef>
                <a:spcPct val="0"/>
              </a:spcBef>
              <a:spcAft>
                <a:spcPct val="0"/>
              </a:spcAft>
              <a:defRPr sz="7600" b="1">
                <a:solidFill>
                  <a:srgbClr val="FFD624"/>
                </a:solidFill>
                <a:latin typeface="Verdana" pitchFamily="34" charset="0"/>
              </a:defRPr>
            </a:lvl6pPr>
            <a:lvl7pPr marL="2971800" indent="-228600" defTabSz="457200" eaLnBrk="0" fontAlgn="base" hangingPunct="0">
              <a:spcBef>
                <a:spcPct val="0"/>
              </a:spcBef>
              <a:spcAft>
                <a:spcPct val="0"/>
              </a:spcAft>
              <a:defRPr sz="7600" b="1">
                <a:solidFill>
                  <a:srgbClr val="FFD624"/>
                </a:solidFill>
                <a:latin typeface="Verdana" pitchFamily="34" charset="0"/>
              </a:defRPr>
            </a:lvl7pPr>
            <a:lvl8pPr marL="3429000" indent="-228600" defTabSz="457200" eaLnBrk="0" fontAlgn="base" hangingPunct="0">
              <a:spcBef>
                <a:spcPct val="0"/>
              </a:spcBef>
              <a:spcAft>
                <a:spcPct val="0"/>
              </a:spcAft>
              <a:defRPr sz="7600" b="1">
                <a:solidFill>
                  <a:srgbClr val="FFD624"/>
                </a:solidFill>
                <a:latin typeface="Verdana" pitchFamily="34" charset="0"/>
              </a:defRPr>
            </a:lvl8pPr>
            <a:lvl9pPr marL="3886200" indent="-228600" defTabSz="457200" eaLnBrk="0" fontAlgn="base" hangingPunct="0">
              <a:spcBef>
                <a:spcPct val="0"/>
              </a:spcBef>
              <a:spcAft>
                <a:spcPct val="0"/>
              </a:spcAft>
              <a:defRPr sz="7600" b="1">
                <a:solidFill>
                  <a:srgbClr val="FFD624"/>
                </a:solidFill>
                <a:latin typeface="Verdana" pitchFamily="34" charset="0"/>
              </a:defRPr>
            </a:lvl9pPr>
          </a:lstStyle>
          <a:p>
            <a:pPr algn="ctr" eaLnBrk="1" hangingPunct="1">
              <a:defRPr/>
            </a:pPr>
            <a:endParaRPr lang="en-US" altLang="en-US" sz="1800" b="0" dirty="0" smtClean="0">
              <a:solidFill>
                <a:srgbClr val="FFFFFF"/>
              </a:solidFill>
            </a:endParaRPr>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33850" y="6437313"/>
            <a:ext cx="63023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6"/>
          <p:cNvSpPr>
            <a:spLocks noChangeArrowheads="1"/>
          </p:cNvSpPr>
          <p:nvPr/>
        </p:nvSpPr>
        <p:spPr bwMode="auto">
          <a:xfrm>
            <a:off x="457200" y="64357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defRPr/>
            </a:pPr>
            <a:endParaRPr lang="en-US" altLang="en-US" sz="900" b="0" dirty="0" smtClean="0">
              <a:solidFill>
                <a:srgbClr val="FFFFFF"/>
              </a:solidFill>
            </a:endParaRPr>
          </a:p>
        </p:txBody>
      </p:sp>
      <p:pic>
        <p:nvPicPr>
          <p:cNvPr id="13"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36988" y="258763"/>
            <a:ext cx="14573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5"/>
          <p:cNvSpPr>
            <a:spLocks noGrp="1" noChangeArrowheads="1"/>
          </p:cNvSpPr>
          <p:nvPr>
            <p:ph type="subTitle" idx="1"/>
          </p:nvPr>
        </p:nvSpPr>
        <p:spPr>
          <a:xfrm>
            <a:off x="611188" y="1410108"/>
            <a:ext cx="8532812" cy="3258996"/>
          </a:xfrm>
          <a:prstGeom prst="rect">
            <a:avLst/>
          </a:prstGeom>
        </p:spPr>
        <p:txBody>
          <a:bodyPr lIns="91440" tIns="45720" rIns="91440" bIns="45720"/>
          <a:lstStyle>
            <a:lvl1pPr marL="0" indent="0">
              <a:buFontTx/>
              <a:buNone/>
              <a:defRPr sz="2800" b="1" i="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ctrTitle"/>
          </p:nvPr>
        </p:nvSpPr>
        <p:spPr>
          <a:xfrm>
            <a:off x="3995738" y="2565400"/>
            <a:ext cx="5040312" cy="790575"/>
          </a:xfrm>
          <a:prstGeom prst="rect">
            <a:avLst/>
          </a:prstGeom>
        </p:spPr>
        <p:txBody>
          <a:bodyPr lIns="91440" tIns="45720" rIns="91440" bIns="45720"/>
          <a:lstStyle>
            <a:lvl1pPr marL="3175">
              <a:defRPr sz="6000">
                <a:solidFill>
                  <a:srgbClr val="FFD624"/>
                </a:solidFill>
              </a:defRPr>
            </a:lvl1pPr>
          </a:lstStyle>
          <a:p>
            <a:pPr lvl="0"/>
            <a:r>
              <a:rPr lang="en-US" noProof="0" smtClean="0"/>
              <a:t>Click to edit Master title style</a:t>
            </a:r>
            <a:endParaRPr lang="en-GB" noProof="0" dirty="0" smtClean="0"/>
          </a:p>
        </p:txBody>
      </p:sp>
      <p:sp>
        <p:nvSpPr>
          <p:cNvPr id="9" name="Text Placeholder 13"/>
          <p:cNvSpPr>
            <a:spLocks noGrp="1"/>
          </p:cNvSpPr>
          <p:nvPr>
            <p:ph type="body" sz="quarter" idx="14"/>
          </p:nvPr>
        </p:nvSpPr>
        <p:spPr>
          <a:xfrm>
            <a:off x="4123637" y="4971880"/>
            <a:ext cx="4106476" cy="686121"/>
          </a:xfrm>
          <a:prstGeom prst="rect">
            <a:avLst/>
          </a:prstGeom>
        </p:spPr>
        <p:txBody>
          <a:bodyPr anchor="ctr"/>
          <a:lstStyle>
            <a:lvl1pPr marL="0" marR="0" indent="0" algn="l" defTabSz="914400" rtl="0" eaLnBrk="1" fontAlgn="base" latinLnBrk="0" hangingPunct="1">
              <a:lnSpc>
                <a:spcPct val="100000"/>
              </a:lnSpc>
              <a:spcBef>
                <a:spcPct val="0"/>
              </a:spcBef>
              <a:spcAft>
                <a:spcPct val="0"/>
              </a:spcAft>
              <a:buClrTx/>
              <a:buSzTx/>
              <a:buFontTx/>
              <a:buNone/>
              <a:tabLst/>
              <a:defRPr sz="2000" b="1" i="0">
                <a:solidFill>
                  <a:srgbClr val="FFD624"/>
                </a:solidFill>
                <a:latin typeface="Verdana" pitchFamily="34" charset="0"/>
                <a:ea typeface="Verdana" pitchFamily="34" charset="0"/>
                <a:cs typeface="Verdana" pitchFamily="34" charset="0"/>
              </a:defRPr>
            </a:lvl1pPr>
          </a:lstStyle>
          <a:p>
            <a:pPr lvl="0"/>
            <a:r>
              <a:rPr lang="en-US" smtClean="0"/>
              <a:t>Click to edit Master text styles</a:t>
            </a:r>
          </a:p>
        </p:txBody>
      </p:sp>
      <p:sp>
        <p:nvSpPr>
          <p:cNvPr id="10" name="Text Placeholder 13"/>
          <p:cNvSpPr>
            <a:spLocks noGrp="1"/>
          </p:cNvSpPr>
          <p:nvPr>
            <p:ph type="body" sz="quarter" idx="15"/>
          </p:nvPr>
        </p:nvSpPr>
        <p:spPr>
          <a:xfrm>
            <a:off x="4136080" y="5489045"/>
            <a:ext cx="4106476" cy="686121"/>
          </a:xfrm>
          <a:prstGeom prst="rect">
            <a:avLst/>
          </a:prstGeom>
        </p:spPr>
        <p:txBody>
          <a:bodyPr anchor="ctr">
            <a:noAutofit/>
          </a:bodyPr>
          <a:lstStyle>
            <a:lvl1pPr marL="0" marR="0" indent="0" algn="l" defTabSz="914400" rtl="0" eaLnBrk="1" fontAlgn="base" latinLnBrk="0" hangingPunct="1">
              <a:lnSpc>
                <a:spcPct val="100000"/>
              </a:lnSpc>
              <a:spcBef>
                <a:spcPct val="0"/>
              </a:spcBef>
              <a:spcAft>
                <a:spcPct val="0"/>
              </a:spcAft>
              <a:buClrTx/>
              <a:buSzTx/>
              <a:buFontTx/>
              <a:buNone/>
              <a:tabLst/>
              <a:defRPr sz="1400" i="0">
                <a:solidFill>
                  <a:schemeClr val="bg1"/>
                </a:solidFill>
              </a:defRPr>
            </a:lvl1pPr>
          </a:lstStyle>
          <a:p>
            <a:pPr lvl="0"/>
            <a:r>
              <a:rPr lang="en-US" smtClean="0"/>
              <a:t>Click to edit Master text styles</a:t>
            </a:r>
          </a:p>
        </p:txBody>
      </p:sp>
      <p:sp>
        <p:nvSpPr>
          <p:cNvPr id="11" name="Text Placeholder 28"/>
          <p:cNvSpPr>
            <a:spLocks noGrp="1"/>
          </p:cNvSpPr>
          <p:nvPr>
            <p:ph type="body" sz="quarter" idx="16"/>
          </p:nvPr>
        </p:nvSpPr>
        <p:spPr>
          <a:xfrm>
            <a:off x="4123637" y="3914775"/>
            <a:ext cx="4106476" cy="890415"/>
          </a:xfrm>
          <a:prstGeom prst="rect">
            <a:avLst/>
          </a:prstGeom>
        </p:spPr>
        <p:txBody>
          <a:bodyPr anchor="ctr"/>
          <a:lstStyle>
            <a:lvl1pPr marL="0" indent="0">
              <a:buFontTx/>
              <a:buNone/>
              <a:defRPr sz="2400" i="1">
                <a:solidFill>
                  <a:schemeClr val="bg1"/>
                </a:solidFill>
                <a:latin typeface="Verdana" pitchFamily="34" charset="0"/>
                <a:ea typeface="Verdana" pitchFamily="34" charset="0"/>
                <a:cs typeface="Verdana" pitchFamily="34" charset="0"/>
              </a:defRPr>
            </a:lvl1pPr>
            <a:lvl2pPr>
              <a:defRPr sz="2400" i="1">
                <a:solidFill>
                  <a:schemeClr val="bg1"/>
                </a:solidFill>
              </a:defRPr>
            </a:lvl2pPr>
            <a:lvl3pPr>
              <a:defRPr sz="2400" i="1">
                <a:solidFill>
                  <a:schemeClr val="bg1"/>
                </a:solidFill>
              </a:defRPr>
            </a:lvl3pPr>
            <a:lvl4pPr>
              <a:defRPr sz="2400" i="1">
                <a:solidFill>
                  <a:schemeClr val="bg1"/>
                </a:solidFill>
              </a:defRPr>
            </a:lvl4pPr>
            <a:lvl5pPr>
              <a:defRPr sz="2400" i="1">
                <a:solidFill>
                  <a:schemeClr val="bg1"/>
                </a:solidFill>
              </a:defRPr>
            </a:lvl5pPr>
          </a:lstStyle>
          <a:p>
            <a:pPr lvl="0"/>
            <a:r>
              <a:rPr lang="en-US" smtClean="0"/>
              <a:t>Click to edit Master text styles</a:t>
            </a:r>
          </a:p>
        </p:txBody>
      </p:sp>
      <p:sp>
        <p:nvSpPr>
          <p:cNvPr id="14" name="Rectangle 4"/>
          <p:cNvSpPr>
            <a:spLocks noGrp="1" noChangeArrowheads="1"/>
          </p:cNvSpPr>
          <p:nvPr>
            <p:ph type="dt" sz="half" idx="17"/>
          </p:nvPr>
        </p:nvSpPr>
        <p:spPr>
          <a:xfrm>
            <a:off x="6553200" y="6435725"/>
            <a:ext cx="2133600" cy="268288"/>
          </a:xfrm>
          <a:prstGeom prst="rect">
            <a:avLst/>
          </a:prstGeom>
        </p:spPr>
        <p:txBody>
          <a:bodyPr/>
          <a:lstStyle>
            <a:lvl1pPr algn="r">
              <a:defRPr b="1">
                <a:solidFill>
                  <a:schemeClr val="bg1"/>
                </a:solidFill>
              </a:defRPr>
            </a:lvl1pPr>
          </a:lstStyle>
          <a:p>
            <a:pPr>
              <a:defRPr/>
            </a:pPr>
            <a:endParaRPr lang="en-GB" dirty="0">
              <a:solidFill>
                <a:srgbClr val="FFFFFF"/>
              </a:solidFill>
            </a:endParaRPr>
          </a:p>
        </p:txBody>
      </p:sp>
    </p:spTree>
    <p:extLst>
      <p:ext uri="{BB962C8B-B14F-4D97-AF65-F5344CB8AC3E}">
        <p14:creationId xmlns:p14="http://schemas.microsoft.com/office/powerpoint/2010/main" val="1141846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 picture Slide">
    <p:spTree>
      <p:nvGrpSpPr>
        <p:cNvPr id="1" name=""/>
        <p:cNvGrpSpPr/>
        <p:nvPr/>
      </p:nvGrpSpPr>
      <p:grpSpPr>
        <a:xfrm>
          <a:off x="0" y="0"/>
          <a:ext cx="0" cy="0"/>
          <a:chOff x="0" y="0"/>
          <a:chExt cx="0" cy="0"/>
        </a:xfrm>
      </p:grpSpPr>
      <p:sp>
        <p:nvSpPr>
          <p:cNvPr id="8" name="Rectangle 7"/>
          <p:cNvSpPr>
            <a:spLocks noChangeArrowheads="1"/>
          </p:cNvSpPr>
          <p:nvPr/>
        </p:nvSpPr>
        <p:spPr bwMode="auto">
          <a:xfrm>
            <a:off x="0" y="971550"/>
            <a:ext cx="9144000" cy="5886450"/>
          </a:xfrm>
          <a:prstGeom prst="rect">
            <a:avLst/>
          </a:prstGeom>
          <a:solidFill>
            <a:srgbClr val="0F5494"/>
          </a:solidFill>
          <a:ln>
            <a:noFill/>
          </a:ln>
          <a:effectLst>
            <a:outerShdw dist="23000" dir="5400000" rotWithShape="0">
              <a:srgbClr val="000000">
                <a:alpha val="34998"/>
              </a:srgbClr>
            </a:outerShdw>
          </a:effectLst>
          <a:extLst>
            <a:ext uri="{91240B29-F687-4F45-9708-019B960494DF}">
              <a14:hiddenLine xmlns:a14="http://schemas.microsoft.com/office/drawing/2010/main" w="25400" algn="ctr">
                <a:solidFill>
                  <a:srgbClr val="0F5494"/>
                </a:solidFill>
                <a:miter lim="800000"/>
                <a:headEnd/>
                <a:tailEnd/>
              </a14:hiddenLine>
            </a:ext>
          </a:extLst>
        </p:spPr>
        <p:txBody>
          <a:bodyPr anchor="ctr"/>
          <a:lstStyle>
            <a:lvl1pPr defTabSz="457200" eaLnBrk="0" hangingPunct="0">
              <a:defRPr sz="7600" b="1">
                <a:solidFill>
                  <a:srgbClr val="FFD624"/>
                </a:solidFill>
                <a:latin typeface="Verdana" pitchFamily="34" charset="0"/>
              </a:defRPr>
            </a:lvl1pPr>
            <a:lvl2pPr marL="742950" indent="-285750" defTabSz="457200" eaLnBrk="0" hangingPunct="0">
              <a:defRPr sz="7600" b="1">
                <a:solidFill>
                  <a:srgbClr val="FFD624"/>
                </a:solidFill>
                <a:latin typeface="Verdana" pitchFamily="34" charset="0"/>
              </a:defRPr>
            </a:lvl2pPr>
            <a:lvl3pPr marL="1143000" indent="-228600" defTabSz="457200" eaLnBrk="0" hangingPunct="0">
              <a:defRPr sz="7600" b="1">
                <a:solidFill>
                  <a:srgbClr val="FFD624"/>
                </a:solidFill>
                <a:latin typeface="Verdana" pitchFamily="34" charset="0"/>
              </a:defRPr>
            </a:lvl3pPr>
            <a:lvl4pPr marL="1600200" indent="-228600" defTabSz="457200" eaLnBrk="0" hangingPunct="0">
              <a:defRPr sz="7600" b="1">
                <a:solidFill>
                  <a:srgbClr val="FFD624"/>
                </a:solidFill>
                <a:latin typeface="Verdana" pitchFamily="34" charset="0"/>
              </a:defRPr>
            </a:lvl4pPr>
            <a:lvl5pPr marL="2057400" indent="-228600" defTabSz="457200" eaLnBrk="0" hangingPunct="0">
              <a:defRPr sz="7600" b="1">
                <a:solidFill>
                  <a:srgbClr val="FFD624"/>
                </a:solidFill>
                <a:latin typeface="Verdana" pitchFamily="34" charset="0"/>
              </a:defRPr>
            </a:lvl5pPr>
            <a:lvl6pPr marL="2514600" indent="-228600" defTabSz="457200" eaLnBrk="0" fontAlgn="base" hangingPunct="0">
              <a:spcBef>
                <a:spcPct val="0"/>
              </a:spcBef>
              <a:spcAft>
                <a:spcPct val="0"/>
              </a:spcAft>
              <a:defRPr sz="7600" b="1">
                <a:solidFill>
                  <a:srgbClr val="FFD624"/>
                </a:solidFill>
                <a:latin typeface="Verdana" pitchFamily="34" charset="0"/>
              </a:defRPr>
            </a:lvl6pPr>
            <a:lvl7pPr marL="2971800" indent="-228600" defTabSz="457200" eaLnBrk="0" fontAlgn="base" hangingPunct="0">
              <a:spcBef>
                <a:spcPct val="0"/>
              </a:spcBef>
              <a:spcAft>
                <a:spcPct val="0"/>
              </a:spcAft>
              <a:defRPr sz="7600" b="1">
                <a:solidFill>
                  <a:srgbClr val="FFD624"/>
                </a:solidFill>
                <a:latin typeface="Verdana" pitchFamily="34" charset="0"/>
              </a:defRPr>
            </a:lvl7pPr>
            <a:lvl8pPr marL="3429000" indent="-228600" defTabSz="457200" eaLnBrk="0" fontAlgn="base" hangingPunct="0">
              <a:spcBef>
                <a:spcPct val="0"/>
              </a:spcBef>
              <a:spcAft>
                <a:spcPct val="0"/>
              </a:spcAft>
              <a:defRPr sz="7600" b="1">
                <a:solidFill>
                  <a:srgbClr val="FFD624"/>
                </a:solidFill>
                <a:latin typeface="Verdana" pitchFamily="34" charset="0"/>
              </a:defRPr>
            </a:lvl8pPr>
            <a:lvl9pPr marL="3886200" indent="-228600" defTabSz="457200" eaLnBrk="0" fontAlgn="base" hangingPunct="0">
              <a:spcBef>
                <a:spcPct val="0"/>
              </a:spcBef>
              <a:spcAft>
                <a:spcPct val="0"/>
              </a:spcAft>
              <a:defRPr sz="7600" b="1">
                <a:solidFill>
                  <a:srgbClr val="FFD624"/>
                </a:solidFill>
                <a:latin typeface="Verdana" pitchFamily="34" charset="0"/>
              </a:defRPr>
            </a:lvl9pPr>
          </a:lstStyle>
          <a:p>
            <a:pPr algn="ctr" eaLnBrk="1" hangingPunct="1">
              <a:defRPr/>
            </a:pPr>
            <a:endParaRPr lang="en-US" altLang="en-US" sz="1800" b="0" dirty="0" smtClean="0">
              <a:solidFill>
                <a:srgbClr val="FFFFFF"/>
              </a:solidFill>
            </a:endParaRPr>
          </a:p>
        </p:txBody>
      </p:sp>
      <p:sp>
        <p:nvSpPr>
          <p:cNvPr id="10" name="Rectangle 26"/>
          <p:cNvSpPr>
            <a:spLocks noChangeArrowheads="1"/>
          </p:cNvSpPr>
          <p:nvPr/>
        </p:nvSpPr>
        <p:spPr bwMode="auto">
          <a:xfrm>
            <a:off x="457200" y="64357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defRPr/>
            </a:pPr>
            <a:endParaRPr lang="en-US" altLang="en-US" sz="900" b="0" dirty="0" smtClean="0">
              <a:solidFill>
                <a:srgbClr val="FFFFFF"/>
              </a:solidFill>
            </a:endParaRPr>
          </a:p>
        </p:txBody>
      </p:sp>
      <p:pic>
        <p:nvPicPr>
          <p:cNvPr id="11"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33850" y="6437313"/>
            <a:ext cx="63023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36988" y="258763"/>
            <a:ext cx="14573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2"/>
          <p:cNvSpPr>
            <a:spLocks noGrp="1"/>
          </p:cNvSpPr>
          <p:nvPr>
            <p:ph type="pic" idx="10"/>
          </p:nvPr>
        </p:nvSpPr>
        <p:spPr>
          <a:xfrm>
            <a:off x="0" y="971550"/>
            <a:ext cx="4132263" cy="5886450"/>
          </a:xfrm>
          <a:prstGeom prst="rect">
            <a:avLst/>
          </a:prstGeom>
        </p:spPr>
        <p:txBody>
          <a:bodyPr anchor="ct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3076" name="Rectangle 4"/>
          <p:cNvSpPr>
            <a:spLocks noGrp="1" noChangeArrowheads="1"/>
          </p:cNvSpPr>
          <p:nvPr>
            <p:ph type="ctrTitle"/>
          </p:nvPr>
        </p:nvSpPr>
        <p:spPr>
          <a:xfrm>
            <a:off x="4765674" y="3124200"/>
            <a:ext cx="4114715" cy="790575"/>
          </a:xfrm>
          <a:prstGeom prst="rect">
            <a:avLst/>
          </a:prstGeom>
        </p:spPr>
        <p:txBody>
          <a:bodyPr lIns="91440" tIns="45720" rIns="91440" bIns="45720"/>
          <a:lstStyle>
            <a:lvl1pPr marL="3175">
              <a:defRPr sz="6000">
                <a:solidFill>
                  <a:srgbClr val="FFD624"/>
                </a:solidFill>
              </a:defRPr>
            </a:lvl1pPr>
          </a:lstStyle>
          <a:p>
            <a:pPr lvl="0"/>
            <a:r>
              <a:rPr lang="en-US" noProof="0" smtClean="0"/>
              <a:t>Click to edit Master title style</a:t>
            </a:r>
            <a:endParaRPr lang="en-GB" noProof="0" dirty="0" smtClean="0"/>
          </a:p>
        </p:txBody>
      </p:sp>
      <p:sp>
        <p:nvSpPr>
          <p:cNvPr id="14" name="Text Placeholder 13"/>
          <p:cNvSpPr>
            <a:spLocks noGrp="1"/>
          </p:cNvSpPr>
          <p:nvPr>
            <p:ph type="body" sz="quarter" idx="11"/>
          </p:nvPr>
        </p:nvSpPr>
        <p:spPr>
          <a:xfrm>
            <a:off x="4765675" y="1375647"/>
            <a:ext cx="4106476" cy="1707418"/>
          </a:xfrm>
          <a:prstGeom prst="rect">
            <a:avLst/>
          </a:prstGeom>
          <a:noFill/>
        </p:spPr>
        <p:txBody>
          <a:bodyPr/>
          <a:lstStyle>
            <a:lvl1pPr marL="0" marR="0" indent="0" algn="l" defTabSz="914400" rtl="0" eaLnBrk="1" fontAlgn="base" latinLnBrk="0" hangingPunct="1">
              <a:lnSpc>
                <a:spcPct val="100000"/>
              </a:lnSpc>
              <a:spcBef>
                <a:spcPct val="0"/>
              </a:spcBef>
              <a:spcAft>
                <a:spcPct val="0"/>
              </a:spcAft>
              <a:buClrTx/>
              <a:buSzTx/>
              <a:buFontTx/>
              <a:buNone/>
              <a:tabLst/>
              <a:defRPr sz="3000" b="1" i="0">
                <a:solidFill>
                  <a:schemeClr val="bg1"/>
                </a:solidFill>
              </a:defRPr>
            </a:lvl1pPr>
          </a:lstStyle>
          <a:p>
            <a:pPr lvl="0"/>
            <a:r>
              <a:rPr lang="en-US" smtClean="0"/>
              <a:t>Click to edit Master text styles</a:t>
            </a:r>
          </a:p>
        </p:txBody>
      </p:sp>
      <p:sp>
        <p:nvSpPr>
          <p:cNvPr id="19" name="Text Placeholder 13"/>
          <p:cNvSpPr>
            <a:spLocks noGrp="1"/>
          </p:cNvSpPr>
          <p:nvPr>
            <p:ph type="body" sz="quarter" idx="14"/>
          </p:nvPr>
        </p:nvSpPr>
        <p:spPr>
          <a:xfrm>
            <a:off x="4765675" y="5125867"/>
            <a:ext cx="4106476" cy="686121"/>
          </a:xfrm>
          <a:prstGeom prst="rect">
            <a:avLst/>
          </a:prstGeom>
        </p:spPr>
        <p:txBody>
          <a:bodyPr anchor="ctr"/>
          <a:lstStyle>
            <a:lvl1pPr marL="0" marR="0" indent="0" algn="l" defTabSz="914400" rtl="0" eaLnBrk="1" fontAlgn="base" latinLnBrk="0" hangingPunct="1">
              <a:lnSpc>
                <a:spcPct val="100000"/>
              </a:lnSpc>
              <a:spcBef>
                <a:spcPct val="0"/>
              </a:spcBef>
              <a:spcAft>
                <a:spcPct val="0"/>
              </a:spcAft>
              <a:buClrTx/>
              <a:buSzTx/>
              <a:buFontTx/>
              <a:buNone/>
              <a:tabLst/>
              <a:defRPr sz="2000" b="1" i="0">
                <a:solidFill>
                  <a:srgbClr val="FFD624"/>
                </a:solidFill>
                <a:latin typeface="Verdana" pitchFamily="34" charset="0"/>
                <a:ea typeface="Verdana" pitchFamily="34" charset="0"/>
                <a:cs typeface="Verdana" pitchFamily="34" charset="0"/>
              </a:defRPr>
            </a:lvl1pPr>
          </a:lstStyle>
          <a:p>
            <a:pPr lvl="0"/>
            <a:r>
              <a:rPr lang="en-US" smtClean="0"/>
              <a:t>Click to edit Master text styles</a:t>
            </a:r>
          </a:p>
        </p:txBody>
      </p:sp>
      <p:sp>
        <p:nvSpPr>
          <p:cNvPr id="21" name="Text Placeholder 13"/>
          <p:cNvSpPr>
            <a:spLocks noGrp="1"/>
          </p:cNvSpPr>
          <p:nvPr>
            <p:ph type="body" sz="quarter" idx="15"/>
          </p:nvPr>
        </p:nvSpPr>
        <p:spPr>
          <a:xfrm>
            <a:off x="4778118" y="5643032"/>
            <a:ext cx="4106476" cy="686121"/>
          </a:xfrm>
          <a:prstGeom prst="rect">
            <a:avLst/>
          </a:prstGeom>
        </p:spPr>
        <p:txBody>
          <a:bodyPr anchor="ctr">
            <a:noAutofit/>
          </a:bodyPr>
          <a:lstStyle>
            <a:lvl1pPr marL="0" marR="0" indent="0" algn="l" defTabSz="914400" rtl="0" eaLnBrk="1" fontAlgn="base" latinLnBrk="0" hangingPunct="1">
              <a:lnSpc>
                <a:spcPct val="100000"/>
              </a:lnSpc>
              <a:spcBef>
                <a:spcPct val="0"/>
              </a:spcBef>
              <a:spcAft>
                <a:spcPct val="0"/>
              </a:spcAft>
              <a:buClrTx/>
              <a:buSzTx/>
              <a:buFontTx/>
              <a:buNone/>
              <a:tabLst/>
              <a:defRPr sz="1400" i="0">
                <a:solidFill>
                  <a:schemeClr val="bg1"/>
                </a:solidFill>
              </a:defRPr>
            </a:lvl1pPr>
          </a:lstStyle>
          <a:p>
            <a:pPr lvl="0"/>
            <a:r>
              <a:rPr lang="en-US" smtClean="0"/>
              <a:t>Click to edit Master text styles</a:t>
            </a:r>
          </a:p>
        </p:txBody>
      </p:sp>
      <p:sp>
        <p:nvSpPr>
          <p:cNvPr id="29" name="Text Placeholder 28"/>
          <p:cNvSpPr>
            <a:spLocks noGrp="1"/>
          </p:cNvSpPr>
          <p:nvPr>
            <p:ph type="body" sz="quarter" idx="16"/>
          </p:nvPr>
        </p:nvSpPr>
        <p:spPr>
          <a:xfrm>
            <a:off x="4765675" y="4068762"/>
            <a:ext cx="4106476" cy="890415"/>
          </a:xfrm>
          <a:prstGeom prst="rect">
            <a:avLst/>
          </a:prstGeom>
        </p:spPr>
        <p:txBody>
          <a:bodyPr anchor="ctr"/>
          <a:lstStyle>
            <a:lvl1pPr marL="0" indent="0">
              <a:buFontTx/>
              <a:buNone/>
              <a:defRPr sz="2400" i="1">
                <a:solidFill>
                  <a:schemeClr val="bg1"/>
                </a:solidFill>
                <a:latin typeface="Verdana" pitchFamily="34" charset="0"/>
                <a:ea typeface="Verdana" pitchFamily="34" charset="0"/>
                <a:cs typeface="Verdana" pitchFamily="34" charset="0"/>
              </a:defRPr>
            </a:lvl1pPr>
            <a:lvl2pPr>
              <a:defRPr sz="2400" i="1">
                <a:solidFill>
                  <a:schemeClr val="bg1"/>
                </a:solidFill>
              </a:defRPr>
            </a:lvl2pPr>
            <a:lvl3pPr>
              <a:defRPr sz="2400" i="1">
                <a:solidFill>
                  <a:schemeClr val="bg1"/>
                </a:solidFill>
              </a:defRPr>
            </a:lvl3pPr>
            <a:lvl4pPr>
              <a:defRPr sz="2400" i="1">
                <a:solidFill>
                  <a:schemeClr val="bg1"/>
                </a:solidFill>
              </a:defRPr>
            </a:lvl4pPr>
            <a:lvl5pPr>
              <a:defRPr sz="2400" i="1">
                <a:solidFill>
                  <a:schemeClr val="bg1"/>
                </a:solidFill>
              </a:defRPr>
            </a:lvl5pPr>
          </a:lstStyle>
          <a:p>
            <a:pPr lvl="0"/>
            <a:r>
              <a:rPr lang="en-US" smtClean="0"/>
              <a:t>Click to edit Master text styles</a:t>
            </a:r>
          </a:p>
        </p:txBody>
      </p:sp>
      <p:sp>
        <p:nvSpPr>
          <p:cNvPr id="13" name="Rectangle 4"/>
          <p:cNvSpPr>
            <a:spLocks noGrp="1" noChangeArrowheads="1"/>
          </p:cNvSpPr>
          <p:nvPr>
            <p:ph type="dt" sz="half" idx="17"/>
          </p:nvPr>
        </p:nvSpPr>
        <p:spPr>
          <a:xfrm>
            <a:off x="6553200" y="6435725"/>
            <a:ext cx="2133600" cy="268288"/>
          </a:xfrm>
          <a:prstGeom prst="rect">
            <a:avLst/>
          </a:prstGeom>
        </p:spPr>
        <p:txBody>
          <a:bodyPr/>
          <a:lstStyle>
            <a:lvl1pPr algn="r">
              <a:defRPr b="1">
                <a:solidFill>
                  <a:schemeClr val="bg1"/>
                </a:solidFill>
              </a:defRPr>
            </a:lvl1pPr>
          </a:lstStyle>
          <a:p>
            <a:pPr>
              <a:defRPr/>
            </a:pPr>
            <a:endParaRPr lang="en-GB" dirty="0">
              <a:solidFill>
                <a:srgbClr val="FFFFFF"/>
              </a:solidFill>
            </a:endParaRPr>
          </a:p>
        </p:txBody>
      </p:sp>
    </p:spTree>
    <p:extLst>
      <p:ext uri="{BB962C8B-B14F-4D97-AF65-F5344CB8AC3E}">
        <p14:creationId xmlns:p14="http://schemas.microsoft.com/office/powerpoint/2010/main" val="2737750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 picture">
    <p:spTree>
      <p:nvGrpSpPr>
        <p:cNvPr id="1" name=""/>
        <p:cNvGrpSpPr/>
        <p:nvPr/>
      </p:nvGrpSpPr>
      <p:grpSpPr>
        <a:xfrm>
          <a:off x="0" y="0"/>
          <a:ext cx="0" cy="0"/>
          <a:chOff x="0" y="0"/>
          <a:chExt cx="0" cy="0"/>
        </a:xfrm>
      </p:grpSpPr>
      <p:sp>
        <p:nvSpPr>
          <p:cNvPr id="7" name="Picture Placeholder 2"/>
          <p:cNvSpPr>
            <a:spLocks noGrp="1"/>
          </p:cNvSpPr>
          <p:nvPr>
            <p:ph type="pic" idx="12"/>
          </p:nvPr>
        </p:nvSpPr>
        <p:spPr>
          <a:xfrm>
            <a:off x="4762501" y="971550"/>
            <a:ext cx="4381500" cy="5886450"/>
          </a:xfrm>
          <a:prstGeom prst="rect">
            <a:avLst/>
          </a:prstGeom>
        </p:spPr>
        <p:txBody>
          <a:bodyPr anchor="ct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2" name="Title 1"/>
          <p:cNvSpPr>
            <a:spLocks noGrp="1"/>
          </p:cNvSpPr>
          <p:nvPr>
            <p:ph type="title"/>
          </p:nvPr>
        </p:nvSpPr>
        <p:spPr>
          <a:xfrm>
            <a:off x="395288" y="1339850"/>
            <a:ext cx="4128160" cy="1063485"/>
          </a:xfrm>
          <a:prstGeom prst="rect">
            <a:avLst/>
          </a:prstGeom>
        </p:spPr>
        <p:txBody>
          <a:bodyPr/>
          <a:lstStyle>
            <a:lvl1pPr>
              <a:defRPr baseline="0"/>
            </a:lvl1pPr>
          </a:lstStyle>
          <a:p>
            <a:r>
              <a:rPr lang="en-US" smtClean="0"/>
              <a:t>Click to edit Master title style</a:t>
            </a:r>
            <a:endParaRPr lang="en-GB" dirty="0"/>
          </a:p>
        </p:txBody>
      </p:sp>
      <p:sp>
        <p:nvSpPr>
          <p:cNvPr id="3" name="Content Placeholder 2"/>
          <p:cNvSpPr>
            <a:spLocks noGrp="1"/>
          </p:cNvSpPr>
          <p:nvPr>
            <p:ph sz="half" idx="1"/>
          </p:nvPr>
        </p:nvSpPr>
        <p:spPr>
          <a:xfrm>
            <a:off x="461246" y="2492375"/>
            <a:ext cx="4034554" cy="3738492"/>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 name="Date Placeholder 4"/>
          <p:cNvSpPr>
            <a:spLocks noGrp="1" noChangeArrowheads="1"/>
          </p:cNvSpPr>
          <p:nvPr>
            <p:ph type="dt" sz="half" idx="13"/>
          </p:nvPr>
        </p:nvSpPr>
        <p:spPr>
          <a:xfrm>
            <a:off x="628650" y="6356351"/>
            <a:ext cx="2057400" cy="365125"/>
          </a:xfrm>
          <a:prstGeom prst="rect">
            <a:avLst/>
          </a:prstGeom>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2113136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4651572" y="2507211"/>
            <a:ext cx="4039274" cy="3738492"/>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2" name="Title 1"/>
          <p:cNvSpPr>
            <a:spLocks noGrp="1"/>
          </p:cNvSpPr>
          <p:nvPr>
            <p:ph type="title"/>
          </p:nvPr>
        </p:nvSpPr>
        <p:spPr>
          <a:xfrm>
            <a:off x="461246" y="1339850"/>
            <a:ext cx="8237692" cy="936625"/>
          </a:xfrm>
          <a:prstGeom prst="rect">
            <a:avLst/>
          </a:prstGeom>
        </p:spPr>
        <p:txBody>
          <a:bodyPr/>
          <a:lstStyle/>
          <a:p>
            <a:r>
              <a:rPr lang="en-US" smtClean="0"/>
              <a:t>Click to edit Master title style</a:t>
            </a:r>
            <a:endParaRPr lang="en-GB" dirty="0"/>
          </a:p>
        </p:txBody>
      </p:sp>
      <p:sp>
        <p:nvSpPr>
          <p:cNvPr id="7" name="Content Placeholder 2"/>
          <p:cNvSpPr>
            <a:spLocks noGrp="1"/>
          </p:cNvSpPr>
          <p:nvPr>
            <p:ph sz="half" idx="12"/>
          </p:nvPr>
        </p:nvSpPr>
        <p:spPr>
          <a:xfrm>
            <a:off x="469338" y="2508560"/>
            <a:ext cx="4034554" cy="3738492"/>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 name="Date Placeholder 4"/>
          <p:cNvSpPr>
            <a:spLocks noGrp="1" noChangeArrowheads="1"/>
          </p:cNvSpPr>
          <p:nvPr>
            <p:ph type="dt" sz="half" idx="14"/>
          </p:nvPr>
        </p:nvSpPr>
        <p:spPr>
          <a:xfrm>
            <a:off x="628650" y="6356351"/>
            <a:ext cx="2057400" cy="365125"/>
          </a:xfrm>
          <a:prstGeom prst="rect">
            <a:avLst/>
          </a:prstGeom>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5"/>
          </p:nvPr>
        </p:nvSpPr>
        <p:spPr>
          <a:xfrm>
            <a:off x="6457950" y="6356351"/>
            <a:ext cx="2057400" cy="365125"/>
          </a:xfrm>
          <a:prstGeom prst="rect">
            <a:avLst/>
          </a:prstGeom>
          <a:ln/>
        </p:spPr>
        <p:txBody>
          <a:bodyPr/>
          <a:lstStyle>
            <a:lvl1pPr>
              <a:defRPr/>
            </a:lvl1pPr>
          </a:lstStyle>
          <a:p>
            <a:pPr>
              <a:defRPr/>
            </a:pPr>
            <a:fld id="{F2D9FB38-A77D-4A8E-9088-3CF904557EA1}" type="slidenum">
              <a:rPr lang="en-GB">
                <a:solidFill>
                  <a:srgbClr val="000000"/>
                </a:solidFill>
              </a:rPr>
              <a:pPr>
                <a:defRPr/>
              </a:pPr>
              <a:t>‹#›</a:t>
            </a:fld>
            <a:endParaRPr lang="en-GB" sz="1400" dirty="0">
              <a:solidFill>
                <a:srgbClr val="000000"/>
              </a:solidFill>
              <a:latin typeface="Arial" charset="0"/>
            </a:endParaRPr>
          </a:p>
        </p:txBody>
      </p:sp>
    </p:spTree>
    <p:extLst>
      <p:ext uri="{BB962C8B-B14F-4D97-AF65-F5344CB8AC3E}">
        <p14:creationId xmlns:p14="http://schemas.microsoft.com/office/powerpoint/2010/main" val="3212598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9" name="Content Placeholder 2"/>
          <p:cNvSpPr>
            <a:spLocks noGrp="1"/>
          </p:cNvSpPr>
          <p:nvPr>
            <p:ph sz="half" idx="12"/>
          </p:nvPr>
        </p:nvSpPr>
        <p:spPr>
          <a:xfrm>
            <a:off x="469338" y="3406746"/>
            <a:ext cx="4034554" cy="2840305"/>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2" name="Title 1"/>
          <p:cNvSpPr>
            <a:spLocks noGrp="1"/>
          </p:cNvSpPr>
          <p:nvPr>
            <p:ph type="title"/>
          </p:nvPr>
        </p:nvSpPr>
        <p:spPr>
          <a:xfrm>
            <a:off x="457200" y="1375155"/>
            <a:ext cx="8229600" cy="1143000"/>
          </a:xfrm>
          <a:prstGeom prst="rect">
            <a:avLst/>
          </a:prstGeo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2700367"/>
            <a:ext cx="4040188" cy="639762"/>
          </a:xfrm>
          <a:prstGeom prst="rect">
            <a:avLst/>
          </a:prstGeo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700367"/>
            <a:ext cx="4041775" cy="639762"/>
          </a:xfrm>
          <a:prstGeom prst="rect">
            <a:avLst/>
          </a:prstGeo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2"/>
          <p:cNvSpPr>
            <a:spLocks noGrp="1"/>
          </p:cNvSpPr>
          <p:nvPr>
            <p:ph sz="half" idx="13"/>
          </p:nvPr>
        </p:nvSpPr>
        <p:spPr>
          <a:xfrm>
            <a:off x="4648200" y="3413489"/>
            <a:ext cx="4034554" cy="2840305"/>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Rectangle 4"/>
          <p:cNvSpPr>
            <a:spLocks noGrp="1" noChangeArrowheads="1"/>
          </p:cNvSpPr>
          <p:nvPr>
            <p:ph type="dt" sz="half" idx="14"/>
          </p:nvPr>
        </p:nvSpPr>
        <p:spPr>
          <a:xfrm>
            <a:off x="628650" y="6356351"/>
            <a:ext cx="2057400" cy="365125"/>
          </a:xfrm>
          <a:prstGeom prst="rect">
            <a:avLst/>
          </a:prstGeom>
          <a:ln/>
        </p:spPr>
        <p:txBody>
          <a:bodyPr/>
          <a:lstStyle>
            <a:lvl1pPr>
              <a:defRPr/>
            </a:lvl1pPr>
          </a:lstStyle>
          <a:p>
            <a:pPr>
              <a:defRPr/>
            </a:pPr>
            <a:endParaRPr lang="en-GB" dirty="0">
              <a:solidFill>
                <a:srgbClr val="000000"/>
              </a:solidFill>
            </a:endParaRPr>
          </a:p>
        </p:txBody>
      </p:sp>
      <p:sp>
        <p:nvSpPr>
          <p:cNvPr id="8" name="Rectangle 6"/>
          <p:cNvSpPr>
            <a:spLocks noGrp="1" noChangeArrowheads="1"/>
          </p:cNvSpPr>
          <p:nvPr>
            <p:ph type="sldNum" sz="quarter" idx="15"/>
          </p:nvPr>
        </p:nvSpPr>
        <p:spPr>
          <a:xfrm>
            <a:off x="6457950" y="6356351"/>
            <a:ext cx="2057400" cy="365125"/>
          </a:xfrm>
          <a:prstGeom prst="rect">
            <a:avLst/>
          </a:prstGeom>
          <a:ln/>
        </p:spPr>
        <p:txBody>
          <a:bodyPr/>
          <a:lstStyle>
            <a:lvl1pPr>
              <a:defRPr/>
            </a:lvl1pPr>
          </a:lstStyle>
          <a:p>
            <a:pPr>
              <a:defRPr/>
            </a:pPr>
            <a:fld id="{156B1259-D162-4C8F-985F-42312B8D21DC}" type="slidenum">
              <a:rPr lang="en-GB">
                <a:solidFill>
                  <a:srgbClr val="000000"/>
                </a:solidFill>
              </a:rPr>
              <a:pPr>
                <a:defRPr/>
              </a:pPr>
              <a:t>‹#›</a:t>
            </a:fld>
            <a:endParaRPr lang="en-GB" sz="1400" dirty="0">
              <a:solidFill>
                <a:srgbClr val="000000"/>
              </a:solidFill>
              <a:latin typeface="Arial" charset="0"/>
            </a:endParaRPr>
          </a:p>
        </p:txBody>
      </p:sp>
    </p:spTree>
    <p:extLst>
      <p:ext uri="{BB962C8B-B14F-4D97-AF65-F5344CB8AC3E}">
        <p14:creationId xmlns:p14="http://schemas.microsoft.com/office/powerpoint/2010/main" val="1324487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4651572" y="2507211"/>
            <a:ext cx="4039274" cy="3738492"/>
          </a:xfr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2" name="Title 1"/>
          <p:cNvSpPr>
            <a:spLocks noGrp="1"/>
          </p:cNvSpPr>
          <p:nvPr>
            <p:ph type="title"/>
          </p:nvPr>
        </p:nvSpPr>
        <p:spPr>
          <a:xfrm>
            <a:off x="461246" y="1339850"/>
            <a:ext cx="8237692" cy="936625"/>
          </a:xfrm>
        </p:spPr>
        <p:txBody>
          <a:bodyPr/>
          <a:lstStyle/>
          <a:p>
            <a:r>
              <a:rPr lang="en-US" smtClean="0"/>
              <a:t>Click to edit Master title style</a:t>
            </a:r>
            <a:endParaRPr lang="en-GB" dirty="0"/>
          </a:p>
        </p:txBody>
      </p:sp>
      <p:sp>
        <p:nvSpPr>
          <p:cNvPr id="7" name="Content Placeholder 2"/>
          <p:cNvSpPr>
            <a:spLocks noGrp="1"/>
          </p:cNvSpPr>
          <p:nvPr>
            <p:ph sz="half" idx="12"/>
          </p:nvPr>
        </p:nvSpPr>
        <p:spPr>
          <a:xfrm>
            <a:off x="469338" y="2508560"/>
            <a:ext cx="4034554" cy="3738492"/>
          </a:xfr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 name="Rectangle 4"/>
          <p:cNvSpPr>
            <a:spLocks noGrp="1" noChangeArrowheads="1"/>
          </p:cNvSpPr>
          <p:nvPr>
            <p:ph type="dt" sz="half" idx="14"/>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5"/>
          </p:nvPr>
        </p:nvSpPr>
        <p:spPr>
          <a:ln/>
        </p:spPr>
        <p:txBody>
          <a:bodyPr/>
          <a:lstStyle>
            <a:lvl1pPr>
              <a:defRPr/>
            </a:lvl1pPr>
          </a:lstStyle>
          <a:p>
            <a:pPr>
              <a:defRPr/>
            </a:pPr>
            <a:fld id="{4D0B10B7-2F0F-4525-AC16-0BD7DEC2EB51}" type="slidenum">
              <a:rPr lang="en-GB" altLang="en-US">
                <a:solidFill>
                  <a:srgbClr val="000000"/>
                </a:solidFill>
              </a:rPr>
              <a:pPr>
                <a:defRPr/>
              </a:pPr>
              <a:t>‹#›</a:t>
            </a:fld>
            <a:endParaRPr lang="en-GB" altLang="en-US" sz="1400">
              <a:solidFill>
                <a:srgbClr val="000000"/>
              </a:solidFill>
              <a:latin typeface="Arial" pitchFamily="34" charset="0"/>
            </a:endParaRPr>
          </a:p>
        </p:txBody>
      </p:sp>
    </p:spTree>
    <p:extLst>
      <p:ext uri="{BB962C8B-B14F-4D97-AF65-F5344CB8AC3E}">
        <p14:creationId xmlns:p14="http://schemas.microsoft.com/office/powerpoint/2010/main" val="23289683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0" name="Content Placeholder 2"/>
          <p:cNvSpPr>
            <a:spLocks noGrp="1"/>
          </p:cNvSpPr>
          <p:nvPr>
            <p:ph sz="half" idx="14"/>
          </p:nvPr>
        </p:nvSpPr>
        <p:spPr>
          <a:xfrm>
            <a:off x="3575331" y="1398572"/>
            <a:ext cx="5131699" cy="4848479"/>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Content Placeholder 2"/>
          <p:cNvSpPr>
            <a:spLocks noGrp="1"/>
          </p:cNvSpPr>
          <p:nvPr>
            <p:ph sz="half" idx="12"/>
          </p:nvPr>
        </p:nvSpPr>
        <p:spPr>
          <a:xfrm>
            <a:off x="477430" y="2516622"/>
            <a:ext cx="2985961" cy="3730429"/>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9" name="Text Placeholder 2"/>
          <p:cNvSpPr>
            <a:spLocks noGrp="1"/>
          </p:cNvSpPr>
          <p:nvPr>
            <p:ph type="body" idx="13"/>
          </p:nvPr>
        </p:nvSpPr>
        <p:spPr>
          <a:xfrm>
            <a:off x="465292" y="1432290"/>
            <a:ext cx="2998099" cy="944886"/>
          </a:xfrm>
          <a:prstGeom prst="rect">
            <a:avLst/>
          </a:prstGeo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Date Placeholder 4"/>
          <p:cNvSpPr>
            <a:spLocks noGrp="1" noChangeArrowheads="1"/>
          </p:cNvSpPr>
          <p:nvPr>
            <p:ph type="dt" sz="half" idx="15"/>
          </p:nvPr>
        </p:nvSpPr>
        <p:spPr>
          <a:xfrm>
            <a:off x="628650" y="6356351"/>
            <a:ext cx="2057400" cy="365125"/>
          </a:xfrm>
          <a:prstGeom prst="rect">
            <a:avLst/>
          </a:prstGeom>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6"/>
          </p:nvPr>
        </p:nvSpPr>
        <p:spPr>
          <a:xfrm>
            <a:off x="6457950" y="6356351"/>
            <a:ext cx="2057400" cy="365125"/>
          </a:xfrm>
          <a:prstGeom prst="rect">
            <a:avLst/>
          </a:prstGeom>
          <a:ln/>
        </p:spPr>
        <p:txBody>
          <a:bodyPr/>
          <a:lstStyle>
            <a:lvl1pPr>
              <a:defRPr/>
            </a:lvl1pPr>
          </a:lstStyle>
          <a:p>
            <a:pPr>
              <a:defRPr/>
            </a:pPr>
            <a:fld id="{C32CBADC-8AE7-44B2-8023-FA32F8540B4A}" type="slidenum">
              <a:rPr lang="en-GB">
                <a:solidFill>
                  <a:srgbClr val="000000"/>
                </a:solidFill>
              </a:rPr>
              <a:pPr>
                <a:defRPr/>
              </a:pPr>
              <a:t>‹#›</a:t>
            </a:fld>
            <a:endParaRPr lang="en-GB" sz="1400" dirty="0">
              <a:solidFill>
                <a:srgbClr val="000000"/>
              </a:solidFill>
              <a:latin typeface="Arial" charset="0"/>
            </a:endParaRPr>
          </a:p>
        </p:txBody>
      </p:sp>
    </p:spTree>
    <p:extLst>
      <p:ext uri="{BB962C8B-B14F-4D97-AF65-F5344CB8AC3E}">
        <p14:creationId xmlns:p14="http://schemas.microsoft.com/office/powerpoint/2010/main" val="3305820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C427D59-FCBA-42F3-A940-0F83F00DAD73}" type="slidenum">
              <a:rPr lang="en-GB" altLang="en-US" smtClean="0"/>
              <a:pPr/>
              <a:t>‹#›</a:t>
            </a:fld>
            <a:endParaRPr lang="en-GB" altLang="en-US" sz="1400">
              <a:latin typeface="Arial" panose="020B0604020202020204" pitchFamily="34" charset="0"/>
            </a:endParaRPr>
          </a:p>
        </p:txBody>
      </p:sp>
    </p:spTree>
    <p:extLst>
      <p:ext uri="{BB962C8B-B14F-4D97-AF65-F5344CB8AC3E}">
        <p14:creationId xmlns:p14="http://schemas.microsoft.com/office/powerpoint/2010/main" val="3314200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7" name="Rectangle 6"/>
          <p:cNvSpPr>
            <a:spLocks noChangeArrowheads="1"/>
          </p:cNvSpPr>
          <p:nvPr/>
        </p:nvSpPr>
        <p:spPr bwMode="auto">
          <a:xfrm>
            <a:off x="0" y="971550"/>
            <a:ext cx="9180513" cy="5886450"/>
          </a:xfrm>
          <a:prstGeom prst="rect">
            <a:avLst/>
          </a:prstGeom>
          <a:solidFill>
            <a:srgbClr val="0F5494"/>
          </a:solidFill>
          <a:ln>
            <a:noFill/>
          </a:ln>
          <a:effectLst>
            <a:outerShdw dist="23000" dir="5400000" rotWithShape="0">
              <a:srgbClr val="000000">
                <a:alpha val="34998"/>
              </a:srgbClr>
            </a:outerShdw>
          </a:effectLst>
          <a:extLst>
            <a:ext uri="{91240B29-F687-4F45-9708-019B960494DF}">
              <a14:hiddenLine xmlns:a14="http://schemas.microsoft.com/office/drawing/2010/main" w="25400" algn="ctr">
                <a:solidFill>
                  <a:srgbClr val="0F5494"/>
                </a:solidFill>
                <a:miter lim="800000"/>
                <a:headEnd/>
                <a:tailEnd/>
              </a14:hiddenLine>
            </a:ext>
          </a:extLst>
        </p:spPr>
        <p:txBody>
          <a:bodyPr anchor="ctr"/>
          <a:lstStyle>
            <a:lvl1pPr defTabSz="457200" eaLnBrk="0" hangingPunct="0">
              <a:defRPr sz="7600" b="1">
                <a:solidFill>
                  <a:srgbClr val="FFD624"/>
                </a:solidFill>
                <a:latin typeface="Verdana" pitchFamily="34" charset="0"/>
              </a:defRPr>
            </a:lvl1pPr>
            <a:lvl2pPr marL="742950" indent="-285750" defTabSz="457200" eaLnBrk="0" hangingPunct="0">
              <a:defRPr sz="7600" b="1">
                <a:solidFill>
                  <a:srgbClr val="FFD624"/>
                </a:solidFill>
                <a:latin typeface="Verdana" pitchFamily="34" charset="0"/>
              </a:defRPr>
            </a:lvl2pPr>
            <a:lvl3pPr marL="1143000" indent="-228600" defTabSz="457200" eaLnBrk="0" hangingPunct="0">
              <a:defRPr sz="7600" b="1">
                <a:solidFill>
                  <a:srgbClr val="FFD624"/>
                </a:solidFill>
                <a:latin typeface="Verdana" pitchFamily="34" charset="0"/>
              </a:defRPr>
            </a:lvl3pPr>
            <a:lvl4pPr marL="1600200" indent="-228600" defTabSz="457200" eaLnBrk="0" hangingPunct="0">
              <a:defRPr sz="7600" b="1">
                <a:solidFill>
                  <a:srgbClr val="FFD624"/>
                </a:solidFill>
                <a:latin typeface="Verdana" pitchFamily="34" charset="0"/>
              </a:defRPr>
            </a:lvl4pPr>
            <a:lvl5pPr marL="2057400" indent="-228600" defTabSz="457200" eaLnBrk="0" hangingPunct="0">
              <a:defRPr sz="7600" b="1">
                <a:solidFill>
                  <a:srgbClr val="FFD624"/>
                </a:solidFill>
                <a:latin typeface="Verdana" pitchFamily="34" charset="0"/>
              </a:defRPr>
            </a:lvl5pPr>
            <a:lvl6pPr marL="2514600" indent="-228600" defTabSz="457200" eaLnBrk="0" fontAlgn="base" hangingPunct="0">
              <a:spcBef>
                <a:spcPct val="0"/>
              </a:spcBef>
              <a:spcAft>
                <a:spcPct val="0"/>
              </a:spcAft>
              <a:defRPr sz="7600" b="1">
                <a:solidFill>
                  <a:srgbClr val="FFD624"/>
                </a:solidFill>
                <a:latin typeface="Verdana" pitchFamily="34" charset="0"/>
              </a:defRPr>
            </a:lvl6pPr>
            <a:lvl7pPr marL="2971800" indent="-228600" defTabSz="457200" eaLnBrk="0" fontAlgn="base" hangingPunct="0">
              <a:spcBef>
                <a:spcPct val="0"/>
              </a:spcBef>
              <a:spcAft>
                <a:spcPct val="0"/>
              </a:spcAft>
              <a:defRPr sz="7600" b="1">
                <a:solidFill>
                  <a:srgbClr val="FFD624"/>
                </a:solidFill>
                <a:latin typeface="Verdana" pitchFamily="34" charset="0"/>
              </a:defRPr>
            </a:lvl7pPr>
            <a:lvl8pPr marL="3429000" indent="-228600" defTabSz="457200" eaLnBrk="0" fontAlgn="base" hangingPunct="0">
              <a:spcBef>
                <a:spcPct val="0"/>
              </a:spcBef>
              <a:spcAft>
                <a:spcPct val="0"/>
              </a:spcAft>
              <a:defRPr sz="7600" b="1">
                <a:solidFill>
                  <a:srgbClr val="FFD624"/>
                </a:solidFill>
                <a:latin typeface="Verdana" pitchFamily="34" charset="0"/>
              </a:defRPr>
            </a:lvl8pPr>
            <a:lvl9pPr marL="3886200" indent="-228600" defTabSz="457200" eaLnBrk="0" fontAlgn="base" hangingPunct="0">
              <a:spcBef>
                <a:spcPct val="0"/>
              </a:spcBef>
              <a:spcAft>
                <a:spcPct val="0"/>
              </a:spcAft>
              <a:defRPr sz="7600" b="1">
                <a:solidFill>
                  <a:srgbClr val="FFD624"/>
                </a:solidFill>
                <a:latin typeface="Verdana" pitchFamily="34" charset="0"/>
              </a:defRPr>
            </a:lvl9pPr>
          </a:lstStyle>
          <a:p>
            <a:pPr algn="ctr" eaLnBrk="1" hangingPunct="1">
              <a:defRPr/>
            </a:pPr>
            <a:endParaRPr lang="en-US" altLang="en-US" sz="1800" b="0" smtClean="0">
              <a:solidFill>
                <a:srgbClr val="FFFFFF"/>
              </a:solidFill>
              <a:ea typeface="+mn-ea"/>
            </a:endParaRPr>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33850" y="6437313"/>
            <a:ext cx="63023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6"/>
          <p:cNvSpPr>
            <a:spLocks noChangeArrowheads="1"/>
          </p:cNvSpPr>
          <p:nvPr/>
        </p:nvSpPr>
        <p:spPr bwMode="auto">
          <a:xfrm>
            <a:off x="457200" y="64357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defRPr/>
            </a:pPr>
            <a:endParaRPr lang="en-US" altLang="en-US" sz="900" b="0" smtClean="0">
              <a:solidFill>
                <a:srgbClr val="FFFFFF"/>
              </a:solidFill>
              <a:ea typeface="+mn-ea"/>
            </a:endParaRPr>
          </a:p>
        </p:txBody>
      </p:sp>
      <p:pic>
        <p:nvPicPr>
          <p:cNvPr id="13"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36988" y="258763"/>
            <a:ext cx="14573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5"/>
          <p:cNvSpPr>
            <a:spLocks noGrp="1" noChangeArrowheads="1"/>
          </p:cNvSpPr>
          <p:nvPr>
            <p:ph type="subTitle" idx="1"/>
          </p:nvPr>
        </p:nvSpPr>
        <p:spPr>
          <a:xfrm>
            <a:off x="611188" y="1410108"/>
            <a:ext cx="8532812" cy="3258996"/>
          </a:xfrm>
          <a:prstGeom prst="rect">
            <a:avLst/>
          </a:prstGeom>
        </p:spPr>
        <p:txBody>
          <a:bodyPr lIns="91440" tIns="45720" rIns="91440" bIns="45720"/>
          <a:lstStyle>
            <a:lvl1pPr marL="0" indent="0">
              <a:buFontTx/>
              <a:buNone/>
              <a:defRPr sz="2800" b="1" i="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ctrTitle"/>
          </p:nvPr>
        </p:nvSpPr>
        <p:spPr>
          <a:xfrm>
            <a:off x="3995738" y="2565400"/>
            <a:ext cx="5040312" cy="790575"/>
          </a:xfrm>
          <a:prstGeom prst="rect">
            <a:avLst/>
          </a:prstGeom>
        </p:spPr>
        <p:txBody>
          <a:bodyPr lIns="91440" tIns="45720" rIns="91440" bIns="45720"/>
          <a:lstStyle>
            <a:lvl1pPr marL="3175">
              <a:defRPr sz="6000">
                <a:solidFill>
                  <a:srgbClr val="FFD624"/>
                </a:solidFill>
              </a:defRPr>
            </a:lvl1pPr>
          </a:lstStyle>
          <a:p>
            <a:pPr lvl="0"/>
            <a:r>
              <a:rPr lang="en-US" noProof="0" smtClean="0"/>
              <a:t>Click to edit Master title style</a:t>
            </a:r>
            <a:endParaRPr lang="en-GB" noProof="0" dirty="0" smtClean="0"/>
          </a:p>
        </p:txBody>
      </p:sp>
      <p:sp>
        <p:nvSpPr>
          <p:cNvPr id="9" name="Text Placeholder 13"/>
          <p:cNvSpPr>
            <a:spLocks noGrp="1"/>
          </p:cNvSpPr>
          <p:nvPr>
            <p:ph type="body" sz="quarter" idx="14"/>
          </p:nvPr>
        </p:nvSpPr>
        <p:spPr>
          <a:xfrm>
            <a:off x="4123637" y="4971880"/>
            <a:ext cx="4106476" cy="686121"/>
          </a:xfrm>
          <a:prstGeom prst="rect">
            <a:avLst/>
          </a:prstGeom>
        </p:spPr>
        <p:txBody>
          <a:bodyPr anchor="ctr"/>
          <a:lstStyle>
            <a:lvl1pPr marL="0" marR="0" indent="0" algn="l" defTabSz="914400" rtl="0" eaLnBrk="1" fontAlgn="base" latinLnBrk="0" hangingPunct="1">
              <a:lnSpc>
                <a:spcPct val="100000"/>
              </a:lnSpc>
              <a:spcBef>
                <a:spcPct val="0"/>
              </a:spcBef>
              <a:spcAft>
                <a:spcPct val="0"/>
              </a:spcAft>
              <a:buClrTx/>
              <a:buSzTx/>
              <a:buFontTx/>
              <a:buNone/>
              <a:tabLst/>
              <a:defRPr sz="2000" b="1" i="0">
                <a:solidFill>
                  <a:srgbClr val="FFD624"/>
                </a:solidFill>
                <a:latin typeface="Verdana" pitchFamily="34" charset="0"/>
                <a:ea typeface="Verdana" pitchFamily="34" charset="0"/>
                <a:cs typeface="Verdana" pitchFamily="34" charset="0"/>
              </a:defRPr>
            </a:lvl1pPr>
          </a:lstStyle>
          <a:p>
            <a:pPr lvl="0"/>
            <a:r>
              <a:rPr lang="en-US" smtClean="0"/>
              <a:t>Click to edit Master text styles</a:t>
            </a:r>
          </a:p>
        </p:txBody>
      </p:sp>
      <p:sp>
        <p:nvSpPr>
          <p:cNvPr id="10" name="Text Placeholder 13"/>
          <p:cNvSpPr>
            <a:spLocks noGrp="1"/>
          </p:cNvSpPr>
          <p:nvPr>
            <p:ph type="body" sz="quarter" idx="15"/>
          </p:nvPr>
        </p:nvSpPr>
        <p:spPr>
          <a:xfrm>
            <a:off x="4136080" y="5489045"/>
            <a:ext cx="4106476" cy="686121"/>
          </a:xfrm>
          <a:prstGeom prst="rect">
            <a:avLst/>
          </a:prstGeom>
        </p:spPr>
        <p:txBody>
          <a:bodyPr anchor="ctr">
            <a:noAutofit/>
          </a:bodyPr>
          <a:lstStyle>
            <a:lvl1pPr marL="0" marR="0" indent="0" algn="l" defTabSz="914400" rtl="0" eaLnBrk="1" fontAlgn="base" latinLnBrk="0" hangingPunct="1">
              <a:lnSpc>
                <a:spcPct val="100000"/>
              </a:lnSpc>
              <a:spcBef>
                <a:spcPct val="0"/>
              </a:spcBef>
              <a:spcAft>
                <a:spcPct val="0"/>
              </a:spcAft>
              <a:buClrTx/>
              <a:buSzTx/>
              <a:buFontTx/>
              <a:buNone/>
              <a:tabLst/>
              <a:defRPr sz="1400" i="0">
                <a:solidFill>
                  <a:schemeClr val="bg1"/>
                </a:solidFill>
              </a:defRPr>
            </a:lvl1pPr>
          </a:lstStyle>
          <a:p>
            <a:pPr lvl="0"/>
            <a:r>
              <a:rPr lang="en-US" smtClean="0"/>
              <a:t>Click to edit Master text styles</a:t>
            </a:r>
          </a:p>
        </p:txBody>
      </p:sp>
      <p:sp>
        <p:nvSpPr>
          <p:cNvPr id="11" name="Text Placeholder 28"/>
          <p:cNvSpPr>
            <a:spLocks noGrp="1"/>
          </p:cNvSpPr>
          <p:nvPr>
            <p:ph type="body" sz="quarter" idx="16"/>
          </p:nvPr>
        </p:nvSpPr>
        <p:spPr>
          <a:xfrm>
            <a:off x="4123637" y="3914775"/>
            <a:ext cx="4106476" cy="890415"/>
          </a:xfrm>
          <a:prstGeom prst="rect">
            <a:avLst/>
          </a:prstGeom>
        </p:spPr>
        <p:txBody>
          <a:bodyPr anchor="ctr"/>
          <a:lstStyle>
            <a:lvl1pPr marL="0" indent="0">
              <a:buFontTx/>
              <a:buNone/>
              <a:defRPr sz="2400" i="1">
                <a:solidFill>
                  <a:schemeClr val="bg1"/>
                </a:solidFill>
                <a:latin typeface="Verdana" pitchFamily="34" charset="0"/>
                <a:ea typeface="Verdana" pitchFamily="34" charset="0"/>
                <a:cs typeface="Verdana" pitchFamily="34" charset="0"/>
              </a:defRPr>
            </a:lvl1pPr>
            <a:lvl2pPr>
              <a:defRPr sz="2400" i="1">
                <a:solidFill>
                  <a:schemeClr val="bg1"/>
                </a:solidFill>
              </a:defRPr>
            </a:lvl2pPr>
            <a:lvl3pPr>
              <a:defRPr sz="2400" i="1">
                <a:solidFill>
                  <a:schemeClr val="bg1"/>
                </a:solidFill>
              </a:defRPr>
            </a:lvl3pPr>
            <a:lvl4pPr>
              <a:defRPr sz="2400" i="1">
                <a:solidFill>
                  <a:schemeClr val="bg1"/>
                </a:solidFill>
              </a:defRPr>
            </a:lvl4pPr>
            <a:lvl5pPr>
              <a:defRPr sz="2400" i="1">
                <a:solidFill>
                  <a:schemeClr val="bg1"/>
                </a:solidFill>
              </a:defRPr>
            </a:lvl5pPr>
          </a:lstStyle>
          <a:p>
            <a:pPr lvl="0"/>
            <a:r>
              <a:rPr lang="en-US" smtClean="0"/>
              <a:t>Click to edit Master text styles</a:t>
            </a:r>
          </a:p>
        </p:txBody>
      </p:sp>
      <p:sp>
        <p:nvSpPr>
          <p:cNvPr id="14" name="Rectangle 4"/>
          <p:cNvSpPr>
            <a:spLocks noGrp="1" noChangeArrowheads="1"/>
          </p:cNvSpPr>
          <p:nvPr>
            <p:ph type="dt" sz="half" idx="17"/>
          </p:nvPr>
        </p:nvSpPr>
        <p:spPr>
          <a:xfrm>
            <a:off x="6553200" y="6435725"/>
            <a:ext cx="2133600" cy="268288"/>
          </a:xfrm>
          <a:prstGeom prst="rect">
            <a:avLst/>
          </a:prstGeom>
        </p:spPr>
        <p:txBody>
          <a:bodyPr/>
          <a:lstStyle>
            <a:lvl1pPr algn="r">
              <a:defRPr b="1">
                <a:solidFill>
                  <a:srgbClr val="FFFFFF"/>
                </a:solidFill>
                <a:ea typeface="MS PGothic" pitchFamily="34" charset="-128"/>
              </a:defRPr>
            </a:lvl1pPr>
          </a:lstStyle>
          <a:p>
            <a:pPr>
              <a:defRPr/>
            </a:pPr>
            <a:endParaRPr lang="en-GB"/>
          </a:p>
        </p:txBody>
      </p:sp>
    </p:spTree>
    <p:extLst>
      <p:ext uri="{BB962C8B-B14F-4D97-AF65-F5344CB8AC3E}">
        <p14:creationId xmlns:p14="http://schemas.microsoft.com/office/powerpoint/2010/main" val="23960904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1_Title + picture Slide">
    <p:spTree>
      <p:nvGrpSpPr>
        <p:cNvPr id="1" name=""/>
        <p:cNvGrpSpPr/>
        <p:nvPr/>
      </p:nvGrpSpPr>
      <p:grpSpPr>
        <a:xfrm>
          <a:off x="0" y="0"/>
          <a:ext cx="0" cy="0"/>
          <a:chOff x="0" y="0"/>
          <a:chExt cx="0" cy="0"/>
        </a:xfrm>
      </p:grpSpPr>
      <p:sp>
        <p:nvSpPr>
          <p:cNvPr id="8" name="Rectangle 7"/>
          <p:cNvSpPr>
            <a:spLocks noChangeArrowheads="1"/>
          </p:cNvSpPr>
          <p:nvPr/>
        </p:nvSpPr>
        <p:spPr bwMode="auto">
          <a:xfrm>
            <a:off x="0" y="971550"/>
            <a:ext cx="9144000" cy="5886450"/>
          </a:xfrm>
          <a:prstGeom prst="rect">
            <a:avLst/>
          </a:prstGeom>
          <a:solidFill>
            <a:srgbClr val="0F5494"/>
          </a:solidFill>
          <a:ln>
            <a:noFill/>
          </a:ln>
          <a:effectLst>
            <a:outerShdw dist="23000" dir="5400000" rotWithShape="0">
              <a:srgbClr val="000000">
                <a:alpha val="34998"/>
              </a:srgbClr>
            </a:outerShdw>
          </a:effectLst>
          <a:extLst>
            <a:ext uri="{91240B29-F687-4F45-9708-019B960494DF}">
              <a14:hiddenLine xmlns:a14="http://schemas.microsoft.com/office/drawing/2010/main" w="25400" algn="ctr">
                <a:solidFill>
                  <a:srgbClr val="0F5494"/>
                </a:solidFill>
                <a:miter lim="800000"/>
                <a:headEnd/>
                <a:tailEnd/>
              </a14:hiddenLine>
            </a:ext>
          </a:extLst>
        </p:spPr>
        <p:txBody>
          <a:bodyPr anchor="ctr"/>
          <a:lstStyle>
            <a:lvl1pPr defTabSz="457200" eaLnBrk="0" hangingPunct="0">
              <a:defRPr sz="7600" b="1">
                <a:solidFill>
                  <a:srgbClr val="FFD624"/>
                </a:solidFill>
                <a:latin typeface="Verdana" pitchFamily="34" charset="0"/>
              </a:defRPr>
            </a:lvl1pPr>
            <a:lvl2pPr marL="742950" indent="-285750" defTabSz="457200" eaLnBrk="0" hangingPunct="0">
              <a:defRPr sz="7600" b="1">
                <a:solidFill>
                  <a:srgbClr val="FFD624"/>
                </a:solidFill>
                <a:latin typeface="Verdana" pitchFamily="34" charset="0"/>
              </a:defRPr>
            </a:lvl2pPr>
            <a:lvl3pPr marL="1143000" indent="-228600" defTabSz="457200" eaLnBrk="0" hangingPunct="0">
              <a:defRPr sz="7600" b="1">
                <a:solidFill>
                  <a:srgbClr val="FFD624"/>
                </a:solidFill>
                <a:latin typeface="Verdana" pitchFamily="34" charset="0"/>
              </a:defRPr>
            </a:lvl3pPr>
            <a:lvl4pPr marL="1600200" indent="-228600" defTabSz="457200" eaLnBrk="0" hangingPunct="0">
              <a:defRPr sz="7600" b="1">
                <a:solidFill>
                  <a:srgbClr val="FFD624"/>
                </a:solidFill>
                <a:latin typeface="Verdana" pitchFamily="34" charset="0"/>
              </a:defRPr>
            </a:lvl4pPr>
            <a:lvl5pPr marL="2057400" indent="-228600" defTabSz="457200" eaLnBrk="0" hangingPunct="0">
              <a:defRPr sz="7600" b="1">
                <a:solidFill>
                  <a:srgbClr val="FFD624"/>
                </a:solidFill>
                <a:latin typeface="Verdana" pitchFamily="34" charset="0"/>
              </a:defRPr>
            </a:lvl5pPr>
            <a:lvl6pPr marL="2514600" indent="-228600" defTabSz="457200" eaLnBrk="0" fontAlgn="base" hangingPunct="0">
              <a:spcBef>
                <a:spcPct val="0"/>
              </a:spcBef>
              <a:spcAft>
                <a:spcPct val="0"/>
              </a:spcAft>
              <a:defRPr sz="7600" b="1">
                <a:solidFill>
                  <a:srgbClr val="FFD624"/>
                </a:solidFill>
                <a:latin typeface="Verdana" pitchFamily="34" charset="0"/>
              </a:defRPr>
            </a:lvl6pPr>
            <a:lvl7pPr marL="2971800" indent="-228600" defTabSz="457200" eaLnBrk="0" fontAlgn="base" hangingPunct="0">
              <a:spcBef>
                <a:spcPct val="0"/>
              </a:spcBef>
              <a:spcAft>
                <a:spcPct val="0"/>
              </a:spcAft>
              <a:defRPr sz="7600" b="1">
                <a:solidFill>
                  <a:srgbClr val="FFD624"/>
                </a:solidFill>
                <a:latin typeface="Verdana" pitchFamily="34" charset="0"/>
              </a:defRPr>
            </a:lvl7pPr>
            <a:lvl8pPr marL="3429000" indent="-228600" defTabSz="457200" eaLnBrk="0" fontAlgn="base" hangingPunct="0">
              <a:spcBef>
                <a:spcPct val="0"/>
              </a:spcBef>
              <a:spcAft>
                <a:spcPct val="0"/>
              </a:spcAft>
              <a:defRPr sz="7600" b="1">
                <a:solidFill>
                  <a:srgbClr val="FFD624"/>
                </a:solidFill>
                <a:latin typeface="Verdana" pitchFamily="34" charset="0"/>
              </a:defRPr>
            </a:lvl8pPr>
            <a:lvl9pPr marL="3886200" indent="-228600" defTabSz="457200" eaLnBrk="0" fontAlgn="base" hangingPunct="0">
              <a:spcBef>
                <a:spcPct val="0"/>
              </a:spcBef>
              <a:spcAft>
                <a:spcPct val="0"/>
              </a:spcAft>
              <a:defRPr sz="7600" b="1">
                <a:solidFill>
                  <a:srgbClr val="FFD624"/>
                </a:solidFill>
                <a:latin typeface="Verdana" pitchFamily="34" charset="0"/>
              </a:defRPr>
            </a:lvl9pPr>
          </a:lstStyle>
          <a:p>
            <a:pPr algn="ctr" eaLnBrk="1" hangingPunct="1">
              <a:defRPr/>
            </a:pPr>
            <a:endParaRPr lang="en-US" altLang="en-US" sz="1800" b="0" smtClean="0">
              <a:solidFill>
                <a:srgbClr val="FFFFFF"/>
              </a:solidFill>
              <a:ea typeface="+mn-ea"/>
            </a:endParaRPr>
          </a:p>
        </p:txBody>
      </p:sp>
      <p:sp>
        <p:nvSpPr>
          <p:cNvPr id="10" name="Rectangle 26"/>
          <p:cNvSpPr>
            <a:spLocks noChangeArrowheads="1"/>
          </p:cNvSpPr>
          <p:nvPr/>
        </p:nvSpPr>
        <p:spPr bwMode="auto">
          <a:xfrm>
            <a:off x="457200" y="64357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defRPr/>
            </a:pPr>
            <a:endParaRPr lang="en-US" altLang="en-US" sz="900" b="0" smtClean="0">
              <a:solidFill>
                <a:srgbClr val="FFFFFF"/>
              </a:solidFill>
              <a:ea typeface="+mn-ea"/>
            </a:endParaRPr>
          </a:p>
        </p:txBody>
      </p:sp>
      <p:pic>
        <p:nvPicPr>
          <p:cNvPr id="11"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33850" y="6437313"/>
            <a:ext cx="63023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36988" y="258763"/>
            <a:ext cx="14573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2"/>
          <p:cNvSpPr>
            <a:spLocks noGrp="1"/>
          </p:cNvSpPr>
          <p:nvPr>
            <p:ph type="pic" idx="10"/>
          </p:nvPr>
        </p:nvSpPr>
        <p:spPr>
          <a:xfrm>
            <a:off x="0" y="971550"/>
            <a:ext cx="4132263" cy="5886450"/>
          </a:xfrm>
          <a:prstGeom prst="rect">
            <a:avLst/>
          </a:prstGeom>
        </p:spPr>
        <p:txBody>
          <a:bodyPr anchor="ct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
        <p:nvSpPr>
          <p:cNvPr id="3076" name="Rectangle 4"/>
          <p:cNvSpPr>
            <a:spLocks noGrp="1" noChangeArrowheads="1"/>
          </p:cNvSpPr>
          <p:nvPr>
            <p:ph type="ctrTitle"/>
          </p:nvPr>
        </p:nvSpPr>
        <p:spPr>
          <a:xfrm>
            <a:off x="4765674" y="3124200"/>
            <a:ext cx="4114715" cy="790575"/>
          </a:xfrm>
          <a:prstGeom prst="rect">
            <a:avLst/>
          </a:prstGeom>
        </p:spPr>
        <p:txBody>
          <a:bodyPr lIns="91440" tIns="45720" rIns="91440" bIns="45720"/>
          <a:lstStyle>
            <a:lvl1pPr marL="3175">
              <a:defRPr sz="6000">
                <a:solidFill>
                  <a:srgbClr val="FFD624"/>
                </a:solidFill>
              </a:defRPr>
            </a:lvl1pPr>
          </a:lstStyle>
          <a:p>
            <a:pPr lvl="0"/>
            <a:r>
              <a:rPr lang="en-US" noProof="0" smtClean="0"/>
              <a:t>Click to edit Master title style</a:t>
            </a:r>
            <a:endParaRPr lang="en-GB" noProof="0" dirty="0" smtClean="0"/>
          </a:p>
        </p:txBody>
      </p:sp>
      <p:sp>
        <p:nvSpPr>
          <p:cNvPr id="14" name="Text Placeholder 13"/>
          <p:cNvSpPr>
            <a:spLocks noGrp="1"/>
          </p:cNvSpPr>
          <p:nvPr>
            <p:ph type="body" sz="quarter" idx="11"/>
          </p:nvPr>
        </p:nvSpPr>
        <p:spPr>
          <a:xfrm>
            <a:off x="4765675" y="1375647"/>
            <a:ext cx="4106476" cy="1707418"/>
          </a:xfrm>
          <a:prstGeom prst="rect">
            <a:avLst/>
          </a:prstGeom>
          <a:noFill/>
        </p:spPr>
        <p:txBody>
          <a:bodyPr/>
          <a:lstStyle>
            <a:lvl1pPr marL="0" marR="0" indent="0" algn="l" defTabSz="914400" rtl="0" eaLnBrk="1" fontAlgn="base" latinLnBrk="0" hangingPunct="1">
              <a:lnSpc>
                <a:spcPct val="100000"/>
              </a:lnSpc>
              <a:spcBef>
                <a:spcPct val="0"/>
              </a:spcBef>
              <a:spcAft>
                <a:spcPct val="0"/>
              </a:spcAft>
              <a:buClrTx/>
              <a:buSzTx/>
              <a:buFontTx/>
              <a:buNone/>
              <a:tabLst/>
              <a:defRPr sz="3000" b="1" i="0">
                <a:solidFill>
                  <a:schemeClr val="bg1"/>
                </a:solidFill>
              </a:defRPr>
            </a:lvl1pPr>
          </a:lstStyle>
          <a:p>
            <a:pPr lvl="0"/>
            <a:r>
              <a:rPr lang="en-US" smtClean="0"/>
              <a:t>Click to edit Master text styles</a:t>
            </a:r>
          </a:p>
        </p:txBody>
      </p:sp>
      <p:sp>
        <p:nvSpPr>
          <p:cNvPr id="19" name="Text Placeholder 13"/>
          <p:cNvSpPr>
            <a:spLocks noGrp="1"/>
          </p:cNvSpPr>
          <p:nvPr>
            <p:ph type="body" sz="quarter" idx="14"/>
          </p:nvPr>
        </p:nvSpPr>
        <p:spPr>
          <a:xfrm>
            <a:off x="4765675" y="5125867"/>
            <a:ext cx="4106476" cy="686121"/>
          </a:xfrm>
          <a:prstGeom prst="rect">
            <a:avLst/>
          </a:prstGeom>
        </p:spPr>
        <p:txBody>
          <a:bodyPr anchor="ctr"/>
          <a:lstStyle>
            <a:lvl1pPr marL="0" marR="0" indent="0" algn="l" defTabSz="914400" rtl="0" eaLnBrk="1" fontAlgn="base" latinLnBrk="0" hangingPunct="1">
              <a:lnSpc>
                <a:spcPct val="100000"/>
              </a:lnSpc>
              <a:spcBef>
                <a:spcPct val="0"/>
              </a:spcBef>
              <a:spcAft>
                <a:spcPct val="0"/>
              </a:spcAft>
              <a:buClrTx/>
              <a:buSzTx/>
              <a:buFontTx/>
              <a:buNone/>
              <a:tabLst/>
              <a:defRPr sz="2000" b="1" i="0">
                <a:solidFill>
                  <a:srgbClr val="FFD624"/>
                </a:solidFill>
                <a:latin typeface="Verdana" pitchFamily="34" charset="0"/>
                <a:ea typeface="Verdana" pitchFamily="34" charset="0"/>
                <a:cs typeface="Verdana" pitchFamily="34" charset="0"/>
              </a:defRPr>
            </a:lvl1pPr>
          </a:lstStyle>
          <a:p>
            <a:pPr lvl="0"/>
            <a:r>
              <a:rPr lang="en-US" smtClean="0"/>
              <a:t>Click to edit Master text styles</a:t>
            </a:r>
          </a:p>
        </p:txBody>
      </p:sp>
      <p:sp>
        <p:nvSpPr>
          <p:cNvPr id="21" name="Text Placeholder 13"/>
          <p:cNvSpPr>
            <a:spLocks noGrp="1"/>
          </p:cNvSpPr>
          <p:nvPr>
            <p:ph type="body" sz="quarter" idx="15"/>
          </p:nvPr>
        </p:nvSpPr>
        <p:spPr>
          <a:xfrm>
            <a:off x="4778118" y="5643032"/>
            <a:ext cx="4106476" cy="686121"/>
          </a:xfrm>
          <a:prstGeom prst="rect">
            <a:avLst/>
          </a:prstGeom>
        </p:spPr>
        <p:txBody>
          <a:bodyPr anchor="ctr">
            <a:noAutofit/>
          </a:bodyPr>
          <a:lstStyle>
            <a:lvl1pPr marL="0" marR="0" indent="0" algn="l" defTabSz="914400" rtl="0" eaLnBrk="1" fontAlgn="base" latinLnBrk="0" hangingPunct="1">
              <a:lnSpc>
                <a:spcPct val="100000"/>
              </a:lnSpc>
              <a:spcBef>
                <a:spcPct val="0"/>
              </a:spcBef>
              <a:spcAft>
                <a:spcPct val="0"/>
              </a:spcAft>
              <a:buClrTx/>
              <a:buSzTx/>
              <a:buFontTx/>
              <a:buNone/>
              <a:tabLst/>
              <a:defRPr sz="1400" i="0">
                <a:solidFill>
                  <a:schemeClr val="bg1"/>
                </a:solidFill>
              </a:defRPr>
            </a:lvl1pPr>
          </a:lstStyle>
          <a:p>
            <a:pPr lvl="0"/>
            <a:r>
              <a:rPr lang="en-US" smtClean="0"/>
              <a:t>Click to edit Master text styles</a:t>
            </a:r>
          </a:p>
        </p:txBody>
      </p:sp>
      <p:sp>
        <p:nvSpPr>
          <p:cNvPr id="29" name="Text Placeholder 28"/>
          <p:cNvSpPr>
            <a:spLocks noGrp="1"/>
          </p:cNvSpPr>
          <p:nvPr>
            <p:ph type="body" sz="quarter" idx="16"/>
          </p:nvPr>
        </p:nvSpPr>
        <p:spPr>
          <a:xfrm>
            <a:off x="4765675" y="4068762"/>
            <a:ext cx="4106476" cy="890415"/>
          </a:xfrm>
          <a:prstGeom prst="rect">
            <a:avLst/>
          </a:prstGeom>
        </p:spPr>
        <p:txBody>
          <a:bodyPr anchor="ctr"/>
          <a:lstStyle>
            <a:lvl1pPr marL="0" indent="0">
              <a:buFontTx/>
              <a:buNone/>
              <a:defRPr sz="2400" i="1">
                <a:solidFill>
                  <a:schemeClr val="bg1"/>
                </a:solidFill>
                <a:latin typeface="Verdana" pitchFamily="34" charset="0"/>
                <a:ea typeface="Verdana" pitchFamily="34" charset="0"/>
                <a:cs typeface="Verdana" pitchFamily="34" charset="0"/>
              </a:defRPr>
            </a:lvl1pPr>
            <a:lvl2pPr>
              <a:defRPr sz="2400" i="1">
                <a:solidFill>
                  <a:schemeClr val="bg1"/>
                </a:solidFill>
              </a:defRPr>
            </a:lvl2pPr>
            <a:lvl3pPr>
              <a:defRPr sz="2400" i="1">
                <a:solidFill>
                  <a:schemeClr val="bg1"/>
                </a:solidFill>
              </a:defRPr>
            </a:lvl3pPr>
            <a:lvl4pPr>
              <a:defRPr sz="2400" i="1">
                <a:solidFill>
                  <a:schemeClr val="bg1"/>
                </a:solidFill>
              </a:defRPr>
            </a:lvl4pPr>
            <a:lvl5pPr>
              <a:defRPr sz="2400" i="1">
                <a:solidFill>
                  <a:schemeClr val="bg1"/>
                </a:solidFill>
              </a:defRPr>
            </a:lvl5pPr>
          </a:lstStyle>
          <a:p>
            <a:pPr lvl="0"/>
            <a:r>
              <a:rPr lang="en-US" smtClean="0"/>
              <a:t>Click to edit Master text styles</a:t>
            </a:r>
          </a:p>
        </p:txBody>
      </p:sp>
      <p:sp>
        <p:nvSpPr>
          <p:cNvPr id="13" name="Rectangle 4"/>
          <p:cNvSpPr>
            <a:spLocks noGrp="1" noChangeArrowheads="1"/>
          </p:cNvSpPr>
          <p:nvPr>
            <p:ph type="dt" sz="half" idx="17"/>
          </p:nvPr>
        </p:nvSpPr>
        <p:spPr>
          <a:xfrm>
            <a:off x="6553200" y="6435725"/>
            <a:ext cx="2133600" cy="268288"/>
          </a:xfrm>
          <a:prstGeom prst="rect">
            <a:avLst/>
          </a:prstGeom>
        </p:spPr>
        <p:txBody>
          <a:bodyPr/>
          <a:lstStyle>
            <a:lvl1pPr algn="r">
              <a:defRPr b="1">
                <a:solidFill>
                  <a:srgbClr val="FFFFFF"/>
                </a:solidFill>
                <a:ea typeface="MS PGothic" pitchFamily="34" charset="-128"/>
              </a:defRPr>
            </a:lvl1pPr>
          </a:lstStyle>
          <a:p>
            <a:pPr>
              <a:defRPr/>
            </a:pPr>
            <a:endParaRPr lang="en-GB"/>
          </a:p>
        </p:txBody>
      </p:sp>
    </p:spTree>
    <p:extLst>
      <p:ext uri="{BB962C8B-B14F-4D97-AF65-F5344CB8AC3E}">
        <p14:creationId xmlns:p14="http://schemas.microsoft.com/office/powerpoint/2010/main" val="31177937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ext + picture">
    <p:spTree>
      <p:nvGrpSpPr>
        <p:cNvPr id="1" name=""/>
        <p:cNvGrpSpPr/>
        <p:nvPr/>
      </p:nvGrpSpPr>
      <p:grpSpPr>
        <a:xfrm>
          <a:off x="0" y="0"/>
          <a:ext cx="0" cy="0"/>
          <a:chOff x="0" y="0"/>
          <a:chExt cx="0" cy="0"/>
        </a:xfrm>
      </p:grpSpPr>
      <p:sp>
        <p:nvSpPr>
          <p:cNvPr id="7" name="Picture Placeholder 2"/>
          <p:cNvSpPr>
            <a:spLocks noGrp="1"/>
          </p:cNvSpPr>
          <p:nvPr>
            <p:ph type="pic" idx="12"/>
          </p:nvPr>
        </p:nvSpPr>
        <p:spPr>
          <a:xfrm>
            <a:off x="4762501" y="971550"/>
            <a:ext cx="4381500" cy="5886450"/>
          </a:xfrm>
          <a:prstGeom prst="rect">
            <a:avLst/>
          </a:prstGeom>
        </p:spPr>
        <p:txBody>
          <a:bodyPr anchor="ct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
        <p:nvSpPr>
          <p:cNvPr id="2" name="Title 1"/>
          <p:cNvSpPr>
            <a:spLocks noGrp="1"/>
          </p:cNvSpPr>
          <p:nvPr>
            <p:ph type="title"/>
          </p:nvPr>
        </p:nvSpPr>
        <p:spPr>
          <a:xfrm>
            <a:off x="395288" y="1339850"/>
            <a:ext cx="4128160" cy="1063485"/>
          </a:xfrm>
          <a:prstGeom prst="rect">
            <a:avLst/>
          </a:prstGeom>
        </p:spPr>
        <p:txBody>
          <a:bodyPr/>
          <a:lstStyle>
            <a:lvl1pPr>
              <a:defRPr baseline="0"/>
            </a:lvl1pPr>
          </a:lstStyle>
          <a:p>
            <a:r>
              <a:rPr lang="en-US" smtClean="0"/>
              <a:t>Click to edit Master title style</a:t>
            </a:r>
            <a:endParaRPr lang="en-GB" dirty="0"/>
          </a:p>
        </p:txBody>
      </p:sp>
      <p:sp>
        <p:nvSpPr>
          <p:cNvPr id="3" name="Content Placeholder 2"/>
          <p:cNvSpPr>
            <a:spLocks noGrp="1"/>
          </p:cNvSpPr>
          <p:nvPr>
            <p:ph sz="half" idx="1"/>
          </p:nvPr>
        </p:nvSpPr>
        <p:spPr>
          <a:xfrm>
            <a:off x="461246" y="2492375"/>
            <a:ext cx="4034554" cy="3738492"/>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extLst>
      <p:ext uri="{BB962C8B-B14F-4D97-AF65-F5344CB8AC3E}">
        <p14:creationId xmlns:p14="http://schemas.microsoft.com/office/powerpoint/2010/main" val="14692857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4651572" y="2507211"/>
            <a:ext cx="4039274" cy="3738492"/>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2" name="Title 1"/>
          <p:cNvSpPr>
            <a:spLocks noGrp="1"/>
          </p:cNvSpPr>
          <p:nvPr>
            <p:ph type="title"/>
          </p:nvPr>
        </p:nvSpPr>
        <p:spPr>
          <a:xfrm>
            <a:off x="461246" y="1339850"/>
            <a:ext cx="8237692" cy="936625"/>
          </a:xfrm>
          <a:prstGeom prst="rect">
            <a:avLst/>
          </a:prstGeom>
        </p:spPr>
        <p:txBody>
          <a:bodyPr/>
          <a:lstStyle/>
          <a:p>
            <a:r>
              <a:rPr lang="en-US" smtClean="0"/>
              <a:t>Click to edit Master title style</a:t>
            </a:r>
            <a:endParaRPr lang="en-GB" dirty="0"/>
          </a:p>
        </p:txBody>
      </p:sp>
      <p:sp>
        <p:nvSpPr>
          <p:cNvPr id="7" name="Content Placeholder 2"/>
          <p:cNvSpPr>
            <a:spLocks noGrp="1"/>
          </p:cNvSpPr>
          <p:nvPr>
            <p:ph sz="half" idx="12"/>
          </p:nvPr>
        </p:nvSpPr>
        <p:spPr>
          <a:xfrm>
            <a:off x="469338" y="2508560"/>
            <a:ext cx="4034554" cy="3738492"/>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 name="Date Placeholder 4"/>
          <p:cNvSpPr>
            <a:spLocks noGrp="1" noChangeArrowheads="1"/>
          </p:cNvSpPr>
          <p:nvPr>
            <p:ph type="dt" sz="half" idx="14"/>
          </p:nvPr>
        </p:nvSpPr>
        <p:spPr>
          <a:xfrm>
            <a:off x="628650" y="6356351"/>
            <a:ext cx="2057400" cy="365125"/>
          </a:xfrm>
          <a:prstGeom prst="rect">
            <a:avLst/>
          </a:prstGeom>
        </p:spPr>
        <p:txBody>
          <a:bodyPr/>
          <a:lstStyle>
            <a:lvl1pPr>
              <a:defRPr>
                <a:ea typeface="MS PGothic" pitchFamily="34" charset="-128"/>
              </a:defRPr>
            </a:lvl1pPr>
          </a:lstStyle>
          <a:p>
            <a:pPr>
              <a:defRPr/>
            </a:pPr>
            <a:endParaRPr lang="en-GB"/>
          </a:p>
        </p:txBody>
      </p:sp>
      <p:sp>
        <p:nvSpPr>
          <p:cNvPr id="6" name="Rectangle 6"/>
          <p:cNvSpPr>
            <a:spLocks noGrp="1" noChangeArrowheads="1"/>
          </p:cNvSpPr>
          <p:nvPr>
            <p:ph type="sldNum" sz="quarter" idx="15"/>
          </p:nvPr>
        </p:nvSpPr>
        <p:spPr>
          <a:xfrm>
            <a:off x="6457950" y="6356351"/>
            <a:ext cx="2057400" cy="365125"/>
          </a:xfrm>
          <a:prstGeom prst="rect">
            <a:avLst/>
          </a:prstGeom>
        </p:spPr>
        <p:txBody>
          <a:bodyPr/>
          <a:lstStyle>
            <a:lvl1pPr>
              <a:defRPr/>
            </a:lvl1pPr>
          </a:lstStyle>
          <a:p>
            <a:fld id="{98FE0554-6A4E-44C0-82EA-4E8466FFEE7B}" type="slidenum">
              <a:rPr lang="en-GB" altLang="en-US"/>
              <a:pPr/>
              <a:t>‹#›</a:t>
            </a:fld>
            <a:endParaRPr lang="en-GB" altLang="en-US" sz="1400">
              <a:latin typeface="Arial" panose="020B0604020202020204" pitchFamily="34" charset="0"/>
            </a:endParaRPr>
          </a:p>
        </p:txBody>
      </p:sp>
    </p:spTree>
    <p:extLst>
      <p:ext uri="{BB962C8B-B14F-4D97-AF65-F5344CB8AC3E}">
        <p14:creationId xmlns:p14="http://schemas.microsoft.com/office/powerpoint/2010/main" val="32580762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9" name="Content Placeholder 2"/>
          <p:cNvSpPr>
            <a:spLocks noGrp="1"/>
          </p:cNvSpPr>
          <p:nvPr>
            <p:ph sz="half" idx="12"/>
          </p:nvPr>
        </p:nvSpPr>
        <p:spPr>
          <a:xfrm>
            <a:off x="469338" y="3406746"/>
            <a:ext cx="4034554" cy="2840305"/>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2" name="Title 1"/>
          <p:cNvSpPr>
            <a:spLocks noGrp="1"/>
          </p:cNvSpPr>
          <p:nvPr>
            <p:ph type="title"/>
          </p:nvPr>
        </p:nvSpPr>
        <p:spPr>
          <a:xfrm>
            <a:off x="457200" y="1375155"/>
            <a:ext cx="8229600" cy="1143000"/>
          </a:xfrm>
          <a:prstGeom prst="rect">
            <a:avLst/>
          </a:prstGeo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2700367"/>
            <a:ext cx="4040188" cy="639762"/>
          </a:xfrm>
          <a:prstGeom prst="rect">
            <a:avLst/>
          </a:prstGeo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700367"/>
            <a:ext cx="4041775" cy="639762"/>
          </a:xfrm>
          <a:prstGeom prst="rect">
            <a:avLst/>
          </a:prstGeo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2"/>
          <p:cNvSpPr>
            <a:spLocks noGrp="1"/>
          </p:cNvSpPr>
          <p:nvPr>
            <p:ph sz="half" idx="13"/>
          </p:nvPr>
        </p:nvSpPr>
        <p:spPr>
          <a:xfrm>
            <a:off x="4648200" y="3413489"/>
            <a:ext cx="4034554" cy="2840305"/>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Rectangle 4"/>
          <p:cNvSpPr>
            <a:spLocks noGrp="1" noChangeArrowheads="1"/>
          </p:cNvSpPr>
          <p:nvPr>
            <p:ph type="dt" sz="half" idx="14"/>
          </p:nvPr>
        </p:nvSpPr>
        <p:spPr>
          <a:xfrm>
            <a:off x="628650" y="6356351"/>
            <a:ext cx="2057400" cy="365125"/>
          </a:xfrm>
          <a:prstGeom prst="rect">
            <a:avLst/>
          </a:prstGeom>
        </p:spPr>
        <p:txBody>
          <a:bodyPr/>
          <a:lstStyle>
            <a:lvl1pPr>
              <a:defRPr>
                <a:ea typeface="MS PGothic" pitchFamily="34" charset="-128"/>
              </a:defRPr>
            </a:lvl1pPr>
          </a:lstStyle>
          <a:p>
            <a:pPr>
              <a:defRPr/>
            </a:pPr>
            <a:endParaRPr lang="en-GB"/>
          </a:p>
        </p:txBody>
      </p:sp>
      <p:sp>
        <p:nvSpPr>
          <p:cNvPr id="8" name="Rectangle 6"/>
          <p:cNvSpPr>
            <a:spLocks noGrp="1" noChangeArrowheads="1"/>
          </p:cNvSpPr>
          <p:nvPr>
            <p:ph type="sldNum" sz="quarter" idx="15"/>
          </p:nvPr>
        </p:nvSpPr>
        <p:spPr>
          <a:xfrm>
            <a:off x="6457950" y="6356351"/>
            <a:ext cx="2057400" cy="365125"/>
          </a:xfrm>
          <a:prstGeom prst="rect">
            <a:avLst/>
          </a:prstGeom>
        </p:spPr>
        <p:txBody>
          <a:bodyPr/>
          <a:lstStyle>
            <a:lvl1pPr>
              <a:defRPr/>
            </a:lvl1pPr>
          </a:lstStyle>
          <a:p>
            <a:fld id="{35E90F20-974F-4E2D-88E1-5193A3E1C573}" type="slidenum">
              <a:rPr lang="en-GB" altLang="en-US"/>
              <a:pPr/>
              <a:t>‹#›</a:t>
            </a:fld>
            <a:endParaRPr lang="en-GB" altLang="en-US" sz="1400">
              <a:latin typeface="Arial" panose="020B0604020202020204" pitchFamily="34" charset="0"/>
            </a:endParaRPr>
          </a:p>
        </p:txBody>
      </p:sp>
    </p:spTree>
    <p:extLst>
      <p:ext uri="{BB962C8B-B14F-4D97-AF65-F5344CB8AC3E}">
        <p14:creationId xmlns:p14="http://schemas.microsoft.com/office/powerpoint/2010/main" val="17222362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10" name="Content Placeholder 2"/>
          <p:cNvSpPr>
            <a:spLocks noGrp="1"/>
          </p:cNvSpPr>
          <p:nvPr>
            <p:ph sz="half" idx="14"/>
          </p:nvPr>
        </p:nvSpPr>
        <p:spPr>
          <a:xfrm>
            <a:off x="3575331" y="1398572"/>
            <a:ext cx="5131699" cy="4848479"/>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Content Placeholder 2"/>
          <p:cNvSpPr>
            <a:spLocks noGrp="1"/>
          </p:cNvSpPr>
          <p:nvPr>
            <p:ph sz="half" idx="12"/>
          </p:nvPr>
        </p:nvSpPr>
        <p:spPr>
          <a:xfrm>
            <a:off x="477430" y="2516622"/>
            <a:ext cx="2985961" cy="3730429"/>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9" name="Text Placeholder 2"/>
          <p:cNvSpPr>
            <a:spLocks noGrp="1"/>
          </p:cNvSpPr>
          <p:nvPr>
            <p:ph type="body" idx="13"/>
          </p:nvPr>
        </p:nvSpPr>
        <p:spPr>
          <a:xfrm>
            <a:off x="465292" y="1432290"/>
            <a:ext cx="2998099" cy="944886"/>
          </a:xfrm>
          <a:prstGeom prst="rect">
            <a:avLst/>
          </a:prstGeo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Date Placeholder 4"/>
          <p:cNvSpPr>
            <a:spLocks noGrp="1" noChangeArrowheads="1"/>
          </p:cNvSpPr>
          <p:nvPr>
            <p:ph type="dt" sz="half" idx="15"/>
          </p:nvPr>
        </p:nvSpPr>
        <p:spPr>
          <a:xfrm>
            <a:off x="628650" y="6356351"/>
            <a:ext cx="2057400" cy="365125"/>
          </a:xfrm>
          <a:prstGeom prst="rect">
            <a:avLst/>
          </a:prstGeom>
        </p:spPr>
        <p:txBody>
          <a:bodyPr/>
          <a:lstStyle>
            <a:lvl1pPr>
              <a:defRPr>
                <a:ea typeface="MS PGothic" pitchFamily="34" charset="-128"/>
              </a:defRPr>
            </a:lvl1pPr>
          </a:lstStyle>
          <a:p>
            <a:pPr>
              <a:defRPr/>
            </a:pPr>
            <a:endParaRPr lang="en-GB"/>
          </a:p>
        </p:txBody>
      </p:sp>
      <p:sp>
        <p:nvSpPr>
          <p:cNvPr id="6" name="Rectangle 6"/>
          <p:cNvSpPr>
            <a:spLocks noGrp="1" noChangeArrowheads="1"/>
          </p:cNvSpPr>
          <p:nvPr>
            <p:ph type="sldNum" sz="quarter" idx="16"/>
          </p:nvPr>
        </p:nvSpPr>
        <p:spPr>
          <a:xfrm>
            <a:off x="6457950" y="6356351"/>
            <a:ext cx="2057400" cy="365125"/>
          </a:xfrm>
          <a:prstGeom prst="rect">
            <a:avLst/>
          </a:prstGeom>
        </p:spPr>
        <p:txBody>
          <a:bodyPr/>
          <a:lstStyle>
            <a:lvl1pPr>
              <a:defRPr/>
            </a:lvl1pPr>
          </a:lstStyle>
          <a:p>
            <a:fld id="{1A74B288-6DBA-43A0-8E6B-593AA7DCE84E}" type="slidenum">
              <a:rPr lang="en-GB" altLang="en-US"/>
              <a:pPr/>
              <a:t>‹#›</a:t>
            </a:fld>
            <a:endParaRPr lang="en-GB" altLang="en-US" sz="1400">
              <a:latin typeface="Arial" panose="020B0604020202020204" pitchFamily="34" charset="0"/>
            </a:endParaRPr>
          </a:p>
        </p:txBody>
      </p:sp>
    </p:spTree>
    <p:extLst>
      <p:ext uri="{BB962C8B-B14F-4D97-AF65-F5344CB8AC3E}">
        <p14:creationId xmlns:p14="http://schemas.microsoft.com/office/powerpoint/2010/main" val="6126429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3_Content slide">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4638" y="207963"/>
            <a:ext cx="8594725" cy="644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8"/>
          <p:cNvSpPr>
            <a:spLocks noGrp="1"/>
          </p:cNvSpPr>
          <p:nvPr>
            <p:ph type="body" sz="quarter" idx="12"/>
          </p:nvPr>
        </p:nvSpPr>
        <p:spPr>
          <a:xfrm>
            <a:off x="2483768" y="114300"/>
            <a:ext cx="6385595" cy="914400"/>
          </a:xfrm>
          <a:prstGeom prst="rect">
            <a:avLst/>
          </a:prstGeom>
        </p:spPr>
        <p:txBody>
          <a:bodyPr/>
          <a:lstStyle>
            <a:lvl1pPr marL="0" indent="0">
              <a:buNone/>
              <a:defRPr sz="3600" b="1">
                <a:latin typeface="Garamond" panose="02020404030301010803" pitchFamily="18" charset="0"/>
              </a:defRPr>
            </a:lvl1pPr>
            <a:lvl5pPr marL="1828800" indent="0">
              <a:buNone/>
              <a:defRPr/>
            </a:lvl5pPr>
          </a:lstStyle>
          <a:p>
            <a:pPr lvl="0"/>
            <a:r>
              <a:rPr lang="en-US" smtClean="0"/>
              <a:t>Click to edit Master text styles</a:t>
            </a:r>
          </a:p>
        </p:txBody>
      </p:sp>
      <p:sp>
        <p:nvSpPr>
          <p:cNvPr id="7" name="Text Placeholder 6"/>
          <p:cNvSpPr>
            <a:spLocks noGrp="1"/>
          </p:cNvSpPr>
          <p:nvPr>
            <p:ph type="body" sz="quarter" idx="11"/>
          </p:nvPr>
        </p:nvSpPr>
        <p:spPr>
          <a:xfrm>
            <a:off x="274638" y="1270000"/>
            <a:ext cx="8594725" cy="5375275"/>
          </a:xfrm>
          <a:prstGeom prst="rect">
            <a:avLst/>
          </a:prstGeom>
        </p:spPr>
        <p:txBody>
          <a:bodyPr/>
          <a:lstStyle>
            <a:lvl1pPr marL="0" indent="0">
              <a:lnSpc>
                <a:spcPct val="150000"/>
              </a:lnSpc>
              <a:spcBef>
                <a:spcPct val="20000"/>
              </a:spcBef>
              <a:buFontTx/>
              <a:buNone/>
              <a:defRPr sz="2400" baseline="0">
                <a:latin typeface="Garamond" panose="02020404030301010803" pitchFamily="18" charset="0"/>
              </a:defRPr>
            </a:lvl1pPr>
            <a:lvl2pPr>
              <a:lnSpc>
                <a:spcPct val="150000"/>
              </a:lnSpc>
              <a:spcBef>
                <a:spcPct val="20000"/>
              </a:spcBef>
              <a:buFont typeface="Calibri" panose="020F0502020204030204" pitchFamily="34" charset="0"/>
              <a:buAutoNum type="alphaLcParenR"/>
              <a:defRPr sz="1600"/>
            </a:lvl2pPr>
          </a:lstStyle>
          <a:p>
            <a:pPr lvl="0"/>
            <a:r>
              <a:rPr lang="en-US" smtClean="0"/>
              <a:t>Click to edit Master text styles</a:t>
            </a:r>
          </a:p>
        </p:txBody>
      </p:sp>
      <p:sp>
        <p:nvSpPr>
          <p:cNvPr id="5" name="Slide Number Placeholder 5"/>
          <p:cNvSpPr>
            <a:spLocks noGrp="1"/>
          </p:cNvSpPr>
          <p:nvPr>
            <p:ph type="sldNum" sz="quarter" idx="13"/>
          </p:nvPr>
        </p:nvSpPr>
        <p:spPr>
          <a:xfrm>
            <a:off x="5940425" y="62801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Garamond" panose="02020404030301010803" pitchFamily="18" charset="0"/>
              </a:defRPr>
            </a:lvl1pPr>
          </a:lstStyle>
          <a:p>
            <a:pPr>
              <a:defRPr/>
            </a:pPr>
            <a:fld id="{ABFF57F8-23D1-4CB2-A887-E5285861FDDA}" type="slidenum">
              <a:rPr lang="en-GB"/>
              <a:pPr>
                <a:defRPr/>
              </a:pPr>
              <a:t>‹#›</a:t>
            </a:fld>
            <a:endParaRPr lang="en-GB"/>
          </a:p>
        </p:txBody>
      </p:sp>
    </p:spTree>
    <p:extLst>
      <p:ext uri="{BB962C8B-B14F-4D97-AF65-F5344CB8AC3E}">
        <p14:creationId xmlns:p14="http://schemas.microsoft.com/office/powerpoint/2010/main" val="28860059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_Title + picture Slide">
    <p:spTree>
      <p:nvGrpSpPr>
        <p:cNvPr id="1" name=""/>
        <p:cNvGrpSpPr/>
        <p:nvPr/>
      </p:nvGrpSpPr>
      <p:grpSpPr>
        <a:xfrm>
          <a:off x="0" y="0"/>
          <a:ext cx="0" cy="0"/>
          <a:chOff x="0" y="0"/>
          <a:chExt cx="0" cy="0"/>
        </a:xfrm>
      </p:grpSpPr>
      <p:sp>
        <p:nvSpPr>
          <p:cNvPr id="8" name="Rectangle 7"/>
          <p:cNvSpPr>
            <a:spLocks noChangeArrowheads="1"/>
          </p:cNvSpPr>
          <p:nvPr/>
        </p:nvSpPr>
        <p:spPr bwMode="auto">
          <a:xfrm>
            <a:off x="0" y="971550"/>
            <a:ext cx="9144000" cy="5886450"/>
          </a:xfrm>
          <a:prstGeom prst="rect">
            <a:avLst/>
          </a:prstGeom>
          <a:solidFill>
            <a:srgbClr val="0F5494"/>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25400">
                <a:solidFill>
                  <a:srgbClr val="0F5494"/>
                </a:solidFill>
                <a:miter lim="800000"/>
                <a:headEnd/>
                <a:tailEnd/>
              </a14:hiddenLine>
            </a:ext>
          </a:extLst>
        </p:spPr>
        <p:txBody>
          <a:bodyPr anchor="ctr"/>
          <a:lstStyle>
            <a:lvl1pPr defTabSz="457200" eaLnBrk="0" hangingPunct="0">
              <a:defRPr sz="7600" b="1">
                <a:solidFill>
                  <a:srgbClr val="FFD624"/>
                </a:solidFill>
                <a:latin typeface="Verdana" pitchFamily="34" charset="0"/>
              </a:defRPr>
            </a:lvl1pPr>
            <a:lvl2pPr marL="742950" indent="-285750" defTabSz="457200" eaLnBrk="0" hangingPunct="0">
              <a:defRPr sz="7600" b="1">
                <a:solidFill>
                  <a:srgbClr val="FFD624"/>
                </a:solidFill>
                <a:latin typeface="Verdana" pitchFamily="34" charset="0"/>
              </a:defRPr>
            </a:lvl2pPr>
            <a:lvl3pPr marL="1143000" indent="-228600" defTabSz="457200" eaLnBrk="0" hangingPunct="0">
              <a:defRPr sz="7600" b="1">
                <a:solidFill>
                  <a:srgbClr val="FFD624"/>
                </a:solidFill>
                <a:latin typeface="Verdana" pitchFamily="34" charset="0"/>
              </a:defRPr>
            </a:lvl3pPr>
            <a:lvl4pPr marL="1600200" indent="-228600" defTabSz="457200" eaLnBrk="0" hangingPunct="0">
              <a:defRPr sz="7600" b="1">
                <a:solidFill>
                  <a:srgbClr val="FFD624"/>
                </a:solidFill>
                <a:latin typeface="Verdana" pitchFamily="34" charset="0"/>
              </a:defRPr>
            </a:lvl4pPr>
            <a:lvl5pPr marL="2057400" indent="-228600" defTabSz="457200" eaLnBrk="0" hangingPunct="0">
              <a:defRPr sz="7600" b="1">
                <a:solidFill>
                  <a:srgbClr val="FFD624"/>
                </a:solidFill>
                <a:latin typeface="Verdana" pitchFamily="34" charset="0"/>
              </a:defRPr>
            </a:lvl5pPr>
            <a:lvl6pPr marL="2514600" indent="-228600" defTabSz="457200" eaLnBrk="0" fontAlgn="base" hangingPunct="0">
              <a:spcBef>
                <a:spcPct val="0"/>
              </a:spcBef>
              <a:spcAft>
                <a:spcPct val="0"/>
              </a:spcAft>
              <a:defRPr sz="7600" b="1">
                <a:solidFill>
                  <a:srgbClr val="FFD624"/>
                </a:solidFill>
                <a:latin typeface="Verdana" pitchFamily="34" charset="0"/>
              </a:defRPr>
            </a:lvl6pPr>
            <a:lvl7pPr marL="2971800" indent="-228600" defTabSz="457200" eaLnBrk="0" fontAlgn="base" hangingPunct="0">
              <a:spcBef>
                <a:spcPct val="0"/>
              </a:spcBef>
              <a:spcAft>
                <a:spcPct val="0"/>
              </a:spcAft>
              <a:defRPr sz="7600" b="1">
                <a:solidFill>
                  <a:srgbClr val="FFD624"/>
                </a:solidFill>
                <a:latin typeface="Verdana" pitchFamily="34" charset="0"/>
              </a:defRPr>
            </a:lvl7pPr>
            <a:lvl8pPr marL="3429000" indent="-228600" defTabSz="457200" eaLnBrk="0" fontAlgn="base" hangingPunct="0">
              <a:spcBef>
                <a:spcPct val="0"/>
              </a:spcBef>
              <a:spcAft>
                <a:spcPct val="0"/>
              </a:spcAft>
              <a:defRPr sz="7600" b="1">
                <a:solidFill>
                  <a:srgbClr val="FFD624"/>
                </a:solidFill>
                <a:latin typeface="Verdana" pitchFamily="34" charset="0"/>
              </a:defRPr>
            </a:lvl8pPr>
            <a:lvl9pPr marL="3886200" indent="-228600" defTabSz="457200" eaLnBrk="0" fontAlgn="base" hangingPunct="0">
              <a:spcBef>
                <a:spcPct val="0"/>
              </a:spcBef>
              <a:spcAft>
                <a:spcPct val="0"/>
              </a:spcAft>
              <a:defRPr sz="7600" b="1">
                <a:solidFill>
                  <a:srgbClr val="FFD624"/>
                </a:solidFill>
                <a:latin typeface="Verdana" pitchFamily="34" charset="0"/>
              </a:defRPr>
            </a:lvl9pPr>
          </a:lstStyle>
          <a:p>
            <a:pPr algn="ctr" eaLnBrk="1" hangingPunct="1">
              <a:defRPr/>
            </a:pPr>
            <a:endParaRPr lang="en-US" altLang="en-US" sz="1800" b="0" smtClean="0">
              <a:solidFill>
                <a:srgbClr val="FFFFFF"/>
              </a:solidFill>
              <a:ea typeface="MS PGothic" pitchFamily="34" charset="-128"/>
            </a:endParaRPr>
          </a:p>
        </p:txBody>
      </p:sp>
      <p:sp>
        <p:nvSpPr>
          <p:cNvPr id="10" name="Rectangle 26"/>
          <p:cNvSpPr>
            <a:spLocks noChangeArrowheads="1"/>
          </p:cNvSpPr>
          <p:nvPr/>
        </p:nvSpPr>
        <p:spPr bwMode="auto">
          <a:xfrm>
            <a:off x="457200" y="64357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defRPr/>
            </a:pPr>
            <a:endParaRPr lang="en-US" altLang="en-US" sz="900" b="0" smtClean="0">
              <a:solidFill>
                <a:srgbClr val="FFFFFF"/>
              </a:solidFill>
              <a:ea typeface="MS PGothic" pitchFamily="34" charset="-128"/>
            </a:endParaRPr>
          </a:p>
        </p:txBody>
      </p:sp>
      <p:pic>
        <p:nvPicPr>
          <p:cNvPr id="11"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33850" y="6437313"/>
            <a:ext cx="63023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36988" y="258763"/>
            <a:ext cx="14573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2"/>
          <p:cNvSpPr>
            <a:spLocks noGrp="1"/>
          </p:cNvSpPr>
          <p:nvPr>
            <p:ph type="pic" idx="10"/>
          </p:nvPr>
        </p:nvSpPr>
        <p:spPr>
          <a:xfrm>
            <a:off x="0" y="971550"/>
            <a:ext cx="4132263" cy="5886450"/>
          </a:xfrm>
          <a:prstGeom prst="rect">
            <a:avLst/>
          </a:prstGeom>
        </p:spPr>
        <p:txBody>
          <a:bodyPr anchor="ct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
        <p:nvSpPr>
          <p:cNvPr id="3076" name="Rectangle 4"/>
          <p:cNvSpPr>
            <a:spLocks noGrp="1" noChangeArrowheads="1"/>
          </p:cNvSpPr>
          <p:nvPr>
            <p:ph type="ctrTitle"/>
          </p:nvPr>
        </p:nvSpPr>
        <p:spPr>
          <a:xfrm>
            <a:off x="4765674" y="3124200"/>
            <a:ext cx="4114715" cy="790575"/>
          </a:xfrm>
          <a:prstGeom prst="rect">
            <a:avLst/>
          </a:prstGeom>
        </p:spPr>
        <p:txBody>
          <a:bodyPr/>
          <a:lstStyle>
            <a:lvl1pPr marL="3175">
              <a:defRPr sz="6000">
                <a:solidFill>
                  <a:srgbClr val="FFD624"/>
                </a:solidFill>
              </a:defRPr>
            </a:lvl1pPr>
          </a:lstStyle>
          <a:p>
            <a:pPr lvl="0"/>
            <a:r>
              <a:rPr lang="en-US" noProof="0" smtClean="0"/>
              <a:t>Click to edit Master title style</a:t>
            </a:r>
            <a:endParaRPr lang="en-GB" noProof="0" dirty="0" smtClean="0"/>
          </a:p>
        </p:txBody>
      </p:sp>
      <p:sp>
        <p:nvSpPr>
          <p:cNvPr id="14" name="Text Placeholder 13"/>
          <p:cNvSpPr>
            <a:spLocks noGrp="1"/>
          </p:cNvSpPr>
          <p:nvPr>
            <p:ph type="body" sz="quarter" idx="11"/>
          </p:nvPr>
        </p:nvSpPr>
        <p:spPr>
          <a:xfrm>
            <a:off x="4765675" y="1375647"/>
            <a:ext cx="4106476" cy="1707418"/>
          </a:xfrm>
          <a:prstGeom prst="rect">
            <a:avLst/>
          </a:prstGeom>
          <a:noFill/>
        </p:spPr>
        <p:txBody>
          <a:bodyPr/>
          <a:lstStyle>
            <a:lvl1pPr marL="0" marR="0" indent="0" algn="l" defTabSz="914400" rtl="0" eaLnBrk="1" fontAlgn="base" latinLnBrk="0" hangingPunct="1">
              <a:lnSpc>
                <a:spcPct val="100000"/>
              </a:lnSpc>
              <a:spcBef>
                <a:spcPct val="0"/>
              </a:spcBef>
              <a:spcAft>
                <a:spcPct val="0"/>
              </a:spcAft>
              <a:buClrTx/>
              <a:buSzTx/>
              <a:buFontTx/>
              <a:buNone/>
              <a:tabLst/>
              <a:defRPr sz="3000" b="1" i="0">
                <a:solidFill>
                  <a:schemeClr val="bg1"/>
                </a:solidFill>
              </a:defRPr>
            </a:lvl1pPr>
          </a:lstStyle>
          <a:p>
            <a:pPr lvl="0"/>
            <a:r>
              <a:rPr lang="en-US" smtClean="0"/>
              <a:t>Click to edit Master text styles</a:t>
            </a:r>
          </a:p>
        </p:txBody>
      </p:sp>
      <p:sp>
        <p:nvSpPr>
          <p:cNvPr id="19" name="Text Placeholder 13"/>
          <p:cNvSpPr>
            <a:spLocks noGrp="1"/>
          </p:cNvSpPr>
          <p:nvPr>
            <p:ph type="body" sz="quarter" idx="14"/>
          </p:nvPr>
        </p:nvSpPr>
        <p:spPr>
          <a:xfrm>
            <a:off x="4765675" y="5125867"/>
            <a:ext cx="4106476" cy="686121"/>
          </a:xfrm>
          <a:prstGeom prst="rect">
            <a:avLst/>
          </a:prstGeom>
        </p:spPr>
        <p:txBody>
          <a:bodyPr anchor="ctr"/>
          <a:lstStyle>
            <a:lvl1pPr marL="0" marR="0" indent="0" algn="l" defTabSz="914400" rtl="0" eaLnBrk="1" fontAlgn="base" latinLnBrk="0" hangingPunct="1">
              <a:lnSpc>
                <a:spcPct val="100000"/>
              </a:lnSpc>
              <a:spcBef>
                <a:spcPct val="0"/>
              </a:spcBef>
              <a:spcAft>
                <a:spcPct val="0"/>
              </a:spcAft>
              <a:buClrTx/>
              <a:buSzTx/>
              <a:buFontTx/>
              <a:buNone/>
              <a:tabLst/>
              <a:defRPr sz="2000" b="1" i="0">
                <a:solidFill>
                  <a:srgbClr val="FFD624"/>
                </a:solidFill>
                <a:latin typeface="Verdana" pitchFamily="34" charset="0"/>
                <a:ea typeface="Verdana" pitchFamily="34" charset="0"/>
                <a:cs typeface="Verdana" pitchFamily="34" charset="0"/>
              </a:defRPr>
            </a:lvl1pPr>
          </a:lstStyle>
          <a:p>
            <a:pPr lvl="0"/>
            <a:r>
              <a:rPr lang="en-US" smtClean="0"/>
              <a:t>Click to edit Master text styles</a:t>
            </a:r>
          </a:p>
        </p:txBody>
      </p:sp>
      <p:sp>
        <p:nvSpPr>
          <p:cNvPr id="21" name="Text Placeholder 13"/>
          <p:cNvSpPr>
            <a:spLocks noGrp="1"/>
          </p:cNvSpPr>
          <p:nvPr>
            <p:ph type="body" sz="quarter" idx="15"/>
          </p:nvPr>
        </p:nvSpPr>
        <p:spPr>
          <a:xfrm>
            <a:off x="4778118" y="5643032"/>
            <a:ext cx="4106476" cy="686121"/>
          </a:xfrm>
          <a:prstGeom prst="rect">
            <a:avLst/>
          </a:prstGeom>
        </p:spPr>
        <p:txBody>
          <a:bodyPr anchor="ctr">
            <a:noAutofit/>
          </a:bodyPr>
          <a:lstStyle>
            <a:lvl1pPr marL="0" marR="0" indent="0" algn="l" defTabSz="914400" rtl="0" eaLnBrk="1" fontAlgn="base" latinLnBrk="0" hangingPunct="1">
              <a:lnSpc>
                <a:spcPct val="100000"/>
              </a:lnSpc>
              <a:spcBef>
                <a:spcPct val="0"/>
              </a:spcBef>
              <a:spcAft>
                <a:spcPct val="0"/>
              </a:spcAft>
              <a:buClrTx/>
              <a:buSzTx/>
              <a:buFontTx/>
              <a:buNone/>
              <a:tabLst/>
              <a:defRPr sz="1400" i="0">
                <a:solidFill>
                  <a:schemeClr val="bg1"/>
                </a:solidFill>
              </a:defRPr>
            </a:lvl1pPr>
          </a:lstStyle>
          <a:p>
            <a:pPr lvl="0"/>
            <a:r>
              <a:rPr lang="en-US" smtClean="0"/>
              <a:t>Click to edit Master text styles</a:t>
            </a:r>
          </a:p>
        </p:txBody>
      </p:sp>
      <p:sp>
        <p:nvSpPr>
          <p:cNvPr id="29" name="Text Placeholder 28"/>
          <p:cNvSpPr>
            <a:spLocks noGrp="1"/>
          </p:cNvSpPr>
          <p:nvPr>
            <p:ph type="body" sz="quarter" idx="16"/>
          </p:nvPr>
        </p:nvSpPr>
        <p:spPr>
          <a:xfrm>
            <a:off x="4765675" y="4068762"/>
            <a:ext cx="4106476" cy="890415"/>
          </a:xfrm>
          <a:prstGeom prst="rect">
            <a:avLst/>
          </a:prstGeom>
        </p:spPr>
        <p:txBody>
          <a:bodyPr anchor="ctr"/>
          <a:lstStyle>
            <a:lvl1pPr marL="0" indent="0">
              <a:buFontTx/>
              <a:buNone/>
              <a:defRPr sz="2400" i="1">
                <a:solidFill>
                  <a:schemeClr val="bg1"/>
                </a:solidFill>
                <a:latin typeface="Verdana" pitchFamily="34" charset="0"/>
                <a:ea typeface="Verdana" pitchFamily="34" charset="0"/>
                <a:cs typeface="Verdana" pitchFamily="34" charset="0"/>
              </a:defRPr>
            </a:lvl1pPr>
            <a:lvl2pPr>
              <a:defRPr sz="2400" i="1">
                <a:solidFill>
                  <a:schemeClr val="bg1"/>
                </a:solidFill>
              </a:defRPr>
            </a:lvl2pPr>
            <a:lvl3pPr>
              <a:defRPr sz="2400" i="1">
                <a:solidFill>
                  <a:schemeClr val="bg1"/>
                </a:solidFill>
              </a:defRPr>
            </a:lvl3pPr>
            <a:lvl4pPr>
              <a:defRPr sz="2400" i="1">
                <a:solidFill>
                  <a:schemeClr val="bg1"/>
                </a:solidFill>
              </a:defRPr>
            </a:lvl4pPr>
            <a:lvl5pPr>
              <a:defRPr sz="2400" i="1">
                <a:solidFill>
                  <a:schemeClr val="bg1"/>
                </a:solidFill>
              </a:defRPr>
            </a:lvl5pPr>
          </a:lstStyle>
          <a:p>
            <a:pPr lvl="0"/>
            <a:r>
              <a:rPr lang="en-US" smtClean="0"/>
              <a:t>Click to edit Master text styles</a:t>
            </a:r>
          </a:p>
        </p:txBody>
      </p:sp>
      <p:sp>
        <p:nvSpPr>
          <p:cNvPr id="13" name="Rectangle 4"/>
          <p:cNvSpPr>
            <a:spLocks noGrp="1" noChangeArrowheads="1"/>
          </p:cNvSpPr>
          <p:nvPr>
            <p:ph type="dt" sz="half" idx="17"/>
          </p:nvPr>
        </p:nvSpPr>
        <p:spPr>
          <a:xfrm>
            <a:off x="6553200" y="6435725"/>
            <a:ext cx="2133600" cy="268288"/>
          </a:xfrm>
          <a:prstGeom prst="rect">
            <a:avLst/>
          </a:prstGeom>
        </p:spPr>
        <p:txBody>
          <a:bodyPr/>
          <a:lstStyle>
            <a:lvl1pPr algn="r">
              <a:defRPr b="1">
                <a:solidFill>
                  <a:srgbClr val="FFFFFF"/>
                </a:solidFill>
              </a:defRPr>
            </a:lvl1pPr>
          </a:lstStyle>
          <a:p>
            <a:pPr>
              <a:defRPr/>
            </a:pPr>
            <a:endParaRPr lang="en-GB"/>
          </a:p>
        </p:txBody>
      </p:sp>
    </p:spTree>
    <p:extLst>
      <p:ext uri="{BB962C8B-B14F-4D97-AF65-F5344CB8AC3E}">
        <p14:creationId xmlns:p14="http://schemas.microsoft.com/office/powerpoint/2010/main" val="1295824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Content Placeholder 2"/>
          <p:cNvSpPr>
            <a:spLocks noGrp="1"/>
          </p:cNvSpPr>
          <p:nvPr>
            <p:ph sz="half" idx="12"/>
          </p:nvPr>
        </p:nvSpPr>
        <p:spPr>
          <a:xfrm>
            <a:off x="469338" y="3406746"/>
            <a:ext cx="4034554" cy="2840305"/>
          </a:xfr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2" name="Title 1"/>
          <p:cNvSpPr>
            <a:spLocks noGrp="1"/>
          </p:cNvSpPr>
          <p:nvPr>
            <p:ph type="title"/>
          </p:nvPr>
        </p:nvSpPr>
        <p:spPr>
          <a:xfrm>
            <a:off x="457200" y="1375155"/>
            <a:ext cx="8229600" cy="11430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2700367"/>
            <a:ext cx="4040188"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700367"/>
            <a:ext cx="4041775"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2"/>
          <p:cNvSpPr>
            <a:spLocks noGrp="1"/>
          </p:cNvSpPr>
          <p:nvPr>
            <p:ph sz="half" idx="13"/>
          </p:nvPr>
        </p:nvSpPr>
        <p:spPr>
          <a:xfrm>
            <a:off x="4648200" y="3413489"/>
            <a:ext cx="4034554" cy="2840305"/>
          </a:xfr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Rectangle 4"/>
          <p:cNvSpPr>
            <a:spLocks noGrp="1" noChangeArrowheads="1"/>
          </p:cNvSpPr>
          <p:nvPr>
            <p:ph type="dt" sz="half" idx="14"/>
          </p:nvPr>
        </p:nvSpPr>
        <p:spPr>
          <a:ln/>
        </p:spPr>
        <p:txBody>
          <a:bodyPr/>
          <a:lstStyle>
            <a:lvl1pPr>
              <a:defRPr/>
            </a:lvl1pPr>
          </a:lstStyle>
          <a:p>
            <a:pPr>
              <a:defRPr/>
            </a:pPr>
            <a:endParaRPr lang="en-GB" altLang="en-US">
              <a:solidFill>
                <a:srgbClr val="000000"/>
              </a:solidFill>
            </a:endParaRPr>
          </a:p>
        </p:txBody>
      </p:sp>
      <p:sp>
        <p:nvSpPr>
          <p:cNvPr id="8" name="Rectangle 6"/>
          <p:cNvSpPr>
            <a:spLocks noGrp="1" noChangeArrowheads="1"/>
          </p:cNvSpPr>
          <p:nvPr>
            <p:ph type="sldNum" sz="quarter" idx="15"/>
          </p:nvPr>
        </p:nvSpPr>
        <p:spPr>
          <a:ln/>
        </p:spPr>
        <p:txBody>
          <a:bodyPr/>
          <a:lstStyle>
            <a:lvl1pPr>
              <a:defRPr/>
            </a:lvl1pPr>
          </a:lstStyle>
          <a:p>
            <a:pPr>
              <a:defRPr/>
            </a:pPr>
            <a:fld id="{7947235E-D23C-42D3-ACA9-23491A3B2655}" type="slidenum">
              <a:rPr lang="en-GB" altLang="en-US">
                <a:solidFill>
                  <a:srgbClr val="000000"/>
                </a:solidFill>
              </a:rPr>
              <a:pPr>
                <a:defRPr/>
              </a:pPr>
              <a:t>‹#›</a:t>
            </a:fld>
            <a:endParaRPr lang="en-GB" altLang="en-US" sz="1400">
              <a:solidFill>
                <a:srgbClr val="000000"/>
              </a:solidFill>
              <a:latin typeface="Arial" pitchFamily="34" charset="0"/>
            </a:endParaRPr>
          </a:p>
        </p:txBody>
      </p:sp>
    </p:spTree>
    <p:extLst>
      <p:ext uri="{BB962C8B-B14F-4D97-AF65-F5344CB8AC3E}">
        <p14:creationId xmlns:p14="http://schemas.microsoft.com/office/powerpoint/2010/main" val="1986694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4651572" y="2507211"/>
            <a:ext cx="4039274" cy="3738492"/>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2" name="Title 1"/>
          <p:cNvSpPr>
            <a:spLocks noGrp="1"/>
          </p:cNvSpPr>
          <p:nvPr>
            <p:ph type="title"/>
          </p:nvPr>
        </p:nvSpPr>
        <p:spPr>
          <a:xfrm>
            <a:off x="461246" y="1339850"/>
            <a:ext cx="8237692" cy="936625"/>
          </a:xfrm>
          <a:prstGeom prst="rect">
            <a:avLst/>
          </a:prstGeom>
        </p:spPr>
        <p:txBody>
          <a:bodyPr/>
          <a:lstStyle/>
          <a:p>
            <a:r>
              <a:rPr lang="en-US" smtClean="0"/>
              <a:t>Click to edit Master title style</a:t>
            </a:r>
            <a:endParaRPr lang="en-GB" dirty="0"/>
          </a:p>
        </p:txBody>
      </p:sp>
      <p:sp>
        <p:nvSpPr>
          <p:cNvPr id="7" name="Content Placeholder 2"/>
          <p:cNvSpPr>
            <a:spLocks noGrp="1"/>
          </p:cNvSpPr>
          <p:nvPr>
            <p:ph sz="half" idx="12"/>
          </p:nvPr>
        </p:nvSpPr>
        <p:spPr>
          <a:xfrm>
            <a:off x="469338" y="2508560"/>
            <a:ext cx="4034554" cy="3738492"/>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 name="Date Placeholder 4"/>
          <p:cNvSpPr>
            <a:spLocks noGrp="1" noChangeArrowheads="1"/>
          </p:cNvSpPr>
          <p:nvPr>
            <p:ph type="dt" sz="half" idx="14"/>
          </p:nvPr>
        </p:nvSpPr>
        <p:spPr>
          <a:xfrm>
            <a:off x="628650" y="6356351"/>
            <a:ext cx="2057400" cy="365125"/>
          </a:xfrm>
          <a:prstGeom prst="rect">
            <a:avLst/>
          </a:prstGeom>
          <a:ln/>
        </p:spPr>
        <p:txBody>
          <a:bodyPr/>
          <a:lstStyle>
            <a:lvl1pPr>
              <a:defRPr/>
            </a:lvl1pPr>
          </a:lstStyle>
          <a:p>
            <a:pPr>
              <a:defRPr/>
            </a:pPr>
            <a:endParaRPr lang="en-GB" altLang="en-US"/>
          </a:p>
        </p:txBody>
      </p:sp>
      <p:sp>
        <p:nvSpPr>
          <p:cNvPr id="6" name="Rectangle 6"/>
          <p:cNvSpPr>
            <a:spLocks noGrp="1" noChangeArrowheads="1"/>
          </p:cNvSpPr>
          <p:nvPr>
            <p:ph type="sldNum" sz="quarter" idx="15"/>
          </p:nvPr>
        </p:nvSpPr>
        <p:spPr>
          <a:xfrm>
            <a:off x="6457950" y="6356351"/>
            <a:ext cx="2057400" cy="365125"/>
          </a:xfrm>
          <a:prstGeom prst="rect">
            <a:avLst/>
          </a:prstGeom>
          <a:ln/>
        </p:spPr>
        <p:txBody>
          <a:bodyPr/>
          <a:lstStyle>
            <a:lvl1pPr>
              <a:defRPr/>
            </a:lvl1pPr>
          </a:lstStyle>
          <a:p>
            <a:pPr>
              <a:defRPr/>
            </a:pPr>
            <a:fld id="{09A2A3AB-B873-4EA1-84CB-A254E8AA4B58}" type="slidenum">
              <a:rPr lang="en-GB" altLang="en-US"/>
              <a:pPr>
                <a:defRPr/>
              </a:pPr>
              <a:t>‹#›</a:t>
            </a:fld>
            <a:endParaRPr lang="en-GB" altLang="en-US" sz="1400">
              <a:latin typeface="Arial" pitchFamily="34" charset="0"/>
            </a:endParaRPr>
          </a:p>
        </p:txBody>
      </p:sp>
    </p:spTree>
    <p:extLst>
      <p:ext uri="{BB962C8B-B14F-4D97-AF65-F5344CB8AC3E}">
        <p14:creationId xmlns:p14="http://schemas.microsoft.com/office/powerpoint/2010/main" val="28556810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3_Title + picture Slide">
    <p:spTree>
      <p:nvGrpSpPr>
        <p:cNvPr id="1" name=""/>
        <p:cNvGrpSpPr/>
        <p:nvPr/>
      </p:nvGrpSpPr>
      <p:grpSpPr>
        <a:xfrm>
          <a:off x="0" y="0"/>
          <a:ext cx="0" cy="0"/>
          <a:chOff x="0" y="0"/>
          <a:chExt cx="0" cy="0"/>
        </a:xfrm>
      </p:grpSpPr>
      <p:sp>
        <p:nvSpPr>
          <p:cNvPr id="8" name="Rectangle 7"/>
          <p:cNvSpPr>
            <a:spLocks noChangeArrowheads="1"/>
          </p:cNvSpPr>
          <p:nvPr/>
        </p:nvSpPr>
        <p:spPr bwMode="auto">
          <a:xfrm>
            <a:off x="0" y="971550"/>
            <a:ext cx="9144000" cy="5886450"/>
          </a:xfrm>
          <a:prstGeom prst="rect">
            <a:avLst/>
          </a:prstGeom>
          <a:solidFill>
            <a:srgbClr val="0F5494"/>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25400">
                <a:solidFill>
                  <a:srgbClr val="0F5494"/>
                </a:solidFill>
                <a:miter lim="800000"/>
                <a:headEnd/>
                <a:tailEnd/>
              </a14:hiddenLine>
            </a:ext>
          </a:extLst>
        </p:spPr>
        <p:txBody>
          <a:bodyPr anchor="ctr"/>
          <a:lstStyle>
            <a:lvl1pPr defTabSz="457200" eaLnBrk="0" hangingPunct="0">
              <a:defRPr sz="7600" b="1">
                <a:solidFill>
                  <a:srgbClr val="FFD624"/>
                </a:solidFill>
                <a:latin typeface="Verdana" pitchFamily="34" charset="0"/>
              </a:defRPr>
            </a:lvl1pPr>
            <a:lvl2pPr marL="742950" indent="-285750" defTabSz="457200" eaLnBrk="0" hangingPunct="0">
              <a:defRPr sz="7600" b="1">
                <a:solidFill>
                  <a:srgbClr val="FFD624"/>
                </a:solidFill>
                <a:latin typeface="Verdana" pitchFamily="34" charset="0"/>
              </a:defRPr>
            </a:lvl2pPr>
            <a:lvl3pPr marL="1143000" indent="-228600" defTabSz="457200" eaLnBrk="0" hangingPunct="0">
              <a:defRPr sz="7600" b="1">
                <a:solidFill>
                  <a:srgbClr val="FFD624"/>
                </a:solidFill>
                <a:latin typeface="Verdana" pitchFamily="34" charset="0"/>
              </a:defRPr>
            </a:lvl3pPr>
            <a:lvl4pPr marL="1600200" indent="-228600" defTabSz="457200" eaLnBrk="0" hangingPunct="0">
              <a:defRPr sz="7600" b="1">
                <a:solidFill>
                  <a:srgbClr val="FFD624"/>
                </a:solidFill>
                <a:latin typeface="Verdana" pitchFamily="34" charset="0"/>
              </a:defRPr>
            </a:lvl4pPr>
            <a:lvl5pPr marL="2057400" indent="-228600" defTabSz="457200" eaLnBrk="0" hangingPunct="0">
              <a:defRPr sz="7600" b="1">
                <a:solidFill>
                  <a:srgbClr val="FFD624"/>
                </a:solidFill>
                <a:latin typeface="Verdana" pitchFamily="34" charset="0"/>
              </a:defRPr>
            </a:lvl5pPr>
            <a:lvl6pPr marL="2514600" indent="-228600" defTabSz="457200" eaLnBrk="0" fontAlgn="base" hangingPunct="0">
              <a:spcBef>
                <a:spcPct val="0"/>
              </a:spcBef>
              <a:spcAft>
                <a:spcPct val="0"/>
              </a:spcAft>
              <a:defRPr sz="7600" b="1">
                <a:solidFill>
                  <a:srgbClr val="FFD624"/>
                </a:solidFill>
                <a:latin typeface="Verdana" pitchFamily="34" charset="0"/>
              </a:defRPr>
            </a:lvl6pPr>
            <a:lvl7pPr marL="2971800" indent="-228600" defTabSz="457200" eaLnBrk="0" fontAlgn="base" hangingPunct="0">
              <a:spcBef>
                <a:spcPct val="0"/>
              </a:spcBef>
              <a:spcAft>
                <a:spcPct val="0"/>
              </a:spcAft>
              <a:defRPr sz="7600" b="1">
                <a:solidFill>
                  <a:srgbClr val="FFD624"/>
                </a:solidFill>
                <a:latin typeface="Verdana" pitchFamily="34" charset="0"/>
              </a:defRPr>
            </a:lvl7pPr>
            <a:lvl8pPr marL="3429000" indent="-228600" defTabSz="457200" eaLnBrk="0" fontAlgn="base" hangingPunct="0">
              <a:spcBef>
                <a:spcPct val="0"/>
              </a:spcBef>
              <a:spcAft>
                <a:spcPct val="0"/>
              </a:spcAft>
              <a:defRPr sz="7600" b="1">
                <a:solidFill>
                  <a:srgbClr val="FFD624"/>
                </a:solidFill>
                <a:latin typeface="Verdana" pitchFamily="34" charset="0"/>
              </a:defRPr>
            </a:lvl8pPr>
            <a:lvl9pPr marL="3886200" indent="-228600" defTabSz="457200" eaLnBrk="0" fontAlgn="base" hangingPunct="0">
              <a:spcBef>
                <a:spcPct val="0"/>
              </a:spcBef>
              <a:spcAft>
                <a:spcPct val="0"/>
              </a:spcAft>
              <a:defRPr sz="7600" b="1">
                <a:solidFill>
                  <a:srgbClr val="FFD624"/>
                </a:solidFill>
                <a:latin typeface="Verdana" pitchFamily="34" charset="0"/>
              </a:defRPr>
            </a:lvl9pPr>
          </a:lstStyle>
          <a:p>
            <a:pPr algn="ctr" eaLnBrk="1" hangingPunct="1">
              <a:defRPr/>
            </a:pPr>
            <a:endParaRPr lang="en-US" altLang="en-US" sz="1800" b="0" smtClean="0">
              <a:solidFill>
                <a:srgbClr val="FFFFFF"/>
              </a:solidFill>
              <a:ea typeface="MS PGothic" pitchFamily="34" charset="-128"/>
            </a:endParaRPr>
          </a:p>
        </p:txBody>
      </p:sp>
      <p:sp>
        <p:nvSpPr>
          <p:cNvPr id="10" name="Rectangle 26"/>
          <p:cNvSpPr>
            <a:spLocks noChangeArrowheads="1"/>
          </p:cNvSpPr>
          <p:nvPr/>
        </p:nvSpPr>
        <p:spPr bwMode="auto">
          <a:xfrm>
            <a:off x="457200" y="64357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defRPr/>
            </a:pPr>
            <a:endParaRPr lang="en-US" altLang="en-US" sz="900" b="0" smtClean="0">
              <a:solidFill>
                <a:srgbClr val="FFFFFF"/>
              </a:solidFill>
              <a:ea typeface="MS PGothic" pitchFamily="34" charset="-128"/>
            </a:endParaRPr>
          </a:p>
        </p:txBody>
      </p:sp>
      <p:pic>
        <p:nvPicPr>
          <p:cNvPr id="11"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33850" y="6437313"/>
            <a:ext cx="63023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36988" y="258763"/>
            <a:ext cx="14573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2"/>
          <p:cNvSpPr>
            <a:spLocks noGrp="1"/>
          </p:cNvSpPr>
          <p:nvPr>
            <p:ph type="pic" idx="10"/>
          </p:nvPr>
        </p:nvSpPr>
        <p:spPr>
          <a:xfrm>
            <a:off x="0" y="971550"/>
            <a:ext cx="4132263" cy="5886450"/>
          </a:xfrm>
          <a:prstGeom prst="rect">
            <a:avLst/>
          </a:prstGeom>
        </p:spPr>
        <p:txBody>
          <a:bodyPr anchor="ct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
        <p:nvSpPr>
          <p:cNvPr id="3076" name="Rectangle 4"/>
          <p:cNvSpPr>
            <a:spLocks noGrp="1" noChangeArrowheads="1"/>
          </p:cNvSpPr>
          <p:nvPr>
            <p:ph type="ctrTitle"/>
          </p:nvPr>
        </p:nvSpPr>
        <p:spPr>
          <a:xfrm>
            <a:off x="4765674" y="3124200"/>
            <a:ext cx="4114715" cy="790575"/>
          </a:xfrm>
          <a:prstGeom prst="rect">
            <a:avLst/>
          </a:prstGeom>
        </p:spPr>
        <p:txBody>
          <a:bodyPr/>
          <a:lstStyle>
            <a:lvl1pPr marL="3175">
              <a:defRPr sz="6000">
                <a:solidFill>
                  <a:srgbClr val="FFD624"/>
                </a:solidFill>
              </a:defRPr>
            </a:lvl1pPr>
          </a:lstStyle>
          <a:p>
            <a:pPr lvl="0"/>
            <a:r>
              <a:rPr lang="en-US" noProof="0" smtClean="0"/>
              <a:t>Click to edit Master title style</a:t>
            </a:r>
            <a:endParaRPr lang="en-GB" noProof="0" dirty="0" smtClean="0"/>
          </a:p>
        </p:txBody>
      </p:sp>
      <p:sp>
        <p:nvSpPr>
          <p:cNvPr id="14" name="Text Placeholder 13"/>
          <p:cNvSpPr>
            <a:spLocks noGrp="1"/>
          </p:cNvSpPr>
          <p:nvPr>
            <p:ph type="body" sz="quarter" idx="11"/>
          </p:nvPr>
        </p:nvSpPr>
        <p:spPr>
          <a:xfrm>
            <a:off x="4765675" y="1375647"/>
            <a:ext cx="4106476" cy="1707418"/>
          </a:xfrm>
          <a:prstGeom prst="rect">
            <a:avLst/>
          </a:prstGeom>
          <a:noFill/>
        </p:spPr>
        <p:txBody>
          <a:bodyPr/>
          <a:lstStyle>
            <a:lvl1pPr marL="0" marR="0" indent="0" algn="l" defTabSz="914400" rtl="0" eaLnBrk="1" fontAlgn="base" latinLnBrk="0" hangingPunct="1">
              <a:lnSpc>
                <a:spcPct val="100000"/>
              </a:lnSpc>
              <a:spcBef>
                <a:spcPct val="0"/>
              </a:spcBef>
              <a:spcAft>
                <a:spcPct val="0"/>
              </a:spcAft>
              <a:buClrTx/>
              <a:buSzTx/>
              <a:buFontTx/>
              <a:buNone/>
              <a:tabLst/>
              <a:defRPr sz="3000" b="1" i="0">
                <a:solidFill>
                  <a:schemeClr val="bg1"/>
                </a:solidFill>
              </a:defRPr>
            </a:lvl1pPr>
          </a:lstStyle>
          <a:p>
            <a:pPr lvl="0"/>
            <a:r>
              <a:rPr lang="en-US" smtClean="0"/>
              <a:t>Click to edit Master text styles</a:t>
            </a:r>
          </a:p>
        </p:txBody>
      </p:sp>
      <p:sp>
        <p:nvSpPr>
          <p:cNvPr id="19" name="Text Placeholder 13"/>
          <p:cNvSpPr>
            <a:spLocks noGrp="1"/>
          </p:cNvSpPr>
          <p:nvPr>
            <p:ph type="body" sz="quarter" idx="14"/>
          </p:nvPr>
        </p:nvSpPr>
        <p:spPr>
          <a:xfrm>
            <a:off x="4765675" y="5125867"/>
            <a:ext cx="4106476" cy="686121"/>
          </a:xfrm>
          <a:prstGeom prst="rect">
            <a:avLst/>
          </a:prstGeom>
        </p:spPr>
        <p:txBody>
          <a:bodyPr anchor="ctr"/>
          <a:lstStyle>
            <a:lvl1pPr marL="0" marR="0" indent="0" algn="l" defTabSz="914400" rtl="0" eaLnBrk="1" fontAlgn="base" latinLnBrk="0" hangingPunct="1">
              <a:lnSpc>
                <a:spcPct val="100000"/>
              </a:lnSpc>
              <a:spcBef>
                <a:spcPct val="0"/>
              </a:spcBef>
              <a:spcAft>
                <a:spcPct val="0"/>
              </a:spcAft>
              <a:buClrTx/>
              <a:buSzTx/>
              <a:buFontTx/>
              <a:buNone/>
              <a:tabLst/>
              <a:defRPr sz="2000" b="1" i="0">
                <a:solidFill>
                  <a:srgbClr val="FFD624"/>
                </a:solidFill>
                <a:latin typeface="Verdana" pitchFamily="34" charset="0"/>
                <a:ea typeface="Verdana" pitchFamily="34" charset="0"/>
                <a:cs typeface="Verdana" pitchFamily="34" charset="0"/>
              </a:defRPr>
            </a:lvl1pPr>
          </a:lstStyle>
          <a:p>
            <a:pPr lvl="0"/>
            <a:r>
              <a:rPr lang="en-US" smtClean="0"/>
              <a:t>Click to edit Master text styles</a:t>
            </a:r>
          </a:p>
        </p:txBody>
      </p:sp>
      <p:sp>
        <p:nvSpPr>
          <p:cNvPr id="21" name="Text Placeholder 13"/>
          <p:cNvSpPr>
            <a:spLocks noGrp="1"/>
          </p:cNvSpPr>
          <p:nvPr>
            <p:ph type="body" sz="quarter" idx="15"/>
          </p:nvPr>
        </p:nvSpPr>
        <p:spPr>
          <a:xfrm>
            <a:off x="4778118" y="5643032"/>
            <a:ext cx="4106476" cy="686121"/>
          </a:xfrm>
          <a:prstGeom prst="rect">
            <a:avLst/>
          </a:prstGeom>
        </p:spPr>
        <p:txBody>
          <a:bodyPr anchor="ctr">
            <a:noAutofit/>
          </a:bodyPr>
          <a:lstStyle>
            <a:lvl1pPr marL="0" marR="0" indent="0" algn="l" defTabSz="914400" rtl="0" eaLnBrk="1" fontAlgn="base" latinLnBrk="0" hangingPunct="1">
              <a:lnSpc>
                <a:spcPct val="100000"/>
              </a:lnSpc>
              <a:spcBef>
                <a:spcPct val="0"/>
              </a:spcBef>
              <a:spcAft>
                <a:spcPct val="0"/>
              </a:spcAft>
              <a:buClrTx/>
              <a:buSzTx/>
              <a:buFontTx/>
              <a:buNone/>
              <a:tabLst/>
              <a:defRPr sz="1400" i="0">
                <a:solidFill>
                  <a:schemeClr val="bg1"/>
                </a:solidFill>
              </a:defRPr>
            </a:lvl1pPr>
          </a:lstStyle>
          <a:p>
            <a:pPr lvl="0"/>
            <a:r>
              <a:rPr lang="en-US" smtClean="0"/>
              <a:t>Click to edit Master text styles</a:t>
            </a:r>
          </a:p>
        </p:txBody>
      </p:sp>
      <p:sp>
        <p:nvSpPr>
          <p:cNvPr id="29" name="Text Placeholder 28"/>
          <p:cNvSpPr>
            <a:spLocks noGrp="1"/>
          </p:cNvSpPr>
          <p:nvPr>
            <p:ph type="body" sz="quarter" idx="16"/>
          </p:nvPr>
        </p:nvSpPr>
        <p:spPr>
          <a:xfrm>
            <a:off x="4765675" y="4068762"/>
            <a:ext cx="4106476" cy="890415"/>
          </a:xfrm>
          <a:prstGeom prst="rect">
            <a:avLst/>
          </a:prstGeom>
        </p:spPr>
        <p:txBody>
          <a:bodyPr anchor="ctr"/>
          <a:lstStyle>
            <a:lvl1pPr marL="0" indent="0">
              <a:buFontTx/>
              <a:buNone/>
              <a:defRPr sz="2400" i="1">
                <a:solidFill>
                  <a:schemeClr val="bg1"/>
                </a:solidFill>
                <a:latin typeface="Verdana" pitchFamily="34" charset="0"/>
                <a:ea typeface="Verdana" pitchFamily="34" charset="0"/>
                <a:cs typeface="Verdana" pitchFamily="34" charset="0"/>
              </a:defRPr>
            </a:lvl1pPr>
            <a:lvl2pPr>
              <a:defRPr sz="2400" i="1">
                <a:solidFill>
                  <a:schemeClr val="bg1"/>
                </a:solidFill>
              </a:defRPr>
            </a:lvl2pPr>
            <a:lvl3pPr>
              <a:defRPr sz="2400" i="1">
                <a:solidFill>
                  <a:schemeClr val="bg1"/>
                </a:solidFill>
              </a:defRPr>
            </a:lvl3pPr>
            <a:lvl4pPr>
              <a:defRPr sz="2400" i="1">
                <a:solidFill>
                  <a:schemeClr val="bg1"/>
                </a:solidFill>
              </a:defRPr>
            </a:lvl4pPr>
            <a:lvl5pPr>
              <a:defRPr sz="2400" i="1">
                <a:solidFill>
                  <a:schemeClr val="bg1"/>
                </a:solidFill>
              </a:defRPr>
            </a:lvl5pPr>
          </a:lstStyle>
          <a:p>
            <a:pPr lvl="0"/>
            <a:r>
              <a:rPr lang="en-US" smtClean="0"/>
              <a:t>Click to edit Master text styles</a:t>
            </a:r>
          </a:p>
        </p:txBody>
      </p:sp>
      <p:sp>
        <p:nvSpPr>
          <p:cNvPr id="13" name="Rectangle 4"/>
          <p:cNvSpPr>
            <a:spLocks noGrp="1" noChangeArrowheads="1"/>
          </p:cNvSpPr>
          <p:nvPr>
            <p:ph type="dt" sz="half" idx="17"/>
          </p:nvPr>
        </p:nvSpPr>
        <p:spPr>
          <a:xfrm>
            <a:off x="6553200" y="6435725"/>
            <a:ext cx="2133600" cy="268288"/>
          </a:xfrm>
          <a:prstGeom prst="rect">
            <a:avLst/>
          </a:prstGeom>
        </p:spPr>
        <p:txBody>
          <a:bodyPr/>
          <a:lstStyle>
            <a:lvl1pPr algn="r">
              <a:defRPr b="1">
                <a:solidFill>
                  <a:srgbClr val="FFFFFF"/>
                </a:solidFill>
              </a:defRPr>
            </a:lvl1pPr>
          </a:lstStyle>
          <a:p>
            <a:pPr>
              <a:defRPr/>
            </a:pPr>
            <a:endParaRPr lang="en-GB"/>
          </a:p>
        </p:txBody>
      </p:sp>
    </p:spTree>
    <p:extLst>
      <p:ext uri="{BB962C8B-B14F-4D97-AF65-F5344CB8AC3E}">
        <p14:creationId xmlns:p14="http://schemas.microsoft.com/office/powerpoint/2010/main" val="13262513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7" name="Rectangle 6"/>
          <p:cNvSpPr>
            <a:spLocks noChangeArrowheads="1"/>
          </p:cNvSpPr>
          <p:nvPr/>
        </p:nvSpPr>
        <p:spPr bwMode="auto">
          <a:xfrm>
            <a:off x="0" y="971550"/>
            <a:ext cx="9180513" cy="5886450"/>
          </a:xfrm>
          <a:prstGeom prst="rect">
            <a:avLst/>
          </a:prstGeom>
          <a:solidFill>
            <a:srgbClr val="0F5494"/>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25400">
                <a:solidFill>
                  <a:srgbClr val="0F5494"/>
                </a:solidFill>
                <a:miter lim="800000"/>
                <a:headEnd/>
                <a:tailEnd/>
              </a14:hiddenLine>
            </a:ext>
          </a:extLst>
        </p:spPr>
        <p:txBody>
          <a:bodyPr anchor="ctr"/>
          <a:lstStyle>
            <a:lvl1pPr defTabSz="457200" eaLnBrk="0" hangingPunct="0">
              <a:defRPr sz="7600" b="1">
                <a:solidFill>
                  <a:srgbClr val="FFD624"/>
                </a:solidFill>
                <a:latin typeface="Verdana" pitchFamily="34" charset="0"/>
              </a:defRPr>
            </a:lvl1pPr>
            <a:lvl2pPr marL="742950" indent="-285750" defTabSz="457200" eaLnBrk="0" hangingPunct="0">
              <a:defRPr sz="7600" b="1">
                <a:solidFill>
                  <a:srgbClr val="FFD624"/>
                </a:solidFill>
                <a:latin typeface="Verdana" pitchFamily="34" charset="0"/>
              </a:defRPr>
            </a:lvl2pPr>
            <a:lvl3pPr marL="1143000" indent="-228600" defTabSz="457200" eaLnBrk="0" hangingPunct="0">
              <a:defRPr sz="7600" b="1">
                <a:solidFill>
                  <a:srgbClr val="FFD624"/>
                </a:solidFill>
                <a:latin typeface="Verdana" pitchFamily="34" charset="0"/>
              </a:defRPr>
            </a:lvl3pPr>
            <a:lvl4pPr marL="1600200" indent="-228600" defTabSz="457200" eaLnBrk="0" hangingPunct="0">
              <a:defRPr sz="7600" b="1">
                <a:solidFill>
                  <a:srgbClr val="FFD624"/>
                </a:solidFill>
                <a:latin typeface="Verdana" pitchFamily="34" charset="0"/>
              </a:defRPr>
            </a:lvl4pPr>
            <a:lvl5pPr marL="2057400" indent="-228600" defTabSz="457200" eaLnBrk="0" hangingPunct="0">
              <a:defRPr sz="7600" b="1">
                <a:solidFill>
                  <a:srgbClr val="FFD624"/>
                </a:solidFill>
                <a:latin typeface="Verdana" pitchFamily="34" charset="0"/>
              </a:defRPr>
            </a:lvl5pPr>
            <a:lvl6pPr marL="2514600" indent="-228600" defTabSz="457200" eaLnBrk="0" fontAlgn="base" hangingPunct="0">
              <a:spcBef>
                <a:spcPct val="0"/>
              </a:spcBef>
              <a:spcAft>
                <a:spcPct val="0"/>
              </a:spcAft>
              <a:defRPr sz="7600" b="1">
                <a:solidFill>
                  <a:srgbClr val="FFD624"/>
                </a:solidFill>
                <a:latin typeface="Verdana" pitchFamily="34" charset="0"/>
              </a:defRPr>
            </a:lvl6pPr>
            <a:lvl7pPr marL="2971800" indent="-228600" defTabSz="457200" eaLnBrk="0" fontAlgn="base" hangingPunct="0">
              <a:spcBef>
                <a:spcPct val="0"/>
              </a:spcBef>
              <a:spcAft>
                <a:spcPct val="0"/>
              </a:spcAft>
              <a:defRPr sz="7600" b="1">
                <a:solidFill>
                  <a:srgbClr val="FFD624"/>
                </a:solidFill>
                <a:latin typeface="Verdana" pitchFamily="34" charset="0"/>
              </a:defRPr>
            </a:lvl7pPr>
            <a:lvl8pPr marL="3429000" indent="-228600" defTabSz="457200" eaLnBrk="0" fontAlgn="base" hangingPunct="0">
              <a:spcBef>
                <a:spcPct val="0"/>
              </a:spcBef>
              <a:spcAft>
                <a:spcPct val="0"/>
              </a:spcAft>
              <a:defRPr sz="7600" b="1">
                <a:solidFill>
                  <a:srgbClr val="FFD624"/>
                </a:solidFill>
                <a:latin typeface="Verdana" pitchFamily="34" charset="0"/>
              </a:defRPr>
            </a:lvl8pPr>
            <a:lvl9pPr marL="3886200" indent="-228600" defTabSz="457200" eaLnBrk="0" fontAlgn="base" hangingPunct="0">
              <a:spcBef>
                <a:spcPct val="0"/>
              </a:spcBef>
              <a:spcAft>
                <a:spcPct val="0"/>
              </a:spcAft>
              <a:defRPr sz="7600" b="1">
                <a:solidFill>
                  <a:srgbClr val="FFD624"/>
                </a:solidFill>
                <a:latin typeface="Verdana" pitchFamily="34" charset="0"/>
              </a:defRPr>
            </a:lvl9pPr>
          </a:lstStyle>
          <a:p>
            <a:pPr algn="ctr" eaLnBrk="1" hangingPunct="1">
              <a:defRPr/>
            </a:pPr>
            <a:endParaRPr lang="en-US" altLang="en-US" sz="1800" b="0" smtClean="0">
              <a:solidFill>
                <a:srgbClr val="FFFFFF"/>
              </a:solidFill>
              <a:ea typeface="MS PGothic" pitchFamily="34" charset="-128"/>
            </a:endParaRPr>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33850" y="6437313"/>
            <a:ext cx="63023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6"/>
          <p:cNvSpPr>
            <a:spLocks noChangeArrowheads="1"/>
          </p:cNvSpPr>
          <p:nvPr/>
        </p:nvSpPr>
        <p:spPr bwMode="auto">
          <a:xfrm>
            <a:off x="457200" y="64357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defRPr/>
            </a:pPr>
            <a:endParaRPr lang="en-US" altLang="en-US" sz="900" b="0" smtClean="0">
              <a:solidFill>
                <a:srgbClr val="FFFFFF"/>
              </a:solidFill>
              <a:ea typeface="MS PGothic" pitchFamily="34" charset="-128"/>
            </a:endParaRPr>
          </a:p>
        </p:txBody>
      </p:sp>
      <p:pic>
        <p:nvPicPr>
          <p:cNvPr id="13"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36988" y="258763"/>
            <a:ext cx="14573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5"/>
          <p:cNvSpPr>
            <a:spLocks noGrp="1" noChangeArrowheads="1"/>
          </p:cNvSpPr>
          <p:nvPr>
            <p:ph type="subTitle" idx="1"/>
          </p:nvPr>
        </p:nvSpPr>
        <p:spPr>
          <a:xfrm>
            <a:off x="611188" y="1410108"/>
            <a:ext cx="8532812" cy="3258996"/>
          </a:xfrm>
          <a:prstGeom prst="rect">
            <a:avLst/>
          </a:prstGeom>
        </p:spPr>
        <p:txBody>
          <a:bodyPr lIns="91440" tIns="45720" rIns="91440" bIns="45720"/>
          <a:lstStyle>
            <a:lvl1pPr marL="0" indent="0">
              <a:buFontTx/>
              <a:buNone/>
              <a:defRPr sz="2800" b="1" i="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ctrTitle"/>
          </p:nvPr>
        </p:nvSpPr>
        <p:spPr>
          <a:xfrm>
            <a:off x="3995738" y="2565400"/>
            <a:ext cx="5040312" cy="790575"/>
          </a:xfrm>
          <a:prstGeom prst="rect">
            <a:avLst/>
          </a:prstGeom>
        </p:spPr>
        <p:txBody>
          <a:bodyPr lIns="91440" tIns="45720" rIns="91440" bIns="45720"/>
          <a:lstStyle>
            <a:lvl1pPr marL="3175">
              <a:defRPr sz="6000">
                <a:solidFill>
                  <a:srgbClr val="FFD624"/>
                </a:solidFill>
              </a:defRPr>
            </a:lvl1pPr>
          </a:lstStyle>
          <a:p>
            <a:pPr lvl="0"/>
            <a:r>
              <a:rPr lang="en-US" noProof="0" smtClean="0"/>
              <a:t>Click to edit Master title style</a:t>
            </a:r>
            <a:endParaRPr lang="en-GB" noProof="0" dirty="0" smtClean="0"/>
          </a:p>
        </p:txBody>
      </p:sp>
      <p:sp>
        <p:nvSpPr>
          <p:cNvPr id="9" name="Text Placeholder 13"/>
          <p:cNvSpPr>
            <a:spLocks noGrp="1"/>
          </p:cNvSpPr>
          <p:nvPr>
            <p:ph type="body" sz="quarter" idx="14"/>
          </p:nvPr>
        </p:nvSpPr>
        <p:spPr>
          <a:xfrm>
            <a:off x="4123637" y="4971880"/>
            <a:ext cx="4106476" cy="686121"/>
          </a:xfrm>
          <a:prstGeom prst="rect">
            <a:avLst/>
          </a:prstGeom>
        </p:spPr>
        <p:txBody>
          <a:bodyPr anchor="ctr"/>
          <a:lstStyle>
            <a:lvl1pPr marL="0" marR="0" indent="0" algn="l" defTabSz="914400" rtl="0" eaLnBrk="1" fontAlgn="base" latinLnBrk="0" hangingPunct="1">
              <a:lnSpc>
                <a:spcPct val="100000"/>
              </a:lnSpc>
              <a:spcBef>
                <a:spcPct val="0"/>
              </a:spcBef>
              <a:spcAft>
                <a:spcPct val="0"/>
              </a:spcAft>
              <a:buClrTx/>
              <a:buSzTx/>
              <a:buFontTx/>
              <a:buNone/>
              <a:tabLst/>
              <a:defRPr sz="2000" b="1" i="0">
                <a:solidFill>
                  <a:srgbClr val="FFD624"/>
                </a:solidFill>
                <a:latin typeface="Verdana" pitchFamily="34" charset="0"/>
                <a:ea typeface="Verdana" pitchFamily="34" charset="0"/>
                <a:cs typeface="Verdana" pitchFamily="34" charset="0"/>
              </a:defRPr>
            </a:lvl1pPr>
          </a:lstStyle>
          <a:p>
            <a:pPr lvl="0"/>
            <a:r>
              <a:rPr lang="en-US" smtClean="0"/>
              <a:t>Click to edit Master text styles</a:t>
            </a:r>
          </a:p>
        </p:txBody>
      </p:sp>
      <p:sp>
        <p:nvSpPr>
          <p:cNvPr id="10" name="Text Placeholder 13"/>
          <p:cNvSpPr>
            <a:spLocks noGrp="1"/>
          </p:cNvSpPr>
          <p:nvPr>
            <p:ph type="body" sz="quarter" idx="15"/>
          </p:nvPr>
        </p:nvSpPr>
        <p:spPr>
          <a:xfrm>
            <a:off x="4136080" y="5489045"/>
            <a:ext cx="4106476" cy="686121"/>
          </a:xfrm>
          <a:prstGeom prst="rect">
            <a:avLst/>
          </a:prstGeom>
        </p:spPr>
        <p:txBody>
          <a:bodyPr anchor="ctr">
            <a:noAutofit/>
          </a:bodyPr>
          <a:lstStyle>
            <a:lvl1pPr marL="0" marR="0" indent="0" algn="l" defTabSz="914400" rtl="0" eaLnBrk="1" fontAlgn="base" latinLnBrk="0" hangingPunct="1">
              <a:lnSpc>
                <a:spcPct val="100000"/>
              </a:lnSpc>
              <a:spcBef>
                <a:spcPct val="0"/>
              </a:spcBef>
              <a:spcAft>
                <a:spcPct val="0"/>
              </a:spcAft>
              <a:buClrTx/>
              <a:buSzTx/>
              <a:buFontTx/>
              <a:buNone/>
              <a:tabLst/>
              <a:defRPr sz="1400" i="0">
                <a:solidFill>
                  <a:schemeClr val="bg1"/>
                </a:solidFill>
              </a:defRPr>
            </a:lvl1pPr>
          </a:lstStyle>
          <a:p>
            <a:pPr lvl="0"/>
            <a:r>
              <a:rPr lang="en-US" smtClean="0"/>
              <a:t>Click to edit Master text styles</a:t>
            </a:r>
          </a:p>
        </p:txBody>
      </p:sp>
      <p:sp>
        <p:nvSpPr>
          <p:cNvPr id="11" name="Text Placeholder 28"/>
          <p:cNvSpPr>
            <a:spLocks noGrp="1"/>
          </p:cNvSpPr>
          <p:nvPr>
            <p:ph type="body" sz="quarter" idx="16"/>
          </p:nvPr>
        </p:nvSpPr>
        <p:spPr>
          <a:xfrm>
            <a:off x="4123637" y="3914775"/>
            <a:ext cx="4106476" cy="890415"/>
          </a:xfrm>
          <a:prstGeom prst="rect">
            <a:avLst/>
          </a:prstGeom>
        </p:spPr>
        <p:txBody>
          <a:bodyPr anchor="ctr"/>
          <a:lstStyle>
            <a:lvl1pPr marL="0" indent="0">
              <a:buFontTx/>
              <a:buNone/>
              <a:defRPr sz="2400" i="1">
                <a:solidFill>
                  <a:schemeClr val="bg1"/>
                </a:solidFill>
                <a:latin typeface="Verdana" pitchFamily="34" charset="0"/>
                <a:ea typeface="Verdana" pitchFamily="34" charset="0"/>
                <a:cs typeface="Verdana" pitchFamily="34" charset="0"/>
              </a:defRPr>
            </a:lvl1pPr>
            <a:lvl2pPr>
              <a:defRPr sz="2400" i="1">
                <a:solidFill>
                  <a:schemeClr val="bg1"/>
                </a:solidFill>
              </a:defRPr>
            </a:lvl2pPr>
            <a:lvl3pPr>
              <a:defRPr sz="2400" i="1">
                <a:solidFill>
                  <a:schemeClr val="bg1"/>
                </a:solidFill>
              </a:defRPr>
            </a:lvl3pPr>
            <a:lvl4pPr>
              <a:defRPr sz="2400" i="1">
                <a:solidFill>
                  <a:schemeClr val="bg1"/>
                </a:solidFill>
              </a:defRPr>
            </a:lvl4pPr>
            <a:lvl5pPr>
              <a:defRPr sz="2400" i="1">
                <a:solidFill>
                  <a:schemeClr val="bg1"/>
                </a:solidFill>
              </a:defRPr>
            </a:lvl5pPr>
          </a:lstStyle>
          <a:p>
            <a:pPr lvl="0"/>
            <a:r>
              <a:rPr lang="en-US" smtClean="0"/>
              <a:t>Click to edit Master text styles</a:t>
            </a:r>
          </a:p>
        </p:txBody>
      </p:sp>
      <p:sp>
        <p:nvSpPr>
          <p:cNvPr id="14" name="Rectangle 4"/>
          <p:cNvSpPr>
            <a:spLocks noGrp="1" noChangeArrowheads="1"/>
          </p:cNvSpPr>
          <p:nvPr>
            <p:ph type="dt" sz="half" idx="17"/>
          </p:nvPr>
        </p:nvSpPr>
        <p:spPr>
          <a:xfrm>
            <a:off x="6553200" y="6435725"/>
            <a:ext cx="2133600" cy="268288"/>
          </a:xfrm>
          <a:prstGeom prst="rect">
            <a:avLst/>
          </a:prstGeom>
        </p:spPr>
        <p:txBody>
          <a:bodyPr/>
          <a:lstStyle>
            <a:lvl1pPr algn="r">
              <a:defRPr b="1">
                <a:solidFill>
                  <a:srgbClr val="FFFFFF"/>
                </a:solidFill>
              </a:defRPr>
            </a:lvl1pPr>
          </a:lstStyle>
          <a:p>
            <a:pPr>
              <a:defRPr/>
            </a:pPr>
            <a:endParaRPr lang="en-GB" altLang="en-US"/>
          </a:p>
        </p:txBody>
      </p:sp>
    </p:spTree>
    <p:extLst>
      <p:ext uri="{BB962C8B-B14F-4D97-AF65-F5344CB8AC3E}">
        <p14:creationId xmlns:p14="http://schemas.microsoft.com/office/powerpoint/2010/main" val="2533728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4_Title + picture Slide">
    <p:spTree>
      <p:nvGrpSpPr>
        <p:cNvPr id="1" name=""/>
        <p:cNvGrpSpPr/>
        <p:nvPr/>
      </p:nvGrpSpPr>
      <p:grpSpPr>
        <a:xfrm>
          <a:off x="0" y="0"/>
          <a:ext cx="0" cy="0"/>
          <a:chOff x="0" y="0"/>
          <a:chExt cx="0" cy="0"/>
        </a:xfrm>
      </p:grpSpPr>
      <p:sp>
        <p:nvSpPr>
          <p:cNvPr id="8" name="Rectangle 7"/>
          <p:cNvSpPr>
            <a:spLocks noChangeArrowheads="1"/>
          </p:cNvSpPr>
          <p:nvPr/>
        </p:nvSpPr>
        <p:spPr bwMode="auto">
          <a:xfrm>
            <a:off x="0" y="971550"/>
            <a:ext cx="9144000" cy="5886450"/>
          </a:xfrm>
          <a:prstGeom prst="rect">
            <a:avLst/>
          </a:prstGeom>
          <a:solidFill>
            <a:srgbClr val="0F5494"/>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25400">
                <a:solidFill>
                  <a:srgbClr val="0F5494"/>
                </a:solidFill>
                <a:miter lim="800000"/>
                <a:headEnd/>
                <a:tailEnd/>
              </a14:hiddenLine>
            </a:ext>
          </a:extLst>
        </p:spPr>
        <p:txBody>
          <a:bodyPr anchor="ctr"/>
          <a:lstStyle>
            <a:lvl1pPr defTabSz="457200" eaLnBrk="0" hangingPunct="0">
              <a:defRPr sz="7600" b="1">
                <a:solidFill>
                  <a:srgbClr val="FFD624"/>
                </a:solidFill>
                <a:latin typeface="Verdana" pitchFamily="34" charset="0"/>
              </a:defRPr>
            </a:lvl1pPr>
            <a:lvl2pPr marL="742950" indent="-285750" defTabSz="457200" eaLnBrk="0" hangingPunct="0">
              <a:defRPr sz="7600" b="1">
                <a:solidFill>
                  <a:srgbClr val="FFD624"/>
                </a:solidFill>
                <a:latin typeface="Verdana" pitchFamily="34" charset="0"/>
              </a:defRPr>
            </a:lvl2pPr>
            <a:lvl3pPr marL="1143000" indent="-228600" defTabSz="457200" eaLnBrk="0" hangingPunct="0">
              <a:defRPr sz="7600" b="1">
                <a:solidFill>
                  <a:srgbClr val="FFD624"/>
                </a:solidFill>
                <a:latin typeface="Verdana" pitchFamily="34" charset="0"/>
              </a:defRPr>
            </a:lvl3pPr>
            <a:lvl4pPr marL="1600200" indent="-228600" defTabSz="457200" eaLnBrk="0" hangingPunct="0">
              <a:defRPr sz="7600" b="1">
                <a:solidFill>
                  <a:srgbClr val="FFD624"/>
                </a:solidFill>
                <a:latin typeface="Verdana" pitchFamily="34" charset="0"/>
              </a:defRPr>
            </a:lvl4pPr>
            <a:lvl5pPr marL="2057400" indent="-228600" defTabSz="457200" eaLnBrk="0" hangingPunct="0">
              <a:defRPr sz="7600" b="1">
                <a:solidFill>
                  <a:srgbClr val="FFD624"/>
                </a:solidFill>
                <a:latin typeface="Verdana" pitchFamily="34" charset="0"/>
              </a:defRPr>
            </a:lvl5pPr>
            <a:lvl6pPr marL="2514600" indent="-228600" defTabSz="457200" eaLnBrk="0" fontAlgn="base" hangingPunct="0">
              <a:spcBef>
                <a:spcPct val="0"/>
              </a:spcBef>
              <a:spcAft>
                <a:spcPct val="0"/>
              </a:spcAft>
              <a:defRPr sz="7600" b="1">
                <a:solidFill>
                  <a:srgbClr val="FFD624"/>
                </a:solidFill>
                <a:latin typeface="Verdana" pitchFamily="34" charset="0"/>
              </a:defRPr>
            </a:lvl6pPr>
            <a:lvl7pPr marL="2971800" indent="-228600" defTabSz="457200" eaLnBrk="0" fontAlgn="base" hangingPunct="0">
              <a:spcBef>
                <a:spcPct val="0"/>
              </a:spcBef>
              <a:spcAft>
                <a:spcPct val="0"/>
              </a:spcAft>
              <a:defRPr sz="7600" b="1">
                <a:solidFill>
                  <a:srgbClr val="FFD624"/>
                </a:solidFill>
                <a:latin typeface="Verdana" pitchFamily="34" charset="0"/>
              </a:defRPr>
            </a:lvl7pPr>
            <a:lvl8pPr marL="3429000" indent="-228600" defTabSz="457200" eaLnBrk="0" fontAlgn="base" hangingPunct="0">
              <a:spcBef>
                <a:spcPct val="0"/>
              </a:spcBef>
              <a:spcAft>
                <a:spcPct val="0"/>
              </a:spcAft>
              <a:defRPr sz="7600" b="1">
                <a:solidFill>
                  <a:srgbClr val="FFD624"/>
                </a:solidFill>
                <a:latin typeface="Verdana" pitchFamily="34" charset="0"/>
              </a:defRPr>
            </a:lvl8pPr>
            <a:lvl9pPr marL="3886200" indent="-228600" defTabSz="457200" eaLnBrk="0" fontAlgn="base" hangingPunct="0">
              <a:spcBef>
                <a:spcPct val="0"/>
              </a:spcBef>
              <a:spcAft>
                <a:spcPct val="0"/>
              </a:spcAft>
              <a:defRPr sz="7600" b="1">
                <a:solidFill>
                  <a:srgbClr val="FFD624"/>
                </a:solidFill>
                <a:latin typeface="Verdana" pitchFamily="34" charset="0"/>
              </a:defRPr>
            </a:lvl9pPr>
          </a:lstStyle>
          <a:p>
            <a:pPr algn="ctr" eaLnBrk="1" hangingPunct="1">
              <a:defRPr/>
            </a:pPr>
            <a:endParaRPr lang="en-US" altLang="en-US" sz="1800" b="0" smtClean="0">
              <a:solidFill>
                <a:srgbClr val="FFFFFF"/>
              </a:solidFill>
              <a:ea typeface="MS PGothic" pitchFamily="34" charset="-128"/>
            </a:endParaRPr>
          </a:p>
        </p:txBody>
      </p:sp>
      <p:sp>
        <p:nvSpPr>
          <p:cNvPr id="10" name="Rectangle 26"/>
          <p:cNvSpPr>
            <a:spLocks noChangeArrowheads="1"/>
          </p:cNvSpPr>
          <p:nvPr/>
        </p:nvSpPr>
        <p:spPr bwMode="auto">
          <a:xfrm>
            <a:off x="457200" y="64357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defRPr/>
            </a:pPr>
            <a:endParaRPr lang="en-US" altLang="en-US" sz="900" b="0" smtClean="0">
              <a:solidFill>
                <a:srgbClr val="FFFFFF"/>
              </a:solidFill>
              <a:ea typeface="MS PGothic" pitchFamily="34" charset="-128"/>
            </a:endParaRPr>
          </a:p>
        </p:txBody>
      </p:sp>
      <p:pic>
        <p:nvPicPr>
          <p:cNvPr id="11"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33850" y="6437313"/>
            <a:ext cx="63023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36988" y="258763"/>
            <a:ext cx="14573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2"/>
          <p:cNvSpPr>
            <a:spLocks noGrp="1"/>
          </p:cNvSpPr>
          <p:nvPr>
            <p:ph type="pic" idx="10"/>
          </p:nvPr>
        </p:nvSpPr>
        <p:spPr>
          <a:xfrm>
            <a:off x="0" y="971550"/>
            <a:ext cx="4132263" cy="5886450"/>
          </a:xfrm>
          <a:prstGeom prst="rect">
            <a:avLst/>
          </a:prstGeom>
        </p:spPr>
        <p:txBody>
          <a:bodyPr anchor="ct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
        <p:nvSpPr>
          <p:cNvPr id="3076" name="Rectangle 4"/>
          <p:cNvSpPr>
            <a:spLocks noGrp="1" noChangeArrowheads="1"/>
          </p:cNvSpPr>
          <p:nvPr>
            <p:ph type="ctrTitle"/>
          </p:nvPr>
        </p:nvSpPr>
        <p:spPr>
          <a:xfrm>
            <a:off x="4765674" y="3124200"/>
            <a:ext cx="4114715" cy="790575"/>
          </a:xfrm>
          <a:prstGeom prst="rect">
            <a:avLst/>
          </a:prstGeom>
        </p:spPr>
        <p:txBody>
          <a:bodyPr lIns="91440" tIns="45720" rIns="91440" bIns="45720"/>
          <a:lstStyle>
            <a:lvl1pPr marL="3175">
              <a:defRPr sz="6000">
                <a:solidFill>
                  <a:srgbClr val="FFD624"/>
                </a:solidFill>
              </a:defRPr>
            </a:lvl1pPr>
          </a:lstStyle>
          <a:p>
            <a:pPr lvl="0"/>
            <a:r>
              <a:rPr lang="en-US" noProof="0" smtClean="0"/>
              <a:t>Click to edit Master title style</a:t>
            </a:r>
            <a:endParaRPr lang="en-GB" noProof="0" dirty="0" smtClean="0"/>
          </a:p>
        </p:txBody>
      </p:sp>
      <p:sp>
        <p:nvSpPr>
          <p:cNvPr id="14" name="Text Placeholder 13"/>
          <p:cNvSpPr>
            <a:spLocks noGrp="1"/>
          </p:cNvSpPr>
          <p:nvPr>
            <p:ph type="body" sz="quarter" idx="11"/>
          </p:nvPr>
        </p:nvSpPr>
        <p:spPr>
          <a:xfrm>
            <a:off x="4765675" y="1375647"/>
            <a:ext cx="4106476" cy="1707418"/>
          </a:xfrm>
          <a:prstGeom prst="rect">
            <a:avLst/>
          </a:prstGeom>
          <a:noFill/>
        </p:spPr>
        <p:txBody>
          <a:bodyPr/>
          <a:lstStyle>
            <a:lvl1pPr marL="0" marR="0" indent="0" algn="l" defTabSz="914400" rtl="0" eaLnBrk="1" fontAlgn="base" latinLnBrk="0" hangingPunct="1">
              <a:lnSpc>
                <a:spcPct val="100000"/>
              </a:lnSpc>
              <a:spcBef>
                <a:spcPct val="0"/>
              </a:spcBef>
              <a:spcAft>
                <a:spcPct val="0"/>
              </a:spcAft>
              <a:buClrTx/>
              <a:buSzTx/>
              <a:buFontTx/>
              <a:buNone/>
              <a:tabLst/>
              <a:defRPr sz="3000" b="1" i="0">
                <a:solidFill>
                  <a:schemeClr val="bg1"/>
                </a:solidFill>
              </a:defRPr>
            </a:lvl1pPr>
          </a:lstStyle>
          <a:p>
            <a:pPr lvl="0"/>
            <a:r>
              <a:rPr lang="en-US" smtClean="0"/>
              <a:t>Click to edit Master text styles</a:t>
            </a:r>
          </a:p>
        </p:txBody>
      </p:sp>
      <p:sp>
        <p:nvSpPr>
          <p:cNvPr id="19" name="Text Placeholder 13"/>
          <p:cNvSpPr>
            <a:spLocks noGrp="1"/>
          </p:cNvSpPr>
          <p:nvPr>
            <p:ph type="body" sz="quarter" idx="14"/>
          </p:nvPr>
        </p:nvSpPr>
        <p:spPr>
          <a:xfrm>
            <a:off x="4765675" y="5125867"/>
            <a:ext cx="4106476" cy="686121"/>
          </a:xfrm>
          <a:prstGeom prst="rect">
            <a:avLst/>
          </a:prstGeom>
        </p:spPr>
        <p:txBody>
          <a:bodyPr anchor="ctr"/>
          <a:lstStyle>
            <a:lvl1pPr marL="0" marR="0" indent="0" algn="l" defTabSz="914400" rtl="0" eaLnBrk="1" fontAlgn="base" latinLnBrk="0" hangingPunct="1">
              <a:lnSpc>
                <a:spcPct val="100000"/>
              </a:lnSpc>
              <a:spcBef>
                <a:spcPct val="0"/>
              </a:spcBef>
              <a:spcAft>
                <a:spcPct val="0"/>
              </a:spcAft>
              <a:buClrTx/>
              <a:buSzTx/>
              <a:buFontTx/>
              <a:buNone/>
              <a:tabLst/>
              <a:defRPr sz="2000" b="1" i="0">
                <a:solidFill>
                  <a:srgbClr val="FFD624"/>
                </a:solidFill>
                <a:latin typeface="Verdana" pitchFamily="34" charset="0"/>
                <a:ea typeface="Verdana" pitchFamily="34" charset="0"/>
                <a:cs typeface="Verdana" pitchFamily="34" charset="0"/>
              </a:defRPr>
            </a:lvl1pPr>
          </a:lstStyle>
          <a:p>
            <a:pPr lvl="0"/>
            <a:r>
              <a:rPr lang="en-US" smtClean="0"/>
              <a:t>Click to edit Master text styles</a:t>
            </a:r>
          </a:p>
        </p:txBody>
      </p:sp>
      <p:sp>
        <p:nvSpPr>
          <p:cNvPr id="21" name="Text Placeholder 13"/>
          <p:cNvSpPr>
            <a:spLocks noGrp="1"/>
          </p:cNvSpPr>
          <p:nvPr>
            <p:ph type="body" sz="quarter" idx="15"/>
          </p:nvPr>
        </p:nvSpPr>
        <p:spPr>
          <a:xfrm>
            <a:off x="4778118" y="5643032"/>
            <a:ext cx="4106476" cy="686121"/>
          </a:xfrm>
          <a:prstGeom prst="rect">
            <a:avLst/>
          </a:prstGeom>
        </p:spPr>
        <p:txBody>
          <a:bodyPr anchor="ctr">
            <a:noAutofit/>
          </a:bodyPr>
          <a:lstStyle>
            <a:lvl1pPr marL="0" marR="0" indent="0" algn="l" defTabSz="914400" rtl="0" eaLnBrk="1" fontAlgn="base" latinLnBrk="0" hangingPunct="1">
              <a:lnSpc>
                <a:spcPct val="100000"/>
              </a:lnSpc>
              <a:spcBef>
                <a:spcPct val="0"/>
              </a:spcBef>
              <a:spcAft>
                <a:spcPct val="0"/>
              </a:spcAft>
              <a:buClrTx/>
              <a:buSzTx/>
              <a:buFontTx/>
              <a:buNone/>
              <a:tabLst/>
              <a:defRPr sz="1400" i="0">
                <a:solidFill>
                  <a:schemeClr val="bg1"/>
                </a:solidFill>
              </a:defRPr>
            </a:lvl1pPr>
          </a:lstStyle>
          <a:p>
            <a:pPr lvl="0"/>
            <a:r>
              <a:rPr lang="en-US" smtClean="0"/>
              <a:t>Click to edit Master text styles</a:t>
            </a:r>
          </a:p>
        </p:txBody>
      </p:sp>
      <p:sp>
        <p:nvSpPr>
          <p:cNvPr id="29" name="Text Placeholder 28"/>
          <p:cNvSpPr>
            <a:spLocks noGrp="1"/>
          </p:cNvSpPr>
          <p:nvPr>
            <p:ph type="body" sz="quarter" idx="16"/>
          </p:nvPr>
        </p:nvSpPr>
        <p:spPr>
          <a:xfrm>
            <a:off x="4765675" y="4068762"/>
            <a:ext cx="4106476" cy="890415"/>
          </a:xfrm>
          <a:prstGeom prst="rect">
            <a:avLst/>
          </a:prstGeom>
        </p:spPr>
        <p:txBody>
          <a:bodyPr anchor="ctr"/>
          <a:lstStyle>
            <a:lvl1pPr marL="0" indent="0">
              <a:buFontTx/>
              <a:buNone/>
              <a:defRPr sz="2400" i="1">
                <a:solidFill>
                  <a:schemeClr val="bg1"/>
                </a:solidFill>
                <a:latin typeface="Verdana" pitchFamily="34" charset="0"/>
                <a:ea typeface="Verdana" pitchFamily="34" charset="0"/>
                <a:cs typeface="Verdana" pitchFamily="34" charset="0"/>
              </a:defRPr>
            </a:lvl1pPr>
            <a:lvl2pPr>
              <a:defRPr sz="2400" i="1">
                <a:solidFill>
                  <a:schemeClr val="bg1"/>
                </a:solidFill>
              </a:defRPr>
            </a:lvl2pPr>
            <a:lvl3pPr>
              <a:defRPr sz="2400" i="1">
                <a:solidFill>
                  <a:schemeClr val="bg1"/>
                </a:solidFill>
              </a:defRPr>
            </a:lvl3pPr>
            <a:lvl4pPr>
              <a:defRPr sz="2400" i="1">
                <a:solidFill>
                  <a:schemeClr val="bg1"/>
                </a:solidFill>
              </a:defRPr>
            </a:lvl4pPr>
            <a:lvl5pPr>
              <a:defRPr sz="2400" i="1">
                <a:solidFill>
                  <a:schemeClr val="bg1"/>
                </a:solidFill>
              </a:defRPr>
            </a:lvl5pPr>
          </a:lstStyle>
          <a:p>
            <a:pPr lvl="0"/>
            <a:r>
              <a:rPr lang="en-US" smtClean="0"/>
              <a:t>Click to edit Master text styles</a:t>
            </a:r>
          </a:p>
        </p:txBody>
      </p:sp>
      <p:sp>
        <p:nvSpPr>
          <p:cNvPr id="13" name="Rectangle 4"/>
          <p:cNvSpPr>
            <a:spLocks noGrp="1" noChangeArrowheads="1"/>
          </p:cNvSpPr>
          <p:nvPr>
            <p:ph type="dt" sz="half" idx="17"/>
          </p:nvPr>
        </p:nvSpPr>
        <p:spPr>
          <a:xfrm>
            <a:off x="6553200" y="6435725"/>
            <a:ext cx="2133600" cy="268288"/>
          </a:xfrm>
          <a:prstGeom prst="rect">
            <a:avLst/>
          </a:prstGeom>
        </p:spPr>
        <p:txBody>
          <a:bodyPr/>
          <a:lstStyle>
            <a:lvl1pPr algn="r">
              <a:defRPr b="1">
                <a:solidFill>
                  <a:srgbClr val="FFFFFF"/>
                </a:solidFill>
              </a:defRPr>
            </a:lvl1pPr>
          </a:lstStyle>
          <a:p>
            <a:pPr>
              <a:defRPr/>
            </a:pPr>
            <a:endParaRPr lang="en-GB" altLang="en-US"/>
          </a:p>
        </p:txBody>
      </p:sp>
    </p:spTree>
    <p:extLst>
      <p:ext uri="{BB962C8B-B14F-4D97-AF65-F5344CB8AC3E}">
        <p14:creationId xmlns:p14="http://schemas.microsoft.com/office/powerpoint/2010/main" val="20588841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text + picture">
    <p:spTree>
      <p:nvGrpSpPr>
        <p:cNvPr id="1" name=""/>
        <p:cNvGrpSpPr/>
        <p:nvPr/>
      </p:nvGrpSpPr>
      <p:grpSpPr>
        <a:xfrm>
          <a:off x="0" y="0"/>
          <a:ext cx="0" cy="0"/>
          <a:chOff x="0" y="0"/>
          <a:chExt cx="0" cy="0"/>
        </a:xfrm>
      </p:grpSpPr>
      <p:sp>
        <p:nvSpPr>
          <p:cNvPr id="7" name="Picture Placeholder 2"/>
          <p:cNvSpPr>
            <a:spLocks noGrp="1"/>
          </p:cNvSpPr>
          <p:nvPr>
            <p:ph type="pic" idx="12"/>
          </p:nvPr>
        </p:nvSpPr>
        <p:spPr>
          <a:xfrm>
            <a:off x="4762501" y="971550"/>
            <a:ext cx="4381500" cy="5886450"/>
          </a:xfrm>
          <a:prstGeom prst="rect">
            <a:avLst/>
          </a:prstGeom>
        </p:spPr>
        <p:txBody>
          <a:bodyPr anchor="ct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
        <p:nvSpPr>
          <p:cNvPr id="2" name="Title 1"/>
          <p:cNvSpPr>
            <a:spLocks noGrp="1"/>
          </p:cNvSpPr>
          <p:nvPr>
            <p:ph type="title"/>
          </p:nvPr>
        </p:nvSpPr>
        <p:spPr>
          <a:xfrm>
            <a:off x="395288" y="1339850"/>
            <a:ext cx="4128160" cy="1063485"/>
          </a:xfrm>
          <a:prstGeom prst="rect">
            <a:avLst/>
          </a:prstGeom>
        </p:spPr>
        <p:txBody>
          <a:bodyPr/>
          <a:lstStyle>
            <a:lvl1pPr>
              <a:defRPr baseline="0"/>
            </a:lvl1pPr>
          </a:lstStyle>
          <a:p>
            <a:r>
              <a:rPr lang="en-US" smtClean="0"/>
              <a:t>Click to edit Master title style</a:t>
            </a:r>
            <a:endParaRPr lang="en-GB" dirty="0"/>
          </a:p>
        </p:txBody>
      </p:sp>
      <p:sp>
        <p:nvSpPr>
          <p:cNvPr id="3" name="Content Placeholder 2"/>
          <p:cNvSpPr>
            <a:spLocks noGrp="1"/>
          </p:cNvSpPr>
          <p:nvPr>
            <p:ph sz="half" idx="1"/>
          </p:nvPr>
        </p:nvSpPr>
        <p:spPr>
          <a:xfrm>
            <a:off x="461246" y="2492375"/>
            <a:ext cx="4034554" cy="3738492"/>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 name="Date Placeholder 4"/>
          <p:cNvSpPr>
            <a:spLocks noGrp="1" noChangeArrowheads="1"/>
          </p:cNvSpPr>
          <p:nvPr>
            <p:ph type="dt" sz="half" idx="13"/>
          </p:nvPr>
        </p:nvSpPr>
        <p:spPr>
          <a:xfrm>
            <a:off x="628650" y="6356351"/>
            <a:ext cx="2057400" cy="365125"/>
          </a:xfrm>
          <a:prstGeom prst="rect">
            <a:avLst/>
          </a:prstGeom>
        </p:spPr>
        <p:txBody>
          <a:bodyPr/>
          <a:lstStyle>
            <a:lvl1pPr>
              <a:defRPr/>
            </a:lvl1pPr>
          </a:lstStyle>
          <a:p>
            <a:pPr>
              <a:defRPr/>
            </a:pPr>
            <a:endParaRPr lang="en-GB" altLang="en-US"/>
          </a:p>
        </p:txBody>
      </p:sp>
    </p:spTree>
    <p:extLst>
      <p:ext uri="{BB962C8B-B14F-4D97-AF65-F5344CB8AC3E}">
        <p14:creationId xmlns:p14="http://schemas.microsoft.com/office/powerpoint/2010/main" val="33932323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9" name="Content Placeholder 2"/>
          <p:cNvSpPr>
            <a:spLocks noGrp="1"/>
          </p:cNvSpPr>
          <p:nvPr>
            <p:ph sz="half" idx="12"/>
          </p:nvPr>
        </p:nvSpPr>
        <p:spPr>
          <a:xfrm>
            <a:off x="469338" y="3406746"/>
            <a:ext cx="4034554" cy="2840305"/>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2" name="Title 1"/>
          <p:cNvSpPr>
            <a:spLocks noGrp="1"/>
          </p:cNvSpPr>
          <p:nvPr>
            <p:ph type="title"/>
          </p:nvPr>
        </p:nvSpPr>
        <p:spPr>
          <a:xfrm>
            <a:off x="457200" y="1375155"/>
            <a:ext cx="8229600" cy="1143000"/>
          </a:xfrm>
          <a:prstGeom prst="rect">
            <a:avLst/>
          </a:prstGeo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2700367"/>
            <a:ext cx="4040188" cy="639762"/>
          </a:xfrm>
          <a:prstGeom prst="rect">
            <a:avLst/>
          </a:prstGeo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700367"/>
            <a:ext cx="4041775" cy="639762"/>
          </a:xfrm>
          <a:prstGeom prst="rect">
            <a:avLst/>
          </a:prstGeo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2"/>
          <p:cNvSpPr>
            <a:spLocks noGrp="1"/>
          </p:cNvSpPr>
          <p:nvPr>
            <p:ph sz="half" idx="13"/>
          </p:nvPr>
        </p:nvSpPr>
        <p:spPr>
          <a:xfrm>
            <a:off x="4648200" y="3413489"/>
            <a:ext cx="4034554" cy="2840305"/>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Rectangle 4"/>
          <p:cNvSpPr>
            <a:spLocks noGrp="1" noChangeArrowheads="1"/>
          </p:cNvSpPr>
          <p:nvPr>
            <p:ph type="dt" sz="half" idx="14"/>
          </p:nvPr>
        </p:nvSpPr>
        <p:spPr>
          <a:xfrm>
            <a:off x="628650" y="6356351"/>
            <a:ext cx="2057400" cy="365125"/>
          </a:xfrm>
          <a:prstGeom prst="rect">
            <a:avLst/>
          </a:prstGeom>
          <a:ln/>
        </p:spPr>
        <p:txBody>
          <a:bodyPr/>
          <a:lstStyle>
            <a:lvl1pPr>
              <a:defRPr/>
            </a:lvl1pPr>
          </a:lstStyle>
          <a:p>
            <a:pPr>
              <a:defRPr/>
            </a:pPr>
            <a:endParaRPr lang="en-GB" altLang="en-US"/>
          </a:p>
        </p:txBody>
      </p:sp>
      <p:sp>
        <p:nvSpPr>
          <p:cNvPr id="8" name="Rectangle 6"/>
          <p:cNvSpPr>
            <a:spLocks noGrp="1" noChangeArrowheads="1"/>
          </p:cNvSpPr>
          <p:nvPr>
            <p:ph type="sldNum" sz="quarter" idx="15"/>
          </p:nvPr>
        </p:nvSpPr>
        <p:spPr>
          <a:xfrm>
            <a:off x="6457950" y="6356351"/>
            <a:ext cx="2057400" cy="365125"/>
          </a:xfrm>
          <a:prstGeom prst="rect">
            <a:avLst/>
          </a:prstGeom>
          <a:ln/>
        </p:spPr>
        <p:txBody>
          <a:bodyPr/>
          <a:lstStyle>
            <a:lvl1pPr>
              <a:defRPr/>
            </a:lvl1pPr>
          </a:lstStyle>
          <a:p>
            <a:pPr>
              <a:defRPr/>
            </a:pPr>
            <a:fld id="{98795001-4D5F-49B9-81BE-94F77372FD29}" type="slidenum">
              <a:rPr lang="en-GB" altLang="en-US"/>
              <a:pPr>
                <a:defRPr/>
              </a:pPr>
              <a:t>‹#›</a:t>
            </a:fld>
            <a:endParaRPr lang="en-GB" altLang="en-US" sz="1400">
              <a:latin typeface="Arial" pitchFamily="34" charset="0"/>
            </a:endParaRPr>
          </a:p>
        </p:txBody>
      </p:sp>
    </p:spTree>
    <p:extLst>
      <p:ext uri="{BB962C8B-B14F-4D97-AF65-F5344CB8AC3E}">
        <p14:creationId xmlns:p14="http://schemas.microsoft.com/office/powerpoint/2010/main" val="2327993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10" name="Content Placeholder 2"/>
          <p:cNvSpPr>
            <a:spLocks noGrp="1"/>
          </p:cNvSpPr>
          <p:nvPr>
            <p:ph sz="half" idx="14"/>
          </p:nvPr>
        </p:nvSpPr>
        <p:spPr>
          <a:xfrm>
            <a:off x="3575331" y="1398572"/>
            <a:ext cx="5131699" cy="4848479"/>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Content Placeholder 2"/>
          <p:cNvSpPr>
            <a:spLocks noGrp="1"/>
          </p:cNvSpPr>
          <p:nvPr>
            <p:ph sz="half" idx="12"/>
          </p:nvPr>
        </p:nvSpPr>
        <p:spPr>
          <a:xfrm>
            <a:off x="477430" y="2516622"/>
            <a:ext cx="2985961" cy="3730429"/>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9" name="Text Placeholder 2"/>
          <p:cNvSpPr>
            <a:spLocks noGrp="1"/>
          </p:cNvSpPr>
          <p:nvPr>
            <p:ph type="body" idx="13"/>
          </p:nvPr>
        </p:nvSpPr>
        <p:spPr>
          <a:xfrm>
            <a:off x="465292" y="1432290"/>
            <a:ext cx="2998099" cy="944886"/>
          </a:xfrm>
          <a:prstGeom prst="rect">
            <a:avLst/>
          </a:prstGeo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Date Placeholder 4"/>
          <p:cNvSpPr>
            <a:spLocks noGrp="1" noChangeArrowheads="1"/>
          </p:cNvSpPr>
          <p:nvPr>
            <p:ph type="dt" sz="half" idx="15"/>
          </p:nvPr>
        </p:nvSpPr>
        <p:spPr>
          <a:xfrm>
            <a:off x="628650" y="6356351"/>
            <a:ext cx="2057400" cy="365125"/>
          </a:xfrm>
          <a:prstGeom prst="rect">
            <a:avLst/>
          </a:prstGeom>
          <a:ln/>
        </p:spPr>
        <p:txBody>
          <a:bodyPr/>
          <a:lstStyle>
            <a:lvl1pPr>
              <a:defRPr/>
            </a:lvl1pPr>
          </a:lstStyle>
          <a:p>
            <a:pPr>
              <a:defRPr/>
            </a:pPr>
            <a:endParaRPr lang="en-GB" altLang="en-US"/>
          </a:p>
        </p:txBody>
      </p:sp>
      <p:sp>
        <p:nvSpPr>
          <p:cNvPr id="6" name="Rectangle 6"/>
          <p:cNvSpPr>
            <a:spLocks noGrp="1" noChangeArrowheads="1"/>
          </p:cNvSpPr>
          <p:nvPr>
            <p:ph type="sldNum" sz="quarter" idx="16"/>
          </p:nvPr>
        </p:nvSpPr>
        <p:spPr>
          <a:xfrm>
            <a:off x="6457950" y="6356351"/>
            <a:ext cx="2057400" cy="365125"/>
          </a:xfrm>
          <a:prstGeom prst="rect">
            <a:avLst/>
          </a:prstGeom>
          <a:ln/>
        </p:spPr>
        <p:txBody>
          <a:bodyPr/>
          <a:lstStyle>
            <a:lvl1pPr>
              <a:defRPr/>
            </a:lvl1pPr>
          </a:lstStyle>
          <a:p>
            <a:pPr>
              <a:defRPr/>
            </a:pPr>
            <a:fld id="{68524948-42AB-4A58-A433-F2B2D28075F3}" type="slidenum">
              <a:rPr lang="en-GB" altLang="en-US"/>
              <a:pPr>
                <a:defRPr/>
              </a:pPr>
              <a:t>‹#›</a:t>
            </a:fld>
            <a:endParaRPr lang="en-GB" altLang="en-US" sz="1400">
              <a:latin typeface="Arial" pitchFamily="34" charset="0"/>
            </a:endParaRPr>
          </a:p>
        </p:txBody>
      </p:sp>
    </p:spTree>
    <p:extLst>
      <p:ext uri="{BB962C8B-B14F-4D97-AF65-F5344CB8AC3E}">
        <p14:creationId xmlns:p14="http://schemas.microsoft.com/office/powerpoint/2010/main" val="41330936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1085850"/>
            <a:ext cx="9144000" cy="577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LOGO CE-EN-quadri.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05250" y="309563"/>
            <a:ext cx="15843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4230688" y="6669088"/>
            <a:ext cx="684212"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prstClr val="white"/>
              </a:solidFill>
            </a:endParaRPr>
          </a:p>
        </p:txBody>
      </p:sp>
    </p:spTree>
    <p:extLst>
      <p:ext uri="{BB962C8B-B14F-4D97-AF65-F5344CB8AC3E}">
        <p14:creationId xmlns:p14="http://schemas.microsoft.com/office/powerpoint/2010/main" val="126985102"/>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0816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59563" y="6145213"/>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34925" y="6442075"/>
            <a:ext cx="4333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7600" b="1">
                <a:solidFill>
                  <a:srgbClr val="FFD624"/>
                </a:solidFill>
                <a:latin typeface="Verdana" panose="020B0604030504040204" pitchFamily="34" charset="0"/>
                <a:ea typeface="MS PGothic" panose="020B0600070205080204" pitchFamily="34" charset="-128"/>
              </a:defRPr>
            </a:lvl1pPr>
            <a:lvl2pPr marL="742950" indent="-285750" eaLnBrk="0" hangingPunct="0">
              <a:defRPr sz="7600" b="1">
                <a:solidFill>
                  <a:srgbClr val="FFD624"/>
                </a:solidFill>
                <a:latin typeface="Verdana" panose="020B0604030504040204" pitchFamily="34" charset="0"/>
                <a:ea typeface="MS PGothic" panose="020B0600070205080204" pitchFamily="34" charset="-128"/>
              </a:defRPr>
            </a:lvl2pPr>
            <a:lvl3pPr marL="1143000" indent="-228600" eaLnBrk="0" hangingPunct="0">
              <a:defRPr sz="7600" b="1">
                <a:solidFill>
                  <a:srgbClr val="FFD624"/>
                </a:solidFill>
                <a:latin typeface="Verdana" panose="020B0604030504040204" pitchFamily="34" charset="0"/>
                <a:ea typeface="MS PGothic" panose="020B0600070205080204" pitchFamily="34" charset="-128"/>
              </a:defRPr>
            </a:lvl3pPr>
            <a:lvl4pPr marL="1600200" indent="-228600" eaLnBrk="0" hangingPunct="0">
              <a:defRPr sz="7600" b="1">
                <a:solidFill>
                  <a:srgbClr val="FFD624"/>
                </a:solidFill>
                <a:latin typeface="Verdana" panose="020B0604030504040204" pitchFamily="34" charset="0"/>
                <a:ea typeface="MS PGothic" panose="020B0600070205080204" pitchFamily="34" charset="-128"/>
              </a:defRPr>
            </a:lvl4pPr>
            <a:lvl5pPr marL="2057400" indent="-228600" eaLnBrk="0" hangingPunct="0">
              <a:defRPr sz="7600" b="1">
                <a:solidFill>
                  <a:srgbClr val="FFD624"/>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7600" b="1">
                <a:solidFill>
                  <a:srgbClr val="FFD624"/>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7600" b="1">
                <a:solidFill>
                  <a:srgbClr val="FFD624"/>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7600" b="1">
                <a:solidFill>
                  <a:srgbClr val="FFD624"/>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7600" b="1">
                <a:solidFill>
                  <a:srgbClr val="FFD624"/>
                </a:solidFill>
                <a:latin typeface="Verdana" panose="020B0604030504040204" pitchFamily="34" charset="0"/>
                <a:ea typeface="MS PGothic" panose="020B0600070205080204" pitchFamily="34" charset="-128"/>
              </a:defRPr>
            </a:lvl9pPr>
          </a:lstStyle>
          <a:p>
            <a:pPr eaLnBrk="1" hangingPunct="1"/>
            <a:fld id="{F716DFC4-DFDB-442A-BB3A-3CB2BC74CDC0}" type="slidenum">
              <a:rPr lang="fr-BE" altLang="en-US" sz="1000">
                <a:solidFill>
                  <a:srgbClr val="249DAA"/>
                </a:solidFill>
              </a:rPr>
              <a:pPr eaLnBrk="1" hangingPunct="1"/>
              <a:t>‹#›</a:t>
            </a:fld>
            <a:endParaRPr lang="en-GB" altLang="en-US" sz="1000">
              <a:solidFill>
                <a:srgbClr val="249DAA"/>
              </a:solidFill>
            </a:endParaRPr>
          </a:p>
        </p:txBody>
      </p:sp>
      <p:pic>
        <p:nvPicPr>
          <p:cNvPr id="5"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93713" y="6502400"/>
            <a:ext cx="477837"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457200" y="2276872"/>
            <a:ext cx="8229600" cy="3633788"/>
          </a:xfrm>
          <a:prstGeom prst="rect">
            <a:avLst/>
          </a:prstGeom>
        </p:spPr>
        <p:txBody>
          <a:bodyPr/>
          <a:lstStyle>
            <a:lvl1pPr marL="342900" indent="-342900">
              <a:buClr>
                <a:srgbClr val="0F5494"/>
              </a:buClr>
              <a:buFont typeface="Arial" pitchFamily="34" charset="0"/>
              <a:buChar char="•"/>
              <a:defRPr/>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54639132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5755054C-116B-4005-AF3F-A15087628CA6}" type="slidenum">
              <a:rPr lang="en-GB" altLang="en-US">
                <a:solidFill>
                  <a:srgbClr val="000000"/>
                </a:solidFill>
              </a:rPr>
              <a:pPr>
                <a:defRPr/>
              </a:pPr>
              <a:t>‹#›</a:t>
            </a:fld>
            <a:endParaRPr lang="en-GB" altLang="en-US" sz="1400">
              <a:solidFill>
                <a:srgbClr val="000000"/>
              </a:solidFill>
              <a:latin typeface="Arial" pitchFamily="34" charset="0"/>
            </a:endParaRPr>
          </a:p>
        </p:txBody>
      </p:sp>
    </p:spTree>
    <p:extLst>
      <p:ext uri="{BB962C8B-B14F-4D97-AF65-F5344CB8AC3E}">
        <p14:creationId xmlns:p14="http://schemas.microsoft.com/office/powerpoint/2010/main" val="32928149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7" name="Rectangle 6"/>
          <p:cNvSpPr>
            <a:spLocks noChangeArrowheads="1"/>
          </p:cNvSpPr>
          <p:nvPr/>
        </p:nvSpPr>
        <p:spPr bwMode="auto">
          <a:xfrm>
            <a:off x="0" y="971550"/>
            <a:ext cx="9180513" cy="5886450"/>
          </a:xfrm>
          <a:prstGeom prst="rect">
            <a:avLst/>
          </a:prstGeom>
          <a:solidFill>
            <a:srgbClr val="0F5494"/>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25400">
                <a:solidFill>
                  <a:srgbClr val="0F5494"/>
                </a:solidFill>
                <a:miter lim="800000"/>
                <a:headEnd/>
                <a:tailEnd/>
              </a14:hiddenLine>
            </a:ext>
          </a:extLst>
        </p:spPr>
        <p:txBody>
          <a:bodyPr anchor="ctr"/>
          <a:lstStyle>
            <a:lvl1pPr defTabSz="457200" eaLnBrk="0" hangingPunct="0">
              <a:defRPr sz="7600" b="1">
                <a:solidFill>
                  <a:srgbClr val="FFD624"/>
                </a:solidFill>
                <a:latin typeface="Verdana" pitchFamily="34" charset="0"/>
              </a:defRPr>
            </a:lvl1pPr>
            <a:lvl2pPr marL="742950" indent="-285750" defTabSz="457200" eaLnBrk="0" hangingPunct="0">
              <a:defRPr sz="7600" b="1">
                <a:solidFill>
                  <a:srgbClr val="FFD624"/>
                </a:solidFill>
                <a:latin typeface="Verdana" pitchFamily="34" charset="0"/>
              </a:defRPr>
            </a:lvl2pPr>
            <a:lvl3pPr marL="1143000" indent="-228600" defTabSz="457200" eaLnBrk="0" hangingPunct="0">
              <a:defRPr sz="7600" b="1">
                <a:solidFill>
                  <a:srgbClr val="FFD624"/>
                </a:solidFill>
                <a:latin typeface="Verdana" pitchFamily="34" charset="0"/>
              </a:defRPr>
            </a:lvl3pPr>
            <a:lvl4pPr marL="1600200" indent="-228600" defTabSz="457200" eaLnBrk="0" hangingPunct="0">
              <a:defRPr sz="7600" b="1">
                <a:solidFill>
                  <a:srgbClr val="FFD624"/>
                </a:solidFill>
                <a:latin typeface="Verdana" pitchFamily="34" charset="0"/>
              </a:defRPr>
            </a:lvl4pPr>
            <a:lvl5pPr marL="2057400" indent="-228600" defTabSz="457200" eaLnBrk="0" hangingPunct="0">
              <a:defRPr sz="7600" b="1">
                <a:solidFill>
                  <a:srgbClr val="FFD624"/>
                </a:solidFill>
                <a:latin typeface="Verdana" pitchFamily="34" charset="0"/>
              </a:defRPr>
            </a:lvl5pPr>
            <a:lvl6pPr marL="2514600" indent="-228600" defTabSz="457200" eaLnBrk="0" fontAlgn="base" hangingPunct="0">
              <a:spcBef>
                <a:spcPct val="0"/>
              </a:spcBef>
              <a:spcAft>
                <a:spcPct val="0"/>
              </a:spcAft>
              <a:defRPr sz="7600" b="1">
                <a:solidFill>
                  <a:srgbClr val="FFD624"/>
                </a:solidFill>
                <a:latin typeface="Verdana" pitchFamily="34" charset="0"/>
              </a:defRPr>
            </a:lvl6pPr>
            <a:lvl7pPr marL="2971800" indent="-228600" defTabSz="457200" eaLnBrk="0" fontAlgn="base" hangingPunct="0">
              <a:spcBef>
                <a:spcPct val="0"/>
              </a:spcBef>
              <a:spcAft>
                <a:spcPct val="0"/>
              </a:spcAft>
              <a:defRPr sz="7600" b="1">
                <a:solidFill>
                  <a:srgbClr val="FFD624"/>
                </a:solidFill>
                <a:latin typeface="Verdana" pitchFamily="34" charset="0"/>
              </a:defRPr>
            </a:lvl7pPr>
            <a:lvl8pPr marL="3429000" indent="-228600" defTabSz="457200" eaLnBrk="0" fontAlgn="base" hangingPunct="0">
              <a:spcBef>
                <a:spcPct val="0"/>
              </a:spcBef>
              <a:spcAft>
                <a:spcPct val="0"/>
              </a:spcAft>
              <a:defRPr sz="7600" b="1">
                <a:solidFill>
                  <a:srgbClr val="FFD624"/>
                </a:solidFill>
                <a:latin typeface="Verdana" pitchFamily="34" charset="0"/>
              </a:defRPr>
            </a:lvl8pPr>
            <a:lvl9pPr marL="3886200" indent="-228600" defTabSz="457200" eaLnBrk="0" fontAlgn="base" hangingPunct="0">
              <a:spcBef>
                <a:spcPct val="0"/>
              </a:spcBef>
              <a:spcAft>
                <a:spcPct val="0"/>
              </a:spcAft>
              <a:defRPr sz="7600" b="1">
                <a:solidFill>
                  <a:srgbClr val="FFD624"/>
                </a:solidFill>
                <a:latin typeface="Verdana" pitchFamily="34" charset="0"/>
              </a:defRPr>
            </a:lvl9pPr>
          </a:lstStyle>
          <a:p>
            <a:pPr algn="ctr" eaLnBrk="1" hangingPunct="1">
              <a:defRPr/>
            </a:pPr>
            <a:endParaRPr lang="en-US" altLang="en-US" sz="1800" b="0" smtClean="0">
              <a:solidFill>
                <a:srgbClr val="FFFFFF"/>
              </a:solidFill>
              <a:ea typeface="MS PGothic" pitchFamily="34" charset="-128"/>
            </a:endParaRPr>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33850" y="6437313"/>
            <a:ext cx="63023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6"/>
          <p:cNvSpPr>
            <a:spLocks noChangeArrowheads="1"/>
          </p:cNvSpPr>
          <p:nvPr/>
        </p:nvSpPr>
        <p:spPr bwMode="auto">
          <a:xfrm>
            <a:off x="457200" y="64357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defRPr/>
            </a:pPr>
            <a:endParaRPr lang="en-US" altLang="en-US" sz="900" b="0" smtClean="0">
              <a:solidFill>
                <a:srgbClr val="FFFFFF"/>
              </a:solidFill>
              <a:ea typeface="MS PGothic" pitchFamily="34" charset="-128"/>
            </a:endParaRPr>
          </a:p>
        </p:txBody>
      </p:sp>
      <p:pic>
        <p:nvPicPr>
          <p:cNvPr id="13"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36988" y="258763"/>
            <a:ext cx="14573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5"/>
          <p:cNvSpPr>
            <a:spLocks noGrp="1" noChangeArrowheads="1"/>
          </p:cNvSpPr>
          <p:nvPr>
            <p:ph type="subTitle" idx="1"/>
          </p:nvPr>
        </p:nvSpPr>
        <p:spPr>
          <a:xfrm>
            <a:off x="611188" y="1410108"/>
            <a:ext cx="8532812" cy="3258996"/>
          </a:xfrm>
          <a:prstGeom prst="rect">
            <a:avLst/>
          </a:prstGeom>
        </p:spPr>
        <p:txBody>
          <a:bodyPr lIns="91440" tIns="45720" rIns="91440" bIns="45720"/>
          <a:lstStyle>
            <a:lvl1pPr marL="0" indent="0">
              <a:buFontTx/>
              <a:buNone/>
              <a:defRPr sz="2800" b="1" i="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ctrTitle"/>
          </p:nvPr>
        </p:nvSpPr>
        <p:spPr>
          <a:xfrm>
            <a:off x="3995738" y="2565400"/>
            <a:ext cx="5040312" cy="790575"/>
          </a:xfrm>
          <a:prstGeom prst="rect">
            <a:avLst/>
          </a:prstGeom>
        </p:spPr>
        <p:txBody>
          <a:bodyPr lIns="91440" tIns="45720" rIns="91440" bIns="45720"/>
          <a:lstStyle>
            <a:lvl1pPr marL="3175">
              <a:defRPr sz="6000">
                <a:solidFill>
                  <a:srgbClr val="FFD624"/>
                </a:solidFill>
              </a:defRPr>
            </a:lvl1pPr>
          </a:lstStyle>
          <a:p>
            <a:pPr lvl="0"/>
            <a:r>
              <a:rPr lang="en-US" noProof="0" smtClean="0"/>
              <a:t>Click to edit Master title style</a:t>
            </a:r>
            <a:endParaRPr lang="en-GB" noProof="0" dirty="0" smtClean="0"/>
          </a:p>
        </p:txBody>
      </p:sp>
      <p:sp>
        <p:nvSpPr>
          <p:cNvPr id="9" name="Text Placeholder 13"/>
          <p:cNvSpPr>
            <a:spLocks noGrp="1"/>
          </p:cNvSpPr>
          <p:nvPr>
            <p:ph type="body" sz="quarter" idx="14"/>
          </p:nvPr>
        </p:nvSpPr>
        <p:spPr>
          <a:xfrm>
            <a:off x="4123637" y="4971880"/>
            <a:ext cx="4106476" cy="686121"/>
          </a:xfrm>
          <a:prstGeom prst="rect">
            <a:avLst/>
          </a:prstGeom>
        </p:spPr>
        <p:txBody>
          <a:bodyPr anchor="ctr"/>
          <a:lstStyle>
            <a:lvl1pPr marL="0" marR="0" indent="0" algn="l" defTabSz="914400" rtl="0" eaLnBrk="1" fontAlgn="base" latinLnBrk="0" hangingPunct="1">
              <a:lnSpc>
                <a:spcPct val="100000"/>
              </a:lnSpc>
              <a:spcBef>
                <a:spcPct val="0"/>
              </a:spcBef>
              <a:spcAft>
                <a:spcPct val="0"/>
              </a:spcAft>
              <a:buClrTx/>
              <a:buSzTx/>
              <a:buFontTx/>
              <a:buNone/>
              <a:tabLst/>
              <a:defRPr sz="2000" b="1" i="0">
                <a:solidFill>
                  <a:srgbClr val="FFD624"/>
                </a:solidFill>
                <a:latin typeface="Verdana" pitchFamily="34" charset="0"/>
                <a:ea typeface="Verdana" pitchFamily="34" charset="0"/>
                <a:cs typeface="Verdana" pitchFamily="34" charset="0"/>
              </a:defRPr>
            </a:lvl1pPr>
          </a:lstStyle>
          <a:p>
            <a:pPr lvl="0"/>
            <a:r>
              <a:rPr lang="en-US" smtClean="0"/>
              <a:t>Click to edit Master text styles</a:t>
            </a:r>
          </a:p>
        </p:txBody>
      </p:sp>
      <p:sp>
        <p:nvSpPr>
          <p:cNvPr id="10" name="Text Placeholder 13"/>
          <p:cNvSpPr>
            <a:spLocks noGrp="1"/>
          </p:cNvSpPr>
          <p:nvPr>
            <p:ph type="body" sz="quarter" idx="15"/>
          </p:nvPr>
        </p:nvSpPr>
        <p:spPr>
          <a:xfrm>
            <a:off x="4136080" y="5489045"/>
            <a:ext cx="4106476" cy="686121"/>
          </a:xfrm>
          <a:prstGeom prst="rect">
            <a:avLst/>
          </a:prstGeom>
        </p:spPr>
        <p:txBody>
          <a:bodyPr anchor="ctr">
            <a:noAutofit/>
          </a:bodyPr>
          <a:lstStyle>
            <a:lvl1pPr marL="0" marR="0" indent="0" algn="l" defTabSz="914400" rtl="0" eaLnBrk="1" fontAlgn="base" latinLnBrk="0" hangingPunct="1">
              <a:lnSpc>
                <a:spcPct val="100000"/>
              </a:lnSpc>
              <a:spcBef>
                <a:spcPct val="0"/>
              </a:spcBef>
              <a:spcAft>
                <a:spcPct val="0"/>
              </a:spcAft>
              <a:buClrTx/>
              <a:buSzTx/>
              <a:buFontTx/>
              <a:buNone/>
              <a:tabLst/>
              <a:defRPr sz="1400" i="0">
                <a:solidFill>
                  <a:schemeClr val="bg1"/>
                </a:solidFill>
              </a:defRPr>
            </a:lvl1pPr>
          </a:lstStyle>
          <a:p>
            <a:pPr lvl="0"/>
            <a:r>
              <a:rPr lang="en-US" smtClean="0"/>
              <a:t>Click to edit Master text styles</a:t>
            </a:r>
          </a:p>
        </p:txBody>
      </p:sp>
      <p:sp>
        <p:nvSpPr>
          <p:cNvPr id="11" name="Text Placeholder 28"/>
          <p:cNvSpPr>
            <a:spLocks noGrp="1"/>
          </p:cNvSpPr>
          <p:nvPr>
            <p:ph type="body" sz="quarter" idx="16"/>
          </p:nvPr>
        </p:nvSpPr>
        <p:spPr>
          <a:xfrm>
            <a:off x="4123637" y="3914775"/>
            <a:ext cx="4106476" cy="890415"/>
          </a:xfrm>
          <a:prstGeom prst="rect">
            <a:avLst/>
          </a:prstGeom>
        </p:spPr>
        <p:txBody>
          <a:bodyPr anchor="ctr"/>
          <a:lstStyle>
            <a:lvl1pPr marL="0" indent="0">
              <a:buFontTx/>
              <a:buNone/>
              <a:defRPr sz="2400" i="1">
                <a:solidFill>
                  <a:schemeClr val="bg1"/>
                </a:solidFill>
                <a:latin typeface="Verdana" pitchFamily="34" charset="0"/>
                <a:ea typeface="Verdana" pitchFamily="34" charset="0"/>
                <a:cs typeface="Verdana" pitchFamily="34" charset="0"/>
              </a:defRPr>
            </a:lvl1pPr>
            <a:lvl2pPr>
              <a:defRPr sz="2400" i="1">
                <a:solidFill>
                  <a:schemeClr val="bg1"/>
                </a:solidFill>
              </a:defRPr>
            </a:lvl2pPr>
            <a:lvl3pPr>
              <a:defRPr sz="2400" i="1">
                <a:solidFill>
                  <a:schemeClr val="bg1"/>
                </a:solidFill>
              </a:defRPr>
            </a:lvl3pPr>
            <a:lvl4pPr>
              <a:defRPr sz="2400" i="1">
                <a:solidFill>
                  <a:schemeClr val="bg1"/>
                </a:solidFill>
              </a:defRPr>
            </a:lvl4pPr>
            <a:lvl5pPr>
              <a:defRPr sz="2400" i="1">
                <a:solidFill>
                  <a:schemeClr val="bg1"/>
                </a:solidFill>
              </a:defRPr>
            </a:lvl5pPr>
          </a:lstStyle>
          <a:p>
            <a:pPr lvl="0"/>
            <a:r>
              <a:rPr lang="en-US" smtClean="0"/>
              <a:t>Click to edit Master text styles</a:t>
            </a:r>
          </a:p>
        </p:txBody>
      </p:sp>
      <p:sp>
        <p:nvSpPr>
          <p:cNvPr id="14" name="Rectangle 4"/>
          <p:cNvSpPr>
            <a:spLocks noGrp="1" noChangeArrowheads="1"/>
          </p:cNvSpPr>
          <p:nvPr>
            <p:ph type="dt" sz="half" idx="17"/>
          </p:nvPr>
        </p:nvSpPr>
        <p:spPr>
          <a:xfrm>
            <a:off x="6553200" y="6435725"/>
            <a:ext cx="2133600" cy="268288"/>
          </a:xfrm>
          <a:prstGeom prst="rect">
            <a:avLst/>
          </a:prstGeom>
        </p:spPr>
        <p:txBody>
          <a:bodyPr/>
          <a:lstStyle>
            <a:lvl1pPr algn="r">
              <a:defRPr b="1">
                <a:solidFill>
                  <a:schemeClr val="bg1"/>
                </a:solidFill>
              </a:defRPr>
            </a:lvl1pPr>
          </a:lstStyle>
          <a:p>
            <a:pPr>
              <a:defRPr/>
            </a:pPr>
            <a:endParaRPr lang="en-GB" altLang="en-US">
              <a:solidFill>
                <a:srgbClr val="FFFFFF"/>
              </a:solidFill>
            </a:endParaRPr>
          </a:p>
        </p:txBody>
      </p:sp>
    </p:spTree>
    <p:extLst>
      <p:ext uri="{BB962C8B-B14F-4D97-AF65-F5344CB8AC3E}">
        <p14:creationId xmlns:p14="http://schemas.microsoft.com/office/powerpoint/2010/main" val="35365445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5_Title + picture Slide">
    <p:spTree>
      <p:nvGrpSpPr>
        <p:cNvPr id="1" name=""/>
        <p:cNvGrpSpPr/>
        <p:nvPr/>
      </p:nvGrpSpPr>
      <p:grpSpPr>
        <a:xfrm>
          <a:off x="0" y="0"/>
          <a:ext cx="0" cy="0"/>
          <a:chOff x="0" y="0"/>
          <a:chExt cx="0" cy="0"/>
        </a:xfrm>
      </p:grpSpPr>
      <p:sp>
        <p:nvSpPr>
          <p:cNvPr id="8" name="Rectangle 7"/>
          <p:cNvSpPr>
            <a:spLocks noChangeArrowheads="1"/>
          </p:cNvSpPr>
          <p:nvPr/>
        </p:nvSpPr>
        <p:spPr bwMode="auto">
          <a:xfrm>
            <a:off x="0" y="971550"/>
            <a:ext cx="9144000" cy="5886450"/>
          </a:xfrm>
          <a:prstGeom prst="rect">
            <a:avLst/>
          </a:prstGeom>
          <a:solidFill>
            <a:srgbClr val="0F5494"/>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25400">
                <a:solidFill>
                  <a:srgbClr val="0F5494"/>
                </a:solidFill>
                <a:miter lim="800000"/>
                <a:headEnd/>
                <a:tailEnd/>
              </a14:hiddenLine>
            </a:ext>
          </a:extLst>
        </p:spPr>
        <p:txBody>
          <a:bodyPr anchor="ctr"/>
          <a:lstStyle>
            <a:lvl1pPr defTabSz="457200" eaLnBrk="0" hangingPunct="0">
              <a:defRPr sz="7600" b="1">
                <a:solidFill>
                  <a:srgbClr val="FFD624"/>
                </a:solidFill>
                <a:latin typeface="Verdana" pitchFamily="34" charset="0"/>
              </a:defRPr>
            </a:lvl1pPr>
            <a:lvl2pPr marL="742950" indent="-285750" defTabSz="457200" eaLnBrk="0" hangingPunct="0">
              <a:defRPr sz="7600" b="1">
                <a:solidFill>
                  <a:srgbClr val="FFD624"/>
                </a:solidFill>
                <a:latin typeface="Verdana" pitchFamily="34" charset="0"/>
              </a:defRPr>
            </a:lvl2pPr>
            <a:lvl3pPr marL="1143000" indent="-228600" defTabSz="457200" eaLnBrk="0" hangingPunct="0">
              <a:defRPr sz="7600" b="1">
                <a:solidFill>
                  <a:srgbClr val="FFD624"/>
                </a:solidFill>
                <a:latin typeface="Verdana" pitchFamily="34" charset="0"/>
              </a:defRPr>
            </a:lvl3pPr>
            <a:lvl4pPr marL="1600200" indent="-228600" defTabSz="457200" eaLnBrk="0" hangingPunct="0">
              <a:defRPr sz="7600" b="1">
                <a:solidFill>
                  <a:srgbClr val="FFD624"/>
                </a:solidFill>
                <a:latin typeface="Verdana" pitchFamily="34" charset="0"/>
              </a:defRPr>
            </a:lvl4pPr>
            <a:lvl5pPr marL="2057400" indent="-228600" defTabSz="457200" eaLnBrk="0" hangingPunct="0">
              <a:defRPr sz="7600" b="1">
                <a:solidFill>
                  <a:srgbClr val="FFD624"/>
                </a:solidFill>
                <a:latin typeface="Verdana" pitchFamily="34" charset="0"/>
              </a:defRPr>
            </a:lvl5pPr>
            <a:lvl6pPr marL="2514600" indent="-228600" defTabSz="457200" eaLnBrk="0" fontAlgn="base" hangingPunct="0">
              <a:spcBef>
                <a:spcPct val="0"/>
              </a:spcBef>
              <a:spcAft>
                <a:spcPct val="0"/>
              </a:spcAft>
              <a:defRPr sz="7600" b="1">
                <a:solidFill>
                  <a:srgbClr val="FFD624"/>
                </a:solidFill>
                <a:latin typeface="Verdana" pitchFamily="34" charset="0"/>
              </a:defRPr>
            </a:lvl6pPr>
            <a:lvl7pPr marL="2971800" indent="-228600" defTabSz="457200" eaLnBrk="0" fontAlgn="base" hangingPunct="0">
              <a:spcBef>
                <a:spcPct val="0"/>
              </a:spcBef>
              <a:spcAft>
                <a:spcPct val="0"/>
              </a:spcAft>
              <a:defRPr sz="7600" b="1">
                <a:solidFill>
                  <a:srgbClr val="FFD624"/>
                </a:solidFill>
                <a:latin typeface="Verdana" pitchFamily="34" charset="0"/>
              </a:defRPr>
            </a:lvl7pPr>
            <a:lvl8pPr marL="3429000" indent="-228600" defTabSz="457200" eaLnBrk="0" fontAlgn="base" hangingPunct="0">
              <a:spcBef>
                <a:spcPct val="0"/>
              </a:spcBef>
              <a:spcAft>
                <a:spcPct val="0"/>
              </a:spcAft>
              <a:defRPr sz="7600" b="1">
                <a:solidFill>
                  <a:srgbClr val="FFD624"/>
                </a:solidFill>
                <a:latin typeface="Verdana" pitchFamily="34" charset="0"/>
              </a:defRPr>
            </a:lvl8pPr>
            <a:lvl9pPr marL="3886200" indent="-228600" defTabSz="457200" eaLnBrk="0" fontAlgn="base" hangingPunct="0">
              <a:spcBef>
                <a:spcPct val="0"/>
              </a:spcBef>
              <a:spcAft>
                <a:spcPct val="0"/>
              </a:spcAft>
              <a:defRPr sz="7600" b="1">
                <a:solidFill>
                  <a:srgbClr val="FFD624"/>
                </a:solidFill>
                <a:latin typeface="Verdana" pitchFamily="34" charset="0"/>
              </a:defRPr>
            </a:lvl9pPr>
          </a:lstStyle>
          <a:p>
            <a:pPr algn="ctr" eaLnBrk="1" hangingPunct="1">
              <a:defRPr/>
            </a:pPr>
            <a:endParaRPr lang="en-US" altLang="en-US" sz="1800" b="0" smtClean="0">
              <a:solidFill>
                <a:srgbClr val="FFFFFF"/>
              </a:solidFill>
              <a:ea typeface="MS PGothic" pitchFamily="34" charset="-128"/>
            </a:endParaRPr>
          </a:p>
        </p:txBody>
      </p:sp>
      <p:sp>
        <p:nvSpPr>
          <p:cNvPr id="10" name="Rectangle 26"/>
          <p:cNvSpPr>
            <a:spLocks noChangeArrowheads="1"/>
          </p:cNvSpPr>
          <p:nvPr/>
        </p:nvSpPr>
        <p:spPr bwMode="auto">
          <a:xfrm>
            <a:off x="457200" y="64357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defRPr/>
            </a:pPr>
            <a:endParaRPr lang="en-US" altLang="en-US" sz="900" b="0" smtClean="0">
              <a:solidFill>
                <a:srgbClr val="FFFFFF"/>
              </a:solidFill>
              <a:ea typeface="MS PGothic" pitchFamily="34" charset="-128"/>
            </a:endParaRPr>
          </a:p>
        </p:txBody>
      </p:sp>
      <p:pic>
        <p:nvPicPr>
          <p:cNvPr id="11"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33850" y="6437313"/>
            <a:ext cx="63023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36988" y="258763"/>
            <a:ext cx="14573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2"/>
          <p:cNvSpPr>
            <a:spLocks noGrp="1"/>
          </p:cNvSpPr>
          <p:nvPr>
            <p:ph type="pic" idx="10"/>
          </p:nvPr>
        </p:nvSpPr>
        <p:spPr>
          <a:xfrm>
            <a:off x="0" y="971550"/>
            <a:ext cx="4132263" cy="5886450"/>
          </a:xfrm>
          <a:prstGeom prst="rect">
            <a:avLst/>
          </a:prstGeom>
        </p:spPr>
        <p:txBody>
          <a:bodyPr anchor="ct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
        <p:nvSpPr>
          <p:cNvPr id="3076" name="Rectangle 4"/>
          <p:cNvSpPr>
            <a:spLocks noGrp="1" noChangeArrowheads="1"/>
          </p:cNvSpPr>
          <p:nvPr>
            <p:ph type="ctrTitle"/>
          </p:nvPr>
        </p:nvSpPr>
        <p:spPr>
          <a:xfrm>
            <a:off x="4765674" y="3124200"/>
            <a:ext cx="4114715" cy="790575"/>
          </a:xfrm>
          <a:prstGeom prst="rect">
            <a:avLst/>
          </a:prstGeom>
        </p:spPr>
        <p:txBody>
          <a:bodyPr lIns="91440" tIns="45720" rIns="91440" bIns="45720"/>
          <a:lstStyle>
            <a:lvl1pPr marL="3175">
              <a:defRPr sz="6000">
                <a:solidFill>
                  <a:srgbClr val="FFD624"/>
                </a:solidFill>
              </a:defRPr>
            </a:lvl1pPr>
          </a:lstStyle>
          <a:p>
            <a:pPr lvl="0"/>
            <a:r>
              <a:rPr lang="en-US" noProof="0" smtClean="0"/>
              <a:t>Click to edit Master title style</a:t>
            </a:r>
            <a:endParaRPr lang="en-GB" noProof="0" dirty="0" smtClean="0"/>
          </a:p>
        </p:txBody>
      </p:sp>
      <p:sp>
        <p:nvSpPr>
          <p:cNvPr id="14" name="Text Placeholder 13"/>
          <p:cNvSpPr>
            <a:spLocks noGrp="1"/>
          </p:cNvSpPr>
          <p:nvPr>
            <p:ph type="body" sz="quarter" idx="11"/>
          </p:nvPr>
        </p:nvSpPr>
        <p:spPr>
          <a:xfrm>
            <a:off x="4765675" y="1375647"/>
            <a:ext cx="4106476" cy="1707418"/>
          </a:xfrm>
          <a:prstGeom prst="rect">
            <a:avLst/>
          </a:prstGeom>
          <a:noFill/>
        </p:spPr>
        <p:txBody>
          <a:bodyPr/>
          <a:lstStyle>
            <a:lvl1pPr marL="0" marR="0" indent="0" algn="l" defTabSz="914400" rtl="0" eaLnBrk="1" fontAlgn="base" latinLnBrk="0" hangingPunct="1">
              <a:lnSpc>
                <a:spcPct val="100000"/>
              </a:lnSpc>
              <a:spcBef>
                <a:spcPct val="0"/>
              </a:spcBef>
              <a:spcAft>
                <a:spcPct val="0"/>
              </a:spcAft>
              <a:buClrTx/>
              <a:buSzTx/>
              <a:buFontTx/>
              <a:buNone/>
              <a:tabLst/>
              <a:defRPr sz="3000" b="1" i="0">
                <a:solidFill>
                  <a:schemeClr val="bg1"/>
                </a:solidFill>
              </a:defRPr>
            </a:lvl1pPr>
          </a:lstStyle>
          <a:p>
            <a:pPr lvl="0"/>
            <a:r>
              <a:rPr lang="en-US" smtClean="0"/>
              <a:t>Click to edit Master text styles</a:t>
            </a:r>
          </a:p>
        </p:txBody>
      </p:sp>
      <p:sp>
        <p:nvSpPr>
          <p:cNvPr id="19" name="Text Placeholder 13"/>
          <p:cNvSpPr>
            <a:spLocks noGrp="1"/>
          </p:cNvSpPr>
          <p:nvPr>
            <p:ph type="body" sz="quarter" idx="14"/>
          </p:nvPr>
        </p:nvSpPr>
        <p:spPr>
          <a:xfrm>
            <a:off x="4765675" y="5125867"/>
            <a:ext cx="4106476" cy="686121"/>
          </a:xfrm>
          <a:prstGeom prst="rect">
            <a:avLst/>
          </a:prstGeom>
        </p:spPr>
        <p:txBody>
          <a:bodyPr anchor="ctr"/>
          <a:lstStyle>
            <a:lvl1pPr marL="0" marR="0" indent="0" algn="l" defTabSz="914400" rtl="0" eaLnBrk="1" fontAlgn="base" latinLnBrk="0" hangingPunct="1">
              <a:lnSpc>
                <a:spcPct val="100000"/>
              </a:lnSpc>
              <a:spcBef>
                <a:spcPct val="0"/>
              </a:spcBef>
              <a:spcAft>
                <a:spcPct val="0"/>
              </a:spcAft>
              <a:buClrTx/>
              <a:buSzTx/>
              <a:buFontTx/>
              <a:buNone/>
              <a:tabLst/>
              <a:defRPr sz="2000" b="1" i="0">
                <a:solidFill>
                  <a:srgbClr val="FFD624"/>
                </a:solidFill>
                <a:latin typeface="Verdana" pitchFamily="34" charset="0"/>
                <a:ea typeface="Verdana" pitchFamily="34" charset="0"/>
                <a:cs typeface="Verdana" pitchFamily="34" charset="0"/>
              </a:defRPr>
            </a:lvl1pPr>
          </a:lstStyle>
          <a:p>
            <a:pPr lvl="0"/>
            <a:r>
              <a:rPr lang="en-US" smtClean="0"/>
              <a:t>Click to edit Master text styles</a:t>
            </a:r>
          </a:p>
        </p:txBody>
      </p:sp>
      <p:sp>
        <p:nvSpPr>
          <p:cNvPr id="21" name="Text Placeholder 13"/>
          <p:cNvSpPr>
            <a:spLocks noGrp="1"/>
          </p:cNvSpPr>
          <p:nvPr>
            <p:ph type="body" sz="quarter" idx="15"/>
          </p:nvPr>
        </p:nvSpPr>
        <p:spPr>
          <a:xfrm>
            <a:off x="4778118" y="5643032"/>
            <a:ext cx="4106476" cy="686121"/>
          </a:xfrm>
          <a:prstGeom prst="rect">
            <a:avLst/>
          </a:prstGeom>
        </p:spPr>
        <p:txBody>
          <a:bodyPr anchor="ctr">
            <a:noAutofit/>
          </a:bodyPr>
          <a:lstStyle>
            <a:lvl1pPr marL="0" marR="0" indent="0" algn="l" defTabSz="914400" rtl="0" eaLnBrk="1" fontAlgn="base" latinLnBrk="0" hangingPunct="1">
              <a:lnSpc>
                <a:spcPct val="100000"/>
              </a:lnSpc>
              <a:spcBef>
                <a:spcPct val="0"/>
              </a:spcBef>
              <a:spcAft>
                <a:spcPct val="0"/>
              </a:spcAft>
              <a:buClrTx/>
              <a:buSzTx/>
              <a:buFontTx/>
              <a:buNone/>
              <a:tabLst/>
              <a:defRPr sz="1400" i="0">
                <a:solidFill>
                  <a:schemeClr val="bg1"/>
                </a:solidFill>
              </a:defRPr>
            </a:lvl1pPr>
          </a:lstStyle>
          <a:p>
            <a:pPr lvl="0"/>
            <a:r>
              <a:rPr lang="en-US" smtClean="0"/>
              <a:t>Click to edit Master text styles</a:t>
            </a:r>
          </a:p>
        </p:txBody>
      </p:sp>
      <p:sp>
        <p:nvSpPr>
          <p:cNvPr id="29" name="Text Placeholder 28"/>
          <p:cNvSpPr>
            <a:spLocks noGrp="1"/>
          </p:cNvSpPr>
          <p:nvPr>
            <p:ph type="body" sz="quarter" idx="16"/>
          </p:nvPr>
        </p:nvSpPr>
        <p:spPr>
          <a:xfrm>
            <a:off x="4765675" y="4068762"/>
            <a:ext cx="4106476" cy="890415"/>
          </a:xfrm>
          <a:prstGeom prst="rect">
            <a:avLst/>
          </a:prstGeom>
        </p:spPr>
        <p:txBody>
          <a:bodyPr anchor="ctr"/>
          <a:lstStyle>
            <a:lvl1pPr marL="0" indent="0">
              <a:buFontTx/>
              <a:buNone/>
              <a:defRPr sz="2400" i="1">
                <a:solidFill>
                  <a:schemeClr val="bg1"/>
                </a:solidFill>
                <a:latin typeface="Verdana" pitchFamily="34" charset="0"/>
                <a:ea typeface="Verdana" pitchFamily="34" charset="0"/>
                <a:cs typeface="Verdana" pitchFamily="34" charset="0"/>
              </a:defRPr>
            </a:lvl1pPr>
            <a:lvl2pPr>
              <a:defRPr sz="2400" i="1">
                <a:solidFill>
                  <a:schemeClr val="bg1"/>
                </a:solidFill>
              </a:defRPr>
            </a:lvl2pPr>
            <a:lvl3pPr>
              <a:defRPr sz="2400" i="1">
                <a:solidFill>
                  <a:schemeClr val="bg1"/>
                </a:solidFill>
              </a:defRPr>
            </a:lvl3pPr>
            <a:lvl4pPr>
              <a:defRPr sz="2400" i="1">
                <a:solidFill>
                  <a:schemeClr val="bg1"/>
                </a:solidFill>
              </a:defRPr>
            </a:lvl4pPr>
            <a:lvl5pPr>
              <a:defRPr sz="2400" i="1">
                <a:solidFill>
                  <a:schemeClr val="bg1"/>
                </a:solidFill>
              </a:defRPr>
            </a:lvl5pPr>
          </a:lstStyle>
          <a:p>
            <a:pPr lvl="0"/>
            <a:r>
              <a:rPr lang="en-US" smtClean="0"/>
              <a:t>Click to edit Master text styles</a:t>
            </a:r>
          </a:p>
        </p:txBody>
      </p:sp>
      <p:sp>
        <p:nvSpPr>
          <p:cNvPr id="13" name="Rectangle 4"/>
          <p:cNvSpPr>
            <a:spLocks noGrp="1" noChangeArrowheads="1"/>
          </p:cNvSpPr>
          <p:nvPr>
            <p:ph type="dt" sz="half" idx="17"/>
          </p:nvPr>
        </p:nvSpPr>
        <p:spPr>
          <a:xfrm>
            <a:off x="6553200" y="6435725"/>
            <a:ext cx="2133600" cy="268288"/>
          </a:xfrm>
          <a:prstGeom prst="rect">
            <a:avLst/>
          </a:prstGeom>
        </p:spPr>
        <p:txBody>
          <a:bodyPr/>
          <a:lstStyle>
            <a:lvl1pPr algn="r">
              <a:defRPr b="1">
                <a:solidFill>
                  <a:schemeClr val="bg1"/>
                </a:solidFill>
              </a:defRPr>
            </a:lvl1pPr>
          </a:lstStyle>
          <a:p>
            <a:pPr>
              <a:defRPr/>
            </a:pPr>
            <a:endParaRPr lang="en-GB" altLang="en-US">
              <a:solidFill>
                <a:srgbClr val="FFFFFF"/>
              </a:solidFill>
            </a:endParaRPr>
          </a:p>
        </p:txBody>
      </p:sp>
    </p:spTree>
    <p:extLst>
      <p:ext uri="{BB962C8B-B14F-4D97-AF65-F5344CB8AC3E}">
        <p14:creationId xmlns:p14="http://schemas.microsoft.com/office/powerpoint/2010/main" val="3757775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text + picture">
    <p:spTree>
      <p:nvGrpSpPr>
        <p:cNvPr id="1" name=""/>
        <p:cNvGrpSpPr/>
        <p:nvPr/>
      </p:nvGrpSpPr>
      <p:grpSpPr>
        <a:xfrm>
          <a:off x="0" y="0"/>
          <a:ext cx="0" cy="0"/>
          <a:chOff x="0" y="0"/>
          <a:chExt cx="0" cy="0"/>
        </a:xfrm>
      </p:grpSpPr>
      <p:sp>
        <p:nvSpPr>
          <p:cNvPr id="7" name="Picture Placeholder 2"/>
          <p:cNvSpPr>
            <a:spLocks noGrp="1"/>
          </p:cNvSpPr>
          <p:nvPr>
            <p:ph type="pic" idx="12"/>
          </p:nvPr>
        </p:nvSpPr>
        <p:spPr>
          <a:xfrm>
            <a:off x="4762501" y="971550"/>
            <a:ext cx="4381500" cy="5886450"/>
          </a:xfrm>
          <a:prstGeom prst="rect">
            <a:avLst/>
          </a:prstGeom>
        </p:spPr>
        <p:txBody>
          <a:bodyPr anchor="ct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
        <p:nvSpPr>
          <p:cNvPr id="2" name="Title 1"/>
          <p:cNvSpPr>
            <a:spLocks noGrp="1"/>
          </p:cNvSpPr>
          <p:nvPr>
            <p:ph type="title"/>
          </p:nvPr>
        </p:nvSpPr>
        <p:spPr>
          <a:xfrm>
            <a:off x="395288" y="1339850"/>
            <a:ext cx="4128160" cy="1063485"/>
          </a:xfrm>
          <a:prstGeom prst="rect">
            <a:avLst/>
          </a:prstGeom>
        </p:spPr>
        <p:txBody>
          <a:bodyPr/>
          <a:lstStyle>
            <a:lvl1pPr>
              <a:defRPr baseline="0"/>
            </a:lvl1pPr>
          </a:lstStyle>
          <a:p>
            <a:r>
              <a:rPr lang="en-US" smtClean="0"/>
              <a:t>Click to edit Master title style</a:t>
            </a:r>
            <a:endParaRPr lang="en-GB" dirty="0"/>
          </a:p>
        </p:txBody>
      </p:sp>
      <p:sp>
        <p:nvSpPr>
          <p:cNvPr id="3" name="Content Placeholder 2"/>
          <p:cNvSpPr>
            <a:spLocks noGrp="1"/>
          </p:cNvSpPr>
          <p:nvPr>
            <p:ph sz="half" idx="1"/>
          </p:nvPr>
        </p:nvSpPr>
        <p:spPr>
          <a:xfrm>
            <a:off x="461246" y="2492375"/>
            <a:ext cx="4034554" cy="3738492"/>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 name="Date Placeholder 4"/>
          <p:cNvSpPr>
            <a:spLocks noGrp="1" noChangeArrowheads="1"/>
          </p:cNvSpPr>
          <p:nvPr>
            <p:ph type="dt" sz="half" idx="13"/>
          </p:nvPr>
        </p:nvSpPr>
        <p:spPr>
          <a:xfrm>
            <a:off x="457200" y="6435725"/>
            <a:ext cx="2133600" cy="268288"/>
          </a:xfrm>
          <a:prstGeom prst="rect">
            <a:avLst/>
          </a:prstGeom>
        </p:spPr>
        <p:txBody>
          <a:bodyPr/>
          <a:lstStyle>
            <a:lvl1pPr>
              <a:defRPr/>
            </a:lvl1pPr>
          </a:lstStyle>
          <a:p>
            <a:pPr>
              <a:defRPr/>
            </a:pPr>
            <a:endParaRPr lang="en-GB" altLang="en-US">
              <a:solidFill>
                <a:srgbClr val="000000"/>
              </a:solidFill>
            </a:endParaRPr>
          </a:p>
        </p:txBody>
      </p:sp>
    </p:spTree>
    <p:extLst>
      <p:ext uri="{BB962C8B-B14F-4D97-AF65-F5344CB8AC3E}">
        <p14:creationId xmlns:p14="http://schemas.microsoft.com/office/powerpoint/2010/main" val="17987161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4651572" y="2507211"/>
            <a:ext cx="4039274" cy="3738492"/>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2" name="Title 1"/>
          <p:cNvSpPr>
            <a:spLocks noGrp="1"/>
          </p:cNvSpPr>
          <p:nvPr>
            <p:ph type="title"/>
          </p:nvPr>
        </p:nvSpPr>
        <p:spPr>
          <a:xfrm>
            <a:off x="461246" y="1339850"/>
            <a:ext cx="8237692" cy="936625"/>
          </a:xfrm>
          <a:prstGeom prst="rect">
            <a:avLst/>
          </a:prstGeom>
        </p:spPr>
        <p:txBody>
          <a:bodyPr/>
          <a:lstStyle/>
          <a:p>
            <a:r>
              <a:rPr lang="en-US" smtClean="0"/>
              <a:t>Click to edit Master title style</a:t>
            </a:r>
            <a:endParaRPr lang="en-GB" dirty="0"/>
          </a:p>
        </p:txBody>
      </p:sp>
      <p:sp>
        <p:nvSpPr>
          <p:cNvPr id="7" name="Content Placeholder 2"/>
          <p:cNvSpPr>
            <a:spLocks noGrp="1"/>
          </p:cNvSpPr>
          <p:nvPr>
            <p:ph sz="half" idx="12"/>
          </p:nvPr>
        </p:nvSpPr>
        <p:spPr>
          <a:xfrm>
            <a:off x="469338" y="2508560"/>
            <a:ext cx="4034554" cy="3738492"/>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 name="Date Placeholder 4"/>
          <p:cNvSpPr>
            <a:spLocks noGrp="1" noChangeArrowheads="1"/>
          </p:cNvSpPr>
          <p:nvPr>
            <p:ph type="dt" sz="half" idx="14"/>
          </p:nvPr>
        </p:nvSpPr>
        <p:spPr>
          <a:xfrm>
            <a:off x="457200" y="6435725"/>
            <a:ext cx="2133600" cy="268288"/>
          </a:xfrm>
          <a:prstGeom prst="rect">
            <a:avLst/>
          </a:prstGeom>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5"/>
          </p:nvPr>
        </p:nvSpPr>
        <p:spPr>
          <a:xfrm>
            <a:off x="6553200" y="6435725"/>
            <a:ext cx="2133600" cy="277813"/>
          </a:xfrm>
          <a:prstGeom prst="rect">
            <a:avLst/>
          </a:prstGeom>
          <a:ln/>
        </p:spPr>
        <p:txBody>
          <a:bodyPr/>
          <a:lstStyle>
            <a:lvl1pPr>
              <a:defRPr/>
            </a:lvl1pPr>
          </a:lstStyle>
          <a:p>
            <a:pPr>
              <a:defRPr/>
            </a:pPr>
            <a:fld id="{4D0B10B7-2F0F-4525-AC16-0BD7DEC2EB51}" type="slidenum">
              <a:rPr lang="en-GB" altLang="en-US">
                <a:solidFill>
                  <a:srgbClr val="000000"/>
                </a:solidFill>
              </a:rPr>
              <a:pPr>
                <a:defRPr/>
              </a:pPr>
              <a:t>‹#›</a:t>
            </a:fld>
            <a:endParaRPr lang="en-GB" altLang="en-US" sz="1400">
              <a:solidFill>
                <a:srgbClr val="000000"/>
              </a:solidFill>
              <a:latin typeface="Arial" pitchFamily="34" charset="0"/>
            </a:endParaRPr>
          </a:p>
        </p:txBody>
      </p:sp>
    </p:spTree>
    <p:extLst>
      <p:ext uri="{BB962C8B-B14F-4D97-AF65-F5344CB8AC3E}">
        <p14:creationId xmlns:p14="http://schemas.microsoft.com/office/powerpoint/2010/main" val="5267116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Content Placeholder 2"/>
          <p:cNvSpPr>
            <a:spLocks noGrp="1"/>
          </p:cNvSpPr>
          <p:nvPr>
            <p:ph sz="half" idx="12"/>
          </p:nvPr>
        </p:nvSpPr>
        <p:spPr>
          <a:xfrm>
            <a:off x="469338" y="3406746"/>
            <a:ext cx="4034554" cy="2840305"/>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2" name="Title 1"/>
          <p:cNvSpPr>
            <a:spLocks noGrp="1"/>
          </p:cNvSpPr>
          <p:nvPr>
            <p:ph type="title"/>
          </p:nvPr>
        </p:nvSpPr>
        <p:spPr>
          <a:xfrm>
            <a:off x="457200" y="1375155"/>
            <a:ext cx="8229600" cy="1143000"/>
          </a:xfrm>
          <a:prstGeom prst="rect">
            <a:avLst/>
          </a:prstGeo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2700367"/>
            <a:ext cx="4040188" cy="639762"/>
          </a:xfrm>
          <a:prstGeom prst="rect">
            <a:avLst/>
          </a:prstGeo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700367"/>
            <a:ext cx="4041775" cy="639762"/>
          </a:xfrm>
          <a:prstGeom prst="rect">
            <a:avLst/>
          </a:prstGeo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2"/>
          <p:cNvSpPr>
            <a:spLocks noGrp="1"/>
          </p:cNvSpPr>
          <p:nvPr>
            <p:ph sz="half" idx="13"/>
          </p:nvPr>
        </p:nvSpPr>
        <p:spPr>
          <a:xfrm>
            <a:off x="4648200" y="3413489"/>
            <a:ext cx="4034554" cy="2840305"/>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Rectangle 4"/>
          <p:cNvSpPr>
            <a:spLocks noGrp="1" noChangeArrowheads="1"/>
          </p:cNvSpPr>
          <p:nvPr>
            <p:ph type="dt" sz="half" idx="14"/>
          </p:nvPr>
        </p:nvSpPr>
        <p:spPr>
          <a:xfrm>
            <a:off x="457200" y="6435725"/>
            <a:ext cx="2133600" cy="268288"/>
          </a:xfrm>
          <a:prstGeom prst="rect">
            <a:avLst/>
          </a:prstGeom>
          <a:ln/>
        </p:spPr>
        <p:txBody>
          <a:bodyPr/>
          <a:lstStyle>
            <a:lvl1pPr>
              <a:defRPr/>
            </a:lvl1pPr>
          </a:lstStyle>
          <a:p>
            <a:pPr>
              <a:defRPr/>
            </a:pPr>
            <a:endParaRPr lang="en-GB" altLang="en-US">
              <a:solidFill>
                <a:srgbClr val="000000"/>
              </a:solidFill>
            </a:endParaRPr>
          </a:p>
        </p:txBody>
      </p:sp>
      <p:sp>
        <p:nvSpPr>
          <p:cNvPr id="8" name="Rectangle 6"/>
          <p:cNvSpPr>
            <a:spLocks noGrp="1" noChangeArrowheads="1"/>
          </p:cNvSpPr>
          <p:nvPr>
            <p:ph type="sldNum" sz="quarter" idx="15"/>
          </p:nvPr>
        </p:nvSpPr>
        <p:spPr>
          <a:xfrm>
            <a:off x="6553200" y="6435725"/>
            <a:ext cx="2133600" cy="277813"/>
          </a:xfrm>
          <a:prstGeom prst="rect">
            <a:avLst/>
          </a:prstGeom>
          <a:ln/>
        </p:spPr>
        <p:txBody>
          <a:bodyPr/>
          <a:lstStyle>
            <a:lvl1pPr>
              <a:defRPr/>
            </a:lvl1pPr>
          </a:lstStyle>
          <a:p>
            <a:pPr>
              <a:defRPr/>
            </a:pPr>
            <a:fld id="{7947235E-D23C-42D3-ACA9-23491A3B2655}" type="slidenum">
              <a:rPr lang="en-GB" altLang="en-US">
                <a:solidFill>
                  <a:srgbClr val="000000"/>
                </a:solidFill>
              </a:rPr>
              <a:pPr>
                <a:defRPr/>
              </a:pPr>
              <a:t>‹#›</a:t>
            </a:fld>
            <a:endParaRPr lang="en-GB" altLang="en-US" sz="1400">
              <a:solidFill>
                <a:srgbClr val="000000"/>
              </a:solidFill>
              <a:latin typeface="Arial" pitchFamily="34" charset="0"/>
            </a:endParaRPr>
          </a:p>
        </p:txBody>
      </p:sp>
    </p:spTree>
    <p:extLst>
      <p:ext uri="{BB962C8B-B14F-4D97-AF65-F5344CB8AC3E}">
        <p14:creationId xmlns:p14="http://schemas.microsoft.com/office/powerpoint/2010/main" val="14400268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Content Placeholder 2"/>
          <p:cNvSpPr>
            <a:spLocks noGrp="1"/>
          </p:cNvSpPr>
          <p:nvPr>
            <p:ph sz="half" idx="14"/>
          </p:nvPr>
        </p:nvSpPr>
        <p:spPr>
          <a:xfrm>
            <a:off x="3575331" y="1398572"/>
            <a:ext cx="5131699" cy="4848479"/>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Content Placeholder 2"/>
          <p:cNvSpPr>
            <a:spLocks noGrp="1"/>
          </p:cNvSpPr>
          <p:nvPr>
            <p:ph sz="half" idx="12"/>
          </p:nvPr>
        </p:nvSpPr>
        <p:spPr>
          <a:xfrm>
            <a:off x="477430" y="2516622"/>
            <a:ext cx="2985961" cy="3730429"/>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9" name="Text Placeholder 2"/>
          <p:cNvSpPr>
            <a:spLocks noGrp="1"/>
          </p:cNvSpPr>
          <p:nvPr>
            <p:ph type="body" idx="13"/>
          </p:nvPr>
        </p:nvSpPr>
        <p:spPr>
          <a:xfrm>
            <a:off x="465292" y="1432290"/>
            <a:ext cx="2998099" cy="944886"/>
          </a:xfrm>
          <a:prstGeom prst="rect">
            <a:avLst/>
          </a:prstGeo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Date Placeholder 4"/>
          <p:cNvSpPr>
            <a:spLocks noGrp="1" noChangeArrowheads="1"/>
          </p:cNvSpPr>
          <p:nvPr>
            <p:ph type="dt" sz="half" idx="15"/>
          </p:nvPr>
        </p:nvSpPr>
        <p:spPr>
          <a:xfrm>
            <a:off x="457200" y="6435725"/>
            <a:ext cx="2133600" cy="268288"/>
          </a:xfrm>
          <a:prstGeom prst="rect">
            <a:avLst/>
          </a:prstGeom>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6"/>
          </p:nvPr>
        </p:nvSpPr>
        <p:spPr>
          <a:xfrm>
            <a:off x="6553200" y="6435725"/>
            <a:ext cx="2133600" cy="277813"/>
          </a:xfrm>
          <a:prstGeom prst="rect">
            <a:avLst/>
          </a:prstGeom>
          <a:ln/>
        </p:spPr>
        <p:txBody>
          <a:bodyPr/>
          <a:lstStyle>
            <a:lvl1pPr>
              <a:defRPr/>
            </a:lvl1pPr>
          </a:lstStyle>
          <a:p>
            <a:pPr>
              <a:defRPr/>
            </a:pPr>
            <a:fld id="{491F07D4-01F9-4DBA-851E-1A1C4A8856C3}" type="slidenum">
              <a:rPr lang="en-GB" altLang="en-US">
                <a:solidFill>
                  <a:srgbClr val="000000"/>
                </a:solidFill>
              </a:rPr>
              <a:pPr>
                <a:defRPr/>
              </a:pPr>
              <a:t>‹#›</a:t>
            </a:fld>
            <a:endParaRPr lang="en-GB" altLang="en-US" sz="1400">
              <a:solidFill>
                <a:srgbClr val="000000"/>
              </a:solidFill>
              <a:latin typeface="Arial" pitchFamily="34" charset="0"/>
            </a:endParaRPr>
          </a:p>
        </p:txBody>
      </p:sp>
    </p:spTree>
    <p:extLst>
      <p:ext uri="{BB962C8B-B14F-4D97-AF65-F5344CB8AC3E}">
        <p14:creationId xmlns:p14="http://schemas.microsoft.com/office/powerpoint/2010/main" val="10635469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Rectangle 8"/>
          <p:cNvSpPr>
            <a:spLocks noChangeArrowheads="1"/>
          </p:cNvSpPr>
          <p:nvPr/>
        </p:nvSpPr>
        <p:spPr bwMode="auto">
          <a:xfrm>
            <a:off x="0" y="971550"/>
            <a:ext cx="9180513" cy="5886450"/>
          </a:xfrm>
          <a:prstGeom prst="rect">
            <a:avLst/>
          </a:prstGeom>
          <a:solidFill>
            <a:srgbClr val="0F5494"/>
          </a:solidFill>
          <a:ln>
            <a:noFill/>
          </a:ln>
          <a:effectLst>
            <a:outerShdw dist="23000" dir="5400000" rotWithShape="0">
              <a:srgbClr val="000000">
                <a:alpha val="34998"/>
              </a:srgbClr>
            </a:outerShdw>
          </a:effectLst>
          <a:extLst>
            <a:ext uri="{91240B29-F687-4F45-9708-019B960494DF}">
              <a14:hiddenLine xmlns:a14="http://schemas.microsoft.com/office/drawing/2010/main" w="25400" algn="ctr">
                <a:solidFill>
                  <a:srgbClr val="0F5494"/>
                </a:solidFill>
                <a:miter lim="800000"/>
                <a:headEnd/>
                <a:tailEnd/>
              </a14:hiddenLine>
            </a:ext>
          </a:extLst>
        </p:spPr>
        <p:txBody>
          <a:bodyPr anchor="ctr"/>
          <a:lstStyle/>
          <a:p>
            <a:pPr algn="ctr" defTabSz="457200"/>
            <a:endParaRPr lang="en-US" sz="1800" b="0" dirty="0">
              <a:solidFill>
                <a:srgbClr val="FFFFFF"/>
              </a:solidFill>
              <a:ea typeface="MS PGothic" pitchFamily="34" charset="-128"/>
            </a:endParaRPr>
          </a:p>
        </p:txBody>
      </p:sp>
      <p:pic>
        <p:nvPicPr>
          <p:cNvPr id="8" name="Picture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32263" y="6437313"/>
            <a:ext cx="633412"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6"/>
          <p:cNvSpPr>
            <a:spLocks noChangeArrowheads="1"/>
          </p:cNvSpPr>
          <p:nvPr/>
        </p:nvSpPr>
        <p:spPr bwMode="auto">
          <a:xfrm>
            <a:off x="457200" y="64357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900" b="0" dirty="0">
              <a:solidFill>
                <a:srgbClr val="FFFFFF"/>
              </a:solidFill>
              <a:ea typeface="MS PGothic" pitchFamily="34" charset="-128"/>
            </a:endParaRPr>
          </a:p>
        </p:txBody>
      </p:sp>
      <p:pic>
        <p:nvPicPr>
          <p:cNvPr id="13"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36988" y="258763"/>
            <a:ext cx="14573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5"/>
          <p:cNvSpPr>
            <a:spLocks noGrp="1" noChangeArrowheads="1"/>
          </p:cNvSpPr>
          <p:nvPr>
            <p:ph type="subTitle" idx="1"/>
          </p:nvPr>
        </p:nvSpPr>
        <p:spPr>
          <a:xfrm>
            <a:off x="611188" y="1410108"/>
            <a:ext cx="8532812" cy="3258996"/>
          </a:xfrm>
          <a:prstGeom prst="rect">
            <a:avLst/>
          </a:prstGeom>
        </p:spPr>
        <p:txBody>
          <a:bodyPr lIns="91440" tIns="45720" rIns="91440" bIns="45720"/>
          <a:lstStyle>
            <a:lvl1pPr marL="0" indent="0">
              <a:buFontTx/>
              <a:buNone/>
              <a:defRPr sz="2800" b="1" i="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ctrTitle"/>
          </p:nvPr>
        </p:nvSpPr>
        <p:spPr>
          <a:xfrm>
            <a:off x="3995738" y="2565400"/>
            <a:ext cx="5040312" cy="790575"/>
          </a:xfrm>
          <a:prstGeom prst="rect">
            <a:avLst/>
          </a:prstGeom>
        </p:spPr>
        <p:txBody>
          <a:bodyPr lIns="91440" tIns="45720" rIns="91440" bIns="45720"/>
          <a:lstStyle>
            <a:lvl1pPr marL="3175">
              <a:defRPr sz="6000">
                <a:solidFill>
                  <a:srgbClr val="FFD624"/>
                </a:solidFill>
              </a:defRPr>
            </a:lvl1pPr>
          </a:lstStyle>
          <a:p>
            <a:pPr lvl="0"/>
            <a:r>
              <a:rPr lang="en-US" noProof="0" smtClean="0"/>
              <a:t>Click to edit Master title style</a:t>
            </a:r>
            <a:endParaRPr lang="en-GB" noProof="0" dirty="0" smtClean="0"/>
          </a:p>
        </p:txBody>
      </p:sp>
      <p:sp>
        <p:nvSpPr>
          <p:cNvPr id="9" name="Text Placeholder 13"/>
          <p:cNvSpPr>
            <a:spLocks noGrp="1"/>
          </p:cNvSpPr>
          <p:nvPr>
            <p:ph type="body" sz="quarter" idx="14"/>
          </p:nvPr>
        </p:nvSpPr>
        <p:spPr>
          <a:xfrm>
            <a:off x="4123637" y="4971880"/>
            <a:ext cx="4106476" cy="686121"/>
          </a:xfrm>
          <a:prstGeom prst="rect">
            <a:avLst/>
          </a:prstGeom>
        </p:spPr>
        <p:txBody>
          <a:bodyPr anchor="ctr"/>
          <a:lstStyle>
            <a:lvl1pPr marL="0" marR="0" indent="0" algn="l" defTabSz="914400" rtl="0" eaLnBrk="1" fontAlgn="base" latinLnBrk="0" hangingPunct="1">
              <a:lnSpc>
                <a:spcPct val="100000"/>
              </a:lnSpc>
              <a:spcBef>
                <a:spcPct val="0"/>
              </a:spcBef>
              <a:spcAft>
                <a:spcPct val="0"/>
              </a:spcAft>
              <a:buClrTx/>
              <a:buSzTx/>
              <a:buFontTx/>
              <a:buNone/>
              <a:tabLst/>
              <a:defRPr sz="2000" b="1" i="0">
                <a:solidFill>
                  <a:srgbClr val="FFD624"/>
                </a:solidFill>
                <a:latin typeface="Verdana" pitchFamily="34" charset="0"/>
                <a:ea typeface="Verdana" pitchFamily="34" charset="0"/>
                <a:cs typeface="Verdana" pitchFamily="34" charset="0"/>
              </a:defRPr>
            </a:lvl1pPr>
          </a:lstStyle>
          <a:p>
            <a:pPr lvl="0"/>
            <a:r>
              <a:rPr lang="en-US" dirty="0" smtClean="0"/>
              <a:t>Click to edit Master text styles</a:t>
            </a:r>
          </a:p>
        </p:txBody>
      </p:sp>
      <p:sp>
        <p:nvSpPr>
          <p:cNvPr id="10" name="Text Placeholder 13"/>
          <p:cNvSpPr>
            <a:spLocks noGrp="1"/>
          </p:cNvSpPr>
          <p:nvPr>
            <p:ph type="body" sz="quarter" idx="15"/>
          </p:nvPr>
        </p:nvSpPr>
        <p:spPr>
          <a:xfrm>
            <a:off x="4136080" y="5489045"/>
            <a:ext cx="4106476" cy="686121"/>
          </a:xfrm>
          <a:prstGeom prst="rect">
            <a:avLst/>
          </a:prstGeom>
        </p:spPr>
        <p:txBody>
          <a:bodyPr anchor="ctr">
            <a:noAutofit/>
          </a:bodyPr>
          <a:lstStyle>
            <a:lvl1pPr marL="0" marR="0" indent="0" algn="l" defTabSz="914400" rtl="0" eaLnBrk="1" fontAlgn="base" latinLnBrk="0" hangingPunct="1">
              <a:lnSpc>
                <a:spcPct val="100000"/>
              </a:lnSpc>
              <a:spcBef>
                <a:spcPct val="0"/>
              </a:spcBef>
              <a:spcAft>
                <a:spcPct val="0"/>
              </a:spcAft>
              <a:buClrTx/>
              <a:buSzTx/>
              <a:buFontTx/>
              <a:buNone/>
              <a:tabLst/>
              <a:defRPr sz="1400" i="0">
                <a:solidFill>
                  <a:schemeClr val="bg1"/>
                </a:solidFill>
              </a:defRPr>
            </a:lvl1pPr>
          </a:lstStyle>
          <a:p>
            <a:pPr lvl="0"/>
            <a:r>
              <a:rPr lang="en-US" smtClean="0"/>
              <a:t>Click to edit Master text styles</a:t>
            </a:r>
          </a:p>
        </p:txBody>
      </p:sp>
      <p:sp>
        <p:nvSpPr>
          <p:cNvPr id="11" name="Text Placeholder 28"/>
          <p:cNvSpPr>
            <a:spLocks noGrp="1"/>
          </p:cNvSpPr>
          <p:nvPr>
            <p:ph type="body" sz="quarter" idx="16"/>
          </p:nvPr>
        </p:nvSpPr>
        <p:spPr>
          <a:xfrm>
            <a:off x="4123637" y="3914775"/>
            <a:ext cx="4106476" cy="890415"/>
          </a:xfrm>
          <a:prstGeom prst="rect">
            <a:avLst/>
          </a:prstGeom>
        </p:spPr>
        <p:txBody>
          <a:bodyPr anchor="ctr"/>
          <a:lstStyle>
            <a:lvl1pPr marL="0" indent="0">
              <a:buFontTx/>
              <a:buNone/>
              <a:defRPr sz="2400" i="1">
                <a:solidFill>
                  <a:schemeClr val="bg1"/>
                </a:solidFill>
                <a:latin typeface="Verdana" pitchFamily="34" charset="0"/>
                <a:ea typeface="Verdana" pitchFamily="34" charset="0"/>
                <a:cs typeface="Verdana" pitchFamily="34" charset="0"/>
              </a:defRPr>
            </a:lvl1pPr>
            <a:lvl2pPr>
              <a:defRPr sz="2400" i="1">
                <a:solidFill>
                  <a:schemeClr val="bg1"/>
                </a:solidFill>
              </a:defRPr>
            </a:lvl2pPr>
            <a:lvl3pPr>
              <a:defRPr sz="2400" i="1">
                <a:solidFill>
                  <a:schemeClr val="bg1"/>
                </a:solidFill>
              </a:defRPr>
            </a:lvl3pPr>
            <a:lvl4pPr>
              <a:defRPr sz="2400" i="1">
                <a:solidFill>
                  <a:schemeClr val="bg1"/>
                </a:solidFill>
              </a:defRPr>
            </a:lvl4pPr>
            <a:lvl5pPr>
              <a:defRPr sz="2400" i="1">
                <a:solidFill>
                  <a:schemeClr val="bg1"/>
                </a:solidFill>
              </a:defRPr>
            </a:lvl5pPr>
          </a:lstStyle>
          <a:p>
            <a:pPr lvl="0"/>
            <a:r>
              <a:rPr lang="en-US" smtClean="0"/>
              <a:t>Click to edit Master text styles</a:t>
            </a:r>
          </a:p>
        </p:txBody>
      </p:sp>
      <p:sp>
        <p:nvSpPr>
          <p:cNvPr id="14" name="Rectangle 4"/>
          <p:cNvSpPr>
            <a:spLocks noGrp="1" noChangeArrowheads="1"/>
          </p:cNvSpPr>
          <p:nvPr>
            <p:ph type="dt" sz="half" idx="17"/>
          </p:nvPr>
        </p:nvSpPr>
        <p:spPr>
          <a:xfrm>
            <a:off x="6553200" y="6435725"/>
            <a:ext cx="2133600" cy="268288"/>
          </a:xfrm>
          <a:prstGeom prst="rect">
            <a:avLst/>
          </a:prstGeom>
        </p:spPr>
        <p:txBody>
          <a:bodyPr/>
          <a:lstStyle>
            <a:lvl1pPr algn="r">
              <a:defRPr b="1">
                <a:solidFill>
                  <a:schemeClr val="bg1"/>
                </a:solidFill>
              </a:defRPr>
            </a:lvl1pPr>
          </a:lstStyle>
          <a:p>
            <a:pPr>
              <a:defRPr/>
            </a:pPr>
            <a:endParaRPr lang="en-GB" dirty="0">
              <a:solidFill>
                <a:srgbClr val="FFFFFF"/>
              </a:solidFill>
            </a:endParaRPr>
          </a:p>
        </p:txBody>
      </p:sp>
    </p:spTree>
    <p:extLst>
      <p:ext uri="{BB962C8B-B14F-4D97-AF65-F5344CB8AC3E}">
        <p14:creationId xmlns:p14="http://schemas.microsoft.com/office/powerpoint/2010/main" val="2429181979"/>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6_Title + picture Slide">
    <p:spTree>
      <p:nvGrpSpPr>
        <p:cNvPr id="1" name=""/>
        <p:cNvGrpSpPr/>
        <p:nvPr/>
      </p:nvGrpSpPr>
      <p:grpSpPr>
        <a:xfrm>
          <a:off x="0" y="0"/>
          <a:ext cx="0" cy="0"/>
          <a:chOff x="0" y="0"/>
          <a:chExt cx="0" cy="0"/>
        </a:xfrm>
      </p:grpSpPr>
      <p:sp>
        <p:nvSpPr>
          <p:cNvPr id="8" name="Rectangle 8"/>
          <p:cNvSpPr>
            <a:spLocks noChangeArrowheads="1"/>
          </p:cNvSpPr>
          <p:nvPr/>
        </p:nvSpPr>
        <p:spPr bwMode="auto">
          <a:xfrm>
            <a:off x="0" y="971550"/>
            <a:ext cx="9144000" cy="5886450"/>
          </a:xfrm>
          <a:prstGeom prst="rect">
            <a:avLst/>
          </a:prstGeom>
          <a:solidFill>
            <a:srgbClr val="0F5494"/>
          </a:solidFill>
          <a:ln>
            <a:noFill/>
          </a:ln>
          <a:effectLst>
            <a:outerShdw dist="23000" dir="5400000" rotWithShape="0">
              <a:srgbClr val="000000">
                <a:alpha val="34998"/>
              </a:srgbClr>
            </a:outerShdw>
          </a:effectLst>
          <a:extLst>
            <a:ext uri="{91240B29-F687-4F45-9708-019B960494DF}">
              <a14:hiddenLine xmlns:a14="http://schemas.microsoft.com/office/drawing/2010/main" w="25400" algn="ctr">
                <a:solidFill>
                  <a:srgbClr val="0F5494"/>
                </a:solidFill>
                <a:miter lim="800000"/>
                <a:headEnd/>
                <a:tailEnd/>
              </a14:hiddenLine>
            </a:ext>
          </a:extLst>
        </p:spPr>
        <p:txBody>
          <a:bodyPr anchor="ctr"/>
          <a:lstStyle/>
          <a:p>
            <a:pPr algn="ctr" defTabSz="457200"/>
            <a:endParaRPr lang="en-US" sz="1800" b="0" dirty="0">
              <a:solidFill>
                <a:srgbClr val="FFFFFF"/>
              </a:solidFill>
              <a:ea typeface="MS PGothic" pitchFamily="34" charset="-128"/>
            </a:endParaRPr>
          </a:p>
        </p:txBody>
      </p:sp>
      <p:sp>
        <p:nvSpPr>
          <p:cNvPr id="10" name="Rectangle 26"/>
          <p:cNvSpPr>
            <a:spLocks noChangeArrowheads="1"/>
          </p:cNvSpPr>
          <p:nvPr/>
        </p:nvSpPr>
        <p:spPr bwMode="auto">
          <a:xfrm>
            <a:off x="457200" y="64357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900" b="0" dirty="0">
              <a:solidFill>
                <a:srgbClr val="FFFFFF"/>
              </a:solidFill>
              <a:ea typeface="MS PGothic" pitchFamily="34" charset="-128"/>
            </a:endParaRPr>
          </a:p>
        </p:txBody>
      </p:sp>
      <p:pic>
        <p:nvPicPr>
          <p:cNvPr id="11" name="Pictur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2263" y="6437313"/>
            <a:ext cx="633412"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36988" y="258763"/>
            <a:ext cx="14573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2"/>
          <p:cNvSpPr>
            <a:spLocks noGrp="1"/>
          </p:cNvSpPr>
          <p:nvPr>
            <p:ph type="pic" idx="10"/>
          </p:nvPr>
        </p:nvSpPr>
        <p:spPr>
          <a:xfrm>
            <a:off x="0" y="971550"/>
            <a:ext cx="4132263" cy="5886450"/>
          </a:xfrm>
          <a:prstGeom prst="rect">
            <a:avLst/>
          </a:prstGeom>
        </p:spPr>
        <p:txBody>
          <a:bodyPr anchor="ct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
        <p:nvSpPr>
          <p:cNvPr id="3076" name="Rectangle 4"/>
          <p:cNvSpPr>
            <a:spLocks noGrp="1" noChangeArrowheads="1"/>
          </p:cNvSpPr>
          <p:nvPr>
            <p:ph type="ctrTitle"/>
          </p:nvPr>
        </p:nvSpPr>
        <p:spPr>
          <a:xfrm>
            <a:off x="4765674" y="3124200"/>
            <a:ext cx="4114715" cy="790575"/>
          </a:xfrm>
          <a:prstGeom prst="rect">
            <a:avLst/>
          </a:prstGeom>
        </p:spPr>
        <p:txBody>
          <a:bodyPr lIns="91440" tIns="45720" rIns="91440" bIns="45720"/>
          <a:lstStyle>
            <a:lvl1pPr marL="3175">
              <a:defRPr sz="6000">
                <a:solidFill>
                  <a:srgbClr val="FFD624"/>
                </a:solidFill>
              </a:defRPr>
            </a:lvl1pPr>
          </a:lstStyle>
          <a:p>
            <a:pPr lvl="0"/>
            <a:r>
              <a:rPr lang="en-US" noProof="0" smtClean="0"/>
              <a:t>Click to edit Master title style</a:t>
            </a:r>
            <a:endParaRPr lang="en-GB" noProof="0" dirty="0" smtClean="0"/>
          </a:p>
        </p:txBody>
      </p:sp>
      <p:sp>
        <p:nvSpPr>
          <p:cNvPr id="14" name="Text Placeholder 13"/>
          <p:cNvSpPr>
            <a:spLocks noGrp="1"/>
          </p:cNvSpPr>
          <p:nvPr>
            <p:ph type="body" sz="quarter" idx="11"/>
          </p:nvPr>
        </p:nvSpPr>
        <p:spPr>
          <a:xfrm>
            <a:off x="4765675" y="1375647"/>
            <a:ext cx="4106476" cy="1707418"/>
          </a:xfrm>
          <a:prstGeom prst="rect">
            <a:avLst/>
          </a:prstGeom>
          <a:noFill/>
        </p:spPr>
        <p:txBody>
          <a:bodyPr/>
          <a:lstStyle>
            <a:lvl1pPr marL="0" marR="0" indent="0" algn="l" defTabSz="914400" rtl="0" eaLnBrk="1" fontAlgn="base" latinLnBrk="0" hangingPunct="1">
              <a:lnSpc>
                <a:spcPct val="100000"/>
              </a:lnSpc>
              <a:spcBef>
                <a:spcPct val="0"/>
              </a:spcBef>
              <a:spcAft>
                <a:spcPct val="0"/>
              </a:spcAft>
              <a:buClrTx/>
              <a:buSzTx/>
              <a:buFontTx/>
              <a:buNone/>
              <a:tabLst/>
              <a:defRPr sz="3000" b="1" i="0">
                <a:solidFill>
                  <a:schemeClr val="bg1"/>
                </a:solidFill>
              </a:defRPr>
            </a:lvl1pPr>
          </a:lstStyle>
          <a:p>
            <a:pPr lvl="0"/>
            <a:r>
              <a:rPr lang="en-US" smtClean="0"/>
              <a:t>Click to edit Master text styles</a:t>
            </a:r>
          </a:p>
        </p:txBody>
      </p:sp>
      <p:sp>
        <p:nvSpPr>
          <p:cNvPr id="19" name="Text Placeholder 13"/>
          <p:cNvSpPr>
            <a:spLocks noGrp="1"/>
          </p:cNvSpPr>
          <p:nvPr>
            <p:ph type="body" sz="quarter" idx="14"/>
          </p:nvPr>
        </p:nvSpPr>
        <p:spPr>
          <a:xfrm>
            <a:off x="4765675" y="5125867"/>
            <a:ext cx="4106476" cy="686121"/>
          </a:xfrm>
          <a:prstGeom prst="rect">
            <a:avLst/>
          </a:prstGeom>
        </p:spPr>
        <p:txBody>
          <a:bodyPr anchor="ctr"/>
          <a:lstStyle>
            <a:lvl1pPr marL="0" marR="0" indent="0" algn="l" defTabSz="914400" rtl="0" eaLnBrk="1" fontAlgn="base" latinLnBrk="0" hangingPunct="1">
              <a:lnSpc>
                <a:spcPct val="100000"/>
              </a:lnSpc>
              <a:spcBef>
                <a:spcPct val="0"/>
              </a:spcBef>
              <a:spcAft>
                <a:spcPct val="0"/>
              </a:spcAft>
              <a:buClrTx/>
              <a:buSzTx/>
              <a:buFontTx/>
              <a:buNone/>
              <a:tabLst/>
              <a:defRPr sz="2000" b="1" i="0">
                <a:solidFill>
                  <a:srgbClr val="FFD624"/>
                </a:solidFill>
                <a:latin typeface="Verdana" pitchFamily="34" charset="0"/>
                <a:ea typeface="Verdana" pitchFamily="34" charset="0"/>
                <a:cs typeface="Verdana" pitchFamily="34" charset="0"/>
              </a:defRPr>
            </a:lvl1pPr>
          </a:lstStyle>
          <a:p>
            <a:pPr lvl="0"/>
            <a:r>
              <a:rPr lang="en-US" smtClean="0"/>
              <a:t>Click to edit Master text styles</a:t>
            </a:r>
          </a:p>
        </p:txBody>
      </p:sp>
      <p:sp>
        <p:nvSpPr>
          <p:cNvPr id="21" name="Text Placeholder 13"/>
          <p:cNvSpPr>
            <a:spLocks noGrp="1"/>
          </p:cNvSpPr>
          <p:nvPr>
            <p:ph type="body" sz="quarter" idx="15"/>
          </p:nvPr>
        </p:nvSpPr>
        <p:spPr>
          <a:xfrm>
            <a:off x="4778118" y="5643032"/>
            <a:ext cx="4106476" cy="686121"/>
          </a:xfrm>
          <a:prstGeom prst="rect">
            <a:avLst/>
          </a:prstGeom>
        </p:spPr>
        <p:txBody>
          <a:bodyPr anchor="ctr">
            <a:noAutofit/>
          </a:bodyPr>
          <a:lstStyle>
            <a:lvl1pPr marL="0" marR="0" indent="0" algn="l" defTabSz="914400" rtl="0" eaLnBrk="1" fontAlgn="base" latinLnBrk="0" hangingPunct="1">
              <a:lnSpc>
                <a:spcPct val="100000"/>
              </a:lnSpc>
              <a:spcBef>
                <a:spcPct val="0"/>
              </a:spcBef>
              <a:spcAft>
                <a:spcPct val="0"/>
              </a:spcAft>
              <a:buClrTx/>
              <a:buSzTx/>
              <a:buFontTx/>
              <a:buNone/>
              <a:tabLst/>
              <a:defRPr sz="1400" i="0">
                <a:solidFill>
                  <a:schemeClr val="bg1"/>
                </a:solidFill>
              </a:defRPr>
            </a:lvl1pPr>
          </a:lstStyle>
          <a:p>
            <a:pPr lvl="0"/>
            <a:r>
              <a:rPr lang="en-US" smtClean="0"/>
              <a:t>Click to edit Master text styles</a:t>
            </a:r>
          </a:p>
        </p:txBody>
      </p:sp>
      <p:sp>
        <p:nvSpPr>
          <p:cNvPr id="29" name="Text Placeholder 28"/>
          <p:cNvSpPr>
            <a:spLocks noGrp="1"/>
          </p:cNvSpPr>
          <p:nvPr>
            <p:ph type="body" sz="quarter" idx="16"/>
          </p:nvPr>
        </p:nvSpPr>
        <p:spPr>
          <a:xfrm>
            <a:off x="4765675" y="4068762"/>
            <a:ext cx="4106476" cy="890415"/>
          </a:xfrm>
          <a:prstGeom prst="rect">
            <a:avLst/>
          </a:prstGeom>
        </p:spPr>
        <p:txBody>
          <a:bodyPr anchor="ctr"/>
          <a:lstStyle>
            <a:lvl1pPr marL="0" indent="0">
              <a:buFontTx/>
              <a:buNone/>
              <a:defRPr sz="2400" i="1">
                <a:solidFill>
                  <a:schemeClr val="bg1"/>
                </a:solidFill>
                <a:latin typeface="Verdana" pitchFamily="34" charset="0"/>
                <a:ea typeface="Verdana" pitchFamily="34" charset="0"/>
                <a:cs typeface="Verdana" pitchFamily="34" charset="0"/>
              </a:defRPr>
            </a:lvl1pPr>
            <a:lvl2pPr>
              <a:defRPr sz="2400" i="1">
                <a:solidFill>
                  <a:schemeClr val="bg1"/>
                </a:solidFill>
              </a:defRPr>
            </a:lvl2pPr>
            <a:lvl3pPr>
              <a:defRPr sz="2400" i="1">
                <a:solidFill>
                  <a:schemeClr val="bg1"/>
                </a:solidFill>
              </a:defRPr>
            </a:lvl3pPr>
            <a:lvl4pPr>
              <a:defRPr sz="2400" i="1">
                <a:solidFill>
                  <a:schemeClr val="bg1"/>
                </a:solidFill>
              </a:defRPr>
            </a:lvl4pPr>
            <a:lvl5pPr>
              <a:defRPr sz="2400" i="1">
                <a:solidFill>
                  <a:schemeClr val="bg1"/>
                </a:solidFill>
              </a:defRPr>
            </a:lvl5pPr>
          </a:lstStyle>
          <a:p>
            <a:pPr lvl="0"/>
            <a:r>
              <a:rPr lang="en-US" smtClean="0"/>
              <a:t>Click to edit Master text styles</a:t>
            </a:r>
          </a:p>
        </p:txBody>
      </p:sp>
      <p:sp>
        <p:nvSpPr>
          <p:cNvPr id="13" name="Rectangle 4"/>
          <p:cNvSpPr>
            <a:spLocks noGrp="1" noChangeArrowheads="1"/>
          </p:cNvSpPr>
          <p:nvPr>
            <p:ph type="dt" sz="half" idx="17"/>
          </p:nvPr>
        </p:nvSpPr>
        <p:spPr>
          <a:xfrm>
            <a:off x="6553200" y="6435725"/>
            <a:ext cx="2133600" cy="268288"/>
          </a:xfrm>
          <a:prstGeom prst="rect">
            <a:avLst/>
          </a:prstGeom>
        </p:spPr>
        <p:txBody>
          <a:bodyPr/>
          <a:lstStyle>
            <a:lvl1pPr algn="r">
              <a:defRPr b="1">
                <a:solidFill>
                  <a:schemeClr val="bg1"/>
                </a:solidFill>
              </a:defRPr>
            </a:lvl1pPr>
          </a:lstStyle>
          <a:p>
            <a:pPr>
              <a:defRPr/>
            </a:pPr>
            <a:endParaRPr lang="en-GB" dirty="0">
              <a:solidFill>
                <a:srgbClr val="FFFFFF"/>
              </a:solidFill>
            </a:endParaRPr>
          </a:p>
        </p:txBody>
      </p:sp>
    </p:spTree>
    <p:extLst>
      <p:ext uri="{BB962C8B-B14F-4D97-AF65-F5344CB8AC3E}">
        <p14:creationId xmlns:p14="http://schemas.microsoft.com/office/powerpoint/2010/main" val="2266268584"/>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_text + picture">
    <p:spTree>
      <p:nvGrpSpPr>
        <p:cNvPr id="1" name=""/>
        <p:cNvGrpSpPr/>
        <p:nvPr/>
      </p:nvGrpSpPr>
      <p:grpSpPr>
        <a:xfrm>
          <a:off x="0" y="0"/>
          <a:ext cx="0" cy="0"/>
          <a:chOff x="0" y="0"/>
          <a:chExt cx="0" cy="0"/>
        </a:xfrm>
      </p:grpSpPr>
      <p:sp>
        <p:nvSpPr>
          <p:cNvPr id="7" name="Picture Placeholder 2"/>
          <p:cNvSpPr>
            <a:spLocks noGrp="1"/>
          </p:cNvSpPr>
          <p:nvPr>
            <p:ph type="pic" idx="12"/>
          </p:nvPr>
        </p:nvSpPr>
        <p:spPr>
          <a:xfrm>
            <a:off x="4762501" y="971550"/>
            <a:ext cx="4381500" cy="5886450"/>
          </a:xfrm>
          <a:prstGeom prst="rect">
            <a:avLst/>
          </a:prstGeom>
        </p:spPr>
        <p:txBody>
          <a:bodyPr anchor="ct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
        <p:nvSpPr>
          <p:cNvPr id="2" name="Title 1"/>
          <p:cNvSpPr>
            <a:spLocks noGrp="1"/>
          </p:cNvSpPr>
          <p:nvPr>
            <p:ph type="title"/>
          </p:nvPr>
        </p:nvSpPr>
        <p:spPr>
          <a:xfrm>
            <a:off x="395288" y="1339850"/>
            <a:ext cx="4128160" cy="1063485"/>
          </a:xfrm>
          <a:prstGeom prst="rect">
            <a:avLst/>
          </a:prstGeom>
        </p:spPr>
        <p:txBody>
          <a:bodyPr/>
          <a:lstStyle>
            <a:lvl1pPr>
              <a:defRPr baseline="0"/>
            </a:lvl1pPr>
          </a:lstStyle>
          <a:p>
            <a:r>
              <a:rPr lang="en-US" smtClean="0"/>
              <a:t>Click to edit Master title style</a:t>
            </a:r>
            <a:endParaRPr lang="en-GB" dirty="0"/>
          </a:p>
        </p:txBody>
      </p:sp>
      <p:sp>
        <p:nvSpPr>
          <p:cNvPr id="3" name="Content Placeholder 2"/>
          <p:cNvSpPr>
            <a:spLocks noGrp="1"/>
          </p:cNvSpPr>
          <p:nvPr>
            <p:ph sz="half" idx="1"/>
          </p:nvPr>
        </p:nvSpPr>
        <p:spPr>
          <a:xfrm>
            <a:off x="461246" y="2492375"/>
            <a:ext cx="4034554" cy="3738492"/>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 name="Date Placeholder 4"/>
          <p:cNvSpPr>
            <a:spLocks noGrp="1" noChangeArrowheads="1"/>
          </p:cNvSpPr>
          <p:nvPr>
            <p:ph type="dt" sz="half" idx="13"/>
          </p:nvPr>
        </p:nvSpPr>
        <p:spPr>
          <a:xfrm>
            <a:off x="457200" y="6435725"/>
            <a:ext cx="2133600" cy="268288"/>
          </a:xfrm>
          <a:prstGeom prst="rect">
            <a:avLst/>
          </a:prstGeom>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3416181372"/>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4651572" y="2507211"/>
            <a:ext cx="4039274" cy="3738492"/>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2" name="Title 1"/>
          <p:cNvSpPr>
            <a:spLocks noGrp="1"/>
          </p:cNvSpPr>
          <p:nvPr>
            <p:ph type="title"/>
          </p:nvPr>
        </p:nvSpPr>
        <p:spPr>
          <a:xfrm>
            <a:off x="461246" y="1339850"/>
            <a:ext cx="8237692" cy="936625"/>
          </a:xfrm>
          <a:prstGeom prst="rect">
            <a:avLst/>
          </a:prstGeom>
        </p:spPr>
        <p:txBody>
          <a:bodyPr/>
          <a:lstStyle/>
          <a:p>
            <a:r>
              <a:rPr lang="en-US" smtClean="0"/>
              <a:t>Click to edit Master title style</a:t>
            </a:r>
            <a:endParaRPr lang="en-GB" dirty="0"/>
          </a:p>
        </p:txBody>
      </p:sp>
      <p:sp>
        <p:nvSpPr>
          <p:cNvPr id="7" name="Content Placeholder 2"/>
          <p:cNvSpPr>
            <a:spLocks noGrp="1"/>
          </p:cNvSpPr>
          <p:nvPr>
            <p:ph sz="half" idx="12"/>
          </p:nvPr>
        </p:nvSpPr>
        <p:spPr>
          <a:xfrm>
            <a:off x="469338" y="2508560"/>
            <a:ext cx="4034554" cy="3738492"/>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 name="Date Placeholder 4"/>
          <p:cNvSpPr>
            <a:spLocks noGrp="1" noChangeArrowheads="1"/>
          </p:cNvSpPr>
          <p:nvPr>
            <p:ph type="dt" sz="half" idx="14"/>
          </p:nvPr>
        </p:nvSpPr>
        <p:spPr>
          <a:xfrm>
            <a:off x="457200" y="6435725"/>
            <a:ext cx="2133600" cy="268288"/>
          </a:xfrm>
          <a:prstGeom prst="rect">
            <a:avLst/>
          </a:prstGeom>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5"/>
          </p:nvPr>
        </p:nvSpPr>
        <p:spPr>
          <a:xfrm>
            <a:off x="6553200" y="6435725"/>
            <a:ext cx="2133600" cy="277813"/>
          </a:xfrm>
          <a:prstGeom prst="rect">
            <a:avLst/>
          </a:prstGeom>
          <a:ln/>
        </p:spPr>
        <p:txBody>
          <a:bodyPr/>
          <a:lstStyle>
            <a:lvl1pPr>
              <a:defRPr/>
            </a:lvl1pPr>
          </a:lstStyle>
          <a:p>
            <a:pPr>
              <a:defRPr/>
            </a:pPr>
            <a:fld id="{BBF0BF95-7AE6-4B31-A459-64ED91030625}" type="slidenum">
              <a:rPr lang="en-GB">
                <a:solidFill>
                  <a:srgbClr val="000000"/>
                </a:solidFill>
              </a:rPr>
              <a:pPr>
                <a:defRPr/>
              </a:pPr>
              <a:t>‹#›</a:t>
            </a:fld>
            <a:endParaRPr lang="en-GB" sz="1400" dirty="0">
              <a:solidFill>
                <a:srgbClr val="000000"/>
              </a:solidFill>
              <a:latin typeface="Arial" charset="0"/>
            </a:endParaRPr>
          </a:p>
        </p:txBody>
      </p:sp>
    </p:spTree>
    <p:extLst>
      <p:ext uri="{BB962C8B-B14F-4D97-AF65-F5344CB8AC3E}">
        <p14:creationId xmlns:p14="http://schemas.microsoft.com/office/powerpoint/2010/main" val="155298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368D5281-CD77-4040-B16C-B51C5EB3F542}" type="slidenum">
              <a:rPr lang="en-GB" altLang="en-US">
                <a:solidFill>
                  <a:srgbClr val="000000"/>
                </a:solidFill>
              </a:rPr>
              <a:pPr>
                <a:defRPr/>
              </a:pPr>
              <a:t>‹#›</a:t>
            </a:fld>
            <a:endParaRPr lang="en-GB" altLang="en-US" sz="1400">
              <a:solidFill>
                <a:srgbClr val="000000"/>
              </a:solidFill>
              <a:latin typeface="Arial" pitchFamily="34" charset="0"/>
            </a:endParaRPr>
          </a:p>
        </p:txBody>
      </p:sp>
    </p:spTree>
    <p:extLst>
      <p:ext uri="{BB962C8B-B14F-4D97-AF65-F5344CB8AC3E}">
        <p14:creationId xmlns:p14="http://schemas.microsoft.com/office/powerpoint/2010/main" val="106813971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9" name="Content Placeholder 2"/>
          <p:cNvSpPr>
            <a:spLocks noGrp="1"/>
          </p:cNvSpPr>
          <p:nvPr>
            <p:ph sz="half" idx="12"/>
          </p:nvPr>
        </p:nvSpPr>
        <p:spPr>
          <a:xfrm>
            <a:off x="469338" y="3406746"/>
            <a:ext cx="4034554" cy="2840305"/>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2" name="Title 1"/>
          <p:cNvSpPr>
            <a:spLocks noGrp="1"/>
          </p:cNvSpPr>
          <p:nvPr>
            <p:ph type="title"/>
          </p:nvPr>
        </p:nvSpPr>
        <p:spPr>
          <a:xfrm>
            <a:off x="457200" y="1375155"/>
            <a:ext cx="8229600" cy="1143000"/>
          </a:xfrm>
          <a:prstGeom prst="rect">
            <a:avLst/>
          </a:prstGeo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2700367"/>
            <a:ext cx="4040188" cy="639762"/>
          </a:xfrm>
          <a:prstGeom prst="rect">
            <a:avLst/>
          </a:prstGeo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700367"/>
            <a:ext cx="4041775" cy="639762"/>
          </a:xfrm>
          <a:prstGeom prst="rect">
            <a:avLst/>
          </a:prstGeo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2"/>
          <p:cNvSpPr>
            <a:spLocks noGrp="1"/>
          </p:cNvSpPr>
          <p:nvPr>
            <p:ph sz="half" idx="13"/>
          </p:nvPr>
        </p:nvSpPr>
        <p:spPr>
          <a:xfrm>
            <a:off x="4648200" y="3413489"/>
            <a:ext cx="4034554" cy="2840305"/>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Rectangle 4"/>
          <p:cNvSpPr>
            <a:spLocks noGrp="1" noChangeArrowheads="1"/>
          </p:cNvSpPr>
          <p:nvPr>
            <p:ph type="dt" sz="half" idx="14"/>
          </p:nvPr>
        </p:nvSpPr>
        <p:spPr>
          <a:xfrm>
            <a:off x="457200" y="6435725"/>
            <a:ext cx="2133600" cy="268288"/>
          </a:xfrm>
          <a:prstGeom prst="rect">
            <a:avLst/>
          </a:prstGeom>
          <a:ln/>
        </p:spPr>
        <p:txBody>
          <a:bodyPr/>
          <a:lstStyle>
            <a:lvl1pPr>
              <a:defRPr/>
            </a:lvl1pPr>
          </a:lstStyle>
          <a:p>
            <a:pPr>
              <a:defRPr/>
            </a:pPr>
            <a:endParaRPr lang="en-GB" dirty="0">
              <a:solidFill>
                <a:srgbClr val="000000"/>
              </a:solidFill>
            </a:endParaRPr>
          </a:p>
        </p:txBody>
      </p:sp>
      <p:sp>
        <p:nvSpPr>
          <p:cNvPr id="8" name="Rectangle 6"/>
          <p:cNvSpPr>
            <a:spLocks noGrp="1" noChangeArrowheads="1"/>
          </p:cNvSpPr>
          <p:nvPr>
            <p:ph type="sldNum" sz="quarter" idx="15"/>
          </p:nvPr>
        </p:nvSpPr>
        <p:spPr>
          <a:xfrm>
            <a:off x="6553200" y="6435725"/>
            <a:ext cx="2133600" cy="277813"/>
          </a:xfrm>
          <a:prstGeom prst="rect">
            <a:avLst/>
          </a:prstGeom>
          <a:ln/>
        </p:spPr>
        <p:txBody>
          <a:bodyPr/>
          <a:lstStyle>
            <a:lvl1pPr>
              <a:defRPr/>
            </a:lvl1pPr>
          </a:lstStyle>
          <a:p>
            <a:pPr>
              <a:defRPr/>
            </a:pPr>
            <a:fld id="{8194BF4B-E7EF-4D90-9FC9-2EA50110FAF7}" type="slidenum">
              <a:rPr lang="en-GB">
                <a:solidFill>
                  <a:srgbClr val="000000"/>
                </a:solidFill>
              </a:rPr>
              <a:pPr>
                <a:defRPr/>
              </a:pPr>
              <a:t>‹#›</a:t>
            </a:fld>
            <a:endParaRPr lang="en-GB" sz="1400" dirty="0">
              <a:solidFill>
                <a:srgbClr val="000000"/>
              </a:solidFill>
              <a:latin typeface="Arial" charset="0"/>
            </a:endParaRPr>
          </a:p>
        </p:txBody>
      </p:sp>
    </p:spTree>
    <p:extLst>
      <p:ext uri="{BB962C8B-B14F-4D97-AF65-F5344CB8AC3E}">
        <p14:creationId xmlns:p14="http://schemas.microsoft.com/office/powerpoint/2010/main" val="2169702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10" name="Content Placeholder 2"/>
          <p:cNvSpPr>
            <a:spLocks noGrp="1"/>
          </p:cNvSpPr>
          <p:nvPr>
            <p:ph sz="half" idx="14"/>
          </p:nvPr>
        </p:nvSpPr>
        <p:spPr>
          <a:xfrm>
            <a:off x="3575331" y="1398572"/>
            <a:ext cx="5131699" cy="4848479"/>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Content Placeholder 2"/>
          <p:cNvSpPr>
            <a:spLocks noGrp="1"/>
          </p:cNvSpPr>
          <p:nvPr>
            <p:ph sz="half" idx="12"/>
          </p:nvPr>
        </p:nvSpPr>
        <p:spPr>
          <a:xfrm>
            <a:off x="477430" y="2516622"/>
            <a:ext cx="2985961" cy="3730429"/>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9" name="Text Placeholder 2"/>
          <p:cNvSpPr>
            <a:spLocks noGrp="1"/>
          </p:cNvSpPr>
          <p:nvPr>
            <p:ph type="body" idx="13"/>
          </p:nvPr>
        </p:nvSpPr>
        <p:spPr>
          <a:xfrm>
            <a:off x="465292" y="1432290"/>
            <a:ext cx="2998099" cy="944886"/>
          </a:xfrm>
          <a:prstGeom prst="rect">
            <a:avLst/>
          </a:prstGeo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Date Placeholder 4"/>
          <p:cNvSpPr>
            <a:spLocks noGrp="1" noChangeArrowheads="1"/>
          </p:cNvSpPr>
          <p:nvPr>
            <p:ph type="dt" sz="half" idx="15"/>
          </p:nvPr>
        </p:nvSpPr>
        <p:spPr>
          <a:xfrm>
            <a:off x="457200" y="6435725"/>
            <a:ext cx="2133600" cy="268288"/>
          </a:xfrm>
          <a:prstGeom prst="rect">
            <a:avLst/>
          </a:prstGeom>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6"/>
          </p:nvPr>
        </p:nvSpPr>
        <p:spPr>
          <a:xfrm>
            <a:off x="6553200" y="6435725"/>
            <a:ext cx="2133600" cy="277813"/>
          </a:xfrm>
          <a:prstGeom prst="rect">
            <a:avLst/>
          </a:prstGeom>
          <a:ln/>
        </p:spPr>
        <p:txBody>
          <a:bodyPr/>
          <a:lstStyle>
            <a:lvl1pPr>
              <a:defRPr/>
            </a:lvl1pPr>
          </a:lstStyle>
          <a:p>
            <a:pPr>
              <a:defRPr/>
            </a:pPr>
            <a:fld id="{31133B1C-6C66-457E-AFA6-58C296B85464}" type="slidenum">
              <a:rPr lang="en-GB">
                <a:solidFill>
                  <a:srgbClr val="000000"/>
                </a:solidFill>
              </a:rPr>
              <a:pPr>
                <a:defRPr/>
              </a:pPr>
              <a:t>‹#›</a:t>
            </a:fld>
            <a:endParaRPr lang="en-GB" sz="1400" dirty="0">
              <a:solidFill>
                <a:srgbClr val="000000"/>
              </a:solidFill>
              <a:latin typeface="Arial" charset="0"/>
            </a:endParaRPr>
          </a:p>
        </p:txBody>
      </p:sp>
    </p:spTree>
    <p:extLst>
      <p:ext uri="{BB962C8B-B14F-4D97-AF65-F5344CB8AC3E}">
        <p14:creationId xmlns:p14="http://schemas.microsoft.com/office/powerpoint/2010/main" val="1122073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7" name="Freeform 5"/>
          <p:cNvSpPr>
            <a:spLocks/>
          </p:cNvSpPr>
          <p:nvPr userDrawn="1"/>
        </p:nvSpPr>
        <p:spPr bwMode="auto">
          <a:xfrm>
            <a:off x="-3175" y="1722666"/>
            <a:ext cx="9147174" cy="5135533"/>
          </a:xfrm>
          <a:custGeom>
            <a:avLst/>
            <a:gdLst>
              <a:gd name="T0" fmla="*/ 1 w 2901"/>
              <a:gd name="T1" fmla="*/ 1386 h 1386"/>
              <a:gd name="T2" fmla="*/ 2901 w 2901"/>
              <a:gd name="T3" fmla="*/ 1386 h 1386"/>
              <a:gd name="T4" fmla="*/ 2901 w 2901"/>
              <a:gd name="T5" fmla="*/ 0 h 1386"/>
              <a:gd name="T6" fmla="*/ 1540 w 2901"/>
              <a:gd name="T7" fmla="*/ 438 h 1386"/>
              <a:gd name="T8" fmla="*/ 0 w 2901"/>
              <a:gd name="T9" fmla="*/ 720 h 1386"/>
              <a:gd name="T10" fmla="*/ 1 w 2901"/>
              <a:gd name="T11" fmla="*/ 1386 h 1386"/>
              <a:gd name="connsiteX0" fmla="*/ 3 w 10350"/>
              <a:gd name="connsiteY0" fmla="*/ 10300 h 11646"/>
              <a:gd name="connsiteX1" fmla="*/ 10009 w 10350"/>
              <a:gd name="connsiteY1" fmla="*/ 11646 h 11646"/>
              <a:gd name="connsiteX2" fmla="*/ 10000 w 10350"/>
              <a:gd name="connsiteY2" fmla="*/ 300 h 11646"/>
              <a:gd name="connsiteX3" fmla="*/ 5309 w 10350"/>
              <a:gd name="connsiteY3" fmla="*/ 3460 h 11646"/>
              <a:gd name="connsiteX4" fmla="*/ 0 w 10350"/>
              <a:gd name="connsiteY4" fmla="*/ 5495 h 11646"/>
              <a:gd name="connsiteX5" fmla="*/ 3 w 10350"/>
              <a:gd name="connsiteY5" fmla="*/ 10300 h 11646"/>
              <a:gd name="connsiteX0" fmla="*/ 3 w 10952"/>
              <a:gd name="connsiteY0" fmla="*/ 11666 h 12492"/>
              <a:gd name="connsiteX1" fmla="*/ 10009 w 10952"/>
              <a:gd name="connsiteY1" fmla="*/ 11646 h 12492"/>
              <a:gd name="connsiteX2" fmla="*/ 10000 w 10952"/>
              <a:gd name="connsiteY2" fmla="*/ 300 h 12492"/>
              <a:gd name="connsiteX3" fmla="*/ 5309 w 10952"/>
              <a:gd name="connsiteY3" fmla="*/ 3460 h 12492"/>
              <a:gd name="connsiteX4" fmla="*/ 0 w 10952"/>
              <a:gd name="connsiteY4" fmla="*/ 5495 h 12492"/>
              <a:gd name="connsiteX5" fmla="*/ 3 w 10952"/>
              <a:gd name="connsiteY5" fmla="*/ 11666 h 12492"/>
              <a:gd name="connsiteX0" fmla="*/ 3 w 10952"/>
              <a:gd name="connsiteY0" fmla="*/ 11666 h 11666"/>
              <a:gd name="connsiteX1" fmla="*/ 10009 w 10952"/>
              <a:gd name="connsiteY1" fmla="*/ 11646 h 11666"/>
              <a:gd name="connsiteX2" fmla="*/ 10000 w 10952"/>
              <a:gd name="connsiteY2" fmla="*/ 300 h 11666"/>
              <a:gd name="connsiteX3" fmla="*/ 5309 w 10952"/>
              <a:gd name="connsiteY3" fmla="*/ 3460 h 11666"/>
              <a:gd name="connsiteX4" fmla="*/ 0 w 10952"/>
              <a:gd name="connsiteY4" fmla="*/ 5495 h 11666"/>
              <a:gd name="connsiteX5" fmla="*/ 3 w 10952"/>
              <a:gd name="connsiteY5" fmla="*/ 11666 h 11666"/>
              <a:gd name="connsiteX0" fmla="*/ 3 w 10748"/>
              <a:gd name="connsiteY0" fmla="*/ 11666 h 11666"/>
              <a:gd name="connsiteX1" fmla="*/ 10009 w 10748"/>
              <a:gd name="connsiteY1" fmla="*/ 11646 h 11666"/>
              <a:gd name="connsiteX2" fmla="*/ 10000 w 10748"/>
              <a:gd name="connsiteY2" fmla="*/ 300 h 11666"/>
              <a:gd name="connsiteX3" fmla="*/ 5309 w 10748"/>
              <a:gd name="connsiteY3" fmla="*/ 3460 h 11666"/>
              <a:gd name="connsiteX4" fmla="*/ 0 w 10748"/>
              <a:gd name="connsiteY4" fmla="*/ 5495 h 11666"/>
              <a:gd name="connsiteX5" fmla="*/ 3 w 10748"/>
              <a:gd name="connsiteY5" fmla="*/ 11666 h 11666"/>
              <a:gd name="connsiteX0" fmla="*/ 3 w 10009"/>
              <a:gd name="connsiteY0" fmla="*/ 11666 h 11666"/>
              <a:gd name="connsiteX1" fmla="*/ 10009 w 10009"/>
              <a:gd name="connsiteY1" fmla="*/ 11646 h 11666"/>
              <a:gd name="connsiteX2" fmla="*/ 10000 w 10009"/>
              <a:gd name="connsiteY2" fmla="*/ 300 h 11666"/>
              <a:gd name="connsiteX3" fmla="*/ 5309 w 10009"/>
              <a:gd name="connsiteY3" fmla="*/ 3460 h 11666"/>
              <a:gd name="connsiteX4" fmla="*/ 0 w 10009"/>
              <a:gd name="connsiteY4" fmla="*/ 5495 h 11666"/>
              <a:gd name="connsiteX5" fmla="*/ 3 w 10009"/>
              <a:gd name="connsiteY5" fmla="*/ 11666 h 11666"/>
              <a:gd name="connsiteX0" fmla="*/ 3 w 10000"/>
              <a:gd name="connsiteY0" fmla="*/ 11666 h 11666"/>
              <a:gd name="connsiteX1" fmla="*/ 10000 w 10000"/>
              <a:gd name="connsiteY1" fmla="*/ 11665 h 11666"/>
              <a:gd name="connsiteX2" fmla="*/ 10000 w 10000"/>
              <a:gd name="connsiteY2" fmla="*/ 300 h 11666"/>
              <a:gd name="connsiteX3" fmla="*/ 5309 w 10000"/>
              <a:gd name="connsiteY3" fmla="*/ 3460 h 11666"/>
              <a:gd name="connsiteX4" fmla="*/ 0 w 10000"/>
              <a:gd name="connsiteY4" fmla="*/ 5495 h 11666"/>
              <a:gd name="connsiteX5" fmla="*/ 3 w 10000"/>
              <a:gd name="connsiteY5" fmla="*/ 11666 h 1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666">
                <a:moveTo>
                  <a:pt x="3" y="11666"/>
                </a:moveTo>
                <a:lnTo>
                  <a:pt x="10000" y="11665"/>
                </a:lnTo>
                <a:cubicBezTo>
                  <a:pt x="9988" y="8482"/>
                  <a:pt x="10004" y="5973"/>
                  <a:pt x="10000" y="300"/>
                </a:cubicBezTo>
                <a:cubicBezTo>
                  <a:pt x="9217" y="-1064"/>
                  <a:pt x="6973" y="2609"/>
                  <a:pt x="5309" y="3460"/>
                </a:cubicBezTo>
                <a:cubicBezTo>
                  <a:pt x="3640" y="4312"/>
                  <a:pt x="0" y="5495"/>
                  <a:pt x="0" y="5495"/>
                </a:cubicBezTo>
                <a:cubicBezTo>
                  <a:pt x="1" y="7097"/>
                  <a:pt x="2" y="10064"/>
                  <a:pt x="3" y="11666"/>
                </a:cubicBezTo>
                <a:close/>
              </a:path>
            </a:pathLst>
          </a:custGeom>
          <a:gradFill>
            <a:gsLst>
              <a:gs pos="2000">
                <a:srgbClr val="FEBC30"/>
              </a:gs>
              <a:gs pos="84000">
                <a:srgbClr val="FFE62B"/>
              </a:gs>
            </a:gsLst>
            <a:lin ang="6600000" scaled="0"/>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b="0">
              <a:solidFill>
                <a:prstClr val="black"/>
              </a:solidFill>
              <a:latin typeface="Calibri"/>
              <a:ea typeface="MS PGothic" pitchFamily="34" charset="-128"/>
            </a:endParaRPr>
          </a:p>
        </p:txBody>
      </p:sp>
      <p:sp>
        <p:nvSpPr>
          <p:cNvPr id="9" name="Freeform 6"/>
          <p:cNvSpPr>
            <a:spLocks/>
          </p:cNvSpPr>
          <p:nvPr userDrawn="1"/>
        </p:nvSpPr>
        <p:spPr bwMode="auto">
          <a:xfrm>
            <a:off x="-3174" y="175155"/>
            <a:ext cx="9147174" cy="4021137"/>
          </a:xfrm>
          <a:custGeom>
            <a:avLst/>
            <a:gdLst>
              <a:gd name="T0" fmla="*/ 0 w 2898"/>
              <a:gd name="T1" fmla="*/ 1266 h 1266"/>
              <a:gd name="T2" fmla="*/ 0 w 2898"/>
              <a:gd name="T3" fmla="*/ 1148 h 1266"/>
              <a:gd name="T4" fmla="*/ 1502 w 2898"/>
              <a:gd name="T5" fmla="*/ 659 h 1266"/>
              <a:gd name="T6" fmla="*/ 2898 w 2898"/>
              <a:gd name="T7" fmla="*/ 0 h 1266"/>
              <a:gd name="T8" fmla="*/ 2898 w 2898"/>
              <a:gd name="T9" fmla="*/ 544 h 1266"/>
              <a:gd name="T10" fmla="*/ 1445 w 2898"/>
              <a:gd name="T11" fmla="*/ 1004 h 1266"/>
              <a:gd name="T12" fmla="*/ 0 w 2898"/>
              <a:gd name="T13" fmla="*/ 1266 h 1266"/>
            </a:gdLst>
            <a:ahLst/>
            <a:cxnLst>
              <a:cxn ang="0">
                <a:pos x="T0" y="T1"/>
              </a:cxn>
              <a:cxn ang="0">
                <a:pos x="T2" y="T3"/>
              </a:cxn>
              <a:cxn ang="0">
                <a:pos x="T4" y="T5"/>
              </a:cxn>
              <a:cxn ang="0">
                <a:pos x="T6" y="T7"/>
              </a:cxn>
              <a:cxn ang="0">
                <a:pos x="T8" y="T9"/>
              </a:cxn>
              <a:cxn ang="0">
                <a:pos x="T10" y="T11"/>
              </a:cxn>
              <a:cxn ang="0">
                <a:pos x="T12" y="T13"/>
              </a:cxn>
            </a:cxnLst>
            <a:rect l="0" t="0" r="r" b="b"/>
            <a:pathLst>
              <a:path w="2898" h="1266">
                <a:moveTo>
                  <a:pt x="0" y="1266"/>
                </a:moveTo>
                <a:cubicBezTo>
                  <a:pt x="0" y="1148"/>
                  <a:pt x="0" y="1148"/>
                  <a:pt x="0" y="1148"/>
                </a:cubicBezTo>
                <a:cubicBezTo>
                  <a:pt x="0" y="1148"/>
                  <a:pt x="732" y="968"/>
                  <a:pt x="1502" y="659"/>
                </a:cubicBezTo>
                <a:cubicBezTo>
                  <a:pt x="2098" y="420"/>
                  <a:pt x="2898" y="0"/>
                  <a:pt x="2898" y="0"/>
                </a:cubicBezTo>
                <a:cubicBezTo>
                  <a:pt x="2898" y="544"/>
                  <a:pt x="2898" y="544"/>
                  <a:pt x="2898" y="544"/>
                </a:cubicBezTo>
                <a:cubicBezTo>
                  <a:pt x="2898" y="544"/>
                  <a:pt x="2116" y="845"/>
                  <a:pt x="1445" y="1004"/>
                </a:cubicBezTo>
                <a:cubicBezTo>
                  <a:pt x="717" y="1177"/>
                  <a:pt x="0" y="1266"/>
                  <a:pt x="0" y="1266"/>
                </a:cubicBezTo>
                <a:close/>
              </a:path>
            </a:pathLst>
          </a:custGeom>
          <a:gradFill>
            <a:gsLst>
              <a:gs pos="21000">
                <a:srgbClr val="0073BB"/>
              </a:gs>
              <a:gs pos="65000">
                <a:srgbClr val="064DA1"/>
              </a:gs>
            </a:gsLst>
            <a:lin ang="9600000" scaled="0"/>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b="0">
              <a:solidFill>
                <a:prstClr val="black"/>
              </a:solidFill>
              <a:latin typeface="Calibri"/>
              <a:ea typeface="MS PGothic" pitchFamily="34" charset="-128"/>
            </a:endParaRPr>
          </a:p>
        </p:txBody>
      </p:sp>
      <p:sp>
        <p:nvSpPr>
          <p:cNvPr id="2" name="Title 1"/>
          <p:cNvSpPr>
            <a:spLocks noGrp="1"/>
          </p:cNvSpPr>
          <p:nvPr>
            <p:ph type="ctrTitle"/>
          </p:nvPr>
        </p:nvSpPr>
        <p:spPr>
          <a:xfrm>
            <a:off x="2421466" y="4055533"/>
            <a:ext cx="6443134" cy="855134"/>
          </a:xfrm>
          <a:prstGeom prst="rect">
            <a:avLst/>
          </a:prstGeom>
        </p:spPr>
        <p:txBody>
          <a:bodyPr anchor="t" anchorCtr="0">
            <a:normAutofit/>
          </a:bodyPr>
          <a:lstStyle>
            <a:lvl1pPr algn="l">
              <a:defRPr sz="2800" b="1">
                <a:solidFill>
                  <a:srgbClr val="014CA0"/>
                </a:solidFill>
              </a:defRPr>
            </a:lvl1pPr>
          </a:lstStyle>
          <a:p>
            <a:r>
              <a:rPr lang="en-US"/>
              <a:t>Click to edit Master title style</a:t>
            </a:r>
            <a:endParaRPr lang="en-US" dirty="0"/>
          </a:p>
        </p:txBody>
      </p:sp>
      <p:sp>
        <p:nvSpPr>
          <p:cNvPr id="3" name="Subtitle 2"/>
          <p:cNvSpPr>
            <a:spLocks noGrp="1"/>
          </p:cNvSpPr>
          <p:nvPr>
            <p:ph type="subTitle" idx="1"/>
          </p:nvPr>
        </p:nvSpPr>
        <p:spPr>
          <a:xfrm>
            <a:off x="2421466" y="4978399"/>
            <a:ext cx="6435019" cy="1600201"/>
          </a:xfrm>
          <a:prstGeom prst="rect">
            <a:avLst/>
          </a:prstGeom>
        </p:spPr>
        <p:txBody>
          <a:bodyPr>
            <a:normAutofit/>
          </a:bodyPr>
          <a:lstStyle>
            <a:lvl1pPr marL="0" indent="0" algn="l">
              <a:buNone/>
              <a:defRPr sz="2000">
                <a:solidFill>
                  <a:srgbClr val="0071B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37" name="Picture 3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39" y="579120"/>
            <a:ext cx="3597995" cy="1563463"/>
          </a:xfrm>
          <a:prstGeom prst="rect">
            <a:avLst/>
          </a:prstGeom>
        </p:spPr>
      </p:pic>
      <p:sp>
        <p:nvSpPr>
          <p:cNvPr id="8" name="Date Placeholder 3"/>
          <p:cNvSpPr txBox="1">
            <a:spLocks/>
          </p:cNvSpPr>
          <p:nvPr userDrawn="1"/>
        </p:nvSpPr>
        <p:spPr>
          <a:xfrm>
            <a:off x="716494" y="4126182"/>
            <a:ext cx="1629040" cy="365125"/>
          </a:xfrm>
          <a:prstGeom prst="rect">
            <a:avLst/>
          </a:prstGeom>
        </p:spPr>
        <p:txBody>
          <a:bodyPr vert="horz" lIns="91440" tIns="45720" rIns="91440" bIns="45720" rtlCol="0" anchor="ctr"/>
          <a:lstStyle>
            <a:defPPr>
              <a:defRPr lang="fr-FR"/>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b="0">
                <a:solidFill>
                  <a:prstClr val="white"/>
                </a:solidFill>
              </a:rPr>
              <a:t>4/19/2017</a:t>
            </a:r>
            <a:endParaRPr lang="en-US" sz="2400">
              <a:solidFill>
                <a:srgbClr val="0071BA"/>
              </a:solidFill>
            </a:endParaRPr>
          </a:p>
        </p:txBody>
      </p:sp>
      <p:sp>
        <p:nvSpPr>
          <p:cNvPr id="10" name="Date Placeholder 3"/>
          <p:cNvSpPr txBox="1">
            <a:spLocks/>
          </p:cNvSpPr>
          <p:nvPr userDrawn="1"/>
        </p:nvSpPr>
        <p:spPr>
          <a:xfrm>
            <a:off x="2214563" y="4130416"/>
            <a:ext cx="271198" cy="365125"/>
          </a:xfrm>
          <a:prstGeom prst="rect">
            <a:avLst/>
          </a:prstGeom>
        </p:spPr>
        <p:txBody>
          <a:bodyPr vert="horz" lIns="91440" tIns="45720" rIns="91440" bIns="45720" rtlCol="0" anchor="ctr"/>
          <a:lstStyle>
            <a:defPPr>
              <a:defRPr lang="fr-FR"/>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a:solidFill>
                  <a:srgbClr val="0071BA"/>
                </a:solidFill>
              </a:rPr>
              <a:t>l</a:t>
            </a:r>
          </a:p>
        </p:txBody>
      </p:sp>
    </p:spTree>
    <p:extLst>
      <p:ext uri="{BB962C8B-B14F-4D97-AF65-F5344CB8AC3E}">
        <p14:creationId xmlns:p14="http://schemas.microsoft.com/office/powerpoint/2010/main" val="17470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5288" y="1339850"/>
            <a:ext cx="8229600" cy="936625"/>
          </a:xfrm>
          <a:prstGeom prst="rect">
            <a:avLst/>
          </a:prstGeom>
        </p:spPr>
        <p:txBody>
          <a:bodyPr>
            <a:normAutofit/>
          </a:bodyPr>
          <a:lstStyle>
            <a:lvl1pPr>
              <a:defRPr lang="en-US" sz="2800" kern="1200" dirty="0">
                <a:solidFill>
                  <a:srgbClr val="064DA2"/>
                </a:solidFill>
                <a:latin typeface="Calibri Light" panose="020F0302020204030204" pitchFamily="34" charset="0"/>
                <a:ea typeface="+mj-ea"/>
                <a:cs typeface="+mj-cs"/>
              </a:defRPr>
            </a:lvl1pPr>
          </a:lstStyle>
          <a:p>
            <a:r>
              <a:rPr lang="en-US" dirty="0"/>
              <a:t>CLICK TO EDIT MASTER TITLE STYLE</a:t>
            </a:r>
          </a:p>
        </p:txBody>
      </p:sp>
      <p:sp>
        <p:nvSpPr>
          <p:cNvPr id="3" name="Content Placeholder 2"/>
          <p:cNvSpPr>
            <a:spLocks noGrp="1"/>
          </p:cNvSpPr>
          <p:nvPr>
            <p:ph idx="1"/>
          </p:nvPr>
        </p:nvSpPr>
        <p:spPr>
          <a:xfrm>
            <a:off x="222250" y="1600199"/>
            <a:ext cx="8591550" cy="397933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435725"/>
            <a:ext cx="2133600" cy="268288"/>
          </a:xfrm>
          <a:prstGeom prst="rect">
            <a:avLst/>
          </a:prstGeom>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592667" y="6280151"/>
            <a:ext cx="2929466" cy="365125"/>
          </a:xfrm>
          <a:prstGeom prst="rect">
            <a:avLst/>
          </a:prstGeom>
        </p:spPr>
        <p:txBody>
          <a:bodyPr/>
          <a:lstStyle/>
          <a:p>
            <a:endParaRPr lang="en-US" smtClean="0">
              <a:solidFill>
                <a:prstClr val="black">
                  <a:tint val="75000"/>
                </a:prstClr>
              </a:solidFill>
              <a:ea typeface="MS PGothic" pitchFamily="34" charset="-128"/>
            </a:endParaRPr>
          </a:p>
        </p:txBody>
      </p:sp>
      <p:sp>
        <p:nvSpPr>
          <p:cNvPr id="6" name="Slide Number Placeholder 5"/>
          <p:cNvSpPr>
            <a:spLocks noGrp="1"/>
          </p:cNvSpPr>
          <p:nvPr>
            <p:ph type="sldNum" sz="quarter" idx="12"/>
          </p:nvPr>
        </p:nvSpPr>
        <p:spPr>
          <a:xfrm>
            <a:off x="6553200" y="6435725"/>
            <a:ext cx="2133600" cy="277813"/>
          </a:xfrm>
          <a:prstGeom prst="rect">
            <a:avLst/>
          </a:prstGeom>
        </p:spPr>
        <p:txBody>
          <a:bodyPr/>
          <a:lstStyle/>
          <a:p>
            <a:fld id="{4AE69CC4-ECEA-480D-BE49-34B632533102}"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p:nvPr>
        </p:nvSpPr>
        <p:spPr>
          <a:xfrm>
            <a:off x="236537" y="1201738"/>
            <a:ext cx="8585729" cy="279400"/>
          </a:xfrm>
          <a:prstGeom prst="rect">
            <a:avLst/>
          </a:prstGeom>
        </p:spPr>
        <p:txBody>
          <a:bodyPr/>
          <a:lstStyle>
            <a:lvl1pPr marL="0" indent="0">
              <a:buNone/>
              <a:defRPr b="1">
                <a:solidFill>
                  <a:schemeClr val="bg1">
                    <a:lumMod val="50000"/>
                  </a:schemeClr>
                </a:solidFill>
              </a:defRPr>
            </a:lvl1pPr>
            <a:lvl2pPr marL="184150" indent="0">
              <a:buNone/>
              <a:defRPr b="1">
                <a:solidFill>
                  <a:schemeClr val="bg1">
                    <a:lumMod val="50000"/>
                  </a:schemeClr>
                </a:solidFill>
              </a:defRPr>
            </a:lvl2pPr>
            <a:lvl3pPr marL="369888" indent="0">
              <a:buNone/>
              <a:defRPr b="1">
                <a:solidFill>
                  <a:schemeClr val="bg1">
                    <a:lumMod val="50000"/>
                  </a:schemeClr>
                </a:solidFill>
              </a:defRPr>
            </a:lvl3pPr>
            <a:lvl4pPr marL="1028700" indent="0">
              <a:buNone/>
              <a:defRPr b="1">
                <a:solidFill>
                  <a:schemeClr val="bg1">
                    <a:lumMod val="50000"/>
                  </a:schemeClr>
                </a:solidFill>
              </a:defRPr>
            </a:lvl4pPr>
            <a:lvl5pPr marL="1371600" indent="0">
              <a:buNone/>
              <a:defRPr b="1">
                <a:solidFill>
                  <a:schemeClr val="bg1">
                    <a:lumMod val="50000"/>
                  </a:schemeClr>
                </a:solidFill>
              </a:defRPr>
            </a:lvl5pPr>
          </a:lstStyle>
          <a:p>
            <a:pPr lvl="0"/>
            <a:r>
              <a:rPr lang="en-US"/>
              <a:t>Click to edit Master text styles</a:t>
            </a:r>
          </a:p>
        </p:txBody>
      </p:sp>
    </p:spTree>
    <p:extLst>
      <p:ext uri="{BB962C8B-B14F-4D97-AF65-F5344CB8AC3E}">
        <p14:creationId xmlns:p14="http://schemas.microsoft.com/office/powerpoint/2010/main" val="42293293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7" name="Freeform 5"/>
          <p:cNvSpPr>
            <a:spLocks/>
          </p:cNvSpPr>
          <p:nvPr userDrawn="1"/>
        </p:nvSpPr>
        <p:spPr bwMode="auto">
          <a:xfrm flipH="1">
            <a:off x="-3175" y="1722666"/>
            <a:ext cx="9147174" cy="5135533"/>
          </a:xfrm>
          <a:custGeom>
            <a:avLst/>
            <a:gdLst>
              <a:gd name="T0" fmla="*/ 1 w 2901"/>
              <a:gd name="T1" fmla="*/ 1386 h 1386"/>
              <a:gd name="T2" fmla="*/ 2901 w 2901"/>
              <a:gd name="T3" fmla="*/ 1386 h 1386"/>
              <a:gd name="T4" fmla="*/ 2901 w 2901"/>
              <a:gd name="T5" fmla="*/ 0 h 1386"/>
              <a:gd name="T6" fmla="*/ 1540 w 2901"/>
              <a:gd name="T7" fmla="*/ 438 h 1386"/>
              <a:gd name="T8" fmla="*/ 0 w 2901"/>
              <a:gd name="T9" fmla="*/ 720 h 1386"/>
              <a:gd name="T10" fmla="*/ 1 w 2901"/>
              <a:gd name="T11" fmla="*/ 1386 h 1386"/>
              <a:gd name="connsiteX0" fmla="*/ 3 w 10350"/>
              <a:gd name="connsiteY0" fmla="*/ 10300 h 11646"/>
              <a:gd name="connsiteX1" fmla="*/ 10009 w 10350"/>
              <a:gd name="connsiteY1" fmla="*/ 11646 h 11646"/>
              <a:gd name="connsiteX2" fmla="*/ 10000 w 10350"/>
              <a:gd name="connsiteY2" fmla="*/ 300 h 11646"/>
              <a:gd name="connsiteX3" fmla="*/ 5309 w 10350"/>
              <a:gd name="connsiteY3" fmla="*/ 3460 h 11646"/>
              <a:gd name="connsiteX4" fmla="*/ 0 w 10350"/>
              <a:gd name="connsiteY4" fmla="*/ 5495 h 11646"/>
              <a:gd name="connsiteX5" fmla="*/ 3 w 10350"/>
              <a:gd name="connsiteY5" fmla="*/ 10300 h 11646"/>
              <a:gd name="connsiteX0" fmla="*/ 3 w 10952"/>
              <a:gd name="connsiteY0" fmla="*/ 11666 h 12492"/>
              <a:gd name="connsiteX1" fmla="*/ 10009 w 10952"/>
              <a:gd name="connsiteY1" fmla="*/ 11646 h 12492"/>
              <a:gd name="connsiteX2" fmla="*/ 10000 w 10952"/>
              <a:gd name="connsiteY2" fmla="*/ 300 h 12492"/>
              <a:gd name="connsiteX3" fmla="*/ 5309 w 10952"/>
              <a:gd name="connsiteY3" fmla="*/ 3460 h 12492"/>
              <a:gd name="connsiteX4" fmla="*/ 0 w 10952"/>
              <a:gd name="connsiteY4" fmla="*/ 5495 h 12492"/>
              <a:gd name="connsiteX5" fmla="*/ 3 w 10952"/>
              <a:gd name="connsiteY5" fmla="*/ 11666 h 12492"/>
              <a:gd name="connsiteX0" fmla="*/ 3 w 10952"/>
              <a:gd name="connsiteY0" fmla="*/ 11666 h 11666"/>
              <a:gd name="connsiteX1" fmla="*/ 10009 w 10952"/>
              <a:gd name="connsiteY1" fmla="*/ 11646 h 11666"/>
              <a:gd name="connsiteX2" fmla="*/ 10000 w 10952"/>
              <a:gd name="connsiteY2" fmla="*/ 300 h 11666"/>
              <a:gd name="connsiteX3" fmla="*/ 5309 w 10952"/>
              <a:gd name="connsiteY3" fmla="*/ 3460 h 11666"/>
              <a:gd name="connsiteX4" fmla="*/ 0 w 10952"/>
              <a:gd name="connsiteY4" fmla="*/ 5495 h 11666"/>
              <a:gd name="connsiteX5" fmla="*/ 3 w 10952"/>
              <a:gd name="connsiteY5" fmla="*/ 11666 h 11666"/>
              <a:gd name="connsiteX0" fmla="*/ 3 w 10748"/>
              <a:gd name="connsiteY0" fmla="*/ 11666 h 11666"/>
              <a:gd name="connsiteX1" fmla="*/ 10009 w 10748"/>
              <a:gd name="connsiteY1" fmla="*/ 11646 h 11666"/>
              <a:gd name="connsiteX2" fmla="*/ 10000 w 10748"/>
              <a:gd name="connsiteY2" fmla="*/ 300 h 11666"/>
              <a:gd name="connsiteX3" fmla="*/ 5309 w 10748"/>
              <a:gd name="connsiteY3" fmla="*/ 3460 h 11666"/>
              <a:gd name="connsiteX4" fmla="*/ 0 w 10748"/>
              <a:gd name="connsiteY4" fmla="*/ 5495 h 11666"/>
              <a:gd name="connsiteX5" fmla="*/ 3 w 10748"/>
              <a:gd name="connsiteY5" fmla="*/ 11666 h 11666"/>
              <a:gd name="connsiteX0" fmla="*/ 3 w 10009"/>
              <a:gd name="connsiteY0" fmla="*/ 11666 h 11666"/>
              <a:gd name="connsiteX1" fmla="*/ 10009 w 10009"/>
              <a:gd name="connsiteY1" fmla="*/ 11646 h 11666"/>
              <a:gd name="connsiteX2" fmla="*/ 10000 w 10009"/>
              <a:gd name="connsiteY2" fmla="*/ 300 h 11666"/>
              <a:gd name="connsiteX3" fmla="*/ 5309 w 10009"/>
              <a:gd name="connsiteY3" fmla="*/ 3460 h 11666"/>
              <a:gd name="connsiteX4" fmla="*/ 0 w 10009"/>
              <a:gd name="connsiteY4" fmla="*/ 5495 h 11666"/>
              <a:gd name="connsiteX5" fmla="*/ 3 w 10009"/>
              <a:gd name="connsiteY5" fmla="*/ 11666 h 11666"/>
              <a:gd name="connsiteX0" fmla="*/ 3 w 10000"/>
              <a:gd name="connsiteY0" fmla="*/ 11666 h 11666"/>
              <a:gd name="connsiteX1" fmla="*/ 10000 w 10000"/>
              <a:gd name="connsiteY1" fmla="*/ 11665 h 11666"/>
              <a:gd name="connsiteX2" fmla="*/ 10000 w 10000"/>
              <a:gd name="connsiteY2" fmla="*/ 300 h 11666"/>
              <a:gd name="connsiteX3" fmla="*/ 5309 w 10000"/>
              <a:gd name="connsiteY3" fmla="*/ 3460 h 11666"/>
              <a:gd name="connsiteX4" fmla="*/ 0 w 10000"/>
              <a:gd name="connsiteY4" fmla="*/ 5495 h 11666"/>
              <a:gd name="connsiteX5" fmla="*/ 3 w 10000"/>
              <a:gd name="connsiteY5" fmla="*/ 11666 h 1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1666">
                <a:moveTo>
                  <a:pt x="3" y="11666"/>
                </a:moveTo>
                <a:lnTo>
                  <a:pt x="10000" y="11665"/>
                </a:lnTo>
                <a:cubicBezTo>
                  <a:pt x="9988" y="8482"/>
                  <a:pt x="10004" y="5973"/>
                  <a:pt x="10000" y="300"/>
                </a:cubicBezTo>
                <a:cubicBezTo>
                  <a:pt x="9217" y="-1064"/>
                  <a:pt x="6973" y="2609"/>
                  <a:pt x="5309" y="3460"/>
                </a:cubicBezTo>
                <a:cubicBezTo>
                  <a:pt x="3640" y="4312"/>
                  <a:pt x="0" y="5495"/>
                  <a:pt x="0" y="5495"/>
                </a:cubicBezTo>
                <a:cubicBezTo>
                  <a:pt x="1" y="7097"/>
                  <a:pt x="2" y="10064"/>
                  <a:pt x="3" y="11666"/>
                </a:cubicBezTo>
                <a:close/>
              </a:path>
            </a:pathLst>
          </a:custGeom>
          <a:gradFill>
            <a:gsLst>
              <a:gs pos="2000">
                <a:srgbClr val="FEBC30"/>
              </a:gs>
              <a:gs pos="84000">
                <a:srgbClr val="FFE62B"/>
              </a:gs>
            </a:gsLst>
            <a:lin ang="6600000" scaled="0"/>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b="0">
              <a:solidFill>
                <a:prstClr val="black"/>
              </a:solidFill>
              <a:latin typeface="Calibri"/>
              <a:ea typeface="MS PGothic" pitchFamily="34" charset="-128"/>
            </a:endParaRPr>
          </a:p>
        </p:txBody>
      </p:sp>
      <p:sp>
        <p:nvSpPr>
          <p:cNvPr id="9" name="Freeform 6"/>
          <p:cNvSpPr>
            <a:spLocks/>
          </p:cNvSpPr>
          <p:nvPr userDrawn="1"/>
        </p:nvSpPr>
        <p:spPr bwMode="auto">
          <a:xfrm flipH="1">
            <a:off x="-3174" y="175155"/>
            <a:ext cx="9147174" cy="4021137"/>
          </a:xfrm>
          <a:custGeom>
            <a:avLst/>
            <a:gdLst>
              <a:gd name="T0" fmla="*/ 0 w 2898"/>
              <a:gd name="T1" fmla="*/ 1266 h 1266"/>
              <a:gd name="T2" fmla="*/ 0 w 2898"/>
              <a:gd name="T3" fmla="*/ 1148 h 1266"/>
              <a:gd name="T4" fmla="*/ 1502 w 2898"/>
              <a:gd name="T5" fmla="*/ 659 h 1266"/>
              <a:gd name="T6" fmla="*/ 2898 w 2898"/>
              <a:gd name="T7" fmla="*/ 0 h 1266"/>
              <a:gd name="T8" fmla="*/ 2898 w 2898"/>
              <a:gd name="T9" fmla="*/ 544 h 1266"/>
              <a:gd name="T10" fmla="*/ 1445 w 2898"/>
              <a:gd name="T11" fmla="*/ 1004 h 1266"/>
              <a:gd name="T12" fmla="*/ 0 w 2898"/>
              <a:gd name="T13" fmla="*/ 1266 h 1266"/>
            </a:gdLst>
            <a:ahLst/>
            <a:cxnLst>
              <a:cxn ang="0">
                <a:pos x="T0" y="T1"/>
              </a:cxn>
              <a:cxn ang="0">
                <a:pos x="T2" y="T3"/>
              </a:cxn>
              <a:cxn ang="0">
                <a:pos x="T4" y="T5"/>
              </a:cxn>
              <a:cxn ang="0">
                <a:pos x="T6" y="T7"/>
              </a:cxn>
              <a:cxn ang="0">
                <a:pos x="T8" y="T9"/>
              </a:cxn>
              <a:cxn ang="0">
                <a:pos x="T10" y="T11"/>
              </a:cxn>
              <a:cxn ang="0">
                <a:pos x="T12" y="T13"/>
              </a:cxn>
            </a:cxnLst>
            <a:rect l="0" t="0" r="r" b="b"/>
            <a:pathLst>
              <a:path w="2898" h="1266">
                <a:moveTo>
                  <a:pt x="0" y="1266"/>
                </a:moveTo>
                <a:cubicBezTo>
                  <a:pt x="0" y="1148"/>
                  <a:pt x="0" y="1148"/>
                  <a:pt x="0" y="1148"/>
                </a:cubicBezTo>
                <a:cubicBezTo>
                  <a:pt x="0" y="1148"/>
                  <a:pt x="732" y="968"/>
                  <a:pt x="1502" y="659"/>
                </a:cubicBezTo>
                <a:cubicBezTo>
                  <a:pt x="2098" y="420"/>
                  <a:pt x="2898" y="0"/>
                  <a:pt x="2898" y="0"/>
                </a:cubicBezTo>
                <a:cubicBezTo>
                  <a:pt x="2898" y="544"/>
                  <a:pt x="2898" y="544"/>
                  <a:pt x="2898" y="544"/>
                </a:cubicBezTo>
                <a:cubicBezTo>
                  <a:pt x="2898" y="544"/>
                  <a:pt x="2116" y="845"/>
                  <a:pt x="1445" y="1004"/>
                </a:cubicBezTo>
                <a:cubicBezTo>
                  <a:pt x="717" y="1177"/>
                  <a:pt x="0" y="1266"/>
                  <a:pt x="0" y="1266"/>
                </a:cubicBezTo>
                <a:close/>
              </a:path>
            </a:pathLst>
          </a:custGeom>
          <a:gradFill>
            <a:gsLst>
              <a:gs pos="21000">
                <a:srgbClr val="0073BB"/>
              </a:gs>
              <a:gs pos="65000">
                <a:srgbClr val="064DA1"/>
              </a:gs>
            </a:gsLst>
            <a:lin ang="9600000" scaled="0"/>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b="0">
              <a:solidFill>
                <a:prstClr val="black"/>
              </a:solidFill>
              <a:latin typeface="Calibri"/>
              <a:ea typeface="MS PGothic" pitchFamily="34" charset="-128"/>
            </a:endParaRPr>
          </a:p>
        </p:txBody>
      </p:sp>
      <p:sp>
        <p:nvSpPr>
          <p:cNvPr id="38" name="Date Placeholder 3"/>
          <p:cNvSpPr>
            <a:spLocks noGrp="1"/>
          </p:cNvSpPr>
          <p:nvPr>
            <p:ph type="dt" sz="half" idx="10"/>
          </p:nvPr>
        </p:nvSpPr>
        <p:spPr>
          <a:xfrm>
            <a:off x="679452" y="4222753"/>
            <a:ext cx="1629040" cy="365125"/>
          </a:xfrm>
          <a:prstGeom prst="rect">
            <a:avLst/>
          </a:prstGeom>
        </p:spPr>
        <p:txBody>
          <a:bodyPr/>
          <a:lstStyle>
            <a:lvl1pPr algn="r">
              <a:defRPr sz="1800">
                <a:solidFill>
                  <a:schemeClr val="bg1"/>
                </a:solidFill>
              </a:defRPr>
            </a:lvl1pPr>
          </a:lstStyle>
          <a:p>
            <a:endParaRPr lang="en-US" sz="2400" b="1">
              <a:solidFill>
                <a:srgbClr val="0071BA"/>
              </a:solidFill>
            </a:endParaRPr>
          </a:p>
        </p:txBody>
      </p:sp>
      <p:pic>
        <p:nvPicPr>
          <p:cNvPr id="37" name="Picture 3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04605" y="579120"/>
            <a:ext cx="3597995" cy="1563463"/>
          </a:xfrm>
          <a:prstGeom prst="rect">
            <a:avLst/>
          </a:prstGeom>
        </p:spPr>
      </p:pic>
      <p:sp>
        <p:nvSpPr>
          <p:cNvPr id="10" name="Title 1"/>
          <p:cNvSpPr txBox="1">
            <a:spLocks/>
          </p:cNvSpPr>
          <p:nvPr userDrawn="1"/>
        </p:nvSpPr>
        <p:spPr>
          <a:xfrm>
            <a:off x="2421466" y="4174066"/>
            <a:ext cx="6443134" cy="741363"/>
          </a:xfrm>
          <a:prstGeom prst="rect">
            <a:avLst/>
          </a:prstGeom>
        </p:spPr>
        <p:txBody>
          <a:bodyPr vert="horz" lIns="91440" tIns="45720" rIns="91440" bIns="45720" rtlCol="0" anchor="t" anchorCtr="0">
            <a:normAutofit/>
          </a:bodyPr>
          <a:lstStyle>
            <a:lvl1pPr algn="l" defTabSz="685800" rtl="0" eaLnBrk="1" latinLnBrk="0" hangingPunct="1">
              <a:lnSpc>
                <a:spcPct val="90000"/>
              </a:lnSpc>
              <a:spcBef>
                <a:spcPct val="0"/>
              </a:spcBef>
              <a:buNone/>
              <a:defRPr lang="en-US" sz="2800" b="1" kern="1200">
                <a:solidFill>
                  <a:srgbClr val="014CA0"/>
                </a:solidFill>
                <a:latin typeface="Calibri Light" panose="020F0302020204030204" pitchFamily="34" charset="0"/>
                <a:ea typeface="+mj-ea"/>
                <a:cs typeface="+mj-cs"/>
              </a:defRPr>
            </a:lvl1pPr>
          </a:lstStyle>
          <a:p>
            <a:pPr fontAlgn="auto">
              <a:spcAft>
                <a:spcPts val="0"/>
              </a:spcAft>
            </a:pPr>
            <a:r>
              <a:rPr lang="fr-BE"/>
              <a:t>THANK YOU</a:t>
            </a:r>
          </a:p>
        </p:txBody>
      </p:sp>
    </p:spTree>
    <p:extLst>
      <p:ext uri="{BB962C8B-B14F-4D97-AF65-F5344CB8AC3E}">
        <p14:creationId xmlns:p14="http://schemas.microsoft.com/office/powerpoint/2010/main" val="415480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9_Title Slide">
    <p:spTree>
      <p:nvGrpSpPr>
        <p:cNvPr id="1" name=""/>
        <p:cNvGrpSpPr/>
        <p:nvPr/>
      </p:nvGrpSpPr>
      <p:grpSpPr>
        <a:xfrm>
          <a:off x="0" y="0"/>
          <a:ext cx="0" cy="0"/>
          <a:chOff x="0" y="0"/>
          <a:chExt cx="0" cy="0"/>
        </a:xfrm>
      </p:grpSpPr>
      <p:sp>
        <p:nvSpPr>
          <p:cNvPr id="7" name="Rectangle 6"/>
          <p:cNvSpPr>
            <a:spLocks noChangeArrowheads="1"/>
          </p:cNvSpPr>
          <p:nvPr/>
        </p:nvSpPr>
        <p:spPr bwMode="auto">
          <a:xfrm>
            <a:off x="0" y="971550"/>
            <a:ext cx="9180513" cy="5886450"/>
          </a:xfrm>
          <a:prstGeom prst="rect">
            <a:avLst/>
          </a:prstGeom>
          <a:solidFill>
            <a:srgbClr val="0F5494"/>
          </a:solidFill>
          <a:ln>
            <a:noFill/>
          </a:ln>
          <a:effectLst>
            <a:outerShdw dist="23000" dir="5400000" rotWithShape="0">
              <a:srgbClr val="000000">
                <a:alpha val="34998"/>
              </a:srgbClr>
            </a:outerShdw>
          </a:effectLst>
          <a:extLst>
            <a:ext uri="{91240B29-F687-4F45-9708-019B960494DF}">
              <a14:hiddenLine xmlns:a14="http://schemas.microsoft.com/office/drawing/2010/main" w="25400" algn="ctr">
                <a:solidFill>
                  <a:srgbClr val="0F5494"/>
                </a:solidFill>
                <a:miter lim="800000"/>
                <a:headEnd/>
                <a:tailEnd/>
              </a14:hiddenLine>
            </a:ext>
          </a:extLst>
        </p:spPr>
        <p:txBody>
          <a:bodyPr anchor="ctr"/>
          <a:lstStyle>
            <a:lvl1pPr defTabSz="457200" eaLnBrk="0" hangingPunct="0">
              <a:defRPr sz="7600" b="1">
                <a:solidFill>
                  <a:srgbClr val="FFD624"/>
                </a:solidFill>
                <a:latin typeface="Verdana" pitchFamily="34" charset="0"/>
              </a:defRPr>
            </a:lvl1pPr>
            <a:lvl2pPr marL="742950" indent="-285750" defTabSz="457200" eaLnBrk="0" hangingPunct="0">
              <a:defRPr sz="7600" b="1">
                <a:solidFill>
                  <a:srgbClr val="FFD624"/>
                </a:solidFill>
                <a:latin typeface="Verdana" pitchFamily="34" charset="0"/>
              </a:defRPr>
            </a:lvl2pPr>
            <a:lvl3pPr marL="1143000" indent="-228600" defTabSz="457200" eaLnBrk="0" hangingPunct="0">
              <a:defRPr sz="7600" b="1">
                <a:solidFill>
                  <a:srgbClr val="FFD624"/>
                </a:solidFill>
                <a:latin typeface="Verdana" pitchFamily="34" charset="0"/>
              </a:defRPr>
            </a:lvl3pPr>
            <a:lvl4pPr marL="1600200" indent="-228600" defTabSz="457200" eaLnBrk="0" hangingPunct="0">
              <a:defRPr sz="7600" b="1">
                <a:solidFill>
                  <a:srgbClr val="FFD624"/>
                </a:solidFill>
                <a:latin typeface="Verdana" pitchFamily="34" charset="0"/>
              </a:defRPr>
            </a:lvl4pPr>
            <a:lvl5pPr marL="2057400" indent="-228600" defTabSz="457200" eaLnBrk="0" hangingPunct="0">
              <a:defRPr sz="7600" b="1">
                <a:solidFill>
                  <a:srgbClr val="FFD624"/>
                </a:solidFill>
                <a:latin typeface="Verdana" pitchFamily="34" charset="0"/>
              </a:defRPr>
            </a:lvl5pPr>
            <a:lvl6pPr marL="2514600" indent="-228600" defTabSz="457200" eaLnBrk="0" fontAlgn="base" hangingPunct="0">
              <a:spcBef>
                <a:spcPct val="0"/>
              </a:spcBef>
              <a:spcAft>
                <a:spcPct val="0"/>
              </a:spcAft>
              <a:defRPr sz="7600" b="1">
                <a:solidFill>
                  <a:srgbClr val="FFD624"/>
                </a:solidFill>
                <a:latin typeface="Verdana" pitchFamily="34" charset="0"/>
              </a:defRPr>
            </a:lvl6pPr>
            <a:lvl7pPr marL="2971800" indent="-228600" defTabSz="457200" eaLnBrk="0" fontAlgn="base" hangingPunct="0">
              <a:spcBef>
                <a:spcPct val="0"/>
              </a:spcBef>
              <a:spcAft>
                <a:spcPct val="0"/>
              </a:spcAft>
              <a:defRPr sz="7600" b="1">
                <a:solidFill>
                  <a:srgbClr val="FFD624"/>
                </a:solidFill>
                <a:latin typeface="Verdana" pitchFamily="34" charset="0"/>
              </a:defRPr>
            </a:lvl7pPr>
            <a:lvl8pPr marL="3429000" indent="-228600" defTabSz="457200" eaLnBrk="0" fontAlgn="base" hangingPunct="0">
              <a:spcBef>
                <a:spcPct val="0"/>
              </a:spcBef>
              <a:spcAft>
                <a:spcPct val="0"/>
              </a:spcAft>
              <a:defRPr sz="7600" b="1">
                <a:solidFill>
                  <a:srgbClr val="FFD624"/>
                </a:solidFill>
                <a:latin typeface="Verdana" pitchFamily="34" charset="0"/>
              </a:defRPr>
            </a:lvl8pPr>
            <a:lvl9pPr marL="3886200" indent="-228600" defTabSz="457200" eaLnBrk="0" fontAlgn="base" hangingPunct="0">
              <a:spcBef>
                <a:spcPct val="0"/>
              </a:spcBef>
              <a:spcAft>
                <a:spcPct val="0"/>
              </a:spcAft>
              <a:defRPr sz="7600" b="1">
                <a:solidFill>
                  <a:srgbClr val="FFD624"/>
                </a:solidFill>
                <a:latin typeface="Verdana" pitchFamily="34" charset="0"/>
              </a:defRPr>
            </a:lvl9pPr>
          </a:lstStyle>
          <a:p>
            <a:pPr algn="ctr" eaLnBrk="1" hangingPunct="1">
              <a:defRPr/>
            </a:pPr>
            <a:endParaRPr lang="en-US" altLang="en-US" sz="1800" b="0" smtClean="0">
              <a:solidFill>
                <a:srgbClr val="FFFFFF"/>
              </a:solidFill>
              <a:ea typeface="+mn-ea"/>
            </a:endParaRPr>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33850" y="6437313"/>
            <a:ext cx="63023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6"/>
          <p:cNvSpPr>
            <a:spLocks noChangeArrowheads="1"/>
          </p:cNvSpPr>
          <p:nvPr/>
        </p:nvSpPr>
        <p:spPr bwMode="auto">
          <a:xfrm>
            <a:off x="457200" y="64357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defRPr/>
            </a:pPr>
            <a:endParaRPr lang="en-US" altLang="en-US" sz="900" b="0" smtClean="0">
              <a:solidFill>
                <a:srgbClr val="FFFFFF"/>
              </a:solidFill>
              <a:ea typeface="+mn-ea"/>
            </a:endParaRPr>
          </a:p>
        </p:txBody>
      </p:sp>
      <p:pic>
        <p:nvPicPr>
          <p:cNvPr id="13"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36988" y="258763"/>
            <a:ext cx="14573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5"/>
          <p:cNvSpPr>
            <a:spLocks noGrp="1" noChangeArrowheads="1"/>
          </p:cNvSpPr>
          <p:nvPr>
            <p:ph type="subTitle" idx="1"/>
          </p:nvPr>
        </p:nvSpPr>
        <p:spPr>
          <a:xfrm>
            <a:off x="611189" y="1410108"/>
            <a:ext cx="8532812" cy="3258996"/>
          </a:xfrm>
          <a:prstGeom prst="rect">
            <a:avLst/>
          </a:prstGeom>
        </p:spPr>
        <p:txBody>
          <a:bodyPr lIns="91440" tIns="45720" rIns="91440" bIns="45720"/>
          <a:lstStyle>
            <a:lvl1pPr marL="0" indent="0">
              <a:buFontTx/>
              <a:buNone/>
              <a:defRPr sz="2800" b="1" i="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ctrTitle"/>
          </p:nvPr>
        </p:nvSpPr>
        <p:spPr>
          <a:xfrm>
            <a:off x="3995739" y="2565401"/>
            <a:ext cx="5040312" cy="790575"/>
          </a:xfrm>
          <a:prstGeom prst="rect">
            <a:avLst/>
          </a:prstGeom>
        </p:spPr>
        <p:txBody>
          <a:bodyPr lIns="91440" tIns="45720" rIns="91440" bIns="45720"/>
          <a:lstStyle>
            <a:lvl1pPr marL="3175">
              <a:defRPr sz="6000">
                <a:solidFill>
                  <a:srgbClr val="FFD624"/>
                </a:solidFill>
              </a:defRPr>
            </a:lvl1pPr>
          </a:lstStyle>
          <a:p>
            <a:pPr lvl="0"/>
            <a:r>
              <a:rPr lang="en-US" noProof="0" smtClean="0"/>
              <a:t>Click to edit Master title style</a:t>
            </a:r>
            <a:endParaRPr lang="en-GB" noProof="0" dirty="0" smtClean="0"/>
          </a:p>
        </p:txBody>
      </p:sp>
      <p:sp>
        <p:nvSpPr>
          <p:cNvPr id="9" name="Text Placeholder 13"/>
          <p:cNvSpPr>
            <a:spLocks noGrp="1"/>
          </p:cNvSpPr>
          <p:nvPr>
            <p:ph type="body" sz="quarter" idx="14"/>
          </p:nvPr>
        </p:nvSpPr>
        <p:spPr>
          <a:xfrm>
            <a:off x="4123638" y="4971881"/>
            <a:ext cx="4106476" cy="686121"/>
          </a:xfrm>
          <a:prstGeom prst="rect">
            <a:avLst/>
          </a:prstGeom>
        </p:spPr>
        <p:txBody>
          <a:bodyPr anchor="ctr"/>
          <a:lstStyle>
            <a:lvl1pPr marL="0" marR="0" indent="0" algn="l" defTabSz="914400" rtl="0" eaLnBrk="1" fontAlgn="base" latinLnBrk="0" hangingPunct="1">
              <a:lnSpc>
                <a:spcPct val="100000"/>
              </a:lnSpc>
              <a:spcBef>
                <a:spcPct val="0"/>
              </a:spcBef>
              <a:spcAft>
                <a:spcPct val="0"/>
              </a:spcAft>
              <a:buClrTx/>
              <a:buSzTx/>
              <a:buFontTx/>
              <a:buNone/>
              <a:tabLst/>
              <a:defRPr sz="2000" b="1" i="0">
                <a:solidFill>
                  <a:srgbClr val="FFD624"/>
                </a:solidFill>
                <a:latin typeface="Verdana" pitchFamily="34" charset="0"/>
                <a:ea typeface="Verdana" pitchFamily="34" charset="0"/>
                <a:cs typeface="Verdana" pitchFamily="34" charset="0"/>
              </a:defRPr>
            </a:lvl1pPr>
          </a:lstStyle>
          <a:p>
            <a:pPr lvl="0"/>
            <a:r>
              <a:rPr lang="en-US" smtClean="0"/>
              <a:t>Click to edit Master text styles</a:t>
            </a:r>
          </a:p>
        </p:txBody>
      </p:sp>
      <p:sp>
        <p:nvSpPr>
          <p:cNvPr id="10" name="Text Placeholder 13"/>
          <p:cNvSpPr>
            <a:spLocks noGrp="1"/>
          </p:cNvSpPr>
          <p:nvPr>
            <p:ph type="body" sz="quarter" idx="15"/>
          </p:nvPr>
        </p:nvSpPr>
        <p:spPr>
          <a:xfrm>
            <a:off x="4136081" y="5489045"/>
            <a:ext cx="4106476" cy="686121"/>
          </a:xfrm>
          <a:prstGeom prst="rect">
            <a:avLst/>
          </a:prstGeom>
        </p:spPr>
        <p:txBody>
          <a:bodyPr anchor="ctr">
            <a:noAutofit/>
          </a:bodyPr>
          <a:lstStyle>
            <a:lvl1pPr marL="0" marR="0" indent="0" algn="l" defTabSz="914400" rtl="0" eaLnBrk="1" fontAlgn="base" latinLnBrk="0" hangingPunct="1">
              <a:lnSpc>
                <a:spcPct val="100000"/>
              </a:lnSpc>
              <a:spcBef>
                <a:spcPct val="0"/>
              </a:spcBef>
              <a:spcAft>
                <a:spcPct val="0"/>
              </a:spcAft>
              <a:buClrTx/>
              <a:buSzTx/>
              <a:buFontTx/>
              <a:buNone/>
              <a:tabLst/>
              <a:defRPr sz="1400" i="0">
                <a:solidFill>
                  <a:schemeClr val="bg1"/>
                </a:solidFill>
              </a:defRPr>
            </a:lvl1pPr>
          </a:lstStyle>
          <a:p>
            <a:pPr lvl="0"/>
            <a:r>
              <a:rPr lang="en-US" smtClean="0"/>
              <a:t>Click to edit Master text styles</a:t>
            </a:r>
          </a:p>
        </p:txBody>
      </p:sp>
      <p:sp>
        <p:nvSpPr>
          <p:cNvPr id="11" name="Text Placeholder 28"/>
          <p:cNvSpPr>
            <a:spLocks noGrp="1"/>
          </p:cNvSpPr>
          <p:nvPr>
            <p:ph type="body" sz="quarter" idx="16"/>
          </p:nvPr>
        </p:nvSpPr>
        <p:spPr>
          <a:xfrm>
            <a:off x="4123638" y="3914776"/>
            <a:ext cx="4106476" cy="890415"/>
          </a:xfrm>
          <a:prstGeom prst="rect">
            <a:avLst/>
          </a:prstGeom>
        </p:spPr>
        <p:txBody>
          <a:bodyPr anchor="ctr"/>
          <a:lstStyle>
            <a:lvl1pPr marL="0" indent="0">
              <a:buFontTx/>
              <a:buNone/>
              <a:defRPr sz="2400" i="1">
                <a:solidFill>
                  <a:schemeClr val="bg1"/>
                </a:solidFill>
                <a:latin typeface="Verdana" pitchFamily="34" charset="0"/>
                <a:ea typeface="Verdana" pitchFamily="34" charset="0"/>
                <a:cs typeface="Verdana" pitchFamily="34" charset="0"/>
              </a:defRPr>
            </a:lvl1pPr>
            <a:lvl2pPr>
              <a:defRPr sz="2400" i="1">
                <a:solidFill>
                  <a:schemeClr val="bg1"/>
                </a:solidFill>
              </a:defRPr>
            </a:lvl2pPr>
            <a:lvl3pPr>
              <a:defRPr sz="2400" i="1">
                <a:solidFill>
                  <a:schemeClr val="bg1"/>
                </a:solidFill>
              </a:defRPr>
            </a:lvl3pPr>
            <a:lvl4pPr>
              <a:defRPr sz="2400" i="1">
                <a:solidFill>
                  <a:schemeClr val="bg1"/>
                </a:solidFill>
              </a:defRPr>
            </a:lvl4pPr>
            <a:lvl5pPr>
              <a:defRPr sz="2400" i="1">
                <a:solidFill>
                  <a:schemeClr val="bg1"/>
                </a:solidFill>
              </a:defRPr>
            </a:lvl5pPr>
          </a:lstStyle>
          <a:p>
            <a:pPr lvl="0"/>
            <a:r>
              <a:rPr lang="en-US" smtClean="0"/>
              <a:t>Click to edit Master text styles</a:t>
            </a:r>
          </a:p>
        </p:txBody>
      </p:sp>
      <p:sp>
        <p:nvSpPr>
          <p:cNvPr id="14" name="Rectangle 4"/>
          <p:cNvSpPr>
            <a:spLocks noGrp="1" noChangeArrowheads="1"/>
          </p:cNvSpPr>
          <p:nvPr>
            <p:ph type="dt" sz="half" idx="17"/>
          </p:nvPr>
        </p:nvSpPr>
        <p:spPr>
          <a:xfrm>
            <a:off x="6553200" y="6435725"/>
            <a:ext cx="2133600" cy="268288"/>
          </a:xfrm>
          <a:prstGeom prst="rect">
            <a:avLst/>
          </a:prstGeom>
        </p:spPr>
        <p:txBody>
          <a:bodyPr/>
          <a:lstStyle>
            <a:lvl1pPr algn="r">
              <a:defRPr b="1">
                <a:solidFill>
                  <a:srgbClr val="FFFFFF"/>
                </a:solidFill>
                <a:ea typeface="MS PGothic" pitchFamily="34" charset="-128"/>
              </a:defRPr>
            </a:lvl1pPr>
          </a:lstStyle>
          <a:p>
            <a:pPr>
              <a:defRPr/>
            </a:pPr>
            <a:endParaRPr lang="en-GB"/>
          </a:p>
        </p:txBody>
      </p:sp>
    </p:spTree>
    <p:extLst>
      <p:ext uri="{BB962C8B-B14F-4D97-AF65-F5344CB8AC3E}">
        <p14:creationId xmlns:p14="http://schemas.microsoft.com/office/powerpoint/2010/main" val="354474820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7_Title + picture Slide">
    <p:spTree>
      <p:nvGrpSpPr>
        <p:cNvPr id="1" name=""/>
        <p:cNvGrpSpPr/>
        <p:nvPr/>
      </p:nvGrpSpPr>
      <p:grpSpPr>
        <a:xfrm>
          <a:off x="0" y="0"/>
          <a:ext cx="0" cy="0"/>
          <a:chOff x="0" y="0"/>
          <a:chExt cx="0" cy="0"/>
        </a:xfrm>
      </p:grpSpPr>
      <p:sp>
        <p:nvSpPr>
          <p:cNvPr id="8" name="Rectangle 7"/>
          <p:cNvSpPr>
            <a:spLocks noChangeArrowheads="1"/>
          </p:cNvSpPr>
          <p:nvPr/>
        </p:nvSpPr>
        <p:spPr bwMode="auto">
          <a:xfrm>
            <a:off x="0" y="971550"/>
            <a:ext cx="9144000" cy="5886450"/>
          </a:xfrm>
          <a:prstGeom prst="rect">
            <a:avLst/>
          </a:prstGeom>
          <a:solidFill>
            <a:srgbClr val="0F5494"/>
          </a:solidFill>
          <a:ln>
            <a:noFill/>
          </a:ln>
          <a:effectLst>
            <a:outerShdw dist="23000" dir="5400000" rotWithShape="0">
              <a:srgbClr val="000000">
                <a:alpha val="34998"/>
              </a:srgbClr>
            </a:outerShdw>
          </a:effectLst>
          <a:extLst>
            <a:ext uri="{91240B29-F687-4F45-9708-019B960494DF}">
              <a14:hiddenLine xmlns:a14="http://schemas.microsoft.com/office/drawing/2010/main" w="25400" algn="ctr">
                <a:solidFill>
                  <a:srgbClr val="0F5494"/>
                </a:solidFill>
                <a:miter lim="800000"/>
                <a:headEnd/>
                <a:tailEnd/>
              </a14:hiddenLine>
            </a:ext>
          </a:extLst>
        </p:spPr>
        <p:txBody>
          <a:bodyPr anchor="ctr"/>
          <a:lstStyle>
            <a:lvl1pPr defTabSz="457200" eaLnBrk="0" hangingPunct="0">
              <a:defRPr sz="7600" b="1">
                <a:solidFill>
                  <a:srgbClr val="FFD624"/>
                </a:solidFill>
                <a:latin typeface="Verdana" pitchFamily="34" charset="0"/>
              </a:defRPr>
            </a:lvl1pPr>
            <a:lvl2pPr marL="742950" indent="-285750" defTabSz="457200" eaLnBrk="0" hangingPunct="0">
              <a:defRPr sz="7600" b="1">
                <a:solidFill>
                  <a:srgbClr val="FFD624"/>
                </a:solidFill>
                <a:latin typeface="Verdana" pitchFamily="34" charset="0"/>
              </a:defRPr>
            </a:lvl2pPr>
            <a:lvl3pPr marL="1143000" indent="-228600" defTabSz="457200" eaLnBrk="0" hangingPunct="0">
              <a:defRPr sz="7600" b="1">
                <a:solidFill>
                  <a:srgbClr val="FFD624"/>
                </a:solidFill>
                <a:latin typeface="Verdana" pitchFamily="34" charset="0"/>
              </a:defRPr>
            </a:lvl3pPr>
            <a:lvl4pPr marL="1600200" indent="-228600" defTabSz="457200" eaLnBrk="0" hangingPunct="0">
              <a:defRPr sz="7600" b="1">
                <a:solidFill>
                  <a:srgbClr val="FFD624"/>
                </a:solidFill>
                <a:latin typeface="Verdana" pitchFamily="34" charset="0"/>
              </a:defRPr>
            </a:lvl4pPr>
            <a:lvl5pPr marL="2057400" indent="-228600" defTabSz="457200" eaLnBrk="0" hangingPunct="0">
              <a:defRPr sz="7600" b="1">
                <a:solidFill>
                  <a:srgbClr val="FFD624"/>
                </a:solidFill>
                <a:latin typeface="Verdana" pitchFamily="34" charset="0"/>
              </a:defRPr>
            </a:lvl5pPr>
            <a:lvl6pPr marL="2514600" indent="-228600" defTabSz="457200" eaLnBrk="0" fontAlgn="base" hangingPunct="0">
              <a:spcBef>
                <a:spcPct val="0"/>
              </a:spcBef>
              <a:spcAft>
                <a:spcPct val="0"/>
              </a:spcAft>
              <a:defRPr sz="7600" b="1">
                <a:solidFill>
                  <a:srgbClr val="FFD624"/>
                </a:solidFill>
                <a:latin typeface="Verdana" pitchFamily="34" charset="0"/>
              </a:defRPr>
            </a:lvl6pPr>
            <a:lvl7pPr marL="2971800" indent="-228600" defTabSz="457200" eaLnBrk="0" fontAlgn="base" hangingPunct="0">
              <a:spcBef>
                <a:spcPct val="0"/>
              </a:spcBef>
              <a:spcAft>
                <a:spcPct val="0"/>
              </a:spcAft>
              <a:defRPr sz="7600" b="1">
                <a:solidFill>
                  <a:srgbClr val="FFD624"/>
                </a:solidFill>
                <a:latin typeface="Verdana" pitchFamily="34" charset="0"/>
              </a:defRPr>
            </a:lvl7pPr>
            <a:lvl8pPr marL="3429000" indent="-228600" defTabSz="457200" eaLnBrk="0" fontAlgn="base" hangingPunct="0">
              <a:spcBef>
                <a:spcPct val="0"/>
              </a:spcBef>
              <a:spcAft>
                <a:spcPct val="0"/>
              </a:spcAft>
              <a:defRPr sz="7600" b="1">
                <a:solidFill>
                  <a:srgbClr val="FFD624"/>
                </a:solidFill>
                <a:latin typeface="Verdana" pitchFamily="34" charset="0"/>
              </a:defRPr>
            </a:lvl8pPr>
            <a:lvl9pPr marL="3886200" indent="-228600" defTabSz="457200" eaLnBrk="0" fontAlgn="base" hangingPunct="0">
              <a:spcBef>
                <a:spcPct val="0"/>
              </a:spcBef>
              <a:spcAft>
                <a:spcPct val="0"/>
              </a:spcAft>
              <a:defRPr sz="7600" b="1">
                <a:solidFill>
                  <a:srgbClr val="FFD624"/>
                </a:solidFill>
                <a:latin typeface="Verdana" pitchFamily="34" charset="0"/>
              </a:defRPr>
            </a:lvl9pPr>
          </a:lstStyle>
          <a:p>
            <a:pPr algn="ctr" eaLnBrk="1" hangingPunct="1">
              <a:defRPr/>
            </a:pPr>
            <a:endParaRPr lang="en-US" altLang="en-US" sz="1800" b="0" smtClean="0">
              <a:solidFill>
                <a:srgbClr val="FFFFFF"/>
              </a:solidFill>
              <a:ea typeface="+mn-ea"/>
            </a:endParaRPr>
          </a:p>
        </p:txBody>
      </p:sp>
      <p:sp>
        <p:nvSpPr>
          <p:cNvPr id="10" name="Rectangle 26"/>
          <p:cNvSpPr>
            <a:spLocks noChangeArrowheads="1"/>
          </p:cNvSpPr>
          <p:nvPr/>
        </p:nvSpPr>
        <p:spPr bwMode="auto">
          <a:xfrm>
            <a:off x="457200" y="64357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defRPr/>
            </a:pPr>
            <a:endParaRPr lang="en-US" altLang="en-US" sz="900" b="0" smtClean="0">
              <a:solidFill>
                <a:srgbClr val="FFFFFF"/>
              </a:solidFill>
              <a:ea typeface="+mn-ea"/>
            </a:endParaRPr>
          </a:p>
        </p:txBody>
      </p:sp>
      <p:pic>
        <p:nvPicPr>
          <p:cNvPr id="11"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33850" y="6437313"/>
            <a:ext cx="63023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36988" y="258763"/>
            <a:ext cx="14573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2"/>
          <p:cNvSpPr>
            <a:spLocks noGrp="1"/>
          </p:cNvSpPr>
          <p:nvPr>
            <p:ph type="pic" idx="10"/>
          </p:nvPr>
        </p:nvSpPr>
        <p:spPr>
          <a:xfrm>
            <a:off x="2" y="971550"/>
            <a:ext cx="4132263" cy="5886450"/>
          </a:xfrm>
          <a:prstGeom prst="rect">
            <a:avLst/>
          </a:prstGeom>
        </p:spPr>
        <p:txBody>
          <a:bodyPr anchor="ct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
        <p:nvSpPr>
          <p:cNvPr id="3076" name="Rectangle 4"/>
          <p:cNvSpPr>
            <a:spLocks noGrp="1" noChangeArrowheads="1"/>
          </p:cNvSpPr>
          <p:nvPr>
            <p:ph type="ctrTitle"/>
          </p:nvPr>
        </p:nvSpPr>
        <p:spPr>
          <a:xfrm>
            <a:off x="4765675" y="3124201"/>
            <a:ext cx="4114715" cy="790575"/>
          </a:xfrm>
          <a:prstGeom prst="rect">
            <a:avLst/>
          </a:prstGeom>
        </p:spPr>
        <p:txBody>
          <a:bodyPr lIns="91440" tIns="45720" rIns="91440" bIns="45720"/>
          <a:lstStyle>
            <a:lvl1pPr marL="3175">
              <a:defRPr sz="6000">
                <a:solidFill>
                  <a:srgbClr val="FFD624"/>
                </a:solidFill>
              </a:defRPr>
            </a:lvl1pPr>
          </a:lstStyle>
          <a:p>
            <a:pPr lvl="0"/>
            <a:r>
              <a:rPr lang="en-US" noProof="0" smtClean="0"/>
              <a:t>Click to edit Master title style</a:t>
            </a:r>
            <a:endParaRPr lang="en-GB" noProof="0" dirty="0" smtClean="0"/>
          </a:p>
        </p:txBody>
      </p:sp>
      <p:sp>
        <p:nvSpPr>
          <p:cNvPr id="14" name="Text Placeholder 13"/>
          <p:cNvSpPr>
            <a:spLocks noGrp="1"/>
          </p:cNvSpPr>
          <p:nvPr>
            <p:ph type="body" sz="quarter" idx="11"/>
          </p:nvPr>
        </p:nvSpPr>
        <p:spPr>
          <a:xfrm>
            <a:off x="4765675" y="1375647"/>
            <a:ext cx="4106476" cy="1707418"/>
          </a:xfrm>
          <a:prstGeom prst="rect">
            <a:avLst/>
          </a:prstGeom>
          <a:noFill/>
        </p:spPr>
        <p:txBody>
          <a:bodyPr/>
          <a:lstStyle>
            <a:lvl1pPr marL="0" marR="0" indent="0" algn="l" defTabSz="914400" rtl="0" eaLnBrk="1" fontAlgn="base" latinLnBrk="0" hangingPunct="1">
              <a:lnSpc>
                <a:spcPct val="100000"/>
              </a:lnSpc>
              <a:spcBef>
                <a:spcPct val="0"/>
              </a:spcBef>
              <a:spcAft>
                <a:spcPct val="0"/>
              </a:spcAft>
              <a:buClrTx/>
              <a:buSzTx/>
              <a:buFontTx/>
              <a:buNone/>
              <a:tabLst/>
              <a:defRPr sz="3000" b="1" i="0">
                <a:solidFill>
                  <a:schemeClr val="bg1"/>
                </a:solidFill>
              </a:defRPr>
            </a:lvl1pPr>
          </a:lstStyle>
          <a:p>
            <a:pPr lvl="0"/>
            <a:r>
              <a:rPr lang="en-US" smtClean="0"/>
              <a:t>Click to edit Master text styles</a:t>
            </a:r>
          </a:p>
        </p:txBody>
      </p:sp>
      <p:sp>
        <p:nvSpPr>
          <p:cNvPr id="19" name="Text Placeholder 13"/>
          <p:cNvSpPr>
            <a:spLocks noGrp="1"/>
          </p:cNvSpPr>
          <p:nvPr>
            <p:ph type="body" sz="quarter" idx="14"/>
          </p:nvPr>
        </p:nvSpPr>
        <p:spPr>
          <a:xfrm>
            <a:off x="4765675" y="5125868"/>
            <a:ext cx="4106476" cy="686121"/>
          </a:xfrm>
          <a:prstGeom prst="rect">
            <a:avLst/>
          </a:prstGeom>
        </p:spPr>
        <p:txBody>
          <a:bodyPr anchor="ctr"/>
          <a:lstStyle>
            <a:lvl1pPr marL="0" marR="0" indent="0" algn="l" defTabSz="914400" rtl="0" eaLnBrk="1" fontAlgn="base" latinLnBrk="0" hangingPunct="1">
              <a:lnSpc>
                <a:spcPct val="100000"/>
              </a:lnSpc>
              <a:spcBef>
                <a:spcPct val="0"/>
              </a:spcBef>
              <a:spcAft>
                <a:spcPct val="0"/>
              </a:spcAft>
              <a:buClrTx/>
              <a:buSzTx/>
              <a:buFontTx/>
              <a:buNone/>
              <a:tabLst/>
              <a:defRPr sz="2000" b="1" i="0">
                <a:solidFill>
                  <a:srgbClr val="FFD624"/>
                </a:solidFill>
                <a:latin typeface="Verdana" pitchFamily="34" charset="0"/>
                <a:ea typeface="Verdana" pitchFamily="34" charset="0"/>
                <a:cs typeface="Verdana" pitchFamily="34" charset="0"/>
              </a:defRPr>
            </a:lvl1pPr>
          </a:lstStyle>
          <a:p>
            <a:pPr lvl="0"/>
            <a:r>
              <a:rPr lang="en-US" smtClean="0"/>
              <a:t>Click to edit Master text styles</a:t>
            </a:r>
          </a:p>
        </p:txBody>
      </p:sp>
      <p:sp>
        <p:nvSpPr>
          <p:cNvPr id="21" name="Text Placeholder 13"/>
          <p:cNvSpPr>
            <a:spLocks noGrp="1"/>
          </p:cNvSpPr>
          <p:nvPr>
            <p:ph type="body" sz="quarter" idx="15"/>
          </p:nvPr>
        </p:nvSpPr>
        <p:spPr>
          <a:xfrm>
            <a:off x="4778119" y="5643032"/>
            <a:ext cx="4106476" cy="686121"/>
          </a:xfrm>
          <a:prstGeom prst="rect">
            <a:avLst/>
          </a:prstGeom>
        </p:spPr>
        <p:txBody>
          <a:bodyPr anchor="ctr">
            <a:noAutofit/>
          </a:bodyPr>
          <a:lstStyle>
            <a:lvl1pPr marL="0" marR="0" indent="0" algn="l" defTabSz="914400" rtl="0" eaLnBrk="1" fontAlgn="base" latinLnBrk="0" hangingPunct="1">
              <a:lnSpc>
                <a:spcPct val="100000"/>
              </a:lnSpc>
              <a:spcBef>
                <a:spcPct val="0"/>
              </a:spcBef>
              <a:spcAft>
                <a:spcPct val="0"/>
              </a:spcAft>
              <a:buClrTx/>
              <a:buSzTx/>
              <a:buFontTx/>
              <a:buNone/>
              <a:tabLst/>
              <a:defRPr sz="1400" i="0">
                <a:solidFill>
                  <a:schemeClr val="bg1"/>
                </a:solidFill>
              </a:defRPr>
            </a:lvl1pPr>
          </a:lstStyle>
          <a:p>
            <a:pPr lvl="0"/>
            <a:r>
              <a:rPr lang="en-US" smtClean="0"/>
              <a:t>Click to edit Master text styles</a:t>
            </a:r>
          </a:p>
        </p:txBody>
      </p:sp>
      <p:sp>
        <p:nvSpPr>
          <p:cNvPr id="29" name="Text Placeholder 28"/>
          <p:cNvSpPr>
            <a:spLocks noGrp="1"/>
          </p:cNvSpPr>
          <p:nvPr>
            <p:ph type="body" sz="quarter" idx="16"/>
          </p:nvPr>
        </p:nvSpPr>
        <p:spPr>
          <a:xfrm>
            <a:off x="4765675" y="4068763"/>
            <a:ext cx="4106476" cy="890415"/>
          </a:xfrm>
          <a:prstGeom prst="rect">
            <a:avLst/>
          </a:prstGeom>
        </p:spPr>
        <p:txBody>
          <a:bodyPr anchor="ctr"/>
          <a:lstStyle>
            <a:lvl1pPr marL="0" indent="0">
              <a:buFontTx/>
              <a:buNone/>
              <a:defRPr sz="2400" i="1">
                <a:solidFill>
                  <a:schemeClr val="bg1"/>
                </a:solidFill>
                <a:latin typeface="Verdana" pitchFamily="34" charset="0"/>
                <a:ea typeface="Verdana" pitchFamily="34" charset="0"/>
                <a:cs typeface="Verdana" pitchFamily="34" charset="0"/>
              </a:defRPr>
            </a:lvl1pPr>
            <a:lvl2pPr>
              <a:defRPr sz="2400" i="1">
                <a:solidFill>
                  <a:schemeClr val="bg1"/>
                </a:solidFill>
              </a:defRPr>
            </a:lvl2pPr>
            <a:lvl3pPr>
              <a:defRPr sz="2400" i="1">
                <a:solidFill>
                  <a:schemeClr val="bg1"/>
                </a:solidFill>
              </a:defRPr>
            </a:lvl3pPr>
            <a:lvl4pPr>
              <a:defRPr sz="2400" i="1">
                <a:solidFill>
                  <a:schemeClr val="bg1"/>
                </a:solidFill>
              </a:defRPr>
            </a:lvl4pPr>
            <a:lvl5pPr>
              <a:defRPr sz="2400" i="1">
                <a:solidFill>
                  <a:schemeClr val="bg1"/>
                </a:solidFill>
              </a:defRPr>
            </a:lvl5pPr>
          </a:lstStyle>
          <a:p>
            <a:pPr lvl="0"/>
            <a:r>
              <a:rPr lang="en-US" smtClean="0"/>
              <a:t>Click to edit Master text styles</a:t>
            </a:r>
          </a:p>
        </p:txBody>
      </p:sp>
      <p:sp>
        <p:nvSpPr>
          <p:cNvPr id="13" name="Rectangle 4"/>
          <p:cNvSpPr>
            <a:spLocks noGrp="1" noChangeArrowheads="1"/>
          </p:cNvSpPr>
          <p:nvPr>
            <p:ph type="dt" sz="half" idx="17"/>
          </p:nvPr>
        </p:nvSpPr>
        <p:spPr>
          <a:xfrm>
            <a:off x="6553200" y="6435725"/>
            <a:ext cx="2133600" cy="268288"/>
          </a:xfrm>
          <a:prstGeom prst="rect">
            <a:avLst/>
          </a:prstGeom>
        </p:spPr>
        <p:txBody>
          <a:bodyPr/>
          <a:lstStyle>
            <a:lvl1pPr algn="r">
              <a:defRPr b="1">
                <a:solidFill>
                  <a:srgbClr val="FFFFFF"/>
                </a:solidFill>
                <a:ea typeface="MS PGothic" pitchFamily="34" charset="-128"/>
              </a:defRPr>
            </a:lvl1pPr>
          </a:lstStyle>
          <a:p>
            <a:pPr>
              <a:defRPr/>
            </a:pPr>
            <a:endParaRPr lang="en-GB"/>
          </a:p>
        </p:txBody>
      </p:sp>
    </p:spTree>
    <p:extLst>
      <p:ext uri="{BB962C8B-B14F-4D97-AF65-F5344CB8AC3E}">
        <p14:creationId xmlns:p14="http://schemas.microsoft.com/office/powerpoint/2010/main" val="234692797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5_text + picture">
    <p:spTree>
      <p:nvGrpSpPr>
        <p:cNvPr id="1" name=""/>
        <p:cNvGrpSpPr/>
        <p:nvPr/>
      </p:nvGrpSpPr>
      <p:grpSpPr>
        <a:xfrm>
          <a:off x="0" y="0"/>
          <a:ext cx="0" cy="0"/>
          <a:chOff x="0" y="0"/>
          <a:chExt cx="0" cy="0"/>
        </a:xfrm>
      </p:grpSpPr>
      <p:sp>
        <p:nvSpPr>
          <p:cNvPr id="7" name="Picture Placeholder 2"/>
          <p:cNvSpPr>
            <a:spLocks noGrp="1"/>
          </p:cNvSpPr>
          <p:nvPr>
            <p:ph type="pic" idx="12"/>
          </p:nvPr>
        </p:nvSpPr>
        <p:spPr>
          <a:xfrm>
            <a:off x="4762502" y="971550"/>
            <a:ext cx="4381500" cy="5886450"/>
          </a:xfrm>
          <a:prstGeom prst="rect">
            <a:avLst/>
          </a:prstGeom>
        </p:spPr>
        <p:txBody>
          <a:bodyPr anchor="ct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
        <p:nvSpPr>
          <p:cNvPr id="2" name="Title 1"/>
          <p:cNvSpPr>
            <a:spLocks noGrp="1"/>
          </p:cNvSpPr>
          <p:nvPr>
            <p:ph type="title"/>
          </p:nvPr>
        </p:nvSpPr>
        <p:spPr>
          <a:xfrm>
            <a:off x="395288" y="1339850"/>
            <a:ext cx="4128160" cy="1063485"/>
          </a:xfrm>
          <a:prstGeom prst="rect">
            <a:avLst/>
          </a:prstGeom>
        </p:spPr>
        <p:txBody>
          <a:bodyPr/>
          <a:lstStyle>
            <a:lvl1pPr>
              <a:defRPr baseline="0"/>
            </a:lvl1pPr>
          </a:lstStyle>
          <a:p>
            <a:r>
              <a:rPr lang="en-US" smtClean="0"/>
              <a:t>Click to edit Master title style</a:t>
            </a:r>
            <a:endParaRPr lang="en-GB" dirty="0"/>
          </a:p>
        </p:txBody>
      </p:sp>
      <p:sp>
        <p:nvSpPr>
          <p:cNvPr id="3" name="Content Placeholder 2"/>
          <p:cNvSpPr>
            <a:spLocks noGrp="1"/>
          </p:cNvSpPr>
          <p:nvPr>
            <p:ph sz="half" idx="1"/>
          </p:nvPr>
        </p:nvSpPr>
        <p:spPr>
          <a:xfrm>
            <a:off x="461245" y="2492375"/>
            <a:ext cx="4034555" cy="3738492"/>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 name="Date Placeholder 4"/>
          <p:cNvSpPr>
            <a:spLocks noGrp="1" noChangeArrowheads="1"/>
          </p:cNvSpPr>
          <p:nvPr>
            <p:ph type="dt" sz="half" idx="13"/>
          </p:nvPr>
        </p:nvSpPr>
        <p:spPr>
          <a:xfrm>
            <a:off x="628650" y="6356351"/>
            <a:ext cx="2057400" cy="365125"/>
          </a:xfrm>
          <a:prstGeom prst="rect">
            <a:avLst/>
          </a:prstGeom>
        </p:spPr>
        <p:txBody>
          <a:bodyPr/>
          <a:lstStyle>
            <a:lvl1pPr>
              <a:defRPr>
                <a:ea typeface="MS PGothic" pitchFamily="34" charset="-128"/>
              </a:defRPr>
            </a:lvl1pPr>
          </a:lstStyle>
          <a:p>
            <a:pPr>
              <a:defRPr/>
            </a:pPr>
            <a:endParaRPr lang="en-GB"/>
          </a:p>
        </p:txBody>
      </p:sp>
    </p:spTree>
    <p:extLst>
      <p:ext uri="{BB962C8B-B14F-4D97-AF65-F5344CB8AC3E}">
        <p14:creationId xmlns:p14="http://schemas.microsoft.com/office/powerpoint/2010/main" val="260642291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4651572" y="2507211"/>
            <a:ext cx="4039275" cy="3738492"/>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2" name="Title 1"/>
          <p:cNvSpPr>
            <a:spLocks noGrp="1"/>
          </p:cNvSpPr>
          <p:nvPr>
            <p:ph type="title"/>
          </p:nvPr>
        </p:nvSpPr>
        <p:spPr>
          <a:xfrm>
            <a:off x="461247" y="1339851"/>
            <a:ext cx="8237692" cy="936625"/>
          </a:xfrm>
          <a:prstGeom prst="rect">
            <a:avLst/>
          </a:prstGeom>
        </p:spPr>
        <p:txBody>
          <a:bodyPr/>
          <a:lstStyle/>
          <a:p>
            <a:r>
              <a:rPr lang="en-US" smtClean="0"/>
              <a:t>Click to edit Master title style</a:t>
            </a:r>
            <a:endParaRPr lang="en-GB" dirty="0"/>
          </a:p>
        </p:txBody>
      </p:sp>
      <p:sp>
        <p:nvSpPr>
          <p:cNvPr id="7" name="Content Placeholder 2"/>
          <p:cNvSpPr>
            <a:spLocks noGrp="1"/>
          </p:cNvSpPr>
          <p:nvPr>
            <p:ph sz="half" idx="12"/>
          </p:nvPr>
        </p:nvSpPr>
        <p:spPr>
          <a:xfrm>
            <a:off x="469337" y="2508560"/>
            <a:ext cx="4034555" cy="3738492"/>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 name="Date Placeholder 4"/>
          <p:cNvSpPr>
            <a:spLocks noGrp="1" noChangeArrowheads="1"/>
          </p:cNvSpPr>
          <p:nvPr>
            <p:ph type="dt" sz="half" idx="14"/>
          </p:nvPr>
        </p:nvSpPr>
        <p:spPr>
          <a:xfrm>
            <a:off x="628650" y="6356351"/>
            <a:ext cx="2057400" cy="365125"/>
          </a:xfrm>
          <a:prstGeom prst="rect">
            <a:avLst/>
          </a:prstGeom>
        </p:spPr>
        <p:txBody>
          <a:bodyPr/>
          <a:lstStyle>
            <a:lvl1pPr>
              <a:defRPr>
                <a:ea typeface="MS PGothic" pitchFamily="34" charset="-128"/>
              </a:defRPr>
            </a:lvl1pPr>
          </a:lstStyle>
          <a:p>
            <a:pPr>
              <a:defRPr/>
            </a:pPr>
            <a:endParaRPr lang="en-GB"/>
          </a:p>
        </p:txBody>
      </p:sp>
      <p:sp>
        <p:nvSpPr>
          <p:cNvPr id="6" name="Rectangle 6"/>
          <p:cNvSpPr>
            <a:spLocks noGrp="1" noChangeArrowheads="1"/>
          </p:cNvSpPr>
          <p:nvPr>
            <p:ph type="sldNum" sz="quarter" idx="15"/>
          </p:nvPr>
        </p:nvSpPr>
        <p:spPr>
          <a:xfrm>
            <a:off x="6457950" y="6356351"/>
            <a:ext cx="2057400" cy="365125"/>
          </a:xfrm>
          <a:prstGeom prst="rect">
            <a:avLst/>
          </a:prstGeom>
        </p:spPr>
        <p:txBody>
          <a:bodyPr/>
          <a:lstStyle>
            <a:lvl1pPr>
              <a:defRPr/>
            </a:lvl1pPr>
          </a:lstStyle>
          <a:p>
            <a:fld id="{65A3E0DC-23B9-4D34-BB66-8D4A0F1A4269}" type="slidenum">
              <a:rPr lang="en-GB" altLang="en-US"/>
              <a:pPr/>
              <a:t>‹#›</a:t>
            </a:fld>
            <a:endParaRPr lang="en-GB" altLang="en-US" sz="1400">
              <a:latin typeface="Arial" panose="020B0604020202020204" pitchFamily="34" charset="0"/>
            </a:endParaRPr>
          </a:p>
        </p:txBody>
      </p:sp>
    </p:spTree>
    <p:extLst>
      <p:ext uri="{BB962C8B-B14F-4D97-AF65-F5344CB8AC3E}">
        <p14:creationId xmlns:p14="http://schemas.microsoft.com/office/powerpoint/2010/main" val="17045564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9" name="Content Placeholder 2"/>
          <p:cNvSpPr>
            <a:spLocks noGrp="1"/>
          </p:cNvSpPr>
          <p:nvPr>
            <p:ph sz="half" idx="12"/>
          </p:nvPr>
        </p:nvSpPr>
        <p:spPr>
          <a:xfrm>
            <a:off x="469337" y="3406747"/>
            <a:ext cx="4034555" cy="2840305"/>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2" name="Title 1"/>
          <p:cNvSpPr>
            <a:spLocks noGrp="1"/>
          </p:cNvSpPr>
          <p:nvPr>
            <p:ph type="title"/>
          </p:nvPr>
        </p:nvSpPr>
        <p:spPr>
          <a:xfrm>
            <a:off x="457200" y="1375155"/>
            <a:ext cx="8229600" cy="1143000"/>
          </a:xfrm>
          <a:prstGeom prst="rect">
            <a:avLst/>
          </a:prstGeo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1" y="2700367"/>
            <a:ext cx="4040188" cy="639762"/>
          </a:xfrm>
          <a:prstGeom prst="rect">
            <a:avLst/>
          </a:prstGeo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6" y="2700367"/>
            <a:ext cx="4041775" cy="639762"/>
          </a:xfrm>
          <a:prstGeom prst="rect">
            <a:avLst/>
          </a:prstGeo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2"/>
          <p:cNvSpPr>
            <a:spLocks noGrp="1"/>
          </p:cNvSpPr>
          <p:nvPr>
            <p:ph sz="half" idx="13"/>
          </p:nvPr>
        </p:nvSpPr>
        <p:spPr>
          <a:xfrm>
            <a:off x="4648200" y="3413490"/>
            <a:ext cx="4034555" cy="2840305"/>
          </a:xfrm>
          <a:prstGeom prst="rect">
            <a:avLst/>
          </a:prstGeo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Rectangle 4"/>
          <p:cNvSpPr>
            <a:spLocks noGrp="1" noChangeArrowheads="1"/>
          </p:cNvSpPr>
          <p:nvPr>
            <p:ph type="dt" sz="half" idx="14"/>
          </p:nvPr>
        </p:nvSpPr>
        <p:spPr>
          <a:xfrm>
            <a:off x="628650" y="6356351"/>
            <a:ext cx="2057400" cy="365125"/>
          </a:xfrm>
          <a:prstGeom prst="rect">
            <a:avLst/>
          </a:prstGeom>
        </p:spPr>
        <p:txBody>
          <a:bodyPr/>
          <a:lstStyle>
            <a:lvl1pPr>
              <a:defRPr>
                <a:ea typeface="MS PGothic" pitchFamily="34" charset="-128"/>
              </a:defRPr>
            </a:lvl1pPr>
          </a:lstStyle>
          <a:p>
            <a:pPr>
              <a:defRPr/>
            </a:pPr>
            <a:endParaRPr lang="en-GB"/>
          </a:p>
        </p:txBody>
      </p:sp>
      <p:sp>
        <p:nvSpPr>
          <p:cNvPr id="8" name="Rectangle 6"/>
          <p:cNvSpPr>
            <a:spLocks noGrp="1" noChangeArrowheads="1"/>
          </p:cNvSpPr>
          <p:nvPr>
            <p:ph type="sldNum" sz="quarter" idx="15"/>
          </p:nvPr>
        </p:nvSpPr>
        <p:spPr>
          <a:xfrm>
            <a:off x="6457950" y="6356351"/>
            <a:ext cx="2057400" cy="365125"/>
          </a:xfrm>
          <a:prstGeom prst="rect">
            <a:avLst/>
          </a:prstGeom>
        </p:spPr>
        <p:txBody>
          <a:bodyPr/>
          <a:lstStyle>
            <a:lvl1pPr>
              <a:defRPr/>
            </a:lvl1pPr>
          </a:lstStyle>
          <a:p>
            <a:fld id="{94F29F96-1644-4490-8888-7EFF2EDAA7C3}" type="slidenum">
              <a:rPr lang="en-GB" altLang="en-US"/>
              <a:pPr/>
              <a:t>‹#›</a:t>
            </a:fld>
            <a:endParaRPr lang="en-GB" altLang="en-US" sz="1400">
              <a:latin typeface="Arial" panose="020B0604020202020204" pitchFamily="34" charset="0"/>
            </a:endParaRPr>
          </a:p>
        </p:txBody>
      </p:sp>
    </p:spTree>
    <p:extLst>
      <p:ext uri="{BB962C8B-B14F-4D97-AF65-F5344CB8AC3E}">
        <p14:creationId xmlns:p14="http://schemas.microsoft.com/office/powerpoint/2010/main" val="4101518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9" Type="http://schemas.openxmlformats.org/officeDocument/2006/relationships/slideLayout" Target="../slideLayouts/slideLayout85.xml"/><Relationship Id="rId21" Type="http://schemas.openxmlformats.org/officeDocument/2006/relationships/slideLayout" Target="../slideLayouts/slideLayout67.xml"/><Relationship Id="rId34" Type="http://schemas.openxmlformats.org/officeDocument/2006/relationships/slideLayout" Target="../slideLayouts/slideLayout80.xml"/><Relationship Id="rId42" Type="http://schemas.openxmlformats.org/officeDocument/2006/relationships/slideLayout" Target="../slideLayouts/slideLayout88.xml"/><Relationship Id="rId47" Type="http://schemas.openxmlformats.org/officeDocument/2006/relationships/slideLayout" Target="../slideLayouts/slideLayout93.xml"/><Relationship Id="rId50" Type="http://schemas.openxmlformats.org/officeDocument/2006/relationships/slideLayout" Target="../slideLayouts/slideLayout96.xml"/><Relationship Id="rId55" Type="http://schemas.openxmlformats.org/officeDocument/2006/relationships/slideLayout" Target="../slideLayouts/slideLayout101.xml"/><Relationship Id="rId63" Type="http://schemas.openxmlformats.org/officeDocument/2006/relationships/slideLayout" Target="../slideLayouts/slideLayout109.xml"/><Relationship Id="rId68" Type="http://schemas.openxmlformats.org/officeDocument/2006/relationships/slideLayout" Target="../slideLayouts/slideLayout114.xml"/><Relationship Id="rId76" Type="http://schemas.openxmlformats.org/officeDocument/2006/relationships/slideLayout" Target="../slideLayouts/slideLayout122.xml"/><Relationship Id="rId84" Type="http://schemas.openxmlformats.org/officeDocument/2006/relationships/slideLayout" Target="../slideLayouts/slideLayout130.xml"/><Relationship Id="rId89" Type="http://schemas.openxmlformats.org/officeDocument/2006/relationships/slideLayout" Target="../slideLayouts/slideLayout135.xml"/><Relationship Id="rId7" Type="http://schemas.openxmlformats.org/officeDocument/2006/relationships/slideLayout" Target="../slideLayouts/slideLayout53.xml"/><Relationship Id="rId71" Type="http://schemas.openxmlformats.org/officeDocument/2006/relationships/slideLayout" Target="../slideLayouts/slideLayout117.xml"/><Relationship Id="rId92" Type="http://schemas.openxmlformats.org/officeDocument/2006/relationships/slideLayout" Target="../slideLayouts/slideLayout138.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9" Type="http://schemas.openxmlformats.org/officeDocument/2006/relationships/slideLayout" Target="../slideLayouts/slideLayout75.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32" Type="http://schemas.openxmlformats.org/officeDocument/2006/relationships/slideLayout" Target="../slideLayouts/slideLayout78.xml"/><Relationship Id="rId37" Type="http://schemas.openxmlformats.org/officeDocument/2006/relationships/slideLayout" Target="../slideLayouts/slideLayout83.xml"/><Relationship Id="rId40" Type="http://schemas.openxmlformats.org/officeDocument/2006/relationships/slideLayout" Target="../slideLayouts/slideLayout86.xml"/><Relationship Id="rId45" Type="http://schemas.openxmlformats.org/officeDocument/2006/relationships/slideLayout" Target="../slideLayouts/slideLayout91.xml"/><Relationship Id="rId53" Type="http://schemas.openxmlformats.org/officeDocument/2006/relationships/slideLayout" Target="../slideLayouts/slideLayout99.xml"/><Relationship Id="rId58" Type="http://schemas.openxmlformats.org/officeDocument/2006/relationships/slideLayout" Target="../slideLayouts/slideLayout104.xml"/><Relationship Id="rId66" Type="http://schemas.openxmlformats.org/officeDocument/2006/relationships/slideLayout" Target="../slideLayouts/slideLayout112.xml"/><Relationship Id="rId74" Type="http://schemas.openxmlformats.org/officeDocument/2006/relationships/slideLayout" Target="../slideLayouts/slideLayout120.xml"/><Relationship Id="rId79" Type="http://schemas.openxmlformats.org/officeDocument/2006/relationships/slideLayout" Target="../slideLayouts/slideLayout125.xml"/><Relationship Id="rId87" Type="http://schemas.openxmlformats.org/officeDocument/2006/relationships/slideLayout" Target="../slideLayouts/slideLayout133.xml"/><Relationship Id="rId5" Type="http://schemas.openxmlformats.org/officeDocument/2006/relationships/slideLayout" Target="../slideLayouts/slideLayout51.xml"/><Relationship Id="rId61" Type="http://schemas.openxmlformats.org/officeDocument/2006/relationships/slideLayout" Target="../slideLayouts/slideLayout107.xml"/><Relationship Id="rId82" Type="http://schemas.openxmlformats.org/officeDocument/2006/relationships/slideLayout" Target="../slideLayouts/slideLayout128.xml"/><Relationship Id="rId90" Type="http://schemas.openxmlformats.org/officeDocument/2006/relationships/slideLayout" Target="../slideLayouts/slideLayout136.xml"/><Relationship Id="rId95" Type="http://schemas.openxmlformats.org/officeDocument/2006/relationships/theme" Target="../theme/theme4.xml"/><Relationship Id="rId19" Type="http://schemas.openxmlformats.org/officeDocument/2006/relationships/slideLayout" Target="../slideLayouts/slideLayout6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 Id="rId30" Type="http://schemas.openxmlformats.org/officeDocument/2006/relationships/slideLayout" Target="../slideLayouts/slideLayout76.xml"/><Relationship Id="rId35" Type="http://schemas.openxmlformats.org/officeDocument/2006/relationships/slideLayout" Target="../slideLayouts/slideLayout81.xml"/><Relationship Id="rId43" Type="http://schemas.openxmlformats.org/officeDocument/2006/relationships/slideLayout" Target="../slideLayouts/slideLayout89.xml"/><Relationship Id="rId48" Type="http://schemas.openxmlformats.org/officeDocument/2006/relationships/slideLayout" Target="../slideLayouts/slideLayout94.xml"/><Relationship Id="rId56" Type="http://schemas.openxmlformats.org/officeDocument/2006/relationships/slideLayout" Target="../slideLayouts/slideLayout102.xml"/><Relationship Id="rId64" Type="http://schemas.openxmlformats.org/officeDocument/2006/relationships/slideLayout" Target="../slideLayouts/slideLayout110.xml"/><Relationship Id="rId69" Type="http://schemas.openxmlformats.org/officeDocument/2006/relationships/slideLayout" Target="../slideLayouts/slideLayout115.xml"/><Relationship Id="rId77" Type="http://schemas.openxmlformats.org/officeDocument/2006/relationships/slideLayout" Target="../slideLayouts/slideLayout123.xml"/><Relationship Id="rId8" Type="http://schemas.openxmlformats.org/officeDocument/2006/relationships/slideLayout" Target="../slideLayouts/slideLayout54.xml"/><Relationship Id="rId51" Type="http://schemas.openxmlformats.org/officeDocument/2006/relationships/slideLayout" Target="../slideLayouts/slideLayout97.xml"/><Relationship Id="rId72" Type="http://schemas.openxmlformats.org/officeDocument/2006/relationships/slideLayout" Target="../slideLayouts/slideLayout118.xml"/><Relationship Id="rId80" Type="http://schemas.openxmlformats.org/officeDocument/2006/relationships/slideLayout" Target="../slideLayouts/slideLayout126.xml"/><Relationship Id="rId85" Type="http://schemas.openxmlformats.org/officeDocument/2006/relationships/slideLayout" Target="../slideLayouts/slideLayout131.xml"/><Relationship Id="rId93" Type="http://schemas.openxmlformats.org/officeDocument/2006/relationships/slideLayout" Target="../slideLayouts/slideLayout139.xml"/><Relationship Id="rId3" Type="http://schemas.openxmlformats.org/officeDocument/2006/relationships/slideLayout" Target="../slideLayouts/slideLayout49.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33" Type="http://schemas.openxmlformats.org/officeDocument/2006/relationships/slideLayout" Target="../slideLayouts/slideLayout79.xml"/><Relationship Id="rId38" Type="http://schemas.openxmlformats.org/officeDocument/2006/relationships/slideLayout" Target="../slideLayouts/slideLayout84.xml"/><Relationship Id="rId46" Type="http://schemas.openxmlformats.org/officeDocument/2006/relationships/slideLayout" Target="../slideLayouts/slideLayout92.xml"/><Relationship Id="rId59" Type="http://schemas.openxmlformats.org/officeDocument/2006/relationships/slideLayout" Target="../slideLayouts/slideLayout105.xml"/><Relationship Id="rId67" Type="http://schemas.openxmlformats.org/officeDocument/2006/relationships/slideLayout" Target="../slideLayouts/slideLayout113.xml"/><Relationship Id="rId20" Type="http://schemas.openxmlformats.org/officeDocument/2006/relationships/slideLayout" Target="../slideLayouts/slideLayout66.xml"/><Relationship Id="rId41" Type="http://schemas.openxmlformats.org/officeDocument/2006/relationships/slideLayout" Target="../slideLayouts/slideLayout87.xml"/><Relationship Id="rId54" Type="http://schemas.openxmlformats.org/officeDocument/2006/relationships/slideLayout" Target="../slideLayouts/slideLayout100.xml"/><Relationship Id="rId62" Type="http://schemas.openxmlformats.org/officeDocument/2006/relationships/slideLayout" Target="../slideLayouts/slideLayout108.xml"/><Relationship Id="rId70" Type="http://schemas.openxmlformats.org/officeDocument/2006/relationships/slideLayout" Target="../slideLayouts/slideLayout116.xml"/><Relationship Id="rId75" Type="http://schemas.openxmlformats.org/officeDocument/2006/relationships/slideLayout" Target="../slideLayouts/slideLayout121.xml"/><Relationship Id="rId83" Type="http://schemas.openxmlformats.org/officeDocument/2006/relationships/slideLayout" Target="../slideLayouts/slideLayout129.xml"/><Relationship Id="rId88" Type="http://schemas.openxmlformats.org/officeDocument/2006/relationships/slideLayout" Target="../slideLayouts/slideLayout134.xml"/><Relationship Id="rId91" Type="http://schemas.openxmlformats.org/officeDocument/2006/relationships/slideLayout" Target="../slideLayouts/slideLayout137.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slideLayout" Target="../slideLayouts/slideLayout74.xml"/><Relationship Id="rId36" Type="http://schemas.openxmlformats.org/officeDocument/2006/relationships/slideLayout" Target="../slideLayouts/slideLayout82.xml"/><Relationship Id="rId49" Type="http://schemas.openxmlformats.org/officeDocument/2006/relationships/slideLayout" Target="../slideLayouts/slideLayout95.xml"/><Relationship Id="rId57" Type="http://schemas.openxmlformats.org/officeDocument/2006/relationships/slideLayout" Target="../slideLayouts/slideLayout103.xml"/><Relationship Id="rId10" Type="http://schemas.openxmlformats.org/officeDocument/2006/relationships/slideLayout" Target="../slideLayouts/slideLayout56.xml"/><Relationship Id="rId31" Type="http://schemas.openxmlformats.org/officeDocument/2006/relationships/slideLayout" Target="../slideLayouts/slideLayout77.xml"/><Relationship Id="rId44" Type="http://schemas.openxmlformats.org/officeDocument/2006/relationships/slideLayout" Target="../slideLayouts/slideLayout90.xml"/><Relationship Id="rId52" Type="http://schemas.openxmlformats.org/officeDocument/2006/relationships/slideLayout" Target="../slideLayouts/slideLayout98.xml"/><Relationship Id="rId60" Type="http://schemas.openxmlformats.org/officeDocument/2006/relationships/slideLayout" Target="../slideLayouts/slideLayout106.xml"/><Relationship Id="rId65" Type="http://schemas.openxmlformats.org/officeDocument/2006/relationships/slideLayout" Target="../slideLayouts/slideLayout111.xml"/><Relationship Id="rId73" Type="http://schemas.openxmlformats.org/officeDocument/2006/relationships/slideLayout" Target="../slideLayouts/slideLayout119.xml"/><Relationship Id="rId78" Type="http://schemas.openxmlformats.org/officeDocument/2006/relationships/slideLayout" Target="../slideLayouts/slideLayout124.xml"/><Relationship Id="rId81" Type="http://schemas.openxmlformats.org/officeDocument/2006/relationships/slideLayout" Target="../slideLayouts/slideLayout127.xml"/><Relationship Id="rId86" Type="http://schemas.openxmlformats.org/officeDocument/2006/relationships/slideLayout" Target="../slideLayouts/slideLayout132.xml"/><Relationship Id="rId94" Type="http://schemas.openxmlformats.org/officeDocument/2006/relationships/slideLayout" Target="../slideLayouts/slideLayout140.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2" Type="http://schemas.openxmlformats.org/officeDocument/2006/relationships/slideLayout" Target="../slideLayouts/slideLayout142.xml"/><Relationship Id="rId16" Type="http://schemas.openxmlformats.org/officeDocument/2006/relationships/image" Target="../media/image2.png"/><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5" Type="http://schemas.openxmlformats.org/officeDocument/2006/relationships/image" Target="../media/image1.png"/><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ChangeArrowheads="1"/>
          </p:cNvSpPr>
          <p:nvPr/>
        </p:nvSpPr>
        <p:spPr bwMode="auto">
          <a:xfrm>
            <a:off x="0" y="0"/>
            <a:ext cx="9144000" cy="969963"/>
          </a:xfrm>
          <a:prstGeom prst="rect">
            <a:avLst/>
          </a:prstGeom>
          <a:solidFill>
            <a:srgbClr val="0F5494"/>
          </a:solidFill>
          <a:ln>
            <a:noFill/>
          </a:ln>
          <a:extLst>
            <a:ext uri="{91240B29-F687-4F45-9708-019B960494DF}">
              <a14:hiddenLine xmlns:a14="http://schemas.microsoft.com/office/drawing/2010/main" w="9525" algn="ctr">
                <a:solidFill>
                  <a:srgbClr val="0F5494"/>
                </a:solidFill>
                <a:miter lim="800000"/>
                <a:headEnd/>
                <a:tailEnd/>
              </a14:hiddenLine>
            </a:ext>
          </a:extLst>
        </p:spPr>
        <p:txBody>
          <a:bodyPr anchor="ctr"/>
          <a:lstStyle>
            <a:lvl1pPr defTabSz="457200" eaLnBrk="0" hangingPunct="0">
              <a:defRPr sz="7600" b="1">
                <a:solidFill>
                  <a:srgbClr val="FFD624"/>
                </a:solidFill>
                <a:latin typeface="Verdana" pitchFamily="34" charset="0"/>
              </a:defRPr>
            </a:lvl1pPr>
            <a:lvl2pPr marL="742950" indent="-285750" defTabSz="457200" eaLnBrk="0" hangingPunct="0">
              <a:defRPr sz="7600" b="1">
                <a:solidFill>
                  <a:srgbClr val="FFD624"/>
                </a:solidFill>
                <a:latin typeface="Verdana" pitchFamily="34" charset="0"/>
              </a:defRPr>
            </a:lvl2pPr>
            <a:lvl3pPr marL="1143000" indent="-228600" defTabSz="457200" eaLnBrk="0" hangingPunct="0">
              <a:defRPr sz="7600" b="1">
                <a:solidFill>
                  <a:srgbClr val="FFD624"/>
                </a:solidFill>
                <a:latin typeface="Verdana" pitchFamily="34" charset="0"/>
              </a:defRPr>
            </a:lvl3pPr>
            <a:lvl4pPr marL="1600200" indent="-228600" defTabSz="457200" eaLnBrk="0" hangingPunct="0">
              <a:defRPr sz="7600" b="1">
                <a:solidFill>
                  <a:srgbClr val="FFD624"/>
                </a:solidFill>
                <a:latin typeface="Verdana" pitchFamily="34" charset="0"/>
              </a:defRPr>
            </a:lvl4pPr>
            <a:lvl5pPr marL="2057400" indent="-228600" defTabSz="457200" eaLnBrk="0" hangingPunct="0">
              <a:defRPr sz="7600" b="1">
                <a:solidFill>
                  <a:srgbClr val="FFD624"/>
                </a:solidFill>
                <a:latin typeface="Verdana" pitchFamily="34" charset="0"/>
              </a:defRPr>
            </a:lvl5pPr>
            <a:lvl6pPr marL="2514600" indent="-228600" defTabSz="457200" eaLnBrk="0" fontAlgn="base" hangingPunct="0">
              <a:spcBef>
                <a:spcPct val="0"/>
              </a:spcBef>
              <a:spcAft>
                <a:spcPct val="0"/>
              </a:spcAft>
              <a:defRPr sz="7600" b="1">
                <a:solidFill>
                  <a:srgbClr val="FFD624"/>
                </a:solidFill>
                <a:latin typeface="Verdana" pitchFamily="34" charset="0"/>
              </a:defRPr>
            </a:lvl6pPr>
            <a:lvl7pPr marL="2971800" indent="-228600" defTabSz="457200" eaLnBrk="0" fontAlgn="base" hangingPunct="0">
              <a:spcBef>
                <a:spcPct val="0"/>
              </a:spcBef>
              <a:spcAft>
                <a:spcPct val="0"/>
              </a:spcAft>
              <a:defRPr sz="7600" b="1">
                <a:solidFill>
                  <a:srgbClr val="FFD624"/>
                </a:solidFill>
                <a:latin typeface="Verdana" pitchFamily="34" charset="0"/>
              </a:defRPr>
            </a:lvl7pPr>
            <a:lvl8pPr marL="3429000" indent="-228600" defTabSz="457200" eaLnBrk="0" fontAlgn="base" hangingPunct="0">
              <a:spcBef>
                <a:spcPct val="0"/>
              </a:spcBef>
              <a:spcAft>
                <a:spcPct val="0"/>
              </a:spcAft>
              <a:defRPr sz="7600" b="1">
                <a:solidFill>
                  <a:srgbClr val="FFD624"/>
                </a:solidFill>
                <a:latin typeface="Verdana" pitchFamily="34" charset="0"/>
              </a:defRPr>
            </a:lvl8pPr>
            <a:lvl9pPr marL="3886200" indent="-228600" defTabSz="457200" eaLnBrk="0" fontAlgn="base" hangingPunct="0">
              <a:spcBef>
                <a:spcPct val="0"/>
              </a:spcBef>
              <a:spcAft>
                <a:spcPct val="0"/>
              </a:spcAft>
              <a:defRPr sz="7600" b="1">
                <a:solidFill>
                  <a:srgbClr val="FFD624"/>
                </a:solidFill>
                <a:latin typeface="Verdana" pitchFamily="34" charset="0"/>
              </a:defRPr>
            </a:lvl9pPr>
          </a:lstStyle>
          <a:p>
            <a:pPr algn="ctr" eaLnBrk="1" hangingPunct="1">
              <a:defRPr/>
            </a:pPr>
            <a:endParaRPr lang="en-US" altLang="en-US" sz="1800" b="0" smtClean="0">
              <a:solidFill>
                <a:srgbClr val="FFFFFF"/>
              </a:solidFill>
              <a:ea typeface="MS PGothic" pitchFamily="34" charset="-128"/>
            </a:endParaRPr>
          </a:p>
        </p:txBody>
      </p:sp>
      <p:sp>
        <p:nvSpPr>
          <p:cNvPr id="1027"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ctr" anchorCtr="0" compatLnSpc="1">
            <a:prstTxWarp prst="textNoShape">
              <a:avLst/>
            </a:prstTxWarp>
          </a:bodyPr>
          <a:lstStyle/>
          <a:p>
            <a:pPr lvl="0"/>
            <a:r>
              <a:rPr lang="en-GB"/>
              <a:t>Cliquez et modifiez le titre</a:t>
            </a:r>
          </a:p>
        </p:txBody>
      </p:sp>
      <p:sp>
        <p:nvSpPr>
          <p:cNvPr id="1028"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t" anchorCtr="0" compatLnSpc="1">
            <a:prstTxWarp prst="textNoShape">
              <a:avLst/>
            </a:prstTxWarp>
          </a:bodyPr>
          <a:lstStyle/>
          <a:p>
            <a:pPr lvl="0"/>
            <a:r>
              <a:rPr lang="fr-BE" altLang="en-US" smtClean="0"/>
              <a:t>Cliquez pour modifier les styles du texte du masque</a:t>
            </a:r>
          </a:p>
          <a:p>
            <a:pPr lvl="1"/>
            <a:r>
              <a:rPr lang="fr-BE" altLang="en-US" smtClean="0"/>
              <a:t>Deuxième niveau</a:t>
            </a:r>
          </a:p>
          <a:p>
            <a:pPr lvl="2"/>
            <a:r>
              <a:rPr lang="fr-BE" altLang="en-US" smtClean="0"/>
              <a:t>Troisième niveau</a:t>
            </a:r>
          </a:p>
          <a:p>
            <a:pPr lvl="3"/>
            <a:r>
              <a:rPr lang="fr-BE" altLang="en-US" smtClean="0"/>
              <a:t>Quatrième niveau</a:t>
            </a:r>
          </a:p>
          <a:p>
            <a:pPr lvl="4"/>
            <a:r>
              <a:rPr lang="fr-BE" altLang="en-US" smtClean="0"/>
              <a:t>Cinquième niveau</a:t>
            </a:r>
            <a:endParaRPr lang="en-GB" altLang="en-US" smtClean="0"/>
          </a:p>
        </p:txBody>
      </p:sp>
      <p:sp>
        <p:nvSpPr>
          <p:cNvPr id="2" name="Rectangle 4"/>
          <p:cNvSpPr>
            <a:spLocks noGrp="1" noChangeArrowheads="1"/>
          </p:cNvSpPr>
          <p:nvPr>
            <p:ph type="dt" sz="half" idx="2"/>
          </p:nvPr>
        </p:nvSpPr>
        <p:spPr bwMode="auto">
          <a:xfrm>
            <a:off x="457200" y="64357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b="0">
                <a:solidFill>
                  <a:schemeClr val="tx1"/>
                </a:solidFill>
              </a:defRPr>
            </a:lvl1pPr>
          </a:lstStyle>
          <a:p>
            <a:pPr>
              <a:defRPr/>
            </a:pPr>
            <a:endParaRPr lang="en-GB" altLang="en-US">
              <a:solidFill>
                <a:srgbClr val="000000"/>
              </a:solidFill>
              <a:ea typeface="MS PGothic" pitchFamily="34" charset="-128"/>
            </a:endParaRPr>
          </a:p>
        </p:txBody>
      </p:sp>
      <p:sp>
        <p:nvSpPr>
          <p:cNvPr id="1030" name="Rectangle 6"/>
          <p:cNvSpPr>
            <a:spLocks noGrp="1" noChangeArrowheads="1"/>
          </p:cNvSpPr>
          <p:nvPr>
            <p:ph type="sldNum" sz="quarter" idx="4"/>
          </p:nvPr>
        </p:nvSpPr>
        <p:spPr bwMode="auto">
          <a:xfrm>
            <a:off x="6553200" y="6435725"/>
            <a:ext cx="2133600"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900" b="0">
                <a:solidFill>
                  <a:schemeClr val="tx1"/>
                </a:solidFill>
              </a:defRPr>
            </a:lvl1pPr>
          </a:lstStyle>
          <a:p>
            <a:pPr>
              <a:defRPr/>
            </a:pPr>
            <a:fld id="{2F166974-FB87-40B2-B767-0FB0E32A468B}" type="slidenum">
              <a:rPr lang="en-GB" altLang="en-US">
                <a:solidFill>
                  <a:srgbClr val="000000"/>
                </a:solidFill>
                <a:ea typeface="MS PGothic" pitchFamily="34" charset="-128"/>
              </a:rPr>
              <a:pPr>
                <a:defRPr/>
              </a:pPr>
              <a:t>‹#›</a:t>
            </a:fld>
            <a:endParaRPr lang="en-GB" altLang="en-US" sz="1400">
              <a:solidFill>
                <a:srgbClr val="000000"/>
              </a:solidFill>
              <a:latin typeface="Arial" pitchFamily="34" charset="0"/>
              <a:ea typeface="MS PGothic" pitchFamily="34" charset="-128"/>
            </a:endParaRPr>
          </a:p>
        </p:txBody>
      </p:sp>
      <p:pic>
        <p:nvPicPr>
          <p:cNvPr id="1031" name="Picture 4"/>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4132263" y="6437313"/>
            <a:ext cx="630237"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3836988" y="258763"/>
            <a:ext cx="14573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746389"/>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32" r:id="rId18"/>
    <p:sldLayoutId id="2147483833" r:id="rId19"/>
    <p:sldLayoutId id="2147483834" r:id="rId20"/>
    <p:sldLayoutId id="2147483835" r:id="rId21"/>
    <p:sldLayoutId id="2147483836" r:id="rId22"/>
  </p:sldLayoutIdLst>
  <p:hf hdr="0" ftr="0" dt="0"/>
  <p:txStyles>
    <p:titleStyle>
      <a:lvl1pPr marL="358775" indent="-358775" algn="l" rtl="0" eaLnBrk="0" fontAlgn="base" hangingPunct="0">
        <a:spcBef>
          <a:spcPct val="0"/>
        </a:spcBef>
        <a:spcAft>
          <a:spcPct val="0"/>
        </a:spcAft>
        <a:defRPr sz="2500" b="1">
          <a:solidFill>
            <a:srgbClr val="0F5494"/>
          </a:solidFill>
          <a:latin typeface="+mj-lt"/>
          <a:ea typeface="MS PGothic" pitchFamily="34" charset="-128"/>
          <a:cs typeface="+mj-cs"/>
        </a:defRPr>
      </a:lvl1pPr>
      <a:lvl2pPr marL="358775" indent="-358775" algn="l" rtl="0" eaLnBrk="0" fontAlgn="base" hangingPunct="0">
        <a:spcBef>
          <a:spcPct val="0"/>
        </a:spcBef>
        <a:spcAft>
          <a:spcPct val="0"/>
        </a:spcAft>
        <a:defRPr sz="2500" b="1">
          <a:solidFill>
            <a:srgbClr val="0F5494"/>
          </a:solidFill>
          <a:latin typeface="Verdana" pitchFamily="34" charset="0"/>
          <a:ea typeface="MS PGothic" pitchFamily="34" charset="-128"/>
        </a:defRPr>
      </a:lvl2pPr>
      <a:lvl3pPr marL="358775" indent="-358775" algn="l" rtl="0" eaLnBrk="0" fontAlgn="base" hangingPunct="0">
        <a:spcBef>
          <a:spcPct val="0"/>
        </a:spcBef>
        <a:spcAft>
          <a:spcPct val="0"/>
        </a:spcAft>
        <a:defRPr sz="2500" b="1">
          <a:solidFill>
            <a:srgbClr val="0F5494"/>
          </a:solidFill>
          <a:latin typeface="Verdana" pitchFamily="34" charset="0"/>
          <a:ea typeface="MS PGothic" pitchFamily="34" charset="-128"/>
        </a:defRPr>
      </a:lvl3pPr>
      <a:lvl4pPr marL="358775" indent="-358775" algn="l" rtl="0" eaLnBrk="0" fontAlgn="base" hangingPunct="0">
        <a:spcBef>
          <a:spcPct val="0"/>
        </a:spcBef>
        <a:spcAft>
          <a:spcPct val="0"/>
        </a:spcAft>
        <a:defRPr sz="2500" b="1">
          <a:solidFill>
            <a:srgbClr val="0F5494"/>
          </a:solidFill>
          <a:latin typeface="Verdana" pitchFamily="34" charset="0"/>
          <a:ea typeface="MS PGothic" pitchFamily="34" charset="-128"/>
        </a:defRPr>
      </a:lvl4pPr>
      <a:lvl5pPr marL="358775" indent="-358775" algn="l" rtl="0" eaLnBrk="0" fontAlgn="base" hangingPunct="0">
        <a:spcBef>
          <a:spcPct val="0"/>
        </a:spcBef>
        <a:spcAft>
          <a:spcPct val="0"/>
        </a:spcAft>
        <a:defRPr sz="2500" b="1">
          <a:solidFill>
            <a:srgbClr val="0F5494"/>
          </a:solidFill>
          <a:latin typeface="Verdana" pitchFamily="34" charset="0"/>
          <a:ea typeface="MS PGothic" pitchFamily="34" charset="-128"/>
        </a:defRPr>
      </a:lvl5pPr>
      <a:lvl6pPr marL="815975" algn="l" rtl="0" eaLnBrk="1" fontAlgn="base" hangingPunct="1">
        <a:spcBef>
          <a:spcPct val="0"/>
        </a:spcBef>
        <a:spcAft>
          <a:spcPct val="0"/>
        </a:spcAft>
        <a:defRPr sz="2500" b="1">
          <a:solidFill>
            <a:srgbClr val="0F5494"/>
          </a:solidFill>
          <a:latin typeface="Verdana" pitchFamily="34" charset="0"/>
        </a:defRPr>
      </a:lvl6pPr>
      <a:lvl7pPr marL="1273175" algn="l" rtl="0" eaLnBrk="1" fontAlgn="base" hangingPunct="1">
        <a:spcBef>
          <a:spcPct val="0"/>
        </a:spcBef>
        <a:spcAft>
          <a:spcPct val="0"/>
        </a:spcAft>
        <a:defRPr sz="2500" b="1">
          <a:solidFill>
            <a:srgbClr val="0F5494"/>
          </a:solidFill>
          <a:latin typeface="Verdana" pitchFamily="34" charset="0"/>
        </a:defRPr>
      </a:lvl7pPr>
      <a:lvl8pPr marL="1730375" algn="l" rtl="0" eaLnBrk="1" fontAlgn="base" hangingPunct="1">
        <a:spcBef>
          <a:spcPct val="0"/>
        </a:spcBef>
        <a:spcAft>
          <a:spcPct val="0"/>
        </a:spcAft>
        <a:defRPr sz="2500" b="1">
          <a:solidFill>
            <a:srgbClr val="0F5494"/>
          </a:solidFill>
          <a:latin typeface="Verdana" pitchFamily="34" charset="0"/>
        </a:defRPr>
      </a:lvl8pPr>
      <a:lvl9pPr marL="2187575" algn="l" rtl="0" eaLnBrk="1" fontAlgn="base" hangingPunct="1">
        <a:spcBef>
          <a:spcPct val="0"/>
        </a:spcBef>
        <a:spcAft>
          <a:spcPct val="0"/>
        </a:spcAft>
        <a:defRPr sz="25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defRPr sz="2200" i="1">
          <a:solidFill>
            <a:srgbClr val="0F5494"/>
          </a:solidFill>
          <a:latin typeface="+mn-lt"/>
          <a:ea typeface="MS PGothic" pitchFamily="34" charset="-128"/>
          <a:cs typeface="+mn-cs"/>
        </a:defRPr>
      </a:lvl1pPr>
      <a:lvl2pPr marL="742950" indent="-285750" algn="l" rtl="0" eaLnBrk="0" fontAlgn="base" hangingPunct="0">
        <a:spcBef>
          <a:spcPct val="20000"/>
        </a:spcBef>
        <a:spcAft>
          <a:spcPct val="0"/>
        </a:spcAft>
        <a:buClr>
          <a:srgbClr val="009FBA"/>
        </a:buClr>
        <a:buChar char="•"/>
        <a:defRPr b="1">
          <a:solidFill>
            <a:srgbClr val="0F5494"/>
          </a:solidFill>
          <a:latin typeface="+mn-lt"/>
          <a:ea typeface="MS PGothic" pitchFamily="34" charset="-128"/>
        </a:defRPr>
      </a:lvl2pPr>
      <a:lvl3pPr marL="1143000" indent="-228600" algn="l" rtl="0" eaLnBrk="0" fontAlgn="base" hangingPunct="0">
        <a:spcBef>
          <a:spcPct val="20000"/>
        </a:spcBef>
        <a:spcAft>
          <a:spcPct val="0"/>
        </a:spcAft>
        <a:buFont typeface="Times" pitchFamily="2" charset="0"/>
        <a:buChar char="–"/>
        <a:defRPr sz="1400">
          <a:solidFill>
            <a:srgbClr val="0F5494"/>
          </a:solidFill>
          <a:latin typeface="+mn-lt"/>
          <a:ea typeface="MS PGothic" pitchFamily="34" charset="-128"/>
        </a:defRPr>
      </a:lvl3pPr>
      <a:lvl4pPr marL="1600200" indent="-228600" algn="l" rtl="0" eaLnBrk="0" fontAlgn="base" hangingPunct="0">
        <a:spcBef>
          <a:spcPct val="20000"/>
        </a:spcBef>
        <a:spcAft>
          <a:spcPct val="0"/>
        </a:spcAft>
        <a:defRPr sz="1200">
          <a:solidFill>
            <a:srgbClr val="0F5494"/>
          </a:solidFill>
          <a:latin typeface="+mn-lt"/>
          <a:ea typeface="MS PGothic" pitchFamily="34" charset="-128"/>
        </a:defRPr>
      </a:lvl4pPr>
      <a:lvl5pPr marL="2057400" indent="-228600" algn="l" rtl="0" eaLnBrk="0" fontAlgn="base" hangingPunct="0">
        <a:spcBef>
          <a:spcPct val="20000"/>
        </a:spcBef>
        <a:spcAft>
          <a:spcPct val="0"/>
        </a:spcAft>
        <a:defRPr sz="1200">
          <a:solidFill>
            <a:srgbClr val="0F5494"/>
          </a:solidFill>
          <a:latin typeface="+mn-lt"/>
          <a:ea typeface="MS PGothic" pitchFamily="34" charset="-128"/>
        </a:defRPr>
      </a:lvl5pPr>
      <a:lvl6pPr marL="2514600" indent="-228600" algn="l" rtl="0" eaLnBrk="1" fontAlgn="base" hangingPunct="1">
        <a:spcBef>
          <a:spcPct val="20000"/>
        </a:spcBef>
        <a:spcAft>
          <a:spcPct val="0"/>
        </a:spcAft>
        <a:defRPr sz="1200">
          <a:solidFill>
            <a:srgbClr val="0F5494"/>
          </a:solidFill>
          <a:latin typeface="+mn-lt"/>
        </a:defRPr>
      </a:lvl6pPr>
      <a:lvl7pPr marL="2971800" indent="-228600" algn="l" rtl="0" eaLnBrk="1" fontAlgn="base" hangingPunct="1">
        <a:spcBef>
          <a:spcPct val="20000"/>
        </a:spcBef>
        <a:spcAft>
          <a:spcPct val="0"/>
        </a:spcAft>
        <a:defRPr sz="1200">
          <a:solidFill>
            <a:srgbClr val="0F5494"/>
          </a:solidFill>
          <a:latin typeface="+mn-lt"/>
        </a:defRPr>
      </a:lvl7pPr>
      <a:lvl8pPr marL="3429000" indent="-228600" algn="l" rtl="0" eaLnBrk="1" fontAlgn="base" hangingPunct="1">
        <a:spcBef>
          <a:spcPct val="20000"/>
        </a:spcBef>
        <a:spcAft>
          <a:spcPct val="0"/>
        </a:spcAft>
        <a:defRPr sz="1200">
          <a:solidFill>
            <a:srgbClr val="0F5494"/>
          </a:solidFill>
          <a:latin typeface="+mn-lt"/>
        </a:defRPr>
      </a:lvl8pPr>
      <a:lvl9pPr marL="3886200" indent="-228600" algn="l" rtl="0" eaLnBrk="1" fontAlgn="base" hangingPunct="1">
        <a:spcBef>
          <a:spcPct val="20000"/>
        </a:spcBef>
        <a:spcAft>
          <a:spcPct val="0"/>
        </a:spcAft>
        <a:defRPr sz="1200">
          <a:solidFill>
            <a:srgbClr val="0F549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GB"/>
              <a:t>Title</a:t>
            </a:r>
          </a:p>
        </p:txBody>
      </p:sp>
      <p:sp>
        <p:nvSpPr>
          <p:cNvPr id="2051"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fr-BE"/>
              <a:t>Second level</a:t>
            </a:r>
            <a:endParaRPr lang="en-GB"/>
          </a:p>
          <a:p>
            <a:pPr lvl="1"/>
            <a:r>
              <a:rPr lang="en-GB"/>
              <a:t>Third level</a:t>
            </a:r>
          </a:p>
          <a:p>
            <a:pPr lvl="2"/>
            <a:r>
              <a:rPr lang="en-GB"/>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rgbClr val="000000"/>
                </a:solidFill>
                <a:latin typeface="Arial" charset="0"/>
                <a:ea typeface="+mn-ea"/>
              </a:defRPr>
            </a:lvl1pPr>
          </a:lstStyle>
          <a:p>
            <a:pPr>
              <a:defRPr/>
            </a:pPr>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Arial" charset="0"/>
                <a:ea typeface="+mn-ea"/>
              </a:defRPr>
            </a:lvl1pPr>
          </a:lstStyle>
          <a:p>
            <a:pPr>
              <a:defRPr/>
            </a:pPr>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Arial" pitchFamily="34" charset="0"/>
              </a:defRPr>
            </a:lvl1pPr>
          </a:lstStyle>
          <a:p>
            <a:pPr>
              <a:defRPr/>
            </a:pPr>
            <a:fld id="{B6BB93E0-A496-46BD-9AEA-6BDB43A393D9}" type="slidenum">
              <a:rPr lang="en-GB" altLang="en-US">
                <a:ea typeface="MS PGothic" pitchFamily="34" charset="-128"/>
              </a:rPr>
              <a:pPr>
                <a:defRPr/>
              </a:pPr>
              <a:t>‹#›</a:t>
            </a:fld>
            <a:endParaRPr lang="en-GB" altLang="en-US">
              <a:ea typeface="MS PGothic" pitchFamily="34" charset="-128"/>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
        <p:nvSpPr>
          <p:cNvPr id="7" name="Rectangle 6"/>
          <p:cNvSpPr>
            <a:spLocks noChangeArrowheads="1"/>
          </p:cNvSpPr>
          <p:nvPr/>
        </p:nvSpPr>
        <p:spPr bwMode="auto">
          <a:xfrm>
            <a:off x="4262438" y="6659563"/>
            <a:ext cx="611187" cy="198437"/>
          </a:xfrm>
          <a:prstGeom prst="rect">
            <a:avLst/>
          </a:prstGeom>
          <a:solidFill>
            <a:srgbClr val="133176"/>
          </a:solidFill>
          <a:ln w="9525">
            <a:solidFill>
              <a:srgbClr val="133176"/>
            </a:solidFill>
            <a:miter lim="800000"/>
            <a:headEnd/>
            <a:tailEnd/>
          </a:ln>
          <a:effectLst>
            <a:outerShdw blurRad="40000" dist="23000" dir="5400000" rotWithShape="0">
              <a:srgbClr val="808080">
                <a:alpha val="34998"/>
              </a:srgbClr>
            </a:outerShdw>
          </a:effectLst>
        </p:spPr>
        <p:txBody>
          <a:bodyPr anchor="ctr"/>
          <a:lstStyle/>
          <a:p>
            <a:pPr algn="ctr" defTabSz="457200" fontAlgn="auto">
              <a:spcBef>
                <a:spcPts val="0"/>
              </a:spcBef>
              <a:spcAft>
                <a:spcPts val="0"/>
              </a:spcAft>
              <a:defRPr/>
            </a:pPr>
            <a:endParaRPr lang="en-US" sz="1800" b="0">
              <a:solidFill>
                <a:srgbClr val="FFFFFF"/>
              </a:solidFill>
              <a:latin typeface="Verdana"/>
              <a:ea typeface="MS PGothic" pitchFamily="34" charset="-128"/>
            </a:endParaRPr>
          </a:p>
        </p:txBody>
      </p:sp>
      <p:pic>
        <p:nvPicPr>
          <p:cNvPr id="2057" name="Picture 17" descr="LOGO CE_Vertical_EN_NEG_quadri_H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5217247"/>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S PGothic" pitchFamily="34" charset="-128"/>
          <a:cs typeface="+mj-cs"/>
        </a:defRPr>
      </a:lvl1pPr>
      <a:lvl2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defRPr>
      </a:lvl2pPr>
      <a:lvl3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defRPr>
      </a:lvl3pPr>
      <a:lvl4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defRPr>
      </a:lvl4pPr>
      <a:lvl5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S PGothic" pitchFamily="34" charset="-128"/>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ea typeface="MS PGothic" pitchFamily="34" charset="-128"/>
        </a:defRPr>
      </a:lvl2pPr>
      <a:lvl3pPr marL="1143000" indent="-228600" algn="l" rtl="0" eaLnBrk="0" fontAlgn="base" hangingPunct="0">
        <a:spcBef>
          <a:spcPct val="20000"/>
        </a:spcBef>
        <a:spcAft>
          <a:spcPct val="0"/>
        </a:spcAft>
        <a:defRPr sz="1400">
          <a:solidFill>
            <a:srgbClr val="0F5494"/>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GB"/>
              <a:t>Title</a:t>
            </a:r>
          </a:p>
        </p:txBody>
      </p:sp>
      <p:sp>
        <p:nvSpPr>
          <p:cNvPr id="3075"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fr-BE"/>
              <a:t>Second level</a:t>
            </a:r>
            <a:endParaRPr lang="en-GB"/>
          </a:p>
          <a:p>
            <a:pPr lvl="1"/>
            <a:r>
              <a:rPr lang="en-GB"/>
              <a:t>Third level</a:t>
            </a:r>
          </a:p>
          <a:p>
            <a:pPr lvl="2"/>
            <a:r>
              <a:rPr lang="en-GB"/>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rgbClr val="000000"/>
                </a:solidFill>
                <a:latin typeface="Arial" charset="0"/>
                <a:ea typeface="+mn-ea"/>
              </a:defRPr>
            </a:lvl1pPr>
          </a:lstStyle>
          <a:p>
            <a:pPr>
              <a:defRPr/>
            </a:pPr>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Arial" charset="0"/>
                <a:ea typeface="+mn-ea"/>
              </a:defRPr>
            </a:lvl1pPr>
          </a:lstStyle>
          <a:p>
            <a:pPr>
              <a:defRPr/>
            </a:pPr>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Arial" pitchFamily="34" charset="0"/>
              </a:defRPr>
            </a:lvl1pPr>
          </a:lstStyle>
          <a:p>
            <a:pPr>
              <a:defRPr/>
            </a:pPr>
            <a:fld id="{2D39CDDE-CDC5-4047-91CF-325C5F3F6A07}" type="slidenum">
              <a:rPr lang="en-GB" altLang="en-US">
                <a:ea typeface="MS PGothic" pitchFamily="34" charset="-128"/>
              </a:rPr>
              <a:pPr>
                <a:defRPr/>
              </a:pPr>
              <a:t>‹#›</a:t>
            </a:fld>
            <a:endParaRPr lang="en-GB" altLang="en-US">
              <a:ea typeface="MS PGothic" pitchFamily="34" charset="-128"/>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
        <p:nvSpPr>
          <p:cNvPr id="7" name="Rectangle 6"/>
          <p:cNvSpPr>
            <a:spLocks noChangeArrowheads="1"/>
          </p:cNvSpPr>
          <p:nvPr/>
        </p:nvSpPr>
        <p:spPr bwMode="auto">
          <a:xfrm>
            <a:off x="4262438" y="6659563"/>
            <a:ext cx="611187" cy="198437"/>
          </a:xfrm>
          <a:prstGeom prst="rect">
            <a:avLst/>
          </a:prstGeom>
          <a:solidFill>
            <a:srgbClr val="133176"/>
          </a:solidFill>
          <a:ln w="9525">
            <a:solidFill>
              <a:srgbClr val="133176"/>
            </a:solidFill>
            <a:miter lim="800000"/>
            <a:headEnd/>
            <a:tailEnd/>
          </a:ln>
          <a:effectLst>
            <a:outerShdw blurRad="40000" dist="23000" dir="5400000" rotWithShape="0">
              <a:srgbClr val="808080">
                <a:alpha val="34998"/>
              </a:srgbClr>
            </a:outerShdw>
          </a:effectLst>
        </p:spPr>
        <p:txBody>
          <a:bodyPr anchor="ctr"/>
          <a:lstStyle/>
          <a:p>
            <a:pPr algn="ctr" defTabSz="457200" fontAlgn="auto">
              <a:spcBef>
                <a:spcPts val="0"/>
              </a:spcBef>
              <a:spcAft>
                <a:spcPts val="0"/>
              </a:spcAft>
              <a:defRPr/>
            </a:pPr>
            <a:endParaRPr lang="en-US" sz="1800" b="0">
              <a:solidFill>
                <a:srgbClr val="FFFFFF"/>
              </a:solidFill>
              <a:latin typeface="Verdana"/>
              <a:ea typeface="MS PGothic" pitchFamily="34" charset="-128"/>
            </a:endParaRPr>
          </a:p>
        </p:txBody>
      </p:sp>
      <p:pic>
        <p:nvPicPr>
          <p:cNvPr id="3081" name="Picture 17" descr="LOGO CE_Vertical_EN_NEG_quadri_H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565542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S PGothic" pitchFamily="34" charset="-128"/>
          <a:cs typeface="+mj-cs"/>
        </a:defRPr>
      </a:lvl1pPr>
      <a:lvl2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defRPr>
      </a:lvl2pPr>
      <a:lvl3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defRPr>
      </a:lvl3pPr>
      <a:lvl4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defRPr>
      </a:lvl4pPr>
      <a:lvl5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S PGothic" pitchFamily="34" charset="-128"/>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ea typeface="MS PGothic" pitchFamily="34" charset="-128"/>
        </a:defRPr>
      </a:lvl2pPr>
      <a:lvl3pPr marL="1143000" indent="-228600" algn="l" rtl="0" eaLnBrk="0" fontAlgn="base" hangingPunct="0">
        <a:spcBef>
          <a:spcPct val="20000"/>
        </a:spcBef>
        <a:spcAft>
          <a:spcPct val="0"/>
        </a:spcAft>
        <a:defRPr sz="1400">
          <a:solidFill>
            <a:srgbClr val="0F5494"/>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3705213"/>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 id="2147483905" r:id="rId14"/>
    <p:sldLayoutId id="2147483906" r:id="rId15"/>
    <p:sldLayoutId id="2147483908" r:id="rId16"/>
    <p:sldLayoutId id="2147483909" r:id="rId17"/>
    <p:sldLayoutId id="2147483910" r:id="rId18"/>
    <p:sldLayoutId id="2147483911" r:id="rId19"/>
    <p:sldLayoutId id="2147483912" r:id="rId20"/>
    <p:sldLayoutId id="2147483913" r:id="rId21"/>
    <p:sldLayoutId id="2147483914" r:id="rId22"/>
    <p:sldLayoutId id="2147483915" r:id="rId23"/>
    <p:sldLayoutId id="2147483916" r:id="rId24"/>
    <p:sldLayoutId id="2147483917" r:id="rId25"/>
    <p:sldLayoutId id="2147483918" r:id="rId26"/>
    <p:sldLayoutId id="2147483919" r:id="rId27"/>
    <p:sldLayoutId id="2147483920" r:id="rId28"/>
    <p:sldLayoutId id="2147483921" r:id="rId29"/>
    <p:sldLayoutId id="2147483922" r:id="rId30"/>
    <p:sldLayoutId id="2147483923" r:id="rId31"/>
    <p:sldLayoutId id="2147483924" r:id="rId32"/>
    <p:sldLayoutId id="2147483925" r:id="rId33"/>
    <p:sldLayoutId id="2147483927" r:id="rId34"/>
    <p:sldLayoutId id="2147483928" r:id="rId35"/>
    <p:sldLayoutId id="2147483929" r:id="rId36"/>
    <p:sldLayoutId id="2147483930" r:id="rId37"/>
    <p:sldLayoutId id="2147483931" r:id="rId38"/>
    <p:sldLayoutId id="2147483932" r:id="rId39"/>
    <p:sldLayoutId id="2147483933" r:id="rId40"/>
    <p:sldLayoutId id="2147483934" r:id="rId41"/>
    <p:sldLayoutId id="2147483935" r:id="rId42"/>
    <p:sldLayoutId id="2147483936" r:id="rId43"/>
    <p:sldLayoutId id="2147483937" r:id="rId44"/>
    <p:sldLayoutId id="2147483938" r:id="rId45"/>
    <p:sldLayoutId id="2147483939" r:id="rId46"/>
    <p:sldLayoutId id="2147483940" r:id="rId47"/>
    <p:sldLayoutId id="2147483941" r:id="rId48"/>
    <p:sldLayoutId id="2147483942" r:id="rId49"/>
    <p:sldLayoutId id="2147483943" r:id="rId50"/>
    <p:sldLayoutId id="2147483944" r:id="rId51"/>
    <p:sldLayoutId id="2147483945" r:id="rId52"/>
    <p:sldLayoutId id="2147483946" r:id="rId53"/>
    <p:sldLayoutId id="2147483947" r:id="rId54"/>
    <p:sldLayoutId id="2147483948" r:id="rId55"/>
    <p:sldLayoutId id="2147483949" r:id="rId56"/>
    <p:sldLayoutId id="2147483950" r:id="rId57"/>
    <p:sldLayoutId id="2147483951" r:id="rId58"/>
    <p:sldLayoutId id="2147483952" r:id="rId59"/>
    <p:sldLayoutId id="2147483953" r:id="rId60"/>
    <p:sldLayoutId id="2147483954" r:id="rId61"/>
    <p:sldLayoutId id="2147483955" r:id="rId62"/>
    <p:sldLayoutId id="2147483956" r:id="rId63"/>
    <p:sldLayoutId id="2147483957" r:id="rId64"/>
    <p:sldLayoutId id="2147483958" r:id="rId65"/>
    <p:sldLayoutId id="2147483959" r:id="rId66"/>
    <p:sldLayoutId id="2147483960" r:id="rId67"/>
    <p:sldLayoutId id="2147483961" r:id="rId68"/>
    <p:sldLayoutId id="2147483962" r:id="rId69"/>
    <p:sldLayoutId id="2147483963" r:id="rId70"/>
    <p:sldLayoutId id="2147483964" r:id="rId71"/>
    <p:sldLayoutId id="2147483965" r:id="rId72"/>
    <p:sldLayoutId id="2147483966" r:id="rId73"/>
    <p:sldLayoutId id="2147483967" r:id="rId74"/>
    <p:sldLayoutId id="2147483968" r:id="rId75"/>
    <p:sldLayoutId id="2147483969" r:id="rId76"/>
    <p:sldLayoutId id="2147483970" r:id="rId77"/>
    <p:sldLayoutId id="2147483971" r:id="rId78"/>
    <p:sldLayoutId id="2147483972" r:id="rId79"/>
    <p:sldLayoutId id="2147483973" r:id="rId80"/>
    <p:sldLayoutId id="2147483974" r:id="rId81"/>
    <p:sldLayoutId id="2147483975" r:id="rId82"/>
    <p:sldLayoutId id="2147483976" r:id="rId83"/>
    <p:sldLayoutId id="2147483977" r:id="rId84"/>
    <p:sldLayoutId id="2147483978" r:id="rId85"/>
    <p:sldLayoutId id="2147483979" r:id="rId86"/>
    <p:sldLayoutId id="2147483981" r:id="rId87"/>
    <p:sldLayoutId id="2147483982" r:id="rId88"/>
    <p:sldLayoutId id="2147483983" r:id="rId89"/>
    <p:sldLayoutId id="2147483984" r:id="rId90"/>
    <p:sldLayoutId id="2147483985" r:id="rId91"/>
    <p:sldLayoutId id="2147483986" r:id="rId92"/>
    <p:sldLayoutId id="2147483987" r:id="rId93"/>
    <p:sldLayoutId id="2147483988" r:id="rId94"/>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ChangeArrowheads="1"/>
          </p:cNvSpPr>
          <p:nvPr/>
        </p:nvSpPr>
        <p:spPr bwMode="auto">
          <a:xfrm>
            <a:off x="0" y="0"/>
            <a:ext cx="9144000" cy="969963"/>
          </a:xfrm>
          <a:prstGeom prst="rect">
            <a:avLst/>
          </a:prstGeom>
          <a:solidFill>
            <a:srgbClr val="0F5494"/>
          </a:solidFill>
          <a:ln>
            <a:noFill/>
          </a:ln>
          <a:extLst>
            <a:ext uri="{91240B29-F687-4F45-9708-019B960494DF}">
              <a14:hiddenLine xmlns:a14="http://schemas.microsoft.com/office/drawing/2010/main" w="9525" algn="ctr">
                <a:solidFill>
                  <a:srgbClr val="0F5494"/>
                </a:solidFill>
                <a:miter lim="800000"/>
                <a:headEnd/>
                <a:tailEnd/>
              </a14:hiddenLine>
            </a:ext>
          </a:extLst>
        </p:spPr>
        <p:txBody>
          <a:bodyPr anchor="ctr"/>
          <a:lstStyle>
            <a:lvl1pPr defTabSz="457200" eaLnBrk="0" hangingPunct="0">
              <a:defRPr sz="7600" b="1">
                <a:solidFill>
                  <a:srgbClr val="FFD624"/>
                </a:solidFill>
                <a:latin typeface="Verdana" pitchFamily="34" charset="0"/>
              </a:defRPr>
            </a:lvl1pPr>
            <a:lvl2pPr marL="742950" indent="-285750" defTabSz="457200" eaLnBrk="0" hangingPunct="0">
              <a:defRPr sz="7600" b="1">
                <a:solidFill>
                  <a:srgbClr val="FFD624"/>
                </a:solidFill>
                <a:latin typeface="Verdana" pitchFamily="34" charset="0"/>
              </a:defRPr>
            </a:lvl2pPr>
            <a:lvl3pPr marL="1143000" indent="-228600" defTabSz="457200" eaLnBrk="0" hangingPunct="0">
              <a:defRPr sz="7600" b="1">
                <a:solidFill>
                  <a:srgbClr val="FFD624"/>
                </a:solidFill>
                <a:latin typeface="Verdana" pitchFamily="34" charset="0"/>
              </a:defRPr>
            </a:lvl3pPr>
            <a:lvl4pPr marL="1600200" indent="-228600" defTabSz="457200" eaLnBrk="0" hangingPunct="0">
              <a:defRPr sz="7600" b="1">
                <a:solidFill>
                  <a:srgbClr val="FFD624"/>
                </a:solidFill>
                <a:latin typeface="Verdana" pitchFamily="34" charset="0"/>
              </a:defRPr>
            </a:lvl4pPr>
            <a:lvl5pPr marL="2057400" indent="-228600" defTabSz="457200" eaLnBrk="0" hangingPunct="0">
              <a:defRPr sz="7600" b="1">
                <a:solidFill>
                  <a:srgbClr val="FFD624"/>
                </a:solidFill>
                <a:latin typeface="Verdana" pitchFamily="34" charset="0"/>
              </a:defRPr>
            </a:lvl5pPr>
            <a:lvl6pPr marL="2514600" indent="-228600" defTabSz="457200" eaLnBrk="0" fontAlgn="base" hangingPunct="0">
              <a:spcBef>
                <a:spcPct val="0"/>
              </a:spcBef>
              <a:spcAft>
                <a:spcPct val="0"/>
              </a:spcAft>
              <a:defRPr sz="7600" b="1">
                <a:solidFill>
                  <a:srgbClr val="FFD624"/>
                </a:solidFill>
                <a:latin typeface="Verdana" pitchFamily="34" charset="0"/>
              </a:defRPr>
            </a:lvl6pPr>
            <a:lvl7pPr marL="2971800" indent="-228600" defTabSz="457200" eaLnBrk="0" fontAlgn="base" hangingPunct="0">
              <a:spcBef>
                <a:spcPct val="0"/>
              </a:spcBef>
              <a:spcAft>
                <a:spcPct val="0"/>
              </a:spcAft>
              <a:defRPr sz="7600" b="1">
                <a:solidFill>
                  <a:srgbClr val="FFD624"/>
                </a:solidFill>
                <a:latin typeface="Verdana" pitchFamily="34" charset="0"/>
              </a:defRPr>
            </a:lvl7pPr>
            <a:lvl8pPr marL="3429000" indent="-228600" defTabSz="457200" eaLnBrk="0" fontAlgn="base" hangingPunct="0">
              <a:spcBef>
                <a:spcPct val="0"/>
              </a:spcBef>
              <a:spcAft>
                <a:spcPct val="0"/>
              </a:spcAft>
              <a:defRPr sz="7600" b="1">
                <a:solidFill>
                  <a:srgbClr val="FFD624"/>
                </a:solidFill>
                <a:latin typeface="Verdana" pitchFamily="34" charset="0"/>
              </a:defRPr>
            </a:lvl8pPr>
            <a:lvl9pPr marL="3886200" indent="-228600" defTabSz="457200" eaLnBrk="0" fontAlgn="base" hangingPunct="0">
              <a:spcBef>
                <a:spcPct val="0"/>
              </a:spcBef>
              <a:spcAft>
                <a:spcPct val="0"/>
              </a:spcAft>
              <a:defRPr sz="7600" b="1">
                <a:solidFill>
                  <a:srgbClr val="FFD624"/>
                </a:solidFill>
                <a:latin typeface="Verdana" pitchFamily="34" charset="0"/>
              </a:defRPr>
            </a:lvl9pPr>
          </a:lstStyle>
          <a:p>
            <a:pPr algn="ctr" eaLnBrk="1" hangingPunct="1">
              <a:defRPr/>
            </a:pPr>
            <a:endParaRPr lang="en-US" altLang="en-US" sz="1350" b="0" smtClean="0">
              <a:solidFill>
                <a:srgbClr val="FFFFFF"/>
              </a:solidFill>
            </a:endParaRPr>
          </a:p>
        </p:txBody>
      </p:sp>
      <p:sp>
        <p:nvSpPr>
          <p:cNvPr id="1027"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Cliquez et modifiez le titre</a:t>
            </a:r>
          </a:p>
        </p:txBody>
      </p:sp>
      <p:sp>
        <p:nvSpPr>
          <p:cNvPr id="1028" name="Rectangle 3"/>
          <p:cNvSpPr>
            <a:spLocks noGrp="1" noChangeArrowheads="1"/>
          </p:cNvSpPr>
          <p:nvPr>
            <p:ph type="body" idx="1"/>
          </p:nvPr>
        </p:nvSpPr>
        <p:spPr bwMode="auto">
          <a:xfrm>
            <a:off x="457200" y="2492377"/>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fr-BE" altLang="en-US" smtClean="0"/>
              <a:t>Cliquez pour modifier les styles du texte du masque</a:t>
            </a:r>
          </a:p>
          <a:p>
            <a:pPr lvl="1"/>
            <a:r>
              <a:rPr lang="fr-BE" altLang="en-US" smtClean="0"/>
              <a:t>Deuxième niveau</a:t>
            </a:r>
          </a:p>
          <a:p>
            <a:pPr lvl="2"/>
            <a:r>
              <a:rPr lang="fr-BE" altLang="en-US" smtClean="0"/>
              <a:t>Troisième niveau</a:t>
            </a:r>
          </a:p>
          <a:p>
            <a:pPr lvl="3"/>
            <a:r>
              <a:rPr lang="fr-BE" altLang="en-US" smtClean="0"/>
              <a:t>Quatrième niveau</a:t>
            </a:r>
          </a:p>
          <a:p>
            <a:pPr lvl="4"/>
            <a:r>
              <a:rPr lang="fr-BE" altLang="en-US" smtClean="0"/>
              <a:t>Cinquième niveau</a:t>
            </a:r>
            <a:endParaRPr lang="en-GB" altLang="en-US" smtClean="0"/>
          </a:p>
        </p:txBody>
      </p:sp>
      <p:sp>
        <p:nvSpPr>
          <p:cNvPr id="2" name="Rectangle 4"/>
          <p:cNvSpPr>
            <a:spLocks noGrp="1" noChangeArrowheads="1"/>
          </p:cNvSpPr>
          <p:nvPr>
            <p:ph type="dt" sz="half" idx="2"/>
          </p:nvPr>
        </p:nvSpPr>
        <p:spPr bwMode="auto">
          <a:xfrm>
            <a:off x="457200" y="64357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675" b="0">
                <a:solidFill>
                  <a:schemeClr val="tx1"/>
                </a:solidFill>
              </a:defRPr>
            </a:lvl1pPr>
          </a:lstStyle>
          <a:p>
            <a:pPr>
              <a:defRPr/>
            </a:pPr>
            <a:fld id="{FB262541-D4E5-4E52-913B-B9DCB2ECD14B}" type="datetime1">
              <a:rPr lang="en-GB"/>
              <a:pPr>
                <a:defRPr/>
              </a:pPr>
              <a:t>19/01/2022</a:t>
            </a:fld>
            <a:endParaRPr lang="en-GB" dirty="0"/>
          </a:p>
        </p:txBody>
      </p:sp>
      <p:sp>
        <p:nvSpPr>
          <p:cNvPr id="1030" name="Rectangle 6"/>
          <p:cNvSpPr>
            <a:spLocks noGrp="1" noChangeArrowheads="1"/>
          </p:cNvSpPr>
          <p:nvPr>
            <p:ph type="sldNum" sz="quarter" idx="4"/>
          </p:nvPr>
        </p:nvSpPr>
        <p:spPr bwMode="auto">
          <a:xfrm>
            <a:off x="6553200" y="6435727"/>
            <a:ext cx="2133600"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675" b="0">
                <a:solidFill>
                  <a:schemeClr val="tx1"/>
                </a:solidFill>
              </a:defRPr>
            </a:lvl1pPr>
          </a:lstStyle>
          <a:p>
            <a:pPr>
              <a:defRPr/>
            </a:pPr>
            <a:fld id="{BE936FCF-918C-4AEF-B0B6-D7C5BD5148DE}" type="slidenum">
              <a:rPr lang="en-GB"/>
              <a:pPr>
                <a:defRPr/>
              </a:pPr>
              <a:t>‹#›</a:t>
            </a:fld>
            <a:endParaRPr lang="en-GB" sz="1050">
              <a:latin typeface="Arial" charset="0"/>
            </a:endParaRPr>
          </a:p>
        </p:txBody>
      </p:sp>
      <p:pic>
        <p:nvPicPr>
          <p:cNvPr id="1031" name="Picture 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132264" y="6437315"/>
            <a:ext cx="630237"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836989" y="258763"/>
            <a:ext cx="14573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9896786"/>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 id="2147484058" r:id="rId12"/>
    <p:sldLayoutId id="2147484059" r:id="rId13"/>
  </p:sldLayoutIdLst>
  <p:hf sldNum="0" hdr="0" ftr="0"/>
  <p:txStyles>
    <p:titleStyle>
      <a:lvl1pPr marL="269081" indent="-269081" algn="l" rtl="0" eaLnBrk="1" fontAlgn="base" hangingPunct="1">
        <a:spcBef>
          <a:spcPct val="0"/>
        </a:spcBef>
        <a:spcAft>
          <a:spcPct val="0"/>
        </a:spcAft>
        <a:defRPr sz="1875" b="1">
          <a:solidFill>
            <a:srgbClr val="0F5494"/>
          </a:solidFill>
          <a:latin typeface="+mj-lt"/>
          <a:ea typeface="+mj-ea"/>
          <a:cs typeface="+mj-cs"/>
        </a:defRPr>
      </a:lvl1pPr>
      <a:lvl2pPr marL="269081" indent="-269081" algn="l" rtl="0" eaLnBrk="1" fontAlgn="base" hangingPunct="1">
        <a:spcBef>
          <a:spcPct val="0"/>
        </a:spcBef>
        <a:spcAft>
          <a:spcPct val="0"/>
        </a:spcAft>
        <a:defRPr sz="1875" b="1">
          <a:solidFill>
            <a:srgbClr val="0F5494"/>
          </a:solidFill>
          <a:latin typeface="Verdana" pitchFamily="34" charset="0"/>
        </a:defRPr>
      </a:lvl2pPr>
      <a:lvl3pPr marL="269081" indent="-269081" algn="l" rtl="0" eaLnBrk="1" fontAlgn="base" hangingPunct="1">
        <a:spcBef>
          <a:spcPct val="0"/>
        </a:spcBef>
        <a:spcAft>
          <a:spcPct val="0"/>
        </a:spcAft>
        <a:defRPr sz="1875" b="1">
          <a:solidFill>
            <a:srgbClr val="0F5494"/>
          </a:solidFill>
          <a:latin typeface="Verdana" pitchFamily="34" charset="0"/>
        </a:defRPr>
      </a:lvl3pPr>
      <a:lvl4pPr marL="269081" indent="-269081" algn="l" rtl="0" eaLnBrk="1" fontAlgn="base" hangingPunct="1">
        <a:spcBef>
          <a:spcPct val="0"/>
        </a:spcBef>
        <a:spcAft>
          <a:spcPct val="0"/>
        </a:spcAft>
        <a:defRPr sz="1875" b="1">
          <a:solidFill>
            <a:srgbClr val="0F5494"/>
          </a:solidFill>
          <a:latin typeface="Verdana" pitchFamily="34" charset="0"/>
        </a:defRPr>
      </a:lvl4pPr>
      <a:lvl5pPr marL="269081" indent="-269081" algn="l" rtl="0" eaLnBrk="1" fontAlgn="base" hangingPunct="1">
        <a:spcBef>
          <a:spcPct val="0"/>
        </a:spcBef>
        <a:spcAft>
          <a:spcPct val="0"/>
        </a:spcAft>
        <a:defRPr sz="1875" b="1">
          <a:solidFill>
            <a:srgbClr val="0F5494"/>
          </a:solidFill>
          <a:latin typeface="Verdana" pitchFamily="34" charset="0"/>
        </a:defRPr>
      </a:lvl5pPr>
      <a:lvl6pPr marL="611981" algn="l" rtl="0" eaLnBrk="1" fontAlgn="base" hangingPunct="1">
        <a:spcBef>
          <a:spcPct val="0"/>
        </a:spcBef>
        <a:spcAft>
          <a:spcPct val="0"/>
        </a:spcAft>
        <a:defRPr sz="1875" b="1">
          <a:solidFill>
            <a:srgbClr val="0F5494"/>
          </a:solidFill>
          <a:latin typeface="Verdana" pitchFamily="34" charset="0"/>
        </a:defRPr>
      </a:lvl6pPr>
      <a:lvl7pPr marL="954881" algn="l" rtl="0" eaLnBrk="1" fontAlgn="base" hangingPunct="1">
        <a:spcBef>
          <a:spcPct val="0"/>
        </a:spcBef>
        <a:spcAft>
          <a:spcPct val="0"/>
        </a:spcAft>
        <a:defRPr sz="1875" b="1">
          <a:solidFill>
            <a:srgbClr val="0F5494"/>
          </a:solidFill>
          <a:latin typeface="Verdana" pitchFamily="34" charset="0"/>
        </a:defRPr>
      </a:lvl7pPr>
      <a:lvl8pPr marL="1297781" algn="l" rtl="0" eaLnBrk="1" fontAlgn="base" hangingPunct="1">
        <a:spcBef>
          <a:spcPct val="0"/>
        </a:spcBef>
        <a:spcAft>
          <a:spcPct val="0"/>
        </a:spcAft>
        <a:defRPr sz="1875" b="1">
          <a:solidFill>
            <a:srgbClr val="0F5494"/>
          </a:solidFill>
          <a:latin typeface="Verdana" pitchFamily="34" charset="0"/>
        </a:defRPr>
      </a:lvl8pPr>
      <a:lvl9pPr marL="1640681" algn="l" rtl="0" eaLnBrk="1" fontAlgn="base" hangingPunct="1">
        <a:spcBef>
          <a:spcPct val="0"/>
        </a:spcBef>
        <a:spcAft>
          <a:spcPct val="0"/>
        </a:spcAft>
        <a:defRPr sz="1875" b="1">
          <a:solidFill>
            <a:srgbClr val="0F5494"/>
          </a:solidFill>
          <a:latin typeface="Verdana" pitchFamily="34" charset="0"/>
        </a:defRPr>
      </a:lvl9pPr>
    </p:titleStyle>
    <p:bodyStyle>
      <a:lvl1pPr marL="257175" indent="-257175" algn="l" rtl="0" eaLnBrk="1" fontAlgn="base" hangingPunct="1">
        <a:spcBef>
          <a:spcPct val="20000"/>
        </a:spcBef>
        <a:spcAft>
          <a:spcPct val="0"/>
        </a:spcAft>
        <a:buClr>
          <a:schemeClr val="bg1"/>
        </a:buClr>
        <a:defRPr sz="1650" i="1">
          <a:solidFill>
            <a:srgbClr val="0F5494"/>
          </a:solidFill>
          <a:latin typeface="+mn-lt"/>
          <a:ea typeface="+mn-ea"/>
          <a:cs typeface="+mn-cs"/>
        </a:defRPr>
      </a:lvl1pPr>
      <a:lvl2pPr marL="557213" indent="-214313" algn="l" rtl="0" eaLnBrk="1" fontAlgn="base" hangingPunct="1">
        <a:spcBef>
          <a:spcPct val="20000"/>
        </a:spcBef>
        <a:spcAft>
          <a:spcPct val="0"/>
        </a:spcAft>
        <a:buClr>
          <a:srgbClr val="009FBA"/>
        </a:buClr>
        <a:buChar char="•"/>
        <a:defRPr b="1">
          <a:solidFill>
            <a:srgbClr val="0F5494"/>
          </a:solidFill>
          <a:latin typeface="+mn-lt"/>
        </a:defRPr>
      </a:lvl2pPr>
      <a:lvl3pPr marL="857250" indent="-171450" algn="l" rtl="0" eaLnBrk="1" fontAlgn="base" hangingPunct="1">
        <a:spcBef>
          <a:spcPct val="20000"/>
        </a:spcBef>
        <a:spcAft>
          <a:spcPct val="0"/>
        </a:spcAft>
        <a:buFont typeface="Times" charset="0"/>
        <a:buChar char="–"/>
        <a:defRPr sz="1050">
          <a:solidFill>
            <a:srgbClr val="0F5494"/>
          </a:solidFill>
          <a:latin typeface="+mn-lt"/>
        </a:defRPr>
      </a:lvl3pPr>
      <a:lvl4pPr marL="1200150" indent="-171450" algn="l" rtl="0" eaLnBrk="1" fontAlgn="base" hangingPunct="1">
        <a:spcBef>
          <a:spcPct val="20000"/>
        </a:spcBef>
        <a:spcAft>
          <a:spcPct val="0"/>
        </a:spcAft>
        <a:defRPr sz="900">
          <a:solidFill>
            <a:srgbClr val="0F5494"/>
          </a:solidFill>
          <a:latin typeface="+mn-lt"/>
        </a:defRPr>
      </a:lvl4pPr>
      <a:lvl5pPr marL="1543050" indent="-171450" algn="l" rtl="0" eaLnBrk="1" fontAlgn="base" hangingPunct="1">
        <a:spcBef>
          <a:spcPct val="20000"/>
        </a:spcBef>
        <a:spcAft>
          <a:spcPct val="0"/>
        </a:spcAft>
        <a:defRPr sz="900">
          <a:solidFill>
            <a:srgbClr val="0F5494"/>
          </a:solidFill>
          <a:latin typeface="+mn-lt"/>
        </a:defRPr>
      </a:lvl5pPr>
      <a:lvl6pPr marL="1885950" indent="-171450" algn="l" rtl="0" eaLnBrk="1" fontAlgn="base" hangingPunct="1">
        <a:spcBef>
          <a:spcPct val="20000"/>
        </a:spcBef>
        <a:spcAft>
          <a:spcPct val="0"/>
        </a:spcAft>
        <a:defRPr sz="900">
          <a:solidFill>
            <a:srgbClr val="0F5494"/>
          </a:solidFill>
          <a:latin typeface="+mn-lt"/>
        </a:defRPr>
      </a:lvl6pPr>
      <a:lvl7pPr marL="2228850" indent="-171450" algn="l" rtl="0" eaLnBrk="1" fontAlgn="base" hangingPunct="1">
        <a:spcBef>
          <a:spcPct val="20000"/>
        </a:spcBef>
        <a:spcAft>
          <a:spcPct val="0"/>
        </a:spcAft>
        <a:defRPr sz="900">
          <a:solidFill>
            <a:srgbClr val="0F5494"/>
          </a:solidFill>
          <a:latin typeface="+mn-lt"/>
        </a:defRPr>
      </a:lvl7pPr>
      <a:lvl8pPr marL="2571750" indent="-171450" algn="l" rtl="0" eaLnBrk="1" fontAlgn="base" hangingPunct="1">
        <a:spcBef>
          <a:spcPct val="20000"/>
        </a:spcBef>
        <a:spcAft>
          <a:spcPct val="0"/>
        </a:spcAft>
        <a:defRPr sz="900">
          <a:solidFill>
            <a:srgbClr val="0F5494"/>
          </a:solidFill>
          <a:latin typeface="+mn-lt"/>
        </a:defRPr>
      </a:lvl8pPr>
      <a:lvl9pPr marL="2914650" indent="-171450" algn="l" rtl="0" eaLnBrk="1" fontAlgn="base" hangingPunct="1">
        <a:spcBef>
          <a:spcPct val="20000"/>
        </a:spcBef>
        <a:spcAft>
          <a:spcPct val="0"/>
        </a:spcAft>
        <a:defRPr sz="900">
          <a:solidFill>
            <a:srgbClr val="0F5494"/>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2.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hyperlink" Target="http://www.bankingsupervision.europa.eu/" TargetMode="Externa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ec.europa.eu/competition/state_aid/what_is_new/TF_consolidated_version_amended_3_april_8_may_29_june_and_13_oct_2020_en.pdf" TargetMode="External"/><Relationship Id="rId2" Type="http://schemas.openxmlformats.org/officeDocument/2006/relationships/hyperlink" Target="https://ec.europa.eu/commission/presscorner/detail/en/qanda_20_757"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bankingsupervision.europa.eu/press/pr/date/2021/html/ssm.pr210112~920b511a1c.en.html" TargetMode="External"/><Relationship Id="rId2" Type="http://schemas.openxmlformats.org/officeDocument/2006/relationships/hyperlink" Target="https://www.bankingsupervision.europa.eu/press/blog/2020/html/ssm.blog201009~bc7ef4e6f8.en.html"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consilium.europa.eu/en/press/press-releases/2020/11/30/statement-of-the-eurogroup-in-inclusive-format-on-the-esm-reform-and-the-early-introduction-of-the-backstop-to-the-single-resolution-fund/" TargetMode="External"/><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1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14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2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43.xml"/></Relationships>
</file>

<file path=ppt/slides/_rels/slide22.xml.rels><?xml version="1.0" encoding="UTF-8" standalone="yes"?>
<Relationships xmlns="http://schemas.openxmlformats.org/package/2006/relationships"><Relationship Id="rId3" Type="http://schemas.openxmlformats.org/officeDocument/2006/relationships/hyperlink" Target="mailto:emiliano.tornese@ec.europa.eu" TargetMode="External"/><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Subtitle 1"/>
          <p:cNvSpPr>
            <a:spLocks noGrp="1"/>
          </p:cNvSpPr>
          <p:nvPr>
            <p:ph type="subTitle" idx="1"/>
          </p:nvPr>
        </p:nvSpPr>
        <p:spPr>
          <a:xfrm>
            <a:off x="149225" y="1392238"/>
            <a:ext cx="8532813" cy="3259137"/>
          </a:xfrm>
        </p:spPr>
        <p:txBody>
          <a:bodyPr/>
          <a:lstStyle/>
          <a:p>
            <a:pPr eaLnBrk="1" hangingPunct="1">
              <a:defRPr/>
            </a:pPr>
            <a:endParaRPr lang="en-US">
              <a:ea typeface="MS PGothic" charset="0"/>
              <a:cs typeface="MS PGothic" charset="0"/>
            </a:endParaRPr>
          </a:p>
          <a:p>
            <a:pPr eaLnBrk="1" hangingPunct="1">
              <a:defRPr/>
            </a:pPr>
            <a:endParaRPr lang="en-US">
              <a:ea typeface="MS PGothic" charset="0"/>
              <a:cs typeface="MS PGothic" charset="0"/>
            </a:endParaRPr>
          </a:p>
          <a:p>
            <a:pPr eaLnBrk="1" hangingPunct="1">
              <a:defRPr/>
            </a:pPr>
            <a:endParaRPr lang="en-US">
              <a:ea typeface="MS PGothic" charset="0"/>
              <a:cs typeface="MS PGothic" charset="0"/>
            </a:endParaRPr>
          </a:p>
        </p:txBody>
      </p:sp>
      <p:sp>
        <p:nvSpPr>
          <p:cNvPr id="31749" name="Title 1"/>
          <p:cNvSpPr>
            <a:spLocks noGrp="1"/>
          </p:cNvSpPr>
          <p:nvPr>
            <p:ph type="ctrTitle"/>
          </p:nvPr>
        </p:nvSpPr>
        <p:spPr>
          <a:xfrm>
            <a:off x="288677" y="3501008"/>
            <a:ext cx="8675812" cy="1800200"/>
          </a:xfrm>
        </p:spPr>
        <p:txBody>
          <a:bodyPr>
            <a:normAutofit fontScale="90000"/>
          </a:bodyPr>
          <a:lstStyle/>
          <a:p>
            <a:pPr eaLnBrk="1" hangingPunct="1">
              <a:defRPr/>
            </a:pPr>
            <a:r>
              <a:rPr lang="it-IT" altLang="en-US" sz="2800" dirty="0">
                <a:solidFill>
                  <a:schemeClr val="tx1"/>
                </a:solidFill>
                <a:latin typeface="Cambria" pitchFamily="18" charset="0"/>
              </a:rPr>
              <a:t>Il </a:t>
            </a:r>
            <a:r>
              <a:rPr lang="it-IT" altLang="en-US" sz="2800" dirty="0" smtClean="0">
                <a:solidFill>
                  <a:schemeClr val="tx1"/>
                </a:solidFill>
                <a:latin typeface="Cambria" pitchFamily="18" charset="0"/>
              </a:rPr>
              <a:t>Completamento </a:t>
            </a:r>
            <a:r>
              <a:rPr lang="it-IT" altLang="en-US" sz="2800" dirty="0">
                <a:solidFill>
                  <a:schemeClr val="tx1"/>
                </a:solidFill>
                <a:latin typeface="Cambria" pitchFamily="18" charset="0"/>
              </a:rPr>
              <a:t>dell'Unione </a:t>
            </a:r>
            <a:r>
              <a:rPr lang="it-IT" altLang="en-US" sz="2800" dirty="0" smtClean="0">
                <a:solidFill>
                  <a:schemeClr val="tx1"/>
                </a:solidFill>
                <a:latin typeface="Cambria" pitchFamily="18" charset="0"/>
              </a:rPr>
              <a:t>Bancaria</a:t>
            </a:r>
            <a:r>
              <a:rPr lang="en-US" altLang="en-US" sz="2800" dirty="0">
                <a:solidFill>
                  <a:schemeClr val="tx1"/>
                </a:solidFill>
                <a:latin typeface="Cambria" pitchFamily="18" charset="0"/>
              </a:rPr>
              <a:t/>
            </a:r>
            <a:br>
              <a:rPr lang="en-US" altLang="en-US" sz="2800" dirty="0">
                <a:solidFill>
                  <a:schemeClr val="tx1"/>
                </a:solidFill>
                <a:latin typeface="Cambria" pitchFamily="18" charset="0"/>
              </a:rPr>
            </a:br>
            <a:r>
              <a:rPr lang="en-US" altLang="en-US" sz="2800" dirty="0">
                <a:solidFill>
                  <a:schemeClr val="tx1"/>
                </a:solidFill>
                <a:latin typeface="Cambria" pitchFamily="18" charset="0"/>
              </a:rPr>
              <a:t/>
            </a:r>
            <a:br>
              <a:rPr lang="en-US" altLang="en-US" sz="2800" dirty="0">
                <a:solidFill>
                  <a:schemeClr val="tx1"/>
                </a:solidFill>
                <a:latin typeface="Cambria" pitchFamily="18" charset="0"/>
              </a:rPr>
            </a:br>
            <a:r>
              <a:rPr lang="en-US" altLang="en-US" sz="2000" dirty="0" err="1" smtClean="0">
                <a:solidFill>
                  <a:schemeClr val="tx1"/>
                </a:solidFill>
                <a:latin typeface="Cambria" pitchFamily="18" charset="0"/>
              </a:rPr>
              <a:t>Pomeriggio</a:t>
            </a:r>
            <a:r>
              <a:rPr lang="en-US" altLang="en-US" sz="2000" dirty="0" smtClean="0">
                <a:solidFill>
                  <a:schemeClr val="tx1"/>
                </a:solidFill>
                <a:latin typeface="Cambria" pitchFamily="18" charset="0"/>
              </a:rPr>
              <a:t> AIGE</a:t>
            </a:r>
            <a:r>
              <a:rPr lang="en-US" altLang="en-US" sz="2800" dirty="0">
                <a:solidFill>
                  <a:schemeClr val="tx1"/>
                </a:solidFill>
                <a:latin typeface="Cambria" pitchFamily="18" charset="0"/>
              </a:rPr>
              <a:t/>
            </a:r>
            <a:br>
              <a:rPr lang="en-US" altLang="en-US" sz="2800" dirty="0">
                <a:solidFill>
                  <a:schemeClr val="tx1"/>
                </a:solidFill>
                <a:latin typeface="Cambria" pitchFamily="18" charset="0"/>
              </a:rPr>
            </a:br>
            <a:r>
              <a:rPr lang="en-US" altLang="en-US" sz="1800" dirty="0" smtClean="0">
                <a:solidFill>
                  <a:schemeClr val="tx1"/>
                </a:solidFill>
                <a:latin typeface="Cambria" pitchFamily="18" charset="0"/>
              </a:rPr>
              <a:t>24 </a:t>
            </a:r>
            <a:r>
              <a:rPr lang="en-US" altLang="en-US" sz="1800" dirty="0" err="1" smtClean="0">
                <a:solidFill>
                  <a:schemeClr val="tx1"/>
                </a:solidFill>
                <a:latin typeface="Cambria" pitchFamily="18" charset="0"/>
              </a:rPr>
              <a:t>Gennaio</a:t>
            </a:r>
            <a:r>
              <a:rPr lang="en-US" altLang="en-US" sz="1800" dirty="0" smtClean="0">
                <a:solidFill>
                  <a:schemeClr val="tx1"/>
                </a:solidFill>
                <a:latin typeface="Cambria" pitchFamily="18" charset="0"/>
              </a:rPr>
              <a:t> 2022</a:t>
            </a:r>
            <a:r>
              <a:rPr lang="en-US" altLang="en-US" sz="2800" dirty="0">
                <a:solidFill>
                  <a:schemeClr val="tx1"/>
                </a:solidFill>
                <a:latin typeface="Cambria" pitchFamily="18" charset="0"/>
              </a:rPr>
              <a:t/>
            </a:r>
            <a:br>
              <a:rPr lang="en-US" altLang="en-US" sz="2800" dirty="0">
                <a:solidFill>
                  <a:schemeClr val="tx1"/>
                </a:solidFill>
                <a:latin typeface="Cambria" pitchFamily="18" charset="0"/>
              </a:rPr>
            </a:br>
            <a:r>
              <a:rPr lang="en-US" altLang="en-US" sz="1800" dirty="0" smtClean="0">
                <a:solidFill>
                  <a:schemeClr val="tx1"/>
                </a:solidFill>
                <a:latin typeface="Cambria" pitchFamily="18" charset="0"/>
              </a:rPr>
              <a:t>17:30</a:t>
            </a:r>
            <a:r>
              <a:rPr lang="en-US" altLang="en-US" sz="2800" dirty="0">
                <a:solidFill>
                  <a:schemeClr val="tx1"/>
                </a:solidFill>
                <a:latin typeface="Cambria" pitchFamily="18" charset="0"/>
              </a:rPr>
              <a:t/>
            </a:r>
            <a:br>
              <a:rPr lang="en-US" altLang="en-US" sz="2800" dirty="0">
                <a:solidFill>
                  <a:schemeClr val="tx1"/>
                </a:solidFill>
                <a:latin typeface="Cambria" pitchFamily="18" charset="0"/>
              </a:rPr>
            </a:br>
            <a:r>
              <a:rPr lang="en-GB" altLang="en-US" sz="2000" b="0" dirty="0" smtClean="0">
                <a:solidFill>
                  <a:schemeClr val="tx1"/>
                </a:solidFill>
                <a:latin typeface="Cambria" pitchFamily="18" charset="0"/>
              </a:rPr>
              <a:t/>
            </a:r>
            <a:br>
              <a:rPr lang="en-GB" altLang="en-US" sz="2000" b="0" dirty="0" smtClean="0">
                <a:solidFill>
                  <a:schemeClr val="tx1"/>
                </a:solidFill>
                <a:latin typeface="Cambria" pitchFamily="18" charset="0"/>
              </a:rPr>
            </a:br>
            <a:r>
              <a:rPr lang="en-US" altLang="en-US" sz="2000" dirty="0" smtClean="0">
                <a:solidFill>
                  <a:schemeClr val="tx1"/>
                </a:solidFill>
                <a:latin typeface="Cambria" pitchFamily="18" charset="0"/>
              </a:rPr>
              <a:t/>
            </a:r>
            <a:br>
              <a:rPr lang="en-US" altLang="en-US" sz="2000" dirty="0" smtClean="0">
                <a:solidFill>
                  <a:schemeClr val="tx1"/>
                </a:solidFill>
                <a:latin typeface="Cambria" pitchFamily="18" charset="0"/>
              </a:rPr>
            </a:br>
            <a:r>
              <a:rPr lang="en-US" altLang="en-US" sz="2000" dirty="0" smtClean="0">
                <a:solidFill>
                  <a:schemeClr val="tx1"/>
                </a:solidFill>
                <a:latin typeface="Cambria" pitchFamily="18" charset="0"/>
              </a:rPr>
              <a:t/>
            </a:r>
            <a:br>
              <a:rPr lang="en-US" altLang="en-US" sz="2000" dirty="0" smtClean="0">
                <a:solidFill>
                  <a:schemeClr val="tx1"/>
                </a:solidFill>
                <a:latin typeface="Cambria" pitchFamily="18" charset="0"/>
              </a:rPr>
            </a:br>
            <a:endParaRPr lang="en-US" altLang="en-US" sz="2000" b="0" dirty="0" smtClean="0">
              <a:solidFill>
                <a:schemeClr val="tx1"/>
              </a:solidFill>
            </a:endParaRPr>
          </a:p>
        </p:txBody>
      </p:sp>
      <p:pic>
        <p:nvPicPr>
          <p:cNvPr id="5" name="Picture 2"/>
          <p:cNvPicPr>
            <a:picLocks noChangeAspect="1" noChangeArrowheads="1"/>
          </p:cNvPicPr>
          <p:nvPr/>
        </p:nvPicPr>
        <p:blipFill>
          <a:blip r:embed="rId3">
            <a:duotone>
              <a:schemeClr val="accent5">
                <a:shade val="45000"/>
                <a:satMod val="135000"/>
              </a:schemeClr>
              <a:prstClr val="white"/>
            </a:duotone>
            <a:extLst/>
          </a:blip>
          <a:srcRect/>
          <a:stretch>
            <a:fillRect/>
          </a:stretch>
        </p:blipFill>
        <p:spPr bwMode="auto">
          <a:xfrm>
            <a:off x="251520" y="188640"/>
            <a:ext cx="8712968" cy="3168352"/>
          </a:xfrm>
          <a:prstGeom prst="rect">
            <a:avLst/>
          </a:prstGeom>
          <a:solidFill>
            <a:schemeClr val="tx2"/>
          </a:solidFill>
          <a:ln>
            <a:noFill/>
          </a:ln>
          <a:effectLst/>
          <a:extLst/>
        </p:spPr>
      </p:pic>
    </p:spTree>
    <p:extLst>
      <p:ext uri="{BB962C8B-B14F-4D97-AF65-F5344CB8AC3E}">
        <p14:creationId xmlns:p14="http://schemas.microsoft.com/office/powerpoint/2010/main" val="548457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1638" y="1557338"/>
            <a:ext cx="2509837" cy="352425"/>
          </a:xfrm>
          <a:prstGeom prst="rect">
            <a:avLst/>
          </a:prstGeom>
        </p:spPr>
        <p:txBody>
          <a:bodyPr lIns="0" tIns="13335" rIns="0" bIns="0">
            <a:spAutoFit/>
          </a:bodyPr>
          <a:lstStyle/>
          <a:p>
            <a:pPr marL="12700">
              <a:spcBef>
                <a:spcPts val="105"/>
              </a:spcBef>
              <a:defRPr/>
            </a:pPr>
            <a:r>
              <a:rPr sz="1100" dirty="0">
                <a:solidFill>
                  <a:srgbClr val="003399"/>
                </a:solidFill>
                <a:latin typeface="Arial Black"/>
                <a:ea typeface="MS PGothic" pitchFamily="34" charset="-128"/>
                <a:cs typeface="Arial Black"/>
              </a:rPr>
              <a:t>Gross </a:t>
            </a:r>
            <a:r>
              <a:rPr sz="1100" spc="-5" dirty="0">
                <a:solidFill>
                  <a:srgbClr val="003399"/>
                </a:solidFill>
                <a:latin typeface="Arial Black"/>
                <a:ea typeface="MS PGothic" pitchFamily="34" charset="-128"/>
                <a:cs typeface="Arial Black"/>
              </a:rPr>
              <a:t>non-performing</a:t>
            </a:r>
            <a:r>
              <a:rPr sz="1100" spc="-30" dirty="0">
                <a:solidFill>
                  <a:srgbClr val="003399"/>
                </a:solidFill>
                <a:latin typeface="Arial Black"/>
                <a:ea typeface="MS PGothic" pitchFamily="34" charset="-128"/>
                <a:cs typeface="Arial Black"/>
              </a:rPr>
              <a:t> </a:t>
            </a:r>
            <a:r>
              <a:rPr sz="1100" spc="-5" dirty="0">
                <a:solidFill>
                  <a:srgbClr val="003399"/>
                </a:solidFill>
                <a:latin typeface="Arial Black"/>
                <a:ea typeface="MS PGothic" pitchFamily="34" charset="-128"/>
                <a:cs typeface="Arial Black"/>
              </a:rPr>
              <a:t>exposures</a:t>
            </a:r>
            <a:endParaRPr sz="1100">
              <a:latin typeface="Arial Black"/>
              <a:ea typeface="MS PGothic" pitchFamily="34" charset="-128"/>
              <a:cs typeface="Arial Black"/>
            </a:endParaRPr>
          </a:p>
          <a:p>
            <a:pPr marL="12700">
              <a:spcBef>
                <a:spcPts val="40"/>
              </a:spcBef>
              <a:defRPr/>
            </a:pPr>
            <a:r>
              <a:rPr sz="1000" spc="-5" dirty="0">
                <a:solidFill>
                  <a:srgbClr val="003399"/>
                </a:solidFill>
                <a:latin typeface="Arial"/>
                <a:ea typeface="MS PGothic" pitchFamily="34" charset="-128"/>
                <a:cs typeface="Arial"/>
              </a:rPr>
              <a:t>(% of </a:t>
            </a:r>
            <a:r>
              <a:rPr sz="1000" spc="-10" dirty="0">
                <a:solidFill>
                  <a:srgbClr val="003399"/>
                </a:solidFill>
                <a:latin typeface="Arial"/>
                <a:ea typeface="MS PGothic" pitchFamily="34" charset="-128"/>
                <a:cs typeface="Arial"/>
              </a:rPr>
              <a:t>total debt</a:t>
            </a:r>
            <a:r>
              <a:rPr sz="1000" spc="-15" dirty="0">
                <a:solidFill>
                  <a:srgbClr val="003399"/>
                </a:solidFill>
                <a:latin typeface="Arial"/>
                <a:ea typeface="MS PGothic" pitchFamily="34" charset="-128"/>
                <a:cs typeface="Arial"/>
              </a:rPr>
              <a:t> </a:t>
            </a:r>
            <a:r>
              <a:rPr sz="1000" spc="-5" dirty="0">
                <a:solidFill>
                  <a:srgbClr val="003399"/>
                </a:solidFill>
                <a:latin typeface="Arial"/>
                <a:ea typeface="MS PGothic" pitchFamily="34" charset="-128"/>
                <a:cs typeface="Arial"/>
              </a:rPr>
              <a:t>instruments)</a:t>
            </a:r>
            <a:endParaRPr sz="1000">
              <a:latin typeface="Arial"/>
              <a:ea typeface="MS PGothic" pitchFamily="34" charset="-128"/>
              <a:cs typeface="Arial"/>
            </a:endParaRPr>
          </a:p>
        </p:txBody>
      </p:sp>
      <p:sp>
        <p:nvSpPr>
          <p:cNvPr id="3" name="object 3"/>
          <p:cNvSpPr txBox="1"/>
          <p:nvPr/>
        </p:nvSpPr>
        <p:spPr>
          <a:xfrm>
            <a:off x="449263" y="5572125"/>
            <a:ext cx="4591050" cy="147638"/>
          </a:xfrm>
          <a:prstGeom prst="rect">
            <a:avLst/>
          </a:prstGeom>
        </p:spPr>
        <p:txBody>
          <a:bodyPr lIns="0" tIns="12700" rIns="0" bIns="0">
            <a:spAutoFit/>
          </a:bodyPr>
          <a:lstStyle/>
          <a:p>
            <a:pPr marL="12700">
              <a:spcBef>
                <a:spcPts val="100"/>
              </a:spcBef>
              <a:defRPr/>
            </a:pPr>
            <a:r>
              <a:rPr sz="800" spc="-5" dirty="0">
                <a:solidFill>
                  <a:srgbClr val="003399"/>
                </a:solidFill>
                <a:latin typeface="Arial"/>
                <a:ea typeface="MS PGothic" pitchFamily="34" charset="-128"/>
                <a:cs typeface="Arial"/>
              </a:rPr>
              <a:t>Source: </a:t>
            </a:r>
            <a:r>
              <a:rPr sz="800" dirty="0">
                <a:solidFill>
                  <a:srgbClr val="003399"/>
                </a:solidFill>
                <a:latin typeface="Arial"/>
                <a:ea typeface="MS PGothic" pitchFamily="34" charset="-128"/>
                <a:cs typeface="Arial"/>
              </a:rPr>
              <a:t>ECB </a:t>
            </a:r>
            <a:r>
              <a:rPr sz="800" spc="-5" dirty="0">
                <a:solidFill>
                  <a:srgbClr val="003399"/>
                </a:solidFill>
                <a:latin typeface="Arial"/>
                <a:ea typeface="MS PGothic" pitchFamily="34" charset="-128"/>
                <a:cs typeface="Arial"/>
              </a:rPr>
              <a:t>Consolidated </a:t>
            </a:r>
            <a:r>
              <a:rPr sz="800" dirty="0">
                <a:solidFill>
                  <a:srgbClr val="003399"/>
                </a:solidFill>
                <a:latin typeface="Arial"/>
                <a:ea typeface="MS PGothic" pitchFamily="34" charset="-128"/>
                <a:cs typeface="Arial"/>
              </a:rPr>
              <a:t>Banking </a:t>
            </a:r>
            <a:r>
              <a:rPr sz="800" spc="-5" dirty="0">
                <a:solidFill>
                  <a:srgbClr val="003399"/>
                </a:solidFill>
                <a:latin typeface="Arial"/>
                <a:ea typeface="MS PGothic" pitchFamily="34" charset="-128"/>
                <a:cs typeface="Arial"/>
              </a:rPr>
              <a:t>Data. Data excludes</a:t>
            </a:r>
            <a:r>
              <a:rPr sz="800" spc="70" dirty="0">
                <a:solidFill>
                  <a:srgbClr val="003399"/>
                </a:solidFill>
                <a:latin typeface="Arial"/>
                <a:ea typeface="MS PGothic" pitchFamily="34" charset="-128"/>
                <a:cs typeface="Arial"/>
              </a:rPr>
              <a:t> </a:t>
            </a:r>
            <a:r>
              <a:rPr sz="800" dirty="0">
                <a:solidFill>
                  <a:srgbClr val="003399"/>
                </a:solidFill>
                <a:latin typeface="Arial"/>
                <a:ea typeface="MS PGothic" pitchFamily="34" charset="-128"/>
                <a:cs typeface="Arial"/>
              </a:rPr>
              <a:t>subsidiaries </a:t>
            </a:r>
            <a:r>
              <a:rPr sz="800" spc="-5" dirty="0">
                <a:solidFill>
                  <a:srgbClr val="003399"/>
                </a:solidFill>
                <a:latin typeface="Arial"/>
                <a:ea typeface="MS PGothic" pitchFamily="34" charset="-128"/>
                <a:cs typeface="Arial"/>
              </a:rPr>
              <a:t>and branches of foreign </a:t>
            </a:r>
            <a:r>
              <a:rPr sz="800" dirty="0">
                <a:solidFill>
                  <a:srgbClr val="003399"/>
                </a:solidFill>
                <a:latin typeface="Arial"/>
                <a:ea typeface="MS PGothic" pitchFamily="34" charset="-128"/>
                <a:cs typeface="Arial"/>
              </a:rPr>
              <a:t>banks</a:t>
            </a:r>
            <a:endParaRPr sz="800">
              <a:latin typeface="Arial"/>
              <a:ea typeface="MS PGothic" pitchFamily="34" charset="-128"/>
              <a:cs typeface="Arial"/>
            </a:endParaRPr>
          </a:p>
        </p:txBody>
      </p:sp>
      <p:sp>
        <p:nvSpPr>
          <p:cNvPr id="4" name="object 4"/>
          <p:cNvSpPr txBox="1">
            <a:spLocks noGrp="1"/>
          </p:cNvSpPr>
          <p:nvPr>
            <p:ph type="title"/>
          </p:nvPr>
        </p:nvSpPr>
        <p:spPr>
          <a:xfrm>
            <a:off x="260350" y="98425"/>
            <a:ext cx="5940425" cy="298450"/>
          </a:xfrm>
        </p:spPr>
        <p:txBody>
          <a:bodyPr tIns="12700" rtlCol="0">
            <a:spAutoFit/>
          </a:bodyPr>
          <a:lstStyle/>
          <a:p>
            <a:pPr marL="12700">
              <a:spcBef>
                <a:spcPts val="100"/>
              </a:spcBef>
              <a:defRPr/>
            </a:pPr>
            <a:r>
              <a:rPr sz="1800" spc="-5" dirty="0" smtClean="0">
                <a:solidFill>
                  <a:srgbClr val="FFFFFF"/>
                </a:solidFill>
                <a:latin typeface="Arial"/>
                <a:cs typeface="Arial"/>
              </a:rPr>
              <a:t>Capital </a:t>
            </a:r>
            <a:r>
              <a:rPr sz="1800" spc="-10" dirty="0">
                <a:solidFill>
                  <a:srgbClr val="FFFFFF"/>
                </a:solidFill>
                <a:latin typeface="Arial"/>
                <a:cs typeface="Arial"/>
              </a:rPr>
              <a:t>adequacy </a:t>
            </a:r>
            <a:r>
              <a:rPr sz="1800" spc="-5" dirty="0">
                <a:solidFill>
                  <a:srgbClr val="FFFFFF"/>
                </a:solidFill>
                <a:latin typeface="Arial"/>
                <a:cs typeface="Arial"/>
              </a:rPr>
              <a:t>and </a:t>
            </a:r>
            <a:r>
              <a:rPr sz="1800" spc="-10" dirty="0">
                <a:solidFill>
                  <a:srgbClr val="FFFFFF"/>
                </a:solidFill>
                <a:latin typeface="Arial"/>
                <a:cs typeface="Arial"/>
              </a:rPr>
              <a:t>asset </a:t>
            </a:r>
            <a:r>
              <a:rPr sz="1800" spc="-5" dirty="0">
                <a:solidFill>
                  <a:srgbClr val="FFFFFF"/>
                </a:solidFill>
                <a:latin typeface="Arial"/>
                <a:cs typeface="Arial"/>
              </a:rPr>
              <a:t>quality </a:t>
            </a:r>
            <a:r>
              <a:rPr sz="1800" spc="-10" dirty="0">
                <a:solidFill>
                  <a:srgbClr val="FFFFFF"/>
                </a:solidFill>
                <a:latin typeface="Arial"/>
                <a:cs typeface="Arial"/>
              </a:rPr>
              <a:t>(2014 </a:t>
            </a:r>
            <a:r>
              <a:rPr sz="1800" spc="-5" dirty="0">
                <a:solidFill>
                  <a:srgbClr val="FFFFFF"/>
                </a:solidFill>
                <a:latin typeface="Arial"/>
                <a:cs typeface="Arial"/>
              </a:rPr>
              <a:t>and</a:t>
            </a:r>
            <a:r>
              <a:rPr sz="1800" spc="70" dirty="0">
                <a:solidFill>
                  <a:srgbClr val="FFFFFF"/>
                </a:solidFill>
                <a:latin typeface="Arial"/>
                <a:cs typeface="Arial"/>
              </a:rPr>
              <a:t> </a:t>
            </a:r>
            <a:r>
              <a:rPr sz="1800" spc="-5" dirty="0">
                <a:solidFill>
                  <a:srgbClr val="FFFFFF"/>
                </a:solidFill>
                <a:latin typeface="Arial"/>
                <a:cs typeface="Arial"/>
              </a:rPr>
              <a:t>today)</a:t>
            </a:r>
            <a:endParaRPr sz="1800" dirty="0">
              <a:latin typeface="Arial"/>
              <a:cs typeface="Arial"/>
            </a:endParaRPr>
          </a:p>
        </p:txBody>
      </p:sp>
      <p:sp>
        <p:nvSpPr>
          <p:cNvPr id="5" name="object 5"/>
          <p:cNvSpPr txBox="1"/>
          <p:nvPr/>
        </p:nvSpPr>
        <p:spPr>
          <a:xfrm>
            <a:off x="5586413" y="1524000"/>
            <a:ext cx="2351087" cy="193675"/>
          </a:xfrm>
          <a:prstGeom prst="rect">
            <a:avLst/>
          </a:prstGeom>
        </p:spPr>
        <p:txBody>
          <a:bodyPr lIns="0" tIns="13335" rIns="0" bIns="0">
            <a:spAutoFit/>
          </a:bodyPr>
          <a:lstStyle/>
          <a:p>
            <a:pPr marL="12700">
              <a:spcBef>
                <a:spcPts val="105"/>
              </a:spcBef>
              <a:defRPr/>
            </a:pPr>
            <a:r>
              <a:rPr sz="1100" dirty="0">
                <a:solidFill>
                  <a:srgbClr val="003399"/>
                </a:solidFill>
                <a:latin typeface="Arial Black"/>
                <a:ea typeface="MS PGothic" pitchFamily="34" charset="-128"/>
                <a:cs typeface="Arial Black"/>
              </a:rPr>
              <a:t>Common </a:t>
            </a:r>
            <a:r>
              <a:rPr sz="1100" spc="-5" dirty="0">
                <a:solidFill>
                  <a:srgbClr val="003399"/>
                </a:solidFill>
                <a:latin typeface="Arial Black"/>
                <a:ea typeface="MS PGothic" pitchFamily="34" charset="-128"/>
                <a:cs typeface="Arial Black"/>
              </a:rPr>
              <a:t>equity Tier </a:t>
            </a:r>
            <a:r>
              <a:rPr sz="1100" dirty="0">
                <a:solidFill>
                  <a:srgbClr val="003399"/>
                </a:solidFill>
                <a:latin typeface="Arial Black"/>
                <a:ea typeface="MS PGothic" pitchFamily="34" charset="-128"/>
                <a:cs typeface="Arial Black"/>
              </a:rPr>
              <a:t>1 ratio</a:t>
            </a:r>
            <a:r>
              <a:rPr sz="1100" spc="-65" dirty="0">
                <a:solidFill>
                  <a:srgbClr val="003399"/>
                </a:solidFill>
                <a:latin typeface="Arial Black"/>
                <a:ea typeface="MS PGothic" pitchFamily="34" charset="-128"/>
                <a:cs typeface="Arial Black"/>
              </a:rPr>
              <a:t> </a:t>
            </a:r>
            <a:r>
              <a:rPr sz="1000" spc="-5" dirty="0">
                <a:solidFill>
                  <a:srgbClr val="003399"/>
                </a:solidFill>
                <a:latin typeface="Arial"/>
                <a:ea typeface="MS PGothic" pitchFamily="34" charset="-128"/>
                <a:cs typeface="Arial"/>
              </a:rPr>
              <a:t>(%)</a:t>
            </a:r>
            <a:endParaRPr sz="1000">
              <a:latin typeface="Arial"/>
              <a:ea typeface="MS PGothic" pitchFamily="34" charset="-128"/>
              <a:cs typeface="Arial"/>
            </a:endParaRPr>
          </a:p>
        </p:txBody>
      </p:sp>
      <p:sp>
        <p:nvSpPr>
          <p:cNvPr id="65542" name="object 8"/>
          <p:cNvSpPr txBox="1">
            <a:spLocks noChangeArrowheads="1"/>
          </p:cNvSpPr>
          <p:nvPr/>
        </p:nvSpPr>
        <p:spPr bwMode="auto">
          <a:xfrm>
            <a:off x="454025" y="1201738"/>
            <a:ext cx="8569325" cy="3159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39370" rIns="0" bIns="0">
            <a:spAutoFit/>
          </a:bodyPr>
          <a:lstStyle>
            <a:lvl1pPr marL="90488"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algn="ctr" eaLnBrk="1" hangingPunct="1">
              <a:spcBef>
                <a:spcPts val="313"/>
              </a:spcBef>
              <a:buClrTx/>
            </a:pPr>
            <a:r>
              <a:rPr lang="en-US" altLang="en-US" sz="1800" i="0" dirty="0" smtClean="0">
                <a:solidFill>
                  <a:srgbClr val="000000"/>
                </a:solidFill>
                <a:latin typeface="Cambria" pitchFamily="18" charset="0"/>
              </a:rPr>
              <a:t>The euro area banking sector at present</a:t>
            </a:r>
          </a:p>
        </p:txBody>
      </p:sp>
      <p:sp>
        <p:nvSpPr>
          <p:cNvPr id="65543" name="object 9"/>
          <p:cNvSpPr>
            <a:spLocks/>
          </p:cNvSpPr>
          <p:nvPr/>
        </p:nvSpPr>
        <p:spPr bwMode="auto">
          <a:xfrm>
            <a:off x="4406900" y="4752975"/>
            <a:ext cx="50800" cy="0"/>
          </a:xfrm>
          <a:custGeom>
            <a:avLst/>
            <a:gdLst>
              <a:gd name="T0" fmla="*/ 0 w 50800"/>
              <a:gd name="T1" fmla="*/ 50291 w 50800"/>
              <a:gd name="T2" fmla="*/ 0 60000 65536"/>
              <a:gd name="T3" fmla="*/ 0 60000 65536"/>
            </a:gdLst>
            <a:ahLst/>
            <a:cxnLst>
              <a:cxn ang="T2">
                <a:pos x="T0" y="0"/>
              </a:cxn>
              <a:cxn ang="T3">
                <a:pos x="T1" y="0"/>
              </a:cxn>
            </a:cxnLst>
            <a:rect l="0" t="0" r="r" b="b"/>
            <a:pathLst>
              <a:path w="50800">
                <a:moveTo>
                  <a:pt x="0" y="0"/>
                </a:moveTo>
                <a:lnTo>
                  <a:pt x="50291"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544" name="object 10"/>
          <p:cNvSpPr>
            <a:spLocks/>
          </p:cNvSpPr>
          <p:nvPr/>
        </p:nvSpPr>
        <p:spPr bwMode="auto">
          <a:xfrm>
            <a:off x="4202113" y="4752975"/>
            <a:ext cx="101600" cy="0"/>
          </a:xfrm>
          <a:custGeom>
            <a:avLst/>
            <a:gdLst>
              <a:gd name="T0" fmla="*/ 0 w 102235"/>
              <a:gd name="T1" fmla="*/ 100843 w 102235"/>
              <a:gd name="T2" fmla="*/ 0 60000 65536"/>
              <a:gd name="T3" fmla="*/ 0 60000 65536"/>
            </a:gdLst>
            <a:ahLst/>
            <a:cxnLst>
              <a:cxn ang="T2">
                <a:pos x="T0" y="0"/>
              </a:cxn>
              <a:cxn ang="T3">
                <a:pos x="T1" y="0"/>
              </a:cxn>
            </a:cxnLst>
            <a:rect l="0" t="0" r="r" b="b"/>
            <a:pathLst>
              <a:path w="102235">
                <a:moveTo>
                  <a:pt x="0" y="0"/>
                </a:moveTo>
                <a:lnTo>
                  <a:pt x="102107"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545" name="object 11"/>
          <p:cNvSpPr>
            <a:spLocks/>
          </p:cNvSpPr>
          <p:nvPr/>
        </p:nvSpPr>
        <p:spPr bwMode="auto">
          <a:xfrm>
            <a:off x="3995738" y="4752975"/>
            <a:ext cx="103187" cy="0"/>
          </a:xfrm>
          <a:custGeom>
            <a:avLst/>
            <a:gdLst>
              <a:gd name="T0" fmla="*/ 0 w 102235"/>
              <a:gd name="T1" fmla="*/ 104018 w 102235"/>
              <a:gd name="T2" fmla="*/ 0 60000 65536"/>
              <a:gd name="T3" fmla="*/ 0 60000 65536"/>
            </a:gdLst>
            <a:ahLst/>
            <a:cxnLst>
              <a:cxn ang="T2">
                <a:pos x="T0" y="0"/>
              </a:cxn>
              <a:cxn ang="T3">
                <a:pos x="T1" y="0"/>
              </a:cxn>
            </a:cxnLst>
            <a:rect l="0" t="0" r="r" b="b"/>
            <a:pathLst>
              <a:path w="102235">
                <a:moveTo>
                  <a:pt x="0" y="0"/>
                </a:moveTo>
                <a:lnTo>
                  <a:pt x="102107"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546" name="object 12"/>
          <p:cNvSpPr>
            <a:spLocks/>
          </p:cNvSpPr>
          <p:nvPr/>
        </p:nvSpPr>
        <p:spPr bwMode="auto">
          <a:xfrm>
            <a:off x="3790950" y="4752975"/>
            <a:ext cx="103188" cy="0"/>
          </a:xfrm>
          <a:custGeom>
            <a:avLst/>
            <a:gdLst>
              <a:gd name="T0" fmla="*/ 0 w 104139"/>
              <a:gd name="T1" fmla="*/ 101748 w 104139"/>
              <a:gd name="T2" fmla="*/ 0 60000 65536"/>
              <a:gd name="T3" fmla="*/ 0 60000 65536"/>
            </a:gdLst>
            <a:ahLst/>
            <a:cxnLst>
              <a:cxn ang="T2">
                <a:pos x="T0" y="0"/>
              </a:cxn>
              <a:cxn ang="T3">
                <a:pos x="T1" y="0"/>
              </a:cxn>
            </a:cxnLst>
            <a:rect l="0" t="0" r="r" b="b"/>
            <a:pathLst>
              <a:path w="104139">
                <a:moveTo>
                  <a:pt x="0" y="0"/>
                </a:moveTo>
                <a:lnTo>
                  <a:pt x="10363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547" name="object 13"/>
          <p:cNvSpPr>
            <a:spLocks/>
          </p:cNvSpPr>
          <p:nvPr/>
        </p:nvSpPr>
        <p:spPr bwMode="auto">
          <a:xfrm>
            <a:off x="3586163" y="4752975"/>
            <a:ext cx="101600" cy="0"/>
          </a:xfrm>
          <a:custGeom>
            <a:avLst/>
            <a:gdLst>
              <a:gd name="T0" fmla="*/ 0 w 102235"/>
              <a:gd name="T1" fmla="*/ 100843 w 102235"/>
              <a:gd name="T2" fmla="*/ 0 60000 65536"/>
              <a:gd name="T3" fmla="*/ 0 60000 65536"/>
            </a:gdLst>
            <a:ahLst/>
            <a:cxnLst>
              <a:cxn ang="T2">
                <a:pos x="T0" y="0"/>
              </a:cxn>
              <a:cxn ang="T3">
                <a:pos x="T1" y="0"/>
              </a:cxn>
            </a:cxnLst>
            <a:rect l="0" t="0" r="r" b="b"/>
            <a:pathLst>
              <a:path w="102235">
                <a:moveTo>
                  <a:pt x="0" y="0"/>
                </a:moveTo>
                <a:lnTo>
                  <a:pt x="102107"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548" name="object 14"/>
          <p:cNvSpPr>
            <a:spLocks/>
          </p:cNvSpPr>
          <p:nvPr/>
        </p:nvSpPr>
        <p:spPr bwMode="auto">
          <a:xfrm>
            <a:off x="3379788" y="4752975"/>
            <a:ext cx="103187" cy="0"/>
          </a:xfrm>
          <a:custGeom>
            <a:avLst/>
            <a:gdLst>
              <a:gd name="T0" fmla="*/ 0 w 102235"/>
              <a:gd name="T1" fmla="*/ 104018 w 102235"/>
              <a:gd name="T2" fmla="*/ 0 60000 65536"/>
              <a:gd name="T3" fmla="*/ 0 60000 65536"/>
            </a:gdLst>
            <a:ahLst/>
            <a:cxnLst>
              <a:cxn ang="T2">
                <a:pos x="T0" y="0"/>
              </a:cxn>
              <a:cxn ang="T3">
                <a:pos x="T1" y="0"/>
              </a:cxn>
            </a:cxnLst>
            <a:rect l="0" t="0" r="r" b="b"/>
            <a:pathLst>
              <a:path w="102235">
                <a:moveTo>
                  <a:pt x="0" y="0"/>
                </a:moveTo>
                <a:lnTo>
                  <a:pt x="102107"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549" name="object 15"/>
          <p:cNvSpPr>
            <a:spLocks/>
          </p:cNvSpPr>
          <p:nvPr/>
        </p:nvSpPr>
        <p:spPr bwMode="auto">
          <a:xfrm>
            <a:off x="3175000" y="4752975"/>
            <a:ext cx="101600" cy="0"/>
          </a:xfrm>
          <a:custGeom>
            <a:avLst/>
            <a:gdLst>
              <a:gd name="T0" fmla="*/ 0 w 102235"/>
              <a:gd name="T1" fmla="*/ 100844 w 102235"/>
              <a:gd name="T2" fmla="*/ 0 60000 65536"/>
              <a:gd name="T3" fmla="*/ 0 60000 65536"/>
            </a:gdLst>
            <a:ahLst/>
            <a:cxnLst>
              <a:cxn ang="T2">
                <a:pos x="T0" y="0"/>
              </a:cxn>
              <a:cxn ang="T3">
                <a:pos x="T1" y="0"/>
              </a:cxn>
            </a:cxnLst>
            <a:rect l="0" t="0" r="r" b="b"/>
            <a:pathLst>
              <a:path w="102235">
                <a:moveTo>
                  <a:pt x="0" y="0"/>
                </a:moveTo>
                <a:lnTo>
                  <a:pt x="102108"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550" name="object 16"/>
          <p:cNvSpPr>
            <a:spLocks/>
          </p:cNvSpPr>
          <p:nvPr/>
        </p:nvSpPr>
        <p:spPr bwMode="auto">
          <a:xfrm>
            <a:off x="2968625" y="4752975"/>
            <a:ext cx="104775" cy="0"/>
          </a:xfrm>
          <a:custGeom>
            <a:avLst/>
            <a:gdLst>
              <a:gd name="T0" fmla="*/ 0 w 104139"/>
              <a:gd name="T1" fmla="*/ 104901 w 104139"/>
              <a:gd name="T2" fmla="*/ 0 60000 65536"/>
              <a:gd name="T3" fmla="*/ 0 60000 65536"/>
            </a:gdLst>
            <a:ahLst/>
            <a:cxnLst>
              <a:cxn ang="T2">
                <a:pos x="T0" y="0"/>
              </a:cxn>
              <a:cxn ang="T3">
                <a:pos x="T1" y="0"/>
              </a:cxn>
            </a:cxnLst>
            <a:rect l="0" t="0" r="r" b="b"/>
            <a:pathLst>
              <a:path w="104139">
                <a:moveTo>
                  <a:pt x="0" y="0"/>
                </a:moveTo>
                <a:lnTo>
                  <a:pt x="103631"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551" name="object 17"/>
          <p:cNvSpPr>
            <a:spLocks/>
          </p:cNvSpPr>
          <p:nvPr/>
        </p:nvSpPr>
        <p:spPr bwMode="auto">
          <a:xfrm>
            <a:off x="2762250" y="4752975"/>
            <a:ext cx="104775" cy="0"/>
          </a:xfrm>
          <a:custGeom>
            <a:avLst/>
            <a:gdLst>
              <a:gd name="T0" fmla="*/ 0 w 104139"/>
              <a:gd name="T1" fmla="*/ 104901 w 104139"/>
              <a:gd name="T2" fmla="*/ 0 60000 65536"/>
              <a:gd name="T3" fmla="*/ 0 60000 65536"/>
            </a:gdLst>
            <a:ahLst/>
            <a:cxnLst>
              <a:cxn ang="T2">
                <a:pos x="T0" y="0"/>
              </a:cxn>
              <a:cxn ang="T3">
                <a:pos x="T1" y="0"/>
              </a:cxn>
            </a:cxnLst>
            <a:rect l="0" t="0" r="r" b="b"/>
            <a:pathLst>
              <a:path w="104139">
                <a:moveTo>
                  <a:pt x="0" y="0"/>
                </a:moveTo>
                <a:lnTo>
                  <a:pt x="103631"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552" name="object 18"/>
          <p:cNvSpPr>
            <a:spLocks/>
          </p:cNvSpPr>
          <p:nvPr/>
        </p:nvSpPr>
        <p:spPr bwMode="auto">
          <a:xfrm>
            <a:off x="2559050" y="4752975"/>
            <a:ext cx="101600" cy="0"/>
          </a:xfrm>
          <a:custGeom>
            <a:avLst/>
            <a:gdLst>
              <a:gd name="T0" fmla="*/ 0 w 102235"/>
              <a:gd name="T1" fmla="*/ 100844 w 102235"/>
              <a:gd name="T2" fmla="*/ 0 60000 65536"/>
              <a:gd name="T3" fmla="*/ 0 60000 65536"/>
            </a:gdLst>
            <a:ahLst/>
            <a:cxnLst>
              <a:cxn ang="T2">
                <a:pos x="T0" y="0"/>
              </a:cxn>
              <a:cxn ang="T3">
                <a:pos x="T1" y="0"/>
              </a:cxn>
            </a:cxnLst>
            <a:rect l="0" t="0" r="r" b="b"/>
            <a:pathLst>
              <a:path w="102235">
                <a:moveTo>
                  <a:pt x="0" y="0"/>
                </a:moveTo>
                <a:lnTo>
                  <a:pt x="102108"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553" name="object 19"/>
          <p:cNvSpPr>
            <a:spLocks/>
          </p:cNvSpPr>
          <p:nvPr/>
        </p:nvSpPr>
        <p:spPr bwMode="auto">
          <a:xfrm>
            <a:off x="2352675" y="4752975"/>
            <a:ext cx="103188" cy="0"/>
          </a:xfrm>
          <a:custGeom>
            <a:avLst/>
            <a:gdLst>
              <a:gd name="T0" fmla="*/ 0 w 102235"/>
              <a:gd name="T1" fmla="*/ 104020 w 102235"/>
              <a:gd name="T2" fmla="*/ 0 60000 65536"/>
              <a:gd name="T3" fmla="*/ 0 60000 65536"/>
            </a:gdLst>
            <a:ahLst/>
            <a:cxnLst>
              <a:cxn ang="T2">
                <a:pos x="T0" y="0"/>
              </a:cxn>
              <a:cxn ang="T3">
                <a:pos x="T1" y="0"/>
              </a:cxn>
            </a:cxnLst>
            <a:rect l="0" t="0" r="r" b="b"/>
            <a:pathLst>
              <a:path w="102235">
                <a:moveTo>
                  <a:pt x="0" y="0"/>
                </a:moveTo>
                <a:lnTo>
                  <a:pt x="102107"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554" name="object 20"/>
          <p:cNvSpPr>
            <a:spLocks/>
          </p:cNvSpPr>
          <p:nvPr/>
        </p:nvSpPr>
        <p:spPr bwMode="auto">
          <a:xfrm>
            <a:off x="2147888" y="4752975"/>
            <a:ext cx="103187" cy="0"/>
          </a:xfrm>
          <a:custGeom>
            <a:avLst/>
            <a:gdLst>
              <a:gd name="T0" fmla="*/ 0 w 104139"/>
              <a:gd name="T1" fmla="*/ 101746 w 104139"/>
              <a:gd name="T2" fmla="*/ 0 60000 65536"/>
              <a:gd name="T3" fmla="*/ 0 60000 65536"/>
            </a:gdLst>
            <a:ahLst/>
            <a:cxnLst>
              <a:cxn ang="T2">
                <a:pos x="T0" y="0"/>
              </a:cxn>
              <a:cxn ang="T3">
                <a:pos x="T1" y="0"/>
              </a:cxn>
            </a:cxnLst>
            <a:rect l="0" t="0" r="r" b="b"/>
            <a:pathLst>
              <a:path w="104139">
                <a:moveTo>
                  <a:pt x="0" y="0"/>
                </a:moveTo>
                <a:lnTo>
                  <a:pt x="10363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555" name="object 21"/>
          <p:cNvSpPr>
            <a:spLocks/>
          </p:cNvSpPr>
          <p:nvPr/>
        </p:nvSpPr>
        <p:spPr bwMode="auto">
          <a:xfrm>
            <a:off x="1941513" y="4752975"/>
            <a:ext cx="104775" cy="0"/>
          </a:xfrm>
          <a:custGeom>
            <a:avLst/>
            <a:gdLst>
              <a:gd name="T0" fmla="*/ 0 w 104139"/>
              <a:gd name="T1" fmla="*/ 104901 w 104139"/>
              <a:gd name="T2" fmla="*/ 0 60000 65536"/>
              <a:gd name="T3" fmla="*/ 0 60000 65536"/>
            </a:gdLst>
            <a:ahLst/>
            <a:cxnLst>
              <a:cxn ang="T2">
                <a:pos x="T0" y="0"/>
              </a:cxn>
              <a:cxn ang="T3">
                <a:pos x="T1" y="0"/>
              </a:cxn>
            </a:cxnLst>
            <a:rect l="0" t="0" r="r" b="b"/>
            <a:pathLst>
              <a:path w="104139">
                <a:moveTo>
                  <a:pt x="0" y="0"/>
                </a:moveTo>
                <a:lnTo>
                  <a:pt x="103631"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556" name="object 22"/>
          <p:cNvSpPr>
            <a:spLocks/>
          </p:cNvSpPr>
          <p:nvPr/>
        </p:nvSpPr>
        <p:spPr bwMode="auto">
          <a:xfrm>
            <a:off x="1736725" y="4752975"/>
            <a:ext cx="103188" cy="0"/>
          </a:xfrm>
          <a:custGeom>
            <a:avLst/>
            <a:gdLst>
              <a:gd name="T0" fmla="*/ 0 w 102235"/>
              <a:gd name="T1" fmla="*/ 104021 w 102235"/>
              <a:gd name="T2" fmla="*/ 0 60000 65536"/>
              <a:gd name="T3" fmla="*/ 0 60000 65536"/>
            </a:gdLst>
            <a:ahLst/>
            <a:cxnLst>
              <a:cxn ang="T2">
                <a:pos x="T0" y="0"/>
              </a:cxn>
              <a:cxn ang="T3">
                <a:pos x="T1" y="0"/>
              </a:cxn>
            </a:cxnLst>
            <a:rect l="0" t="0" r="r" b="b"/>
            <a:pathLst>
              <a:path w="102235">
                <a:moveTo>
                  <a:pt x="0" y="0"/>
                </a:moveTo>
                <a:lnTo>
                  <a:pt x="102108"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557" name="object 23"/>
          <p:cNvSpPr>
            <a:spLocks/>
          </p:cNvSpPr>
          <p:nvPr/>
        </p:nvSpPr>
        <p:spPr bwMode="auto">
          <a:xfrm>
            <a:off x="350838" y="4752975"/>
            <a:ext cx="1282700" cy="0"/>
          </a:xfrm>
          <a:custGeom>
            <a:avLst/>
            <a:gdLst>
              <a:gd name="T0" fmla="*/ 0 w 1283335"/>
              <a:gd name="T1" fmla="*/ 1281938 w 1283335"/>
              <a:gd name="T2" fmla="*/ 0 60000 65536"/>
              <a:gd name="T3" fmla="*/ 0 60000 65536"/>
            </a:gdLst>
            <a:ahLst/>
            <a:cxnLst>
              <a:cxn ang="T2">
                <a:pos x="T0" y="0"/>
              </a:cxn>
              <a:cxn ang="T3">
                <a:pos x="T1" y="0"/>
              </a:cxn>
            </a:cxnLst>
            <a:rect l="0" t="0" r="r" b="b"/>
            <a:pathLst>
              <a:path w="1283335">
                <a:moveTo>
                  <a:pt x="0" y="0"/>
                </a:moveTo>
                <a:lnTo>
                  <a:pt x="1283208"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558" name="object 24"/>
          <p:cNvSpPr>
            <a:spLocks/>
          </p:cNvSpPr>
          <p:nvPr/>
        </p:nvSpPr>
        <p:spPr bwMode="auto">
          <a:xfrm>
            <a:off x="4406900" y="4454525"/>
            <a:ext cx="50800" cy="0"/>
          </a:xfrm>
          <a:custGeom>
            <a:avLst/>
            <a:gdLst>
              <a:gd name="T0" fmla="*/ 0 w 50800"/>
              <a:gd name="T1" fmla="*/ 50291 w 50800"/>
              <a:gd name="T2" fmla="*/ 0 60000 65536"/>
              <a:gd name="T3" fmla="*/ 0 60000 65536"/>
            </a:gdLst>
            <a:ahLst/>
            <a:cxnLst>
              <a:cxn ang="T2">
                <a:pos x="T0" y="0"/>
              </a:cxn>
              <a:cxn ang="T3">
                <a:pos x="T1" y="0"/>
              </a:cxn>
            </a:cxnLst>
            <a:rect l="0" t="0" r="r" b="b"/>
            <a:pathLst>
              <a:path w="50800">
                <a:moveTo>
                  <a:pt x="0" y="0"/>
                </a:moveTo>
                <a:lnTo>
                  <a:pt x="50291"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559" name="object 25"/>
          <p:cNvSpPr>
            <a:spLocks/>
          </p:cNvSpPr>
          <p:nvPr/>
        </p:nvSpPr>
        <p:spPr bwMode="auto">
          <a:xfrm>
            <a:off x="4202113" y="4454525"/>
            <a:ext cx="101600" cy="0"/>
          </a:xfrm>
          <a:custGeom>
            <a:avLst/>
            <a:gdLst>
              <a:gd name="T0" fmla="*/ 0 w 102235"/>
              <a:gd name="T1" fmla="*/ 100843 w 102235"/>
              <a:gd name="T2" fmla="*/ 0 60000 65536"/>
              <a:gd name="T3" fmla="*/ 0 60000 65536"/>
            </a:gdLst>
            <a:ahLst/>
            <a:cxnLst>
              <a:cxn ang="T2">
                <a:pos x="T0" y="0"/>
              </a:cxn>
              <a:cxn ang="T3">
                <a:pos x="T1" y="0"/>
              </a:cxn>
            </a:cxnLst>
            <a:rect l="0" t="0" r="r" b="b"/>
            <a:pathLst>
              <a:path w="102235">
                <a:moveTo>
                  <a:pt x="0" y="0"/>
                </a:moveTo>
                <a:lnTo>
                  <a:pt x="102107"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560" name="object 26"/>
          <p:cNvSpPr>
            <a:spLocks/>
          </p:cNvSpPr>
          <p:nvPr/>
        </p:nvSpPr>
        <p:spPr bwMode="auto">
          <a:xfrm>
            <a:off x="3995738" y="4454525"/>
            <a:ext cx="103187" cy="0"/>
          </a:xfrm>
          <a:custGeom>
            <a:avLst/>
            <a:gdLst>
              <a:gd name="T0" fmla="*/ 0 w 102235"/>
              <a:gd name="T1" fmla="*/ 104018 w 102235"/>
              <a:gd name="T2" fmla="*/ 0 60000 65536"/>
              <a:gd name="T3" fmla="*/ 0 60000 65536"/>
            </a:gdLst>
            <a:ahLst/>
            <a:cxnLst>
              <a:cxn ang="T2">
                <a:pos x="T0" y="0"/>
              </a:cxn>
              <a:cxn ang="T3">
                <a:pos x="T1" y="0"/>
              </a:cxn>
            </a:cxnLst>
            <a:rect l="0" t="0" r="r" b="b"/>
            <a:pathLst>
              <a:path w="102235">
                <a:moveTo>
                  <a:pt x="0" y="0"/>
                </a:moveTo>
                <a:lnTo>
                  <a:pt x="102107"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561" name="object 27"/>
          <p:cNvSpPr>
            <a:spLocks/>
          </p:cNvSpPr>
          <p:nvPr/>
        </p:nvSpPr>
        <p:spPr bwMode="auto">
          <a:xfrm>
            <a:off x="3790950" y="4454525"/>
            <a:ext cx="103188" cy="0"/>
          </a:xfrm>
          <a:custGeom>
            <a:avLst/>
            <a:gdLst>
              <a:gd name="T0" fmla="*/ 0 w 104139"/>
              <a:gd name="T1" fmla="*/ 101748 w 104139"/>
              <a:gd name="T2" fmla="*/ 0 60000 65536"/>
              <a:gd name="T3" fmla="*/ 0 60000 65536"/>
            </a:gdLst>
            <a:ahLst/>
            <a:cxnLst>
              <a:cxn ang="T2">
                <a:pos x="T0" y="0"/>
              </a:cxn>
              <a:cxn ang="T3">
                <a:pos x="T1" y="0"/>
              </a:cxn>
            </a:cxnLst>
            <a:rect l="0" t="0" r="r" b="b"/>
            <a:pathLst>
              <a:path w="104139">
                <a:moveTo>
                  <a:pt x="0" y="0"/>
                </a:moveTo>
                <a:lnTo>
                  <a:pt x="10363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562" name="object 28"/>
          <p:cNvSpPr>
            <a:spLocks/>
          </p:cNvSpPr>
          <p:nvPr/>
        </p:nvSpPr>
        <p:spPr bwMode="auto">
          <a:xfrm>
            <a:off x="3586163" y="4454525"/>
            <a:ext cx="101600" cy="0"/>
          </a:xfrm>
          <a:custGeom>
            <a:avLst/>
            <a:gdLst>
              <a:gd name="T0" fmla="*/ 0 w 102235"/>
              <a:gd name="T1" fmla="*/ 100843 w 102235"/>
              <a:gd name="T2" fmla="*/ 0 60000 65536"/>
              <a:gd name="T3" fmla="*/ 0 60000 65536"/>
            </a:gdLst>
            <a:ahLst/>
            <a:cxnLst>
              <a:cxn ang="T2">
                <a:pos x="T0" y="0"/>
              </a:cxn>
              <a:cxn ang="T3">
                <a:pos x="T1" y="0"/>
              </a:cxn>
            </a:cxnLst>
            <a:rect l="0" t="0" r="r" b="b"/>
            <a:pathLst>
              <a:path w="102235">
                <a:moveTo>
                  <a:pt x="0" y="0"/>
                </a:moveTo>
                <a:lnTo>
                  <a:pt x="102107"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563" name="object 29"/>
          <p:cNvSpPr>
            <a:spLocks/>
          </p:cNvSpPr>
          <p:nvPr/>
        </p:nvSpPr>
        <p:spPr bwMode="auto">
          <a:xfrm>
            <a:off x="3379788" y="4454525"/>
            <a:ext cx="103187" cy="0"/>
          </a:xfrm>
          <a:custGeom>
            <a:avLst/>
            <a:gdLst>
              <a:gd name="T0" fmla="*/ 0 w 102235"/>
              <a:gd name="T1" fmla="*/ 104018 w 102235"/>
              <a:gd name="T2" fmla="*/ 0 60000 65536"/>
              <a:gd name="T3" fmla="*/ 0 60000 65536"/>
            </a:gdLst>
            <a:ahLst/>
            <a:cxnLst>
              <a:cxn ang="T2">
                <a:pos x="T0" y="0"/>
              </a:cxn>
              <a:cxn ang="T3">
                <a:pos x="T1" y="0"/>
              </a:cxn>
            </a:cxnLst>
            <a:rect l="0" t="0" r="r" b="b"/>
            <a:pathLst>
              <a:path w="102235">
                <a:moveTo>
                  <a:pt x="0" y="0"/>
                </a:moveTo>
                <a:lnTo>
                  <a:pt x="102107"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564" name="object 30"/>
          <p:cNvSpPr>
            <a:spLocks/>
          </p:cNvSpPr>
          <p:nvPr/>
        </p:nvSpPr>
        <p:spPr bwMode="auto">
          <a:xfrm>
            <a:off x="3175000" y="4454525"/>
            <a:ext cx="101600" cy="0"/>
          </a:xfrm>
          <a:custGeom>
            <a:avLst/>
            <a:gdLst>
              <a:gd name="T0" fmla="*/ 0 w 102235"/>
              <a:gd name="T1" fmla="*/ 100844 w 102235"/>
              <a:gd name="T2" fmla="*/ 0 60000 65536"/>
              <a:gd name="T3" fmla="*/ 0 60000 65536"/>
            </a:gdLst>
            <a:ahLst/>
            <a:cxnLst>
              <a:cxn ang="T2">
                <a:pos x="T0" y="0"/>
              </a:cxn>
              <a:cxn ang="T3">
                <a:pos x="T1" y="0"/>
              </a:cxn>
            </a:cxnLst>
            <a:rect l="0" t="0" r="r" b="b"/>
            <a:pathLst>
              <a:path w="102235">
                <a:moveTo>
                  <a:pt x="0" y="0"/>
                </a:moveTo>
                <a:lnTo>
                  <a:pt x="102108"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565" name="object 31"/>
          <p:cNvSpPr>
            <a:spLocks/>
          </p:cNvSpPr>
          <p:nvPr/>
        </p:nvSpPr>
        <p:spPr bwMode="auto">
          <a:xfrm>
            <a:off x="350838" y="4454525"/>
            <a:ext cx="2722562" cy="0"/>
          </a:xfrm>
          <a:custGeom>
            <a:avLst/>
            <a:gdLst>
              <a:gd name="T0" fmla="*/ 0 w 2722245"/>
              <a:gd name="T1" fmla="*/ 2722498 w 2722245"/>
              <a:gd name="T2" fmla="*/ 0 60000 65536"/>
              <a:gd name="T3" fmla="*/ 0 60000 65536"/>
            </a:gdLst>
            <a:ahLst/>
            <a:cxnLst>
              <a:cxn ang="T2">
                <a:pos x="T0" y="0"/>
              </a:cxn>
              <a:cxn ang="T3">
                <a:pos x="T1" y="0"/>
              </a:cxn>
            </a:cxnLst>
            <a:rect l="0" t="0" r="r" b="b"/>
            <a:pathLst>
              <a:path w="2722245">
                <a:moveTo>
                  <a:pt x="0" y="0"/>
                </a:moveTo>
                <a:lnTo>
                  <a:pt x="2721864"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566" name="object 32"/>
          <p:cNvSpPr>
            <a:spLocks/>
          </p:cNvSpPr>
          <p:nvPr/>
        </p:nvSpPr>
        <p:spPr bwMode="auto">
          <a:xfrm>
            <a:off x="4406900" y="4157663"/>
            <a:ext cx="50800" cy="0"/>
          </a:xfrm>
          <a:custGeom>
            <a:avLst/>
            <a:gdLst>
              <a:gd name="T0" fmla="*/ 0 w 50800"/>
              <a:gd name="T1" fmla="*/ 50291 w 50800"/>
              <a:gd name="T2" fmla="*/ 0 60000 65536"/>
              <a:gd name="T3" fmla="*/ 0 60000 65536"/>
            </a:gdLst>
            <a:ahLst/>
            <a:cxnLst>
              <a:cxn ang="T2">
                <a:pos x="T0" y="0"/>
              </a:cxn>
              <a:cxn ang="T3">
                <a:pos x="T1" y="0"/>
              </a:cxn>
            </a:cxnLst>
            <a:rect l="0" t="0" r="r" b="b"/>
            <a:pathLst>
              <a:path w="50800">
                <a:moveTo>
                  <a:pt x="0" y="0"/>
                </a:moveTo>
                <a:lnTo>
                  <a:pt x="50291"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567" name="object 33"/>
          <p:cNvSpPr>
            <a:spLocks/>
          </p:cNvSpPr>
          <p:nvPr/>
        </p:nvSpPr>
        <p:spPr bwMode="auto">
          <a:xfrm>
            <a:off x="4202113" y="4157663"/>
            <a:ext cx="101600" cy="0"/>
          </a:xfrm>
          <a:custGeom>
            <a:avLst/>
            <a:gdLst>
              <a:gd name="T0" fmla="*/ 0 w 102235"/>
              <a:gd name="T1" fmla="*/ 100843 w 102235"/>
              <a:gd name="T2" fmla="*/ 0 60000 65536"/>
              <a:gd name="T3" fmla="*/ 0 60000 65536"/>
            </a:gdLst>
            <a:ahLst/>
            <a:cxnLst>
              <a:cxn ang="T2">
                <a:pos x="T0" y="0"/>
              </a:cxn>
              <a:cxn ang="T3">
                <a:pos x="T1" y="0"/>
              </a:cxn>
            </a:cxnLst>
            <a:rect l="0" t="0" r="r" b="b"/>
            <a:pathLst>
              <a:path w="102235">
                <a:moveTo>
                  <a:pt x="0" y="0"/>
                </a:moveTo>
                <a:lnTo>
                  <a:pt x="102107"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568" name="object 34"/>
          <p:cNvSpPr>
            <a:spLocks/>
          </p:cNvSpPr>
          <p:nvPr/>
        </p:nvSpPr>
        <p:spPr bwMode="auto">
          <a:xfrm>
            <a:off x="3995738" y="4157663"/>
            <a:ext cx="103187" cy="0"/>
          </a:xfrm>
          <a:custGeom>
            <a:avLst/>
            <a:gdLst>
              <a:gd name="T0" fmla="*/ 0 w 102235"/>
              <a:gd name="T1" fmla="*/ 104018 w 102235"/>
              <a:gd name="T2" fmla="*/ 0 60000 65536"/>
              <a:gd name="T3" fmla="*/ 0 60000 65536"/>
            </a:gdLst>
            <a:ahLst/>
            <a:cxnLst>
              <a:cxn ang="T2">
                <a:pos x="T0" y="0"/>
              </a:cxn>
              <a:cxn ang="T3">
                <a:pos x="T1" y="0"/>
              </a:cxn>
            </a:cxnLst>
            <a:rect l="0" t="0" r="r" b="b"/>
            <a:pathLst>
              <a:path w="102235">
                <a:moveTo>
                  <a:pt x="0" y="0"/>
                </a:moveTo>
                <a:lnTo>
                  <a:pt x="102107"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569" name="object 35"/>
          <p:cNvSpPr>
            <a:spLocks/>
          </p:cNvSpPr>
          <p:nvPr/>
        </p:nvSpPr>
        <p:spPr bwMode="auto">
          <a:xfrm>
            <a:off x="3790950" y="4157663"/>
            <a:ext cx="103188" cy="0"/>
          </a:xfrm>
          <a:custGeom>
            <a:avLst/>
            <a:gdLst>
              <a:gd name="T0" fmla="*/ 0 w 104139"/>
              <a:gd name="T1" fmla="*/ 101748 w 104139"/>
              <a:gd name="T2" fmla="*/ 0 60000 65536"/>
              <a:gd name="T3" fmla="*/ 0 60000 65536"/>
            </a:gdLst>
            <a:ahLst/>
            <a:cxnLst>
              <a:cxn ang="T2">
                <a:pos x="T0" y="0"/>
              </a:cxn>
              <a:cxn ang="T3">
                <a:pos x="T1" y="0"/>
              </a:cxn>
            </a:cxnLst>
            <a:rect l="0" t="0" r="r" b="b"/>
            <a:pathLst>
              <a:path w="104139">
                <a:moveTo>
                  <a:pt x="0" y="0"/>
                </a:moveTo>
                <a:lnTo>
                  <a:pt x="10363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570" name="object 36"/>
          <p:cNvSpPr>
            <a:spLocks/>
          </p:cNvSpPr>
          <p:nvPr/>
        </p:nvSpPr>
        <p:spPr bwMode="auto">
          <a:xfrm>
            <a:off x="350838" y="4157663"/>
            <a:ext cx="3336925" cy="0"/>
          </a:xfrm>
          <a:custGeom>
            <a:avLst/>
            <a:gdLst>
              <a:gd name="T0" fmla="*/ 0 w 3337560"/>
              <a:gd name="T1" fmla="*/ 3336289 w 3337560"/>
              <a:gd name="T2" fmla="*/ 0 60000 65536"/>
              <a:gd name="T3" fmla="*/ 0 60000 65536"/>
            </a:gdLst>
            <a:ahLst/>
            <a:cxnLst>
              <a:cxn ang="T2">
                <a:pos x="T0" y="0"/>
              </a:cxn>
              <a:cxn ang="T3">
                <a:pos x="T1" y="0"/>
              </a:cxn>
            </a:cxnLst>
            <a:rect l="0" t="0" r="r" b="b"/>
            <a:pathLst>
              <a:path w="3337560">
                <a:moveTo>
                  <a:pt x="0" y="0"/>
                </a:moveTo>
                <a:lnTo>
                  <a:pt x="3337559"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571" name="object 37"/>
          <p:cNvSpPr>
            <a:spLocks/>
          </p:cNvSpPr>
          <p:nvPr/>
        </p:nvSpPr>
        <p:spPr bwMode="auto">
          <a:xfrm>
            <a:off x="4406900" y="3860800"/>
            <a:ext cx="50800" cy="0"/>
          </a:xfrm>
          <a:custGeom>
            <a:avLst/>
            <a:gdLst>
              <a:gd name="T0" fmla="*/ 0 w 50800"/>
              <a:gd name="T1" fmla="*/ 50291 w 50800"/>
              <a:gd name="T2" fmla="*/ 0 60000 65536"/>
              <a:gd name="T3" fmla="*/ 0 60000 65536"/>
            </a:gdLst>
            <a:ahLst/>
            <a:cxnLst>
              <a:cxn ang="T2">
                <a:pos x="T0" y="0"/>
              </a:cxn>
              <a:cxn ang="T3">
                <a:pos x="T1" y="0"/>
              </a:cxn>
            </a:cxnLst>
            <a:rect l="0" t="0" r="r" b="b"/>
            <a:pathLst>
              <a:path w="50800">
                <a:moveTo>
                  <a:pt x="0" y="0"/>
                </a:moveTo>
                <a:lnTo>
                  <a:pt x="50291"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572" name="object 38"/>
          <p:cNvSpPr>
            <a:spLocks/>
          </p:cNvSpPr>
          <p:nvPr/>
        </p:nvSpPr>
        <p:spPr bwMode="auto">
          <a:xfrm>
            <a:off x="4202113" y="3860800"/>
            <a:ext cx="101600" cy="0"/>
          </a:xfrm>
          <a:custGeom>
            <a:avLst/>
            <a:gdLst>
              <a:gd name="T0" fmla="*/ 0 w 102235"/>
              <a:gd name="T1" fmla="*/ 100843 w 102235"/>
              <a:gd name="T2" fmla="*/ 0 60000 65536"/>
              <a:gd name="T3" fmla="*/ 0 60000 65536"/>
            </a:gdLst>
            <a:ahLst/>
            <a:cxnLst>
              <a:cxn ang="T2">
                <a:pos x="T0" y="0"/>
              </a:cxn>
              <a:cxn ang="T3">
                <a:pos x="T1" y="0"/>
              </a:cxn>
            </a:cxnLst>
            <a:rect l="0" t="0" r="r" b="b"/>
            <a:pathLst>
              <a:path w="102235">
                <a:moveTo>
                  <a:pt x="0" y="0"/>
                </a:moveTo>
                <a:lnTo>
                  <a:pt x="102107"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573" name="object 39"/>
          <p:cNvSpPr>
            <a:spLocks/>
          </p:cNvSpPr>
          <p:nvPr/>
        </p:nvSpPr>
        <p:spPr bwMode="auto">
          <a:xfrm>
            <a:off x="350838" y="3860800"/>
            <a:ext cx="3748087" cy="0"/>
          </a:xfrm>
          <a:custGeom>
            <a:avLst/>
            <a:gdLst>
              <a:gd name="T0" fmla="*/ 0 w 3747770"/>
              <a:gd name="T1" fmla="*/ 3748150 w 3747770"/>
              <a:gd name="T2" fmla="*/ 0 60000 65536"/>
              <a:gd name="T3" fmla="*/ 0 60000 65536"/>
            </a:gdLst>
            <a:ahLst/>
            <a:cxnLst>
              <a:cxn ang="T2">
                <a:pos x="T0" y="0"/>
              </a:cxn>
              <a:cxn ang="T3">
                <a:pos x="T1" y="0"/>
              </a:cxn>
            </a:cxnLst>
            <a:rect l="0" t="0" r="r" b="b"/>
            <a:pathLst>
              <a:path w="3747770">
                <a:moveTo>
                  <a:pt x="0" y="0"/>
                </a:moveTo>
                <a:lnTo>
                  <a:pt x="3747516"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574" name="object 40"/>
          <p:cNvSpPr>
            <a:spLocks/>
          </p:cNvSpPr>
          <p:nvPr/>
        </p:nvSpPr>
        <p:spPr bwMode="auto">
          <a:xfrm>
            <a:off x="4406900" y="3562350"/>
            <a:ext cx="50800" cy="0"/>
          </a:xfrm>
          <a:custGeom>
            <a:avLst/>
            <a:gdLst>
              <a:gd name="T0" fmla="*/ 0 w 50800"/>
              <a:gd name="T1" fmla="*/ 50291 w 50800"/>
              <a:gd name="T2" fmla="*/ 0 60000 65536"/>
              <a:gd name="T3" fmla="*/ 0 60000 65536"/>
            </a:gdLst>
            <a:ahLst/>
            <a:cxnLst>
              <a:cxn ang="T2">
                <a:pos x="T0" y="0"/>
              </a:cxn>
              <a:cxn ang="T3">
                <a:pos x="T1" y="0"/>
              </a:cxn>
            </a:cxnLst>
            <a:rect l="0" t="0" r="r" b="b"/>
            <a:pathLst>
              <a:path w="50800">
                <a:moveTo>
                  <a:pt x="0" y="0"/>
                </a:moveTo>
                <a:lnTo>
                  <a:pt x="50291"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575" name="object 41"/>
          <p:cNvSpPr>
            <a:spLocks/>
          </p:cNvSpPr>
          <p:nvPr/>
        </p:nvSpPr>
        <p:spPr bwMode="auto">
          <a:xfrm>
            <a:off x="4202113" y="3562350"/>
            <a:ext cx="101600" cy="0"/>
          </a:xfrm>
          <a:custGeom>
            <a:avLst/>
            <a:gdLst>
              <a:gd name="T0" fmla="*/ 0 w 102235"/>
              <a:gd name="T1" fmla="*/ 100843 w 102235"/>
              <a:gd name="T2" fmla="*/ 0 60000 65536"/>
              <a:gd name="T3" fmla="*/ 0 60000 65536"/>
            </a:gdLst>
            <a:ahLst/>
            <a:cxnLst>
              <a:cxn ang="T2">
                <a:pos x="T0" y="0"/>
              </a:cxn>
              <a:cxn ang="T3">
                <a:pos x="T1" y="0"/>
              </a:cxn>
            </a:cxnLst>
            <a:rect l="0" t="0" r="r" b="b"/>
            <a:pathLst>
              <a:path w="102235">
                <a:moveTo>
                  <a:pt x="0" y="0"/>
                </a:moveTo>
                <a:lnTo>
                  <a:pt x="102107"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576" name="object 42"/>
          <p:cNvSpPr>
            <a:spLocks/>
          </p:cNvSpPr>
          <p:nvPr/>
        </p:nvSpPr>
        <p:spPr bwMode="auto">
          <a:xfrm>
            <a:off x="350838" y="3562350"/>
            <a:ext cx="3748087" cy="0"/>
          </a:xfrm>
          <a:custGeom>
            <a:avLst/>
            <a:gdLst>
              <a:gd name="T0" fmla="*/ 0 w 3747770"/>
              <a:gd name="T1" fmla="*/ 3748150 w 3747770"/>
              <a:gd name="T2" fmla="*/ 0 60000 65536"/>
              <a:gd name="T3" fmla="*/ 0 60000 65536"/>
            </a:gdLst>
            <a:ahLst/>
            <a:cxnLst>
              <a:cxn ang="T2">
                <a:pos x="T0" y="0"/>
              </a:cxn>
              <a:cxn ang="T3">
                <a:pos x="T1" y="0"/>
              </a:cxn>
            </a:cxnLst>
            <a:rect l="0" t="0" r="r" b="b"/>
            <a:pathLst>
              <a:path w="3747770">
                <a:moveTo>
                  <a:pt x="0" y="0"/>
                </a:moveTo>
                <a:lnTo>
                  <a:pt x="3747516"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577" name="object 43"/>
          <p:cNvSpPr>
            <a:spLocks/>
          </p:cNvSpPr>
          <p:nvPr/>
        </p:nvSpPr>
        <p:spPr bwMode="auto">
          <a:xfrm>
            <a:off x="4406900" y="3265488"/>
            <a:ext cx="50800" cy="0"/>
          </a:xfrm>
          <a:custGeom>
            <a:avLst/>
            <a:gdLst>
              <a:gd name="T0" fmla="*/ 0 w 50800"/>
              <a:gd name="T1" fmla="*/ 50291 w 50800"/>
              <a:gd name="T2" fmla="*/ 0 60000 65536"/>
              <a:gd name="T3" fmla="*/ 0 60000 65536"/>
            </a:gdLst>
            <a:ahLst/>
            <a:cxnLst>
              <a:cxn ang="T2">
                <a:pos x="T0" y="0"/>
              </a:cxn>
              <a:cxn ang="T3">
                <a:pos x="T1" y="0"/>
              </a:cxn>
            </a:cxnLst>
            <a:rect l="0" t="0" r="r" b="b"/>
            <a:pathLst>
              <a:path w="50800">
                <a:moveTo>
                  <a:pt x="0" y="0"/>
                </a:moveTo>
                <a:lnTo>
                  <a:pt x="50291"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578" name="object 44"/>
          <p:cNvSpPr>
            <a:spLocks/>
          </p:cNvSpPr>
          <p:nvPr/>
        </p:nvSpPr>
        <p:spPr bwMode="auto">
          <a:xfrm>
            <a:off x="4202113" y="3265488"/>
            <a:ext cx="101600" cy="0"/>
          </a:xfrm>
          <a:custGeom>
            <a:avLst/>
            <a:gdLst>
              <a:gd name="T0" fmla="*/ 0 w 102235"/>
              <a:gd name="T1" fmla="*/ 100843 w 102235"/>
              <a:gd name="T2" fmla="*/ 0 60000 65536"/>
              <a:gd name="T3" fmla="*/ 0 60000 65536"/>
            </a:gdLst>
            <a:ahLst/>
            <a:cxnLst>
              <a:cxn ang="T2">
                <a:pos x="T0" y="0"/>
              </a:cxn>
              <a:cxn ang="T3">
                <a:pos x="T1" y="0"/>
              </a:cxn>
            </a:cxnLst>
            <a:rect l="0" t="0" r="r" b="b"/>
            <a:pathLst>
              <a:path w="102235">
                <a:moveTo>
                  <a:pt x="0" y="0"/>
                </a:moveTo>
                <a:lnTo>
                  <a:pt x="102107"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579" name="object 45"/>
          <p:cNvSpPr>
            <a:spLocks/>
          </p:cNvSpPr>
          <p:nvPr/>
        </p:nvSpPr>
        <p:spPr bwMode="auto">
          <a:xfrm>
            <a:off x="350838" y="3265488"/>
            <a:ext cx="3748087" cy="0"/>
          </a:xfrm>
          <a:custGeom>
            <a:avLst/>
            <a:gdLst>
              <a:gd name="T0" fmla="*/ 0 w 3747770"/>
              <a:gd name="T1" fmla="*/ 3748150 w 3747770"/>
              <a:gd name="T2" fmla="*/ 0 60000 65536"/>
              <a:gd name="T3" fmla="*/ 0 60000 65536"/>
            </a:gdLst>
            <a:ahLst/>
            <a:cxnLst>
              <a:cxn ang="T2">
                <a:pos x="T0" y="0"/>
              </a:cxn>
              <a:cxn ang="T3">
                <a:pos x="T1" y="0"/>
              </a:cxn>
            </a:cxnLst>
            <a:rect l="0" t="0" r="r" b="b"/>
            <a:pathLst>
              <a:path w="3747770">
                <a:moveTo>
                  <a:pt x="0" y="0"/>
                </a:moveTo>
                <a:lnTo>
                  <a:pt x="3747516"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580" name="object 46"/>
          <p:cNvSpPr>
            <a:spLocks/>
          </p:cNvSpPr>
          <p:nvPr/>
        </p:nvSpPr>
        <p:spPr bwMode="auto">
          <a:xfrm>
            <a:off x="4406900" y="2967038"/>
            <a:ext cx="50800" cy="0"/>
          </a:xfrm>
          <a:custGeom>
            <a:avLst/>
            <a:gdLst>
              <a:gd name="T0" fmla="*/ 0 w 50800"/>
              <a:gd name="T1" fmla="*/ 50291 w 50800"/>
              <a:gd name="T2" fmla="*/ 0 60000 65536"/>
              <a:gd name="T3" fmla="*/ 0 60000 65536"/>
            </a:gdLst>
            <a:ahLst/>
            <a:cxnLst>
              <a:cxn ang="T2">
                <a:pos x="T0" y="0"/>
              </a:cxn>
              <a:cxn ang="T3">
                <a:pos x="T1" y="0"/>
              </a:cxn>
            </a:cxnLst>
            <a:rect l="0" t="0" r="r" b="b"/>
            <a:pathLst>
              <a:path w="50800">
                <a:moveTo>
                  <a:pt x="0" y="0"/>
                </a:moveTo>
                <a:lnTo>
                  <a:pt x="50291"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581" name="object 47"/>
          <p:cNvSpPr>
            <a:spLocks/>
          </p:cNvSpPr>
          <p:nvPr/>
        </p:nvSpPr>
        <p:spPr bwMode="auto">
          <a:xfrm>
            <a:off x="350838" y="2967038"/>
            <a:ext cx="3952875" cy="0"/>
          </a:xfrm>
          <a:custGeom>
            <a:avLst/>
            <a:gdLst>
              <a:gd name="T0" fmla="*/ 0 w 3953510"/>
              <a:gd name="T1" fmla="*/ 3951985 w 3953510"/>
              <a:gd name="T2" fmla="*/ 0 60000 65536"/>
              <a:gd name="T3" fmla="*/ 0 60000 65536"/>
            </a:gdLst>
            <a:ahLst/>
            <a:cxnLst>
              <a:cxn ang="T2">
                <a:pos x="T0" y="0"/>
              </a:cxn>
              <a:cxn ang="T3">
                <a:pos x="T1" y="0"/>
              </a:cxn>
            </a:cxnLst>
            <a:rect l="0" t="0" r="r" b="b"/>
            <a:pathLst>
              <a:path w="3953510">
                <a:moveTo>
                  <a:pt x="0" y="0"/>
                </a:moveTo>
                <a:lnTo>
                  <a:pt x="3953255"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582" name="object 48"/>
          <p:cNvSpPr>
            <a:spLocks/>
          </p:cNvSpPr>
          <p:nvPr/>
        </p:nvSpPr>
        <p:spPr bwMode="auto">
          <a:xfrm>
            <a:off x="4406900" y="2670175"/>
            <a:ext cx="50800" cy="0"/>
          </a:xfrm>
          <a:custGeom>
            <a:avLst/>
            <a:gdLst>
              <a:gd name="T0" fmla="*/ 0 w 50800"/>
              <a:gd name="T1" fmla="*/ 50291 w 50800"/>
              <a:gd name="T2" fmla="*/ 0 60000 65536"/>
              <a:gd name="T3" fmla="*/ 0 60000 65536"/>
            </a:gdLst>
            <a:ahLst/>
            <a:cxnLst>
              <a:cxn ang="T2">
                <a:pos x="T0" y="0"/>
              </a:cxn>
              <a:cxn ang="T3">
                <a:pos x="T1" y="0"/>
              </a:cxn>
            </a:cxnLst>
            <a:rect l="0" t="0" r="r" b="b"/>
            <a:pathLst>
              <a:path w="50800">
                <a:moveTo>
                  <a:pt x="0" y="0"/>
                </a:moveTo>
                <a:lnTo>
                  <a:pt x="50291"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583" name="object 49"/>
          <p:cNvSpPr>
            <a:spLocks/>
          </p:cNvSpPr>
          <p:nvPr/>
        </p:nvSpPr>
        <p:spPr bwMode="auto">
          <a:xfrm>
            <a:off x="1238250" y="2670175"/>
            <a:ext cx="3065463" cy="0"/>
          </a:xfrm>
          <a:custGeom>
            <a:avLst/>
            <a:gdLst>
              <a:gd name="T0" fmla="*/ 0 w 3065145"/>
              <a:gd name="T1" fmla="*/ 3065400 w 3065145"/>
              <a:gd name="T2" fmla="*/ 0 60000 65536"/>
              <a:gd name="T3" fmla="*/ 0 60000 65536"/>
            </a:gdLst>
            <a:ahLst/>
            <a:cxnLst>
              <a:cxn ang="T2">
                <a:pos x="T0" y="0"/>
              </a:cxn>
              <a:cxn ang="T3">
                <a:pos x="T1" y="0"/>
              </a:cxn>
            </a:cxnLst>
            <a:rect l="0" t="0" r="r" b="b"/>
            <a:pathLst>
              <a:path w="3065145">
                <a:moveTo>
                  <a:pt x="0" y="0"/>
                </a:moveTo>
                <a:lnTo>
                  <a:pt x="3064764"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584" name="object 50"/>
          <p:cNvSpPr>
            <a:spLocks/>
          </p:cNvSpPr>
          <p:nvPr/>
        </p:nvSpPr>
        <p:spPr bwMode="auto">
          <a:xfrm>
            <a:off x="350838" y="2670175"/>
            <a:ext cx="239712" cy="0"/>
          </a:xfrm>
          <a:custGeom>
            <a:avLst/>
            <a:gdLst>
              <a:gd name="T0" fmla="*/ 0 w 239395"/>
              <a:gd name="T1" fmla="*/ 239901 w 239395"/>
              <a:gd name="T2" fmla="*/ 0 60000 65536"/>
              <a:gd name="T3" fmla="*/ 0 60000 65536"/>
            </a:gdLst>
            <a:ahLst/>
            <a:cxnLst>
              <a:cxn ang="T2">
                <a:pos x="T0" y="0"/>
              </a:cxn>
              <a:cxn ang="T3">
                <a:pos x="T1" y="0"/>
              </a:cxn>
            </a:cxnLst>
            <a:rect l="0" t="0" r="r" b="b"/>
            <a:pathLst>
              <a:path w="239395">
                <a:moveTo>
                  <a:pt x="0" y="0"/>
                </a:moveTo>
                <a:lnTo>
                  <a:pt x="239267"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585" name="object 51"/>
          <p:cNvSpPr>
            <a:spLocks/>
          </p:cNvSpPr>
          <p:nvPr/>
        </p:nvSpPr>
        <p:spPr bwMode="auto">
          <a:xfrm>
            <a:off x="4406900" y="2373313"/>
            <a:ext cx="50800" cy="0"/>
          </a:xfrm>
          <a:custGeom>
            <a:avLst/>
            <a:gdLst>
              <a:gd name="T0" fmla="*/ 0 w 50800"/>
              <a:gd name="T1" fmla="*/ 50291 w 50800"/>
              <a:gd name="T2" fmla="*/ 0 60000 65536"/>
              <a:gd name="T3" fmla="*/ 0 60000 65536"/>
            </a:gdLst>
            <a:ahLst/>
            <a:cxnLst>
              <a:cxn ang="T2">
                <a:pos x="T0" y="0"/>
              </a:cxn>
              <a:cxn ang="T3">
                <a:pos x="T1" y="0"/>
              </a:cxn>
            </a:cxnLst>
            <a:rect l="0" t="0" r="r" b="b"/>
            <a:pathLst>
              <a:path w="50800">
                <a:moveTo>
                  <a:pt x="0" y="0"/>
                </a:moveTo>
                <a:lnTo>
                  <a:pt x="50291"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586" name="object 52"/>
          <p:cNvSpPr>
            <a:spLocks/>
          </p:cNvSpPr>
          <p:nvPr/>
        </p:nvSpPr>
        <p:spPr bwMode="auto">
          <a:xfrm>
            <a:off x="1238250" y="2373313"/>
            <a:ext cx="3065463" cy="0"/>
          </a:xfrm>
          <a:custGeom>
            <a:avLst/>
            <a:gdLst>
              <a:gd name="T0" fmla="*/ 0 w 3065145"/>
              <a:gd name="T1" fmla="*/ 3065400 w 3065145"/>
              <a:gd name="T2" fmla="*/ 0 60000 65536"/>
              <a:gd name="T3" fmla="*/ 0 60000 65536"/>
            </a:gdLst>
            <a:ahLst/>
            <a:cxnLst>
              <a:cxn ang="T2">
                <a:pos x="T0" y="0"/>
              </a:cxn>
              <a:cxn ang="T3">
                <a:pos x="T1" y="0"/>
              </a:cxn>
            </a:cxnLst>
            <a:rect l="0" t="0" r="r" b="b"/>
            <a:pathLst>
              <a:path w="3065145">
                <a:moveTo>
                  <a:pt x="0" y="0"/>
                </a:moveTo>
                <a:lnTo>
                  <a:pt x="3064764"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587" name="object 53"/>
          <p:cNvSpPr>
            <a:spLocks/>
          </p:cNvSpPr>
          <p:nvPr/>
        </p:nvSpPr>
        <p:spPr bwMode="auto">
          <a:xfrm>
            <a:off x="350838" y="2373313"/>
            <a:ext cx="239712" cy="0"/>
          </a:xfrm>
          <a:custGeom>
            <a:avLst/>
            <a:gdLst>
              <a:gd name="T0" fmla="*/ 0 w 239395"/>
              <a:gd name="T1" fmla="*/ 239901 w 239395"/>
              <a:gd name="T2" fmla="*/ 0 60000 65536"/>
              <a:gd name="T3" fmla="*/ 0 60000 65536"/>
            </a:gdLst>
            <a:ahLst/>
            <a:cxnLst>
              <a:cxn ang="T2">
                <a:pos x="T0" y="0"/>
              </a:cxn>
              <a:cxn ang="T3">
                <a:pos x="T1" y="0"/>
              </a:cxn>
            </a:cxnLst>
            <a:rect l="0" t="0" r="r" b="b"/>
            <a:pathLst>
              <a:path w="239395">
                <a:moveTo>
                  <a:pt x="0" y="0"/>
                </a:moveTo>
                <a:lnTo>
                  <a:pt x="239267"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588" name="object 54"/>
          <p:cNvSpPr>
            <a:spLocks/>
          </p:cNvSpPr>
          <p:nvPr/>
        </p:nvSpPr>
        <p:spPr bwMode="auto">
          <a:xfrm>
            <a:off x="350838" y="2076450"/>
            <a:ext cx="4106862" cy="0"/>
          </a:xfrm>
          <a:custGeom>
            <a:avLst/>
            <a:gdLst>
              <a:gd name="T0" fmla="*/ 0 w 4107179"/>
              <a:gd name="T1" fmla="*/ 4106545 w 4107179"/>
              <a:gd name="T2" fmla="*/ 0 60000 65536"/>
              <a:gd name="T3" fmla="*/ 0 60000 65536"/>
            </a:gdLst>
            <a:ahLst/>
            <a:cxnLst>
              <a:cxn ang="T2">
                <a:pos x="T0" y="0"/>
              </a:cxn>
              <a:cxn ang="T3">
                <a:pos x="T1" y="0"/>
              </a:cxn>
            </a:cxnLst>
            <a:rect l="0" t="0" r="r" b="b"/>
            <a:pathLst>
              <a:path w="4107179">
                <a:moveTo>
                  <a:pt x="0" y="0"/>
                </a:moveTo>
                <a:lnTo>
                  <a:pt x="4107179"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589" name="object 55"/>
          <p:cNvSpPr>
            <a:spLocks/>
          </p:cNvSpPr>
          <p:nvPr/>
        </p:nvSpPr>
        <p:spPr bwMode="auto">
          <a:xfrm>
            <a:off x="1633538" y="4692650"/>
            <a:ext cx="104775" cy="357188"/>
          </a:xfrm>
          <a:custGeom>
            <a:avLst/>
            <a:gdLst>
              <a:gd name="T0" fmla="*/ 0 w 104139"/>
              <a:gd name="T1" fmla="*/ 0 h 358139"/>
              <a:gd name="T2" fmla="*/ 104901 w 104139"/>
              <a:gd name="T3" fmla="*/ 0 h 358139"/>
              <a:gd name="T4" fmla="*/ 104901 w 104139"/>
              <a:gd name="T5" fmla="*/ 356240 h 358139"/>
              <a:gd name="T6" fmla="*/ 0 w 104139"/>
              <a:gd name="T7" fmla="*/ 356240 h 358139"/>
              <a:gd name="T8" fmla="*/ 0 w 104139"/>
              <a:gd name="T9" fmla="*/ 0 h 3581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139" h="358139">
                <a:moveTo>
                  <a:pt x="0" y="0"/>
                </a:moveTo>
                <a:lnTo>
                  <a:pt x="103631" y="0"/>
                </a:lnTo>
                <a:lnTo>
                  <a:pt x="103631" y="358139"/>
                </a:lnTo>
                <a:lnTo>
                  <a:pt x="0" y="358139"/>
                </a:lnTo>
                <a:lnTo>
                  <a:pt x="0"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5590" name="object 56"/>
          <p:cNvSpPr>
            <a:spLocks/>
          </p:cNvSpPr>
          <p:nvPr/>
        </p:nvSpPr>
        <p:spPr bwMode="auto">
          <a:xfrm>
            <a:off x="401638" y="5010150"/>
            <a:ext cx="103187" cy="0"/>
          </a:xfrm>
          <a:custGeom>
            <a:avLst/>
            <a:gdLst>
              <a:gd name="T0" fmla="*/ 0 w 102234"/>
              <a:gd name="T1" fmla="*/ 104020 w 102234"/>
              <a:gd name="T2" fmla="*/ 0 60000 65536"/>
              <a:gd name="T3" fmla="*/ 0 60000 65536"/>
            </a:gdLst>
            <a:ahLst/>
            <a:cxnLst>
              <a:cxn ang="T2">
                <a:pos x="T0" y="0"/>
              </a:cxn>
              <a:cxn ang="T3">
                <a:pos x="T1" y="0"/>
              </a:cxn>
            </a:cxnLst>
            <a:rect l="0" t="0" r="r" b="b"/>
            <a:pathLst>
              <a:path w="102234">
                <a:moveTo>
                  <a:pt x="0" y="0"/>
                </a:moveTo>
                <a:lnTo>
                  <a:pt x="102107" y="0"/>
                </a:lnTo>
              </a:path>
            </a:pathLst>
          </a:custGeom>
          <a:noFill/>
          <a:ln w="82295">
            <a:solidFill>
              <a:srgbClr val="70A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591" name="object 57"/>
          <p:cNvSpPr>
            <a:spLocks/>
          </p:cNvSpPr>
          <p:nvPr/>
        </p:nvSpPr>
        <p:spPr bwMode="auto">
          <a:xfrm>
            <a:off x="608013" y="4924425"/>
            <a:ext cx="101600" cy="127000"/>
          </a:xfrm>
          <a:custGeom>
            <a:avLst/>
            <a:gdLst>
              <a:gd name="T0" fmla="*/ 100845 w 102234"/>
              <a:gd name="T1" fmla="*/ 0 h 127000"/>
              <a:gd name="T2" fmla="*/ 0 w 102234"/>
              <a:gd name="T3" fmla="*/ 0 h 127000"/>
              <a:gd name="T4" fmla="*/ 0 w 102234"/>
              <a:gd name="T5" fmla="*/ 126491 h 127000"/>
              <a:gd name="T6" fmla="*/ 100845 w 102234"/>
              <a:gd name="T7" fmla="*/ 126491 h 127000"/>
              <a:gd name="T8" fmla="*/ 100845 w 102234"/>
              <a:gd name="T9" fmla="*/ 0 h 127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234" h="127000">
                <a:moveTo>
                  <a:pt x="102107" y="0"/>
                </a:moveTo>
                <a:lnTo>
                  <a:pt x="0" y="0"/>
                </a:lnTo>
                <a:lnTo>
                  <a:pt x="0" y="126491"/>
                </a:lnTo>
                <a:lnTo>
                  <a:pt x="102107" y="126491"/>
                </a:lnTo>
                <a:lnTo>
                  <a:pt x="102107"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5592" name="object 58"/>
          <p:cNvSpPr>
            <a:spLocks/>
          </p:cNvSpPr>
          <p:nvPr/>
        </p:nvSpPr>
        <p:spPr bwMode="auto">
          <a:xfrm>
            <a:off x="812800" y="4902200"/>
            <a:ext cx="103188" cy="149225"/>
          </a:xfrm>
          <a:custGeom>
            <a:avLst/>
            <a:gdLst>
              <a:gd name="T0" fmla="*/ 101746 w 104140"/>
              <a:gd name="T1" fmla="*/ 0 h 147954"/>
              <a:gd name="T2" fmla="*/ 0 w 104140"/>
              <a:gd name="T3" fmla="*/ 0 h 147954"/>
              <a:gd name="T4" fmla="*/ 0 w 104140"/>
              <a:gd name="T5" fmla="*/ 150379 h 147954"/>
              <a:gd name="T6" fmla="*/ 101746 w 104140"/>
              <a:gd name="T7" fmla="*/ 150379 h 147954"/>
              <a:gd name="T8" fmla="*/ 101746 w 104140"/>
              <a:gd name="T9" fmla="*/ 0 h 1479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140" h="147954">
                <a:moveTo>
                  <a:pt x="103632" y="0"/>
                </a:moveTo>
                <a:lnTo>
                  <a:pt x="0" y="0"/>
                </a:lnTo>
                <a:lnTo>
                  <a:pt x="0" y="147828"/>
                </a:lnTo>
                <a:lnTo>
                  <a:pt x="103632" y="147828"/>
                </a:lnTo>
                <a:lnTo>
                  <a:pt x="103632"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5593" name="object 59"/>
          <p:cNvSpPr>
            <a:spLocks/>
          </p:cNvSpPr>
          <p:nvPr/>
        </p:nvSpPr>
        <p:spPr bwMode="auto">
          <a:xfrm>
            <a:off x="1017588" y="4876800"/>
            <a:ext cx="103187" cy="174625"/>
          </a:xfrm>
          <a:custGeom>
            <a:avLst/>
            <a:gdLst>
              <a:gd name="T0" fmla="*/ 104020 w 102234"/>
              <a:gd name="T1" fmla="*/ 0 h 173989"/>
              <a:gd name="T2" fmla="*/ 0 w 102234"/>
              <a:gd name="T3" fmla="*/ 0 h 173989"/>
              <a:gd name="T4" fmla="*/ 0 w 102234"/>
              <a:gd name="T5" fmla="*/ 175008 h 173989"/>
              <a:gd name="T6" fmla="*/ 104020 w 102234"/>
              <a:gd name="T7" fmla="*/ 175008 h 173989"/>
              <a:gd name="T8" fmla="*/ 104020 w 102234"/>
              <a:gd name="T9" fmla="*/ 0 h 1739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234" h="173989">
                <a:moveTo>
                  <a:pt x="102107" y="0"/>
                </a:moveTo>
                <a:lnTo>
                  <a:pt x="0" y="0"/>
                </a:lnTo>
                <a:lnTo>
                  <a:pt x="0" y="173736"/>
                </a:lnTo>
                <a:lnTo>
                  <a:pt x="102107" y="173736"/>
                </a:lnTo>
                <a:lnTo>
                  <a:pt x="102107"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5594" name="object 60"/>
          <p:cNvSpPr>
            <a:spLocks/>
          </p:cNvSpPr>
          <p:nvPr/>
        </p:nvSpPr>
        <p:spPr bwMode="auto">
          <a:xfrm>
            <a:off x="1223963" y="4826000"/>
            <a:ext cx="101600" cy="225425"/>
          </a:xfrm>
          <a:custGeom>
            <a:avLst/>
            <a:gdLst>
              <a:gd name="T0" fmla="*/ 100846 w 102234"/>
              <a:gd name="T1" fmla="*/ 0 h 224154"/>
              <a:gd name="T2" fmla="*/ 0 w 102234"/>
              <a:gd name="T3" fmla="*/ 0 h 224154"/>
              <a:gd name="T4" fmla="*/ 0 w 102234"/>
              <a:gd name="T5" fmla="*/ 226575 h 224154"/>
              <a:gd name="T6" fmla="*/ 100846 w 102234"/>
              <a:gd name="T7" fmla="*/ 226575 h 224154"/>
              <a:gd name="T8" fmla="*/ 100846 w 102234"/>
              <a:gd name="T9" fmla="*/ 0 h 2241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234" h="224154">
                <a:moveTo>
                  <a:pt x="102108" y="0"/>
                </a:moveTo>
                <a:lnTo>
                  <a:pt x="0" y="0"/>
                </a:lnTo>
                <a:lnTo>
                  <a:pt x="0" y="224028"/>
                </a:lnTo>
                <a:lnTo>
                  <a:pt x="102108" y="224028"/>
                </a:lnTo>
                <a:lnTo>
                  <a:pt x="102108"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5595" name="object 61"/>
          <p:cNvSpPr>
            <a:spLocks/>
          </p:cNvSpPr>
          <p:nvPr/>
        </p:nvSpPr>
        <p:spPr bwMode="auto">
          <a:xfrm>
            <a:off x="1428750" y="4821238"/>
            <a:ext cx="103188" cy="228600"/>
          </a:xfrm>
          <a:custGeom>
            <a:avLst/>
            <a:gdLst>
              <a:gd name="T0" fmla="*/ 104022 w 102234"/>
              <a:gd name="T1" fmla="*/ 0 h 228600"/>
              <a:gd name="T2" fmla="*/ 0 w 102234"/>
              <a:gd name="T3" fmla="*/ 0 h 228600"/>
              <a:gd name="T4" fmla="*/ 0 w 102234"/>
              <a:gd name="T5" fmla="*/ 228600 h 228600"/>
              <a:gd name="T6" fmla="*/ 104022 w 102234"/>
              <a:gd name="T7" fmla="*/ 228600 h 228600"/>
              <a:gd name="T8" fmla="*/ 104022 w 102234"/>
              <a:gd name="T9" fmla="*/ 0 h 228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234" h="228600">
                <a:moveTo>
                  <a:pt x="102107" y="0"/>
                </a:moveTo>
                <a:lnTo>
                  <a:pt x="0" y="0"/>
                </a:lnTo>
                <a:lnTo>
                  <a:pt x="0" y="228600"/>
                </a:lnTo>
                <a:lnTo>
                  <a:pt x="102107" y="228600"/>
                </a:lnTo>
                <a:lnTo>
                  <a:pt x="102107"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5596" name="object 62"/>
          <p:cNvSpPr>
            <a:spLocks/>
          </p:cNvSpPr>
          <p:nvPr/>
        </p:nvSpPr>
        <p:spPr bwMode="auto">
          <a:xfrm>
            <a:off x="1839913" y="4683125"/>
            <a:ext cx="101600" cy="368300"/>
          </a:xfrm>
          <a:custGeom>
            <a:avLst/>
            <a:gdLst>
              <a:gd name="T0" fmla="*/ 100843 w 102235"/>
              <a:gd name="T1" fmla="*/ 0 h 367664"/>
              <a:gd name="T2" fmla="*/ 0 w 102235"/>
              <a:gd name="T3" fmla="*/ 0 h 367664"/>
              <a:gd name="T4" fmla="*/ 0 w 102235"/>
              <a:gd name="T5" fmla="*/ 368555 h 367664"/>
              <a:gd name="T6" fmla="*/ 100843 w 102235"/>
              <a:gd name="T7" fmla="*/ 368555 h 367664"/>
              <a:gd name="T8" fmla="*/ 100843 w 102235"/>
              <a:gd name="T9" fmla="*/ 0 h 3676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235" h="367664">
                <a:moveTo>
                  <a:pt x="102107" y="0"/>
                </a:moveTo>
                <a:lnTo>
                  <a:pt x="0" y="0"/>
                </a:lnTo>
                <a:lnTo>
                  <a:pt x="0" y="367284"/>
                </a:lnTo>
                <a:lnTo>
                  <a:pt x="102107" y="367284"/>
                </a:lnTo>
                <a:lnTo>
                  <a:pt x="102107"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5597" name="object 63"/>
          <p:cNvSpPr>
            <a:spLocks/>
          </p:cNvSpPr>
          <p:nvPr/>
        </p:nvSpPr>
        <p:spPr bwMode="auto">
          <a:xfrm>
            <a:off x="2044700" y="4662488"/>
            <a:ext cx="103188" cy="387350"/>
          </a:xfrm>
          <a:custGeom>
            <a:avLst/>
            <a:gdLst>
              <a:gd name="T0" fmla="*/ 104020 w 102235"/>
              <a:gd name="T1" fmla="*/ 0 h 388620"/>
              <a:gd name="T2" fmla="*/ 0 w 102235"/>
              <a:gd name="T3" fmla="*/ 0 h 388620"/>
              <a:gd name="T4" fmla="*/ 0 w 102235"/>
              <a:gd name="T5" fmla="*/ 386083 h 388620"/>
              <a:gd name="T6" fmla="*/ 104020 w 102235"/>
              <a:gd name="T7" fmla="*/ 386083 h 388620"/>
              <a:gd name="T8" fmla="*/ 104020 w 102235"/>
              <a:gd name="T9" fmla="*/ 0 h 3886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235" h="388620">
                <a:moveTo>
                  <a:pt x="102107" y="0"/>
                </a:moveTo>
                <a:lnTo>
                  <a:pt x="0" y="0"/>
                </a:lnTo>
                <a:lnTo>
                  <a:pt x="0" y="388619"/>
                </a:lnTo>
                <a:lnTo>
                  <a:pt x="102107" y="388619"/>
                </a:lnTo>
                <a:lnTo>
                  <a:pt x="102107"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5598" name="object 64"/>
          <p:cNvSpPr>
            <a:spLocks/>
          </p:cNvSpPr>
          <p:nvPr/>
        </p:nvSpPr>
        <p:spPr bwMode="auto">
          <a:xfrm>
            <a:off x="2251075" y="4654550"/>
            <a:ext cx="101600" cy="395288"/>
          </a:xfrm>
          <a:custGeom>
            <a:avLst/>
            <a:gdLst>
              <a:gd name="T0" fmla="*/ 100843 w 102235"/>
              <a:gd name="T1" fmla="*/ 0 h 396239"/>
              <a:gd name="T2" fmla="*/ 0 w 102235"/>
              <a:gd name="T3" fmla="*/ 0 h 396239"/>
              <a:gd name="T4" fmla="*/ 0 w 102235"/>
              <a:gd name="T5" fmla="*/ 394339 h 396239"/>
              <a:gd name="T6" fmla="*/ 100843 w 102235"/>
              <a:gd name="T7" fmla="*/ 394339 h 396239"/>
              <a:gd name="T8" fmla="*/ 100843 w 102235"/>
              <a:gd name="T9" fmla="*/ 0 h 3962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235" h="396239">
                <a:moveTo>
                  <a:pt x="102107" y="0"/>
                </a:moveTo>
                <a:lnTo>
                  <a:pt x="0" y="0"/>
                </a:lnTo>
                <a:lnTo>
                  <a:pt x="0" y="396239"/>
                </a:lnTo>
                <a:lnTo>
                  <a:pt x="102107" y="396239"/>
                </a:lnTo>
                <a:lnTo>
                  <a:pt x="102107"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5599" name="object 65"/>
          <p:cNvSpPr>
            <a:spLocks/>
          </p:cNvSpPr>
          <p:nvPr/>
        </p:nvSpPr>
        <p:spPr bwMode="auto">
          <a:xfrm>
            <a:off x="2455863" y="4622800"/>
            <a:ext cx="103187" cy="428625"/>
          </a:xfrm>
          <a:custGeom>
            <a:avLst/>
            <a:gdLst>
              <a:gd name="T0" fmla="*/ 101745 w 104139"/>
              <a:gd name="T1" fmla="*/ 0 h 428625"/>
              <a:gd name="T2" fmla="*/ 0 w 104139"/>
              <a:gd name="T3" fmla="*/ 0 h 428625"/>
              <a:gd name="T4" fmla="*/ 0 w 104139"/>
              <a:gd name="T5" fmla="*/ 428243 h 428625"/>
              <a:gd name="T6" fmla="*/ 101745 w 104139"/>
              <a:gd name="T7" fmla="*/ 428243 h 428625"/>
              <a:gd name="T8" fmla="*/ 101745 w 104139"/>
              <a:gd name="T9" fmla="*/ 0 h 428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139" h="428625">
                <a:moveTo>
                  <a:pt x="103631" y="0"/>
                </a:moveTo>
                <a:lnTo>
                  <a:pt x="0" y="0"/>
                </a:lnTo>
                <a:lnTo>
                  <a:pt x="0" y="428243"/>
                </a:lnTo>
                <a:lnTo>
                  <a:pt x="103631" y="428243"/>
                </a:lnTo>
                <a:lnTo>
                  <a:pt x="103631"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5600" name="object 66"/>
          <p:cNvSpPr>
            <a:spLocks/>
          </p:cNvSpPr>
          <p:nvPr/>
        </p:nvSpPr>
        <p:spPr bwMode="auto">
          <a:xfrm>
            <a:off x="2660650" y="4621213"/>
            <a:ext cx="103188" cy="430212"/>
          </a:xfrm>
          <a:custGeom>
            <a:avLst/>
            <a:gdLst>
              <a:gd name="T0" fmla="*/ 104020 w 102235"/>
              <a:gd name="T1" fmla="*/ 0 h 429895"/>
              <a:gd name="T2" fmla="*/ 0 w 102235"/>
              <a:gd name="T3" fmla="*/ 0 h 429895"/>
              <a:gd name="T4" fmla="*/ 0 w 102235"/>
              <a:gd name="T5" fmla="*/ 430401 h 429895"/>
              <a:gd name="T6" fmla="*/ 104020 w 102235"/>
              <a:gd name="T7" fmla="*/ 430401 h 429895"/>
              <a:gd name="T8" fmla="*/ 104020 w 102235"/>
              <a:gd name="T9" fmla="*/ 0 h 4298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235" h="429895">
                <a:moveTo>
                  <a:pt x="102107" y="0"/>
                </a:moveTo>
                <a:lnTo>
                  <a:pt x="0" y="0"/>
                </a:lnTo>
                <a:lnTo>
                  <a:pt x="0" y="429767"/>
                </a:lnTo>
                <a:lnTo>
                  <a:pt x="102107" y="429767"/>
                </a:lnTo>
                <a:lnTo>
                  <a:pt x="102107"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5601" name="object 67"/>
          <p:cNvSpPr>
            <a:spLocks/>
          </p:cNvSpPr>
          <p:nvPr/>
        </p:nvSpPr>
        <p:spPr bwMode="auto">
          <a:xfrm>
            <a:off x="2867025" y="4475163"/>
            <a:ext cx="101600" cy="576262"/>
          </a:xfrm>
          <a:custGeom>
            <a:avLst/>
            <a:gdLst>
              <a:gd name="T0" fmla="*/ 100843 w 102235"/>
              <a:gd name="T1" fmla="*/ 0 h 576579"/>
              <a:gd name="T2" fmla="*/ 0 w 102235"/>
              <a:gd name="T3" fmla="*/ 0 h 576579"/>
              <a:gd name="T4" fmla="*/ 0 w 102235"/>
              <a:gd name="T5" fmla="*/ 575438 h 576579"/>
              <a:gd name="T6" fmla="*/ 100843 w 102235"/>
              <a:gd name="T7" fmla="*/ 575438 h 576579"/>
              <a:gd name="T8" fmla="*/ 100843 w 102235"/>
              <a:gd name="T9" fmla="*/ 0 h 5765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235" h="576579">
                <a:moveTo>
                  <a:pt x="102107" y="0"/>
                </a:moveTo>
                <a:lnTo>
                  <a:pt x="0" y="0"/>
                </a:lnTo>
                <a:lnTo>
                  <a:pt x="0" y="576072"/>
                </a:lnTo>
                <a:lnTo>
                  <a:pt x="102107" y="576072"/>
                </a:lnTo>
                <a:lnTo>
                  <a:pt x="102107"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5602" name="object 68"/>
          <p:cNvSpPr>
            <a:spLocks/>
          </p:cNvSpPr>
          <p:nvPr/>
        </p:nvSpPr>
        <p:spPr bwMode="auto">
          <a:xfrm>
            <a:off x="3071813" y="4295775"/>
            <a:ext cx="103187" cy="754063"/>
          </a:xfrm>
          <a:custGeom>
            <a:avLst/>
            <a:gdLst>
              <a:gd name="T0" fmla="*/ 104018 w 102235"/>
              <a:gd name="T1" fmla="*/ 0 h 754379"/>
              <a:gd name="T2" fmla="*/ 0 w 102235"/>
              <a:gd name="T3" fmla="*/ 0 h 754379"/>
              <a:gd name="T4" fmla="*/ 0 w 102235"/>
              <a:gd name="T5" fmla="*/ 753748 h 754379"/>
              <a:gd name="T6" fmla="*/ 104018 w 102235"/>
              <a:gd name="T7" fmla="*/ 753748 h 754379"/>
              <a:gd name="T8" fmla="*/ 104018 w 102235"/>
              <a:gd name="T9" fmla="*/ 0 h 7543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235" h="754379">
                <a:moveTo>
                  <a:pt x="102107" y="0"/>
                </a:moveTo>
                <a:lnTo>
                  <a:pt x="0" y="0"/>
                </a:lnTo>
                <a:lnTo>
                  <a:pt x="0" y="754380"/>
                </a:lnTo>
                <a:lnTo>
                  <a:pt x="102107" y="754380"/>
                </a:lnTo>
                <a:lnTo>
                  <a:pt x="102107"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5603" name="object 69"/>
          <p:cNvSpPr>
            <a:spLocks/>
          </p:cNvSpPr>
          <p:nvPr/>
        </p:nvSpPr>
        <p:spPr bwMode="auto">
          <a:xfrm>
            <a:off x="3276600" y="4227513"/>
            <a:ext cx="104775" cy="822325"/>
          </a:xfrm>
          <a:custGeom>
            <a:avLst/>
            <a:gdLst>
              <a:gd name="T0" fmla="*/ 104902 w 104139"/>
              <a:gd name="T1" fmla="*/ 0 h 822960"/>
              <a:gd name="T2" fmla="*/ 0 w 104139"/>
              <a:gd name="T3" fmla="*/ 0 h 822960"/>
              <a:gd name="T4" fmla="*/ 0 w 104139"/>
              <a:gd name="T5" fmla="*/ 821690 h 822960"/>
              <a:gd name="T6" fmla="*/ 104902 w 104139"/>
              <a:gd name="T7" fmla="*/ 821690 h 822960"/>
              <a:gd name="T8" fmla="*/ 104902 w 104139"/>
              <a:gd name="T9" fmla="*/ 0 h 8229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139" h="822960">
                <a:moveTo>
                  <a:pt x="103632" y="0"/>
                </a:moveTo>
                <a:lnTo>
                  <a:pt x="0" y="0"/>
                </a:lnTo>
                <a:lnTo>
                  <a:pt x="0" y="822960"/>
                </a:lnTo>
                <a:lnTo>
                  <a:pt x="103632" y="822960"/>
                </a:lnTo>
                <a:lnTo>
                  <a:pt x="103632"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5604" name="object 70"/>
          <p:cNvSpPr>
            <a:spLocks/>
          </p:cNvSpPr>
          <p:nvPr/>
        </p:nvSpPr>
        <p:spPr bwMode="auto">
          <a:xfrm>
            <a:off x="3482975" y="4191000"/>
            <a:ext cx="103188" cy="860425"/>
          </a:xfrm>
          <a:custGeom>
            <a:avLst/>
            <a:gdLst>
              <a:gd name="T0" fmla="*/ 101748 w 104139"/>
              <a:gd name="T1" fmla="*/ 0 h 859789"/>
              <a:gd name="T2" fmla="*/ 0 w 104139"/>
              <a:gd name="T3" fmla="*/ 0 h 859789"/>
              <a:gd name="T4" fmla="*/ 0 w 104139"/>
              <a:gd name="T5" fmla="*/ 860808 h 859789"/>
              <a:gd name="T6" fmla="*/ 101748 w 104139"/>
              <a:gd name="T7" fmla="*/ 860808 h 859789"/>
              <a:gd name="T8" fmla="*/ 101748 w 104139"/>
              <a:gd name="T9" fmla="*/ 0 h 8597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139" h="859789">
                <a:moveTo>
                  <a:pt x="103632" y="0"/>
                </a:moveTo>
                <a:lnTo>
                  <a:pt x="0" y="0"/>
                </a:lnTo>
                <a:lnTo>
                  <a:pt x="0" y="859536"/>
                </a:lnTo>
                <a:lnTo>
                  <a:pt x="103632" y="859536"/>
                </a:lnTo>
                <a:lnTo>
                  <a:pt x="103632"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5605" name="object 71"/>
          <p:cNvSpPr>
            <a:spLocks/>
          </p:cNvSpPr>
          <p:nvPr/>
        </p:nvSpPr>
        <p:spPr bwMode="auto">
          <a:xfrm>
            <a:off x="3687763" y="3954463"/>
            <a:ext cx="103187" cy="1096962"/>
          </a:xfrm>
          <a:custGeom>
            <a:avLst/>
            <a:gdLst>
              <a:gd name="T0" fmla="*/ 104019 w 102235"/>
              <a:gd name="T1" fmla="*/ 0 h 1096010"/>
              <a:gd name="T2" fmla="*/ 0 w 102235"/>
              <a:gd name="T3" fmla="*/ 0 h 1096010"/>
              <a:gd name="T4" fmla="*/ 0 w 102235"/>
              <a:gd name="T5" fmla="*/ 1097661 h 1096010"/>
              <a:gd name="T6" fmla="*/ 104019 w 102235"/>
              <a:gd name="T7" fmla="*/ 1097661 h 1096010"/>
              <a:gd name="T8" fmla="*/ 104019 w 102235"/>
              <a:gd name="T9" fmla="*/ 0 h 10960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235" h="1096010">
                <a:moveTo>
                  <a:pt x="102108" y="0"/>
                </a:moveTo>
                <a:lnTo>
                  <a:pt x="0" y="0"/>
                </a:lnTo>
                <a:lnTo>
                  <a:pt x="0" y="1095756"/>
                </a:lnTo>
                <a:lnTo>
                  <a:pt x="102108" y="1095756"/>
                </a:lnTo>
                <a:lnTo>
                  <a:pt x="102108"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5606" name="object 72"/>
          <p:cNvSpPr>
            <a:spLocks/>
          </p:cNvSpPr>
          <p:nvPr/>
        </p:nvSpPr>
        <p:spPr bwMode="auto">
          <a:xfrm>
            <a:off x="3894138" y="3905250"/>
            <a:ext cx="101600" cy="1146175"/>
          </a:xfrm>
          <a:custGeom>
            <a:avLst/>
            <a:gdLst>
              <a:gd name="T0" fmla="*/ 100844 w 102235"/>
              <a:gd name="T1" fmla="*/ 0 h 1146175"/>
              <a:gd name="T2" fmla="*/ 0 w 102235"/>
              <a:gd name="T3" fmla="*/ 0 h 1146175"/>
              <a:gd name="T4" fmla="*/ 0 w 102235"/>
              <a:gd name="T5" fmla="*/ 1146048 h 1146175"/>
              <a:gd name="T6" fmla="*/ 100844 w 102235"/>
              <a:gd name="T7" fmla="*/ 1146048 h 1146175"/>
              <a:gd name="T8" fmla="*/ 100844 w 102235"/>
              <a:gd name="T9" fmla="*/ 0 h 11461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235" h="1146175">
                <a:moveTo>
                  <a:pt x="102108" y="0"/>
                </a:moveTo>
                <a:lnTo>
                  <a:pt x="0" y="0"/>
                </a:lnTo>
                <a:lnTo>
                  <a:pt x="0" y="1146048"/>
                </a:lnTo>
                <a:lnTo>
                  <a:pt x="102108" y="1146048"/>
                </a:lnTo>
                <a:lnTo>
                  <a:pt x="102108"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5607" name="object 73"/>
          <p:cNvSpPr>
            <a:spLocks/>
          </p:cNvSpPr>
          <p:nvPr/>
        </p:nvSpPr>
        <p:spPr bwMode="auto">
          <a:xfrm>
            <a:off x="4097338" y="3024188"/>
            <a:ext cx="104775" cy="2025650"/>
          </a:xfrm>
          <a:custGeom>
            <a:avLst/>
            <a:gdLst>
              <a:gd name="T0" fmla="*/ 104902 w 104139"/>
              <a:gd name="T1" fmla="*/ 0 h 2026920"/>
              <a:gd name="T2" fmla="*/ 0 w 104139"/>
              <a:gd name="T3" fmla="*/ 0 h 2026920"/>
              <a:gd name="T4" fmla="*/ 0 w 104139"/>
              <a:gd name="T5" fmla="*/ 2024381 h 2026920"/>
              <a:gd name="T6" fmla="*/ 104902 w 104139"/>
              <a:gd name="T7" fmla="*/ 2024381 h 2026920"/>
              <a:gd name="T8" fmla="*/ 104902 w 104139"/>
              <a:gd name="T9" fmla="*/ 0 h 20269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139" h="2026920">
                <a:moveTo>
                  <a:pt x="103632" y="0"/>
                </a:moveTo>
                <a:lnTo>
                  <a:pt x="0" y="0"/>
                </a:lnTo>
                <a:lnTo>
                  <a:pt x="0" y="2026920"/>
                </a:lnTo>
                <a:lnTo>
                  <a:pt x="103632" y="2026920"/>
                </a:lnTo>
                <a:lnTo>
                  <a:pt x="103632"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5608" name="object 74"/>
          <p:cNvSpPr>
            <a:spLocks/>
          </p:cNvSpPr>
          <p:nvPr/>
        </p:nvSpPr>
        <p:spPr bwMode="auto">
          <a:xfrm>
            <a:off x="4303713" y="2359025"/>
            <a:ext cx="104775" cy="2692400"/>
          </a:xfrm>
          <a:custGeom>
            <a:avLst/>
            <a:gdLst>
              <a:gd name="T0" fmla="*/ 104902 w 104139"/>
              <a:gd name="T1" fmla="*/ 0 h 2691765"/>
              <a:gd name="T2" fmla="*/ 0 w 104139"/>
              <a:gd name="T3" fmla="*/ 0 h 2691765"/>
              <a:gd name="T4" fmla="*/ 0 w 104139"/>
              <a:gd name="T5" fmla="*/ 2692654 h 2691765"/>
              <a:gd name="T6" fmla="*/ 104902 w 104139"/>
              <a:gd name="T7" fmla="*/ 2692654 h 2691765"/>
              <a:gd name="T8" fmla="*/ 104902 w 104139"/>
              <a:gd name="T9" fmla="*/ 0 h 26917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139" h="2691765">
                <a:moveTo>
                  <a:pt x="103632" y="0"/>
                </a:moveTo>
                <a:lnTo>
                  <a:pt x="0" y="0"/>
                </a:lnTo>
                <a:lnTo>
                  <a:pt x="0" y="2691384"/>
                </a:lnTo>
                <a:lnTo>
                  <a:pt x="103632" y="2691384"/>
                </a:lnTo>
                <a:lnTo>
                  <a:pt x="103632"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5609" name="object 75"/>
          <p:cNvSpPr>
            <a:spLocks/>
          </p:cNvSpPr>
          <p:nvPr/>
        </p:nvSpPr>
        <p:spPr bwMode="auto">
          <a:xfrm>
            <a:off x="350838" y="2076450"/>
            <a:ext cx="0" cy="2974975"/>
          </a:xfrm>
          <a:custGeom>
            <a:avLst/>
            <a:gdLst>
              <a:gd name="T0" fmla="*/ 2974848 h 2974975"/>
              <a:gd name="T1" fmla="*/ 0 h 2974975"/>
              <a:gd name="T2" fmla="*/ 0 60000 65536"/>
              <a:gd name="T3" fmla="*/ 0 60000 65536"/>
            </a:gdLst>
            <a:ahLst/>
            <a:cxnLst>
              <a:cxn ang="T2">
                <a:pos x="0" y="T0"/>
              </a:cxn>
              <a:cxn ang="T3">
                <a:pos x="0" y="T1"/>
              </a:cxn>
            </a:cxnLst>
            <a:rect l="0" t="0" r="r" b="b"/>
            <a:pathLst>
              <a:path h="2974975">
                <a:moveTo>
                  <a:pt x="0" y="2974848"/>
                </a:moveTo>
                <a:lnTo>
                  <a:pt x="0"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610" name="object 76"/>
          <p:cNvSpPr>
            <a:spLocks/>
          </p:cNvSpPr>
          <p:nvPr/>
        </p:nvSpPr>
        <p:spPr bwMode="auto">
          <a:xfrm>
            <a:off x="315913" y="5049838"/>
            <a:ext cx="34925" cy="0"/>
          </a:xfrm>
          <a:custGeom>
            <a:avLst/>
            <a:gdLst>
              <a:gd name="T0" fmla="*/ 0 w 35560"/>
              <a:gd name="T1" fmla="*/ 33811 w 35560"/>
              <a:gd name="T2" fmla="*/ 0 60000 65536"/>
              <a:gd name="T3" fmla="*/ 0 60000 65536"/>
            </a:gdLst>
            <a:ahLst/>
            <a:cxnLst>
              <a:cxn ang="T2">
                <a:pos x="T0" y="0"/>
              </a:cxn>
              <a:cxn ang="T3">
                <a:pos x="T1" y="0"/>
              </a:cxn>
            </a:cxnLst>
            <a:rect l="0" t="0" r="r" b="b"/>
            <a:pathLst>
              <a:path w="35560">
                <a:moveTo>
                  <a:pt x="0" y="0"/>
                </a:moveTo>
                <a:lnTo>
                  <a:pt x="35052"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611" name="object 77"/>
          <p:cNvSpPr>
            <a:spLocks/>
          </p:cNvSpPr>
          <p:nvPr/>
        </p:nvSpPr>
        <p:spPr bwMode="auto">
          <a:xfrm>
            <a:off x="315913" y="4752975"/>
            <a:ext cx="34925" cy="0"/>
          </a:xfrm>
          <a:custGeom>
            <a:avLst/>
            <a:gdLst>
              <a:gd name="T0" fmla="*/ 0 w 35560"/>
              <a:gd name="T1" fmla="*/ 33811 w 35560"/>
              <a:gd name="T2" fmla="*/ 0 60000 65536"/>
              <a:gd name="T3" fmla="*/ 0 60000 65536"/>
            </a:gdLst>
            <a:ahLst/>
            <a:cxnLst>
              <a:cxn ang="T2">
                <a:pos x="T0" y="0"/>
              </a:cxn>
              <a:cxn ang="T3">
                <a:pos x="T1" y="0"/>
              </a:cxn>
            </a:cxnLst>
            <a:rect l="0" t="0" r="r" b="b"/>
            <a:pathLst>
              <a:path w="35560">
                <a:moveTo>
                  <a:pt x="0" y="0"/>
                </a:moveTo>
                <a:lnTo>
                  <a:pt x="35052"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612" name="object 78"/>
          <p:cNvSpPr>
            <a:spLocks/>
          </p:cNvSpPr>
          <p:nvPr/>
        </p:nvSpPr>
        <p:spPr bwMode="auto">
          <a:xfrm>
            <a:off x="315913" y="4454525"/>
            <a:ext cx="34925" cy="0"/>
          </a:xfrm>
          <a:custGeom>
            <a:avLst/>
            <a:gdLst>
              <a:gd name="T0" fmla="*/ 0 w 35560"/>
              <a:gd name="T1" fmla="*/ 33811 w 35560"/>
              <a:gd name="T2" fmla="*/ 0 60000 65536"/>
              <a:gd name="T3" fmla="*/ 0 60000 65536"/>
            </a:gdLst>
            <a:ahLst/>
            <a:cxnLst>
              <a:cxn ang="T2">
                <a:pos x="T0" y="0"/>
              </a:cxn>
              <a:cxn ang="T3">
                <a:pos x="T1" y="0"/>
              </a:cxn>
            </a:cxnLst>
            <a:rect l="0" t="0" r="r" b="b"/>
            <a:pathLst>
              <a:path w="35560">
                <a:moveTo>
                  <a:pt x="0" y="0"/>
                </a:moveTo>
                <a:lnTo>
                  <a:pt x="35052"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613" name="object 79"/>
          <p:cNvSpPr>
            <a:spLocks/>
          </p:cNvSpPr>
          <p:nvPr/>
        </p:nvSpPr>
        <p:spPr bwMode="auto">
          <a:xfrm>
            <a:off x="315913" y="4157663"/>
            <a:ext cx="34925" cy="0"/>
          </a:xfrm>
          <a:custGeom>
            <a:avLst/>
            <a:gdLst>
              <a:gd name="T0" fmla="*/ 0 w 35560"/>
              <a:gd name="T1" fmla="*/ 33811 w 35560"/>
              <a:gd name="T2" fmla="*/ 0 60000 65536"/>
              <a:gd name="T3" fmla="*/ 0 60000 65536"/>
            </a:gdLst>
            <a:ahLst/>
            <a:cxnLst>
              <a:cxn ang="T2">
                <a:pos x="T0" y="0"/>
              </a:cxn>
              <a:cxn ang="T3">
                <a:pos x="T1" y="0"/>
              </a:cxn>
            </a:cxnLst>
            <a:rect l="0" t="0" r="r" b="b"/>
            <a:pathLst>
              <a:path w="35560">
                <a:moveTo>
                  <a:pt x="0" y="0"/>
                </a:moveTo>
                <a:lnTo>
                  <a:pt x="35052"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614" name="object 80"/>
          <p:cNvSpPr>
            <a:spLocks/>
          </p:cNvSpPr>
          <p:nvPr/>
        </p:nvSpPr>
        <p:spPr bwMode="auto">
          <a:xfrm>
            <a:off x="315913" y="3860800"/>
            <a:ext cx="34925" cy="0"/>
          </a:xfrm>
          <a:custGeom>
            <a:avLst/>
            <a:gdLst>
              <a:gd name="T0" fmla="*/ 0 w 35560"/>
              <a:gd name="T1" fmla="*/ 33811 w 35560"/>
              <a:gd name="T2" fmla="*/ 0 60000 65536"/>
              <a:gd name="T3" fmla="*/ 0 60000 65536"/>
            </a:gdLst>
            <a:ahLst/>
            <a:cxnLst>
              <a:cxn ang="T2">
                <a:pos x="T0" y="0"/>
              </a:cxn>
              <a:cxn ang="T3">
                <a:pos x="T1" y="0"/>
              </a:cxn>
            </a:cxnLst>
            <a:rect l="0" t="0" r="r" b="b"/>
            <a:pathLst>
              <a:path w="35560">
                <a:moveTo>
                  <a:pt x="0" y="0"/>
                </a:moveTo>
                <a:lnTo>
                  <a:pt x="35052"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615" name="object 81"/>
          <p:cNvSpPr>
            <a:spLocks/>
          </p:cNvSpPr>
          <p:nvPr/>
        </p:nvSpPr>
        <p:spPr bwMode="auto">
          <a:xfrm>
            <a:off x="315913" y="3562350"/>
            <a:ext cx="34925" cy="0"/>
          </a:xfrm>
          <a:custGeom>
            <a:avLst/>
            <a:gdLst>
              <a:gd name="T0" fmla="*/ 0 w 35560"/>
              <a:gd name="T1" fmla="*/ 33811 w 35560"/>
              <a:gd name="T2" fmla="*/ 0 60000 65536"/>
              <a:gd name="T3" fmla="*/ 0 60000 65536"/>
            </a:gdLst>
            <a:ahLst/>
            <a:cxnLst>
              <a:cxn ang="T2">
                <a:pos x="T0" y="0"/>
              </a:cxn>
              <a:cxn ang="T3">
                <a:pos x="T1" y="0"/>
              </a:cxn>
            </a:cxnLst>
            <a:rect l="0" t="0" r="r" b="b"/>
            <a:pathLst>
              <a:path w="35560">
                <a:moveTo>
                  <a:pt x="0" y="0"/>
                </a:moveTo>
                <a:lnTo>
                  <a:pt x="35052"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616" name="object 82"/>
          <p:cNvSpPr>
            <a:spLocks/>
          </p:cNvSpPr>
          <p:nvPr/>
        </p:nvSpPr>
        <p:spPr bwMode="auto">
          <a:xfrm>
            <a:off x="315913" y="3265488"/>
            <a:ext cx="34925" cy="0"/>
          </a:xfrm>
          <a:custGeom>
            <a:avLst/>
            <a:gdLst>
              <a:gd name="T0" fmla="*/ 0 w 35560"/>
              <a:gd name="T1" fmla="*/ 33811 w 35560"/>
              <a:gd name="T2" fmla="*/ 0 60000 65536"/>
              <a:gd name="T3" fmla="*/ 0 60000 65536"/>
            </a:gdLst>
            <a:ahLst/>
            <a:cxnLst>
              <a:cxn ang="T2">
                <a:pos x="T0" y="0"/>
              </a:cxn>
              <a:cxn ang="T3">
                <a:pos x="T1" y="0"/>
              </a:cxn>
            </a:cxnLst>
            <a:rect l="0" t="0" r="r" b="b"/>
            <a:pathLst>
              <a:path w="35560">
                <a:moveTo>
                  <a:pt x="0" y="0"/>
                </a:moveTo>
                <a:lnTo>
                  <a:pt x="35052"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617" name="object 83"/>
          <p:cNvSpPr>
            <a:spLocks/>
          </p:cNvSpPr>
          <p:nvPr/>
        </p:nvSpPr>
        <p:spPr bwMode="auto">
          <a:xfrm>
            <a:off x="315913" y="2967038"/>
            <a:ext cx="34925" cy="0"/>
          </a:xfrm>
          <a:custGeom>
            <a:avLst/>
            <a:gdLst>
              <a:gd name="T0" fmla="*/ 0 w 35560"/>
              <a:gd name="T1" fmla="*/ 33811 w 35560"/>
              <a:gd name="T2" fmla="*/ 0 60000 65536"/>
              <a:gd name="T3" fmla="*/ 0 60000 65536"/>
            </a:gdLst>
            <a:ahLst/>
            <a:cxnLst>
              <a:cxn ang="T2">
                <a:pos x="T0" y="0"/>
              </a:cxn>
              <a:cxn ang="T3">
                <a:pos x="T1" y="0"/>
              </a:cxn>
            </a:cxnLst>
            <a:rect l="0" t="0" r="r" b="b"/>
            <a:pathLst>
              <a:path w="35560">
                <a:moveTo>
                  <a:pt x="0" y="0"/>
                </a:moveTo>
                <a:lnTo>
                  <a:pt x="35052"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618" name="object 84"/>
          <p:cNvSpPr>
            <a:spLocks/>
          </p:cNvSpPr>
          <p:nvPr/>
        </p:nvSpPr>
        <p:spPr bwMode="auto">
          <a:xfrm>
            <a:off x="315913" y="2670175"/>
            <a:ext cx="34925" cy="0"/>
          </a:xfrm>
          <a:custGeom>
            <a:avLst/>
            <a:gdLst>
              <a:gd name="T0" fmla="*/ 0 w 35560"/>
              <a:gd name="T1" fmla="*/ 33811 w 35560"/>
              <a:gd name="T2" fmla="*/ 0 60000 65536"/>
              <a:gd name="T3" fmla="*/ 0 60000 65536"/>
            </a:gdLst>
            <a:ahLst/>
            <a:cxnLst>
              <a:cxn ang="T2">
                <a:pos x="T0" y="0"/>
              </a:cxn>
              <a:cxn ang="T3">
                <a:pos x="T1" y="0"/>
              </a:cxn>
            </a:cxnLst>
            <a:rect l="0" t="0" r="r" b="b"/>
            <a:pathLst>
              <a:path w="35560">
                <a:moveTo>
                  <a:pt x="0" y="0"/>
                </a:moveTo>
                <a:lnTo>
                  <a:pt x="35052"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619" name="object 85"/>
          <p:cNvSpPr>
            <a:spLocks/>
          </p:cNvSpPr>
          <p:nvPr/>
        </p:nvSpPr>
        <p:spPr bwMode="auto">
          <a:xfrm>
            <a:off x="315913" y="2373313"/>
            <a:ext cx="34925" cy="0"/>
          </a:xfrm>
          <a:custGeom>
            <a:avLst/>
            <a:gdLst>
              <a:gd name="T0" fmla="*/ 0 w 35560"/>
              <a:gd name="T1" fmla="*/ 33811 w 35560"/>
              <a:gd name="T2" fmla="*/ 0 60000 65536"/>
              <a:gd name="T3" fmla="*/ 0 60000 65536"/>
            </a:gdLst>
            <a:ahLst/>
            <a:cxnLst>
              <a:cxn ang="T2">
                <a:pos x="T0" y="0"/>
              </a:cxn>
              <a:cxn ang="T3">
                <a:pos x="T1" y="0"/>
              </a:cxn>
            </a:cxnLst>
            <a:rect l="0" t="0" r="r" b="b"/>
            <a:pathLst>
              <a:path w="35560">
                <a:moveTo>
                  <a:pt x="0" y="0"/>
                </a:moveTo>
                <a:lnTo>
                  <a:pt x="35052"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620" name="object 86"/>
          <p:cNvSpPr>
            <a:spLocks/>
          </p:cNvSpPr>
          <p:nvPr/>
        </p:nvSpPr>
        <p:spPr bwMode="auto">
          <a:xfrm>
            <a:off x="315913" y="2076450"/>
            <a:ext cx="34925" cy="0"/>
          </a:xfrm>
          <a:custGeom>
            <a:avLst/>
            <a:gdLst>
              <a:gd name="T0" fmla="*/ 0 w 35560"/>
              <a:gd name="T1" fmla="*/ 33811 w 35560"/>
              <a:gd name="T2" fmla="*/ 0 60000 65536"/>
              <a:gd name="T3" fmla="*/ 0 60000 65536"/>
            </a:gdLst>
            <a:ahLst/>
            <a:cxnLst>
              <a:cxn ang="T2">
                <a:pos x="T0" y="0"/>
              </a:cxn>
              <a:cxn ang="T3">
                <a:pos x="T1" y="0"/>
              </a:cxn>
            </a:cxnLst>
            <a:rect l="0" t="0" r="r" b="b"/>
            <a:pathLst>
              <a:path w="35560">
                <a:moveTo>
                  <a:pt x="0" y="0"/>
                </a:moveTo>
                <a:lnTo>
                  <a:pt x="35052"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621" name="object 87"/>
          <p:cNvSpPr>
            <a:spLocks/>
          </p:cNvSpPr>
          <p:nvPr/>
        </p:nvSpPr>
        <p:spPr bwMode="auto">
          <a:xfrm>
            <a:off x="350838" y="5049838"/>
            <a:ext cx="4106862" cy="0"/>
          </a:xfrm>
          <a:custGeom>
            <a:avLst/>
            <a:gdLst>
              <a:gd name="T0" fmla="*/ 0 w 4107179"/>
              <a:gd name="T1" fmla="*/ 4106545 w 4107179"/>
              <a:gd name="T2" fmla="*/ 0 60000 65536"/>
              <a:gd name="T3" fmla="*/ 0 60000 65536"/>
            </a:gdLst>
            <a:ahLst/>
            <a:cxnLst>
              <a:cxn ang="T2">
                <a:pos x="T0" y="0"/>
              </a:cxn>
              <a:cxn ang="T3">
                <a:pos x="T1" y="0"/>
              </a:cxn>
            </a:cxnLst>
            <a:rect l="0" t="0" r="r" b="b"/>
            <a:pathLst>
              <a:path w="4107179">
                <a:moveTo>
                  <a:pt x="0" y="0"/>
                </a:moveTo>
                <a:lnTo>
                  <a:pt x="4107179"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622" name="object 88"/>
          <p:cNvSpPr>
            <a:spLocks/>
          </p:cNvSpPr>
          <p:nvPr/>
        </p:nvSpPr>
        <p:spPr bwMode="auto">
          <a:xfrm>
            <a:off x="350838" y="5049838"/>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623" name="object 89"/>
          <p:cNvSpPr>
            <a:spLocks/>
          </p:cNvSpPr>
          <p:nvPr/>
        </p:nvSpPr>
        <p:spPr bwMode="auto">
          <a:xfrm>
            <a:off x="555625" y="5049838"/>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624" name="object 90"/>
          <p:cNvSpPr>
            <a:spLocks/>
          </p:cNvSpPr>
          <p:nvPr/>
        </p:nvSpPr>
        <p:spPr bwMode="auto">
          <a:xfrm>
            <a:off x="762000" y="5049838"/>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625" name="object 91"/>
          <p:cNvSpPr>
            <a:spLocks/>
          </p:cNvSpPr>
          <p:nvPr/>
        </p:nvSpPr>
        <p:spPr bwMode="auto">
          <a:xfrm>
            <a:off x="966788" y="5049838"/>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626" name="object 92"/>
          <p:cNvSpPr>
            <a:spLocks/>
          </p:cNvSpPr>
          <p:nvPr/>
        </p:nvSpPr>
        <p:spPr bwMode="auto">
          <a:xfrm>
            <a:off x="1171575" y="5049838"/>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627" name="object 93"/>
          <p:cNvSpPr>
            <a:spLocks/>
          </p:cNvSpPr>
          <p:nvPr/>
        </p:nvSpPr>
        <p:spPr bwMode="auto">
          <a:xfrm>
            <a:off x="1377950" y="5049838"/>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628" name="object 94"/>
          <p:cNvSpPr>
            <a:spLocks/>
          </p:cNvSpPr>
          <p:nvPr/>
        </p:nvSpPr>
        <p:spPr bwMode="auto">
          <a:xfrm>
            <a:off x="1582738" y="5049838"/>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629" name="object 95"/>
          <p:cNvSpPr>
            <a:spLocks/>
          </p:cNvSpPr>
          <p:nvPr/>
        </p:nvSpPr>
        <p:spPr bwMode="auto">
          <a:xfrm>
            <a:off x="1787525" y="5049838"/>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630" name="object 96"/>
          <p:cNvSpPr>
            <a:spLocks/>
          </p:cNvSpPr>
          <p:nvPr/>
        </p:nvSpPr>
        <p:spPr bwMode="auto">
          <a:xfrm>
            <a:off x="1993900" y="5049838"/>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631" name="object 97"/>
          <p:cNvSpPr>
            <a:spLocks/>
          </p:cNvSpPr>
          <p:nvPr/>
        </p:nvSpPr>
        <p:spPr bwMode="auto">
          <a:xfrm>
            <a:off x="2198688" y="5049838"/>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632" name="object 98"/>
          <p:cNvSpPr>
            <a:spLocks/>
          </p:cNvSpPr>
          <p:nvPr/>
        </p:nvSpPr>
        <p:spPr bwMode="auto">
          <a:xfrm>
            <a:off x="2405063" y="5049838"/>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633" name="object 99"/>
          <p:cNvSpPr>
            <a:spLocks/>
          </p:cNvSpPr>
          <p:nvPr/>
        </p:nvSpPr>
        <p:spPr bwMode="auto">
          <a:xfrm>
            <a:off x="2609850" y="5049838"/>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634" name="object 100"/>
          <p:cNvSpPr>
            <a:spLocks/>
          </p:cNvSpPr>
          <p:nvPr/>
        </p:nvSpPr>
        <p:spPr bwMode="auto">
          <a:xfrm>
            <a:off x="2814638" y="5049838"/>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635" name="object 101"/>
          <p:cNvSpPr>
            <a:spLocks/>
          </p:cNvSpPr>
          <p:nvPr/>
        </p:nvSpPr>
        <p:spPr bwMode="auto">
          <a:xfrm>
            <a:off x="3021013" y="5049838"/>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636" name="object 102"/>
          <p:cNvSpPr>
            <a:spLocks/>
          </p:cNvSpPr>
          <p:nvPr/>
        </p:nvSpPr>
        <p:spPr bwMode="auto">
          <a:xfrm>
            <a:off x="3225800" y="5049838"/>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637" name="object 103"/>
          <p:cNvSpPr>
            <a:spLocks/>
          </p:cNvSpPr>
          <p:nvPr/>
        </p:nvSpPr>
        <p:spPr bwMode="auto">
          <a:xfrm>
            <a:off x="3430588" y="5049838"/>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638" name="object 104"/>
          <p:cNvSpPr>
            <a:spLocks/>
          </p:cNvSpPr>
          <p:nvPr/>
        </p:nvSpPr>
        <p:spPr bwMode="auto">
          <a:xfrm>
            <a:off x="3636963" y="5049838"/>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639" name="object 105"/>
          <p:cNvSpPr>
            <a:spLocks/>
          </p:cNvSpPr>
          <p:nvPr/>
        </p:nvSpPr>
        <p:spPr bwMode="auto">
          <a:xfrm>
            <a:off x="3841750" y="5049838"/>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640" name="object 106"/>
          <p:cNvSpPr>
            <a:spLocks/>
          </p:cNvSpPr>
          <p:nvPr/>
        </p:nvSpPr>
        <p:spPr bwMode="auto">
          <a:xfrm>
            <a:off x="4048125" y="5049838"/>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641" name="object 107"/>
          <p:cNvSpPr>
            <a:spLocks/>
          </p:cNvSpPr>
          <p:nvPr/>
        </p:nvSpPr>
        <p:spPr bwMode="auto">
          <a:xfrm>
            <a:off x="4251325" y="5049838"/>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642" name="object 108"/>
          <p:cNvSpPr>
            <a:spLocks/>
          </p:cNvSpPr>
          <p:nvPr/>
        </p:nvSpPr>
        <p:spPr bwMode="auto">
          <a:xfrm>
            <a:off x="4457700" y="5049838"/>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643" name="object 109"/>
          <p:cNvSpPr>
            <a:spLocks noChangeArrowheads="1"/>
          </p:cNvSpPr>
          <p:nvPr/>
        </p:nvSpPr>
        <p:spPr bwMode="auto">
          <a:xfrm>
            <a:off x="403225" y="4937125"/>
            <a:ext cx="96838" cy="9842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5644" name="object 110"/>
          <p:cNvSpPr>
            <a:spLocks noChangeArrowheads="1"/>
          </p:cNvSpPr>
          <p:nvPr/>
        </p:nvSpPr>
        <p:spPr bwMode="auto">
          <a:xfrm>
            <a:off x="608013" y="4899025"/>
            <a:ext cx="98425" cy="96838"/>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5645" name="object 111"/>
          <p:cNvSpPr>
            <a:spLocks noChangeArrowheads="1"/>
          </p:cNvSpPr>
          <p:nvPr/>
        </p:nvSpPr>
        <p:spPr bwMode="auto">
          <a:xfrm>
            <a:off x="812800" y="4910138"/>
            <a:ext cx="98425" cy="984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5646" name="object 112"/>
          <p:cNvSpPr>
            <a:spLocks noChangeArrowheads="1"/>
          </p:cNvSpPr>
          <p:nvPr/>
        </p:nvSpPr>
        <p:spPr bwMode="auto">
          <a:xfrm>
            <a:off x="1019175" y="4878388"/>
            <a:ext cx="96838" cy="984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5647" name="object 113"/>
          <p:cNvSpPr>
            <a:spLocks noChangeArrowheads="1"/>
          </p:cNvSpPr>
          <p:nvPr/>
        </p:nvSpPr>
        <p:spPr bwMode="auto">
          <a:xfrm>
            <a:off x="1223963" y="4822825"/>
            <a:ext cx="98425" cy="98425"/>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5648" name="object 114"/>
          <p:cNvSpPr>
            <a:spLocks noChangeArrowheads="1"/>
          </p:cNvSpPr>
          <p:nvPr/>
        </p:nvSpPr>
        <p:spPr bwMode="auto">
          <a:xfrm>
            <a:off x="1430338" y="4841875"/>
            <a:ext cx="96837" cy="98425"/>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5649" name="object 115"/>
          <p:cNvSpPr>
            <a:spLocks noChangeArrowheads="1"/>
          </p:cNvSpPr>
          <p:nvPr/>
        </p:nvSpPr>
        <p:spPr bwMode="auto">
          <a:xfrm>
            <a:off x="1635125" y="4751388"/>
            <a:ext cx="98425" cy="98425"/>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5650" name="object 116"/>
          <p:cNvSpPr>
            <a:spLocks noChangeArrowheads="1"/>
          </p:cNvSpPr>
          <p:nvPr/>
        </p:nvSpPr>
        <p:spPr bwMode="auto">
          <a:xfrm>
            <a:off x="1839913" y="4824413"/>
            <a:ext cx="98425" cy="98425"/>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5651" name="object 117"/>
          <p:cNvSpPr>
            <a:spLocks noChangeArrowheads="1"/>
          </p:cNvSpPr>
          <p:nvPr/>
        </p:nvSpPr>
        <p:spPr bwMode="auto">
          <a:xfrm>
            <a:off x="2046288" y="4814888"/>
            <a:ext cx="96837" cy="96837"/>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5652" name="object 118"/>
          <p:cNvSpPr>
            <a:spLocks noChangeArrowheads="1"/>
          </p:cNvSpPr>
          <p:nvPr/>
        </p:nvSpPr>
        <p:spPr bwMode="auto">
          <a:xfrm>
            <a:off x="2251075" y="4759325"/>
            <a:ext cx="98425" cy="984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5653" name="object 119"/>
          <p:cNvSpPr>
            <a:spLocks noChangeArrowheads="1"/>
          </p:cNvSpPr>
          <p:nvPr/>
        </p:nvSpPr>
        <p:spPr bwMode="auto">
          <a:xfrm>
            <a:off x="2457450" y="4643438"/>
            <a:ext cx="98425" cy="98425"/>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5654" name="object 120"/>
          <p:cNvSpPr>
            <a:spLocks noChangeArrowheads="1"/>
          </p:cNvSpPr>
          <p:nvPr/>
        </p:nvSpPr>
        <p:spPr bwMode="auto">
          <a:xfrm>
            <a:off x="2660650" y="4619625"/>
            <a:ext cx="98425" cy="984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5655" name="object 121"/>
          <p:cNvSpPr>
            <a:spLocks noChangeArrowheads="1"/>
          </p:cNvSpPr>
          <p:nvPr/>
        </p:nvSpPr>
        <p:spPr bwMode="auto">
          <a:xfrm>
            <a:off x="2867025" y="4694238"/>
            <a:ext cx="98425" cy="98425"/>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5656" name="object 122"/>
          <p:cNvSpPr>
            <a:spLocks noChangeArrowheads="1"/>
          </p:cNvSpPr>
          <p:nvPr/>
        </p:nvSpPr>
        <p:spPr bwMode="auto">
          <a:xfrm>
            <a:off x="3073400" y="4748213"/>
            <a:ext cx="96838" cy="98425"/>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5657" name="object 123"/>
          <p:cNvSpPr>
            <a:spLocks noChangeArrowheads="1"/>
          </p:cNvSpPr>
          <p:nvPr/>
        </p:nvSpPr>
        <p:spPr bwMode="auto">
          <a:xfrm>
            <a:off x="3278188" y="4400550"/>
            <a:ext cx="98425" cy="96838"/>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5658" name="object 124"/>
          <p:cNvSpPr>
            <a:spLocks noChangeArrowheads="1"/>
          </p:cNvSpPr>
          <p:nvPr/>
        </p:nvSpPr>
        <p:spPr bwMode="auto">
          <a:xfrm>
            <a:off x="3482975" y="4156075"/>
            <a:ext cx="98425" cy="98425"/>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5659" name="object 125"/>
          <p:cNvSpPr>
            <a:spLocks noChangeArrowheads="1"/>
          </p:cNvSpPr>
          <p:nvPr/>
        </p:nvSpPr>
        <p:spPr bwMode="auto">
          <a:xfrm>
            <a:off x="3689350" y="4518025"/>
            <a:ext cx="96838" cy="96838"/>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5660" name="object 126"/>
          <p:cNvSpPr>
            <a:spLocks noChangeArrowheads="1"/>
          </p:cNvSpPr>
          <p:nvPr/>
        </p:nvSpPr>
        <p:spPr bwMode="auto">
          <a:xfrm>
            <a:off x="3894138" y="4306888"/>
            <a:ext cx="98425" cy="984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5661" name="object 127"/>
          <p:cNvSpPr>
            <a:spLocks noChangeArrowheads="1"/>
          </p:cNvSpPr>
          <p:nvPr/>
        </p:nvSpPr>
        <p:spPr bwMode="auto">
          <a:xfrm>
            <a:off x="4100513" y="2498725"/>
            <a:ext cx="96837" cy="96838"/>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5662" name="object 128"/>
          <p:cNvSpPr>
            <a:spLocks noChangeArrowheads="1"/>
          </p:cNvSpPr>
          <p:nvPr/>
        </p:nvSpPr>
        <p:spPr bwMode="auto">
          <a:xfrm>
            <a:off x="4303713" y="3103563"/>
            <a:ext cx="98425" cy="96837"/>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129" name="object 129"/>
          <p:cNvSpPr txBox="1"/>
          <p:nvPr/>
        </p:nvSpPr>
        <p:spPr>
          <a:xfrm>
            <a:off x="176213" y="4960938"/>
            <a:ext cx="88900" cy="161925"/>
          </a:xfrm>
          <a:prstGeom prst="rect">
            <a:avLst/>
          </a:prstGeom>
        </p:spPr>
        <p:txBody>
          <a:bodyPr lIns="0" tIns="12700" rIns="0" bIns="0">
            <a:spAutoFit/>
          </a:bodyPr>
          <a:lstStyle/>
          <a:p>
            <a:pPr marL="12700">
              <a:spcBef>
                <a:spcPts val="100"/>
              </a:spcBef>
              <a:defRPr/>
            </a:pPr>
            <a:r>
              <a:rPr sz="900" spc="-5" dirty="0">
                <a:solidFill>
                  <a:srgbClr val="575757"/>
                </a:solidFill>
                <a:latin typeface="Arial"/>
                <a:ea typeface="MS PGothic" pitchFamily="34" charset="-128"/>
                <a:cs typeface="Arial"/>
              </a:rPr>
              <a:t>0</a:t>
            </a:r>
            <a:endParaRPr sz="900">
              <a:latin typeface="Arial"/>
              <a:ea typeface="MS PGothic" pitchFamily="34" charset="-128"/>
              <a:cs typeface="Arial"/>
            </a:endParaRPr>
          </a:p>
        </p:txBody>
      </p:sp>
      <p:sp>
        <p:nvSpPr>
          <p:cNvPr id="130" name="object 130"/>
          <p:cNvSpPr txBox="1"/>
          <p:nvPr/>
        </p:nvSpPr>
        <p:spPr>
          <a:xfrm>
            <a:off x="176213" y="4662488"/>
            <a:ext cx="88900" cy="161925"/>
          </a:xfrm>
          <a:prstGeom prst="rect">
            <a:avLst/>
          </a:prstGeom>
        </p:spPr>
        <p:txBody>
          <a:bodyPr lIns="0" tIns="12700" rIns="0" bIns="0">
            <a:spAutoFit/>
          </a:bodyPr>
          <a:lstStyle/>
          <a:p>
            <a:pPr marL="12700">
              <a:spcBef>
                <a:spcPts val="100"/>
              </a:spcBef>
              <a:defRPr/>
            </a:pPr>
            <a:r>
              <a:rPr sz="900" spc="-5" dirty="0">
                <a:solidFill>
                  <a:srgbClr val="575757"/>
                </a:solidFill>
                <a:latin typeface="Arial"/>
                <a:ea typeface="MS PGothic" pitchFamily="34" charset="-128"/>
                <a:cs typeface="Arial"/>
              </a:rPr>
              <a:t>5</a:t>
            </a:r>
            <a:endParaRPr sz="900">
              <a:latin typeface="Arial"/>
              <a:ea typeface="MS PGothic" pitchFamily="34" charset="-128"/>
              <a:cs typeface="Arial"/>
            </a:endParaRPr>
          </a:p>
        </p:txBody>
      </p:sp>
      <p:sp>
        <p:nvSpPr>
          <p:cNvPr id="131" name="object 131"/>
          <p:cNvSpPr txBox="1"/>
          <p:nvPr/>
        </p:nvSpPr>
        <p:spPr>
          <a:xfrm>
            <a:off x="112713" y="4365625"/>
            <a:ext cx="152400" cy="161925"/>
          </a:xfrm>
          <a:prstGeom prst="rect">
            <a:avLst/>
          </a:prstGeom>
        </p:spPr>
        <p:txBody>
          <a:bodyPr lIns="0" tIns="12700" rIns="0" bIns="0">
            <a:spAutoFit/>
          </a:bodyPr>
          <a:lstStyle/>
          <a:p>
            <a:pPr marL="12700">
              <a:spcBef>
                <a:spcPts val="100"/>
              </a:spcBef>
              <a:defRPr/>
            </a:pPr>
            <a:r>
              <a:rPr sz="900" spc="-5" dirty="0">
                <a:solidFill>
                  <a:srgbClr val="575757"/>
                </a:solidFill>
                <a:latin typeface="Arial"/>
                <a:ea typeface="MS PGothic" pitchFamily="34" charset="-128"/>
                <a:cs typeface="Arial"/>
              </a:rPr>
              <a:t>10</a:t>
            </a:r>
            <a:endParaRPr sz="900">
              <a:latin typeface="Arial"/>
              <a:ea typeface="MS PGothic" pitchFamily="34" charset="-128"/>
              <a:cs typeface="Arial"/>
            </a:endParaRPr>
          </a:p>
        </p:txBody>
      </p:sp>
      <p:sp>
        <p:nvSpPr>
          <p:cNvPr id="132" name="object 132"/>
          <p:cNvSpPr txBox="1"/>
          <p:nvPr/>
        </p:nvSpPr>
        <p:spPr>
          <a:xfrm>
            <a:off x="112713" y="4067175"/>
            <a:ext cx="152400" cy="163513"/>
          </a:xfrm>
          <a:prstGeom prst="rect">
            <a:avLst/>
          </a:prstGeom>
        </p:spPr>
        <p:txBody>
          <a:bodyPr lIns="0" tIns="12700" rIns="0" bIns="0">
            <a:spAutoFit/>
          </a:bodyPr>
          <a:lstStyle/>
          <a:p>
            <a:pPr marL="12700">
              <a:spcBef>
                <a:spcPts val="100"/>
              </a:spcBef>
              <a:defRPr/>
            </a:pPr>
            <a:r>
              <a:rPr sz="900" spc="-5" dirty="0">
                <a:solidFill>
                  <a:srgbClr val="575757"/>
                </a:solidFill>
                <a:latin typeface="Arial"/>
                <a:ea typeface="MS PGothic" pitchFamily="34" charset="-128"/>
                <a:cs typeface="Arial"/>
              </a:rPr>
              <a:t>15</a:t>
            </a:r>
            <a:endParaRPr sz="900">
              <a:latin typeface="Arial"/>
              <a:ea typeface="MS PGothic" pitchFamily="34" charset="-128"/>
              <a:cs typeface="Arial"/>
            </a:endParaRPr>
          </a:p>
        </p:txBody>
      </p:sp>
      <p:sp>
        <p:nvSpPr>
          <p:cNvPr id="133" name="object 133"/>
          <p:cNvSpPr txBox="1"/>
          <p:nvPr/>
        </p:nvSpPr>
        <p:spPr>
          <a:xfrm>
            <a:off x="112713" y="3770313"/>
            <a:ext cx="152400" cy="161925"/>
          </a:xfrm>
          <a:prstGeom prst="rect">
            <a:avLst/>
          </a:prstGeom>
        </p:spPr>
        <p:txBody>
          <a:bodyPr lIns="0" tIns="12700" rIns="0" bIns="0">
            <a:spAutoFit/>
          </a:bodyPr>
          <a:lstStyle/>
          <a:p>
            <a:pPr marL="12700">
              <a:spcBef>
                <a:spcPts val="100"/>
              </a:spcBef>
              <a:defRPr/>
            </a:pPr>
            <a:r>
              <a:rPr sz="900" spc="-5" dirty="0">
                <a:solidFill>
                  <a:srgbClr val="575757"/>
                </a:solidFill>
                <a:latin typeface="Arial"/>
                <a:ea typeface="MS PGothic" pitchFamily="34" charset="-128"/>
                <a:cs typeface="Arial"/>
              </a:rPr>
              <a:t>20</a:t>
            </a:r>
            <a:endParaRPr sz="900">
              <a:latin typeface="Arial"/>
              <a:ea typeface="MS PGothic" pitchFamily="34" charset="-128"/>
              <a:cs typeface="Arial"/>
            </a:endParaRPr>
          </a:p>
        </p:txBody>
      </p:sp>
      <p:sp>
        <p:nvSpPr>
          <p:cNvPr id="134" name="object 134"/>
          <p:cNvSpPr txBox="1"/>
          <p:nvPr/>
        </p:nvSpPr>
        <p:spPr>
          <a:xfrm>
            <a:off x="112713" y="3471863"/>
            <a:ext cx="152400" cy="163512"/>
          </a:xfrm>
          <a:prstGeom prst="rect">
            <a:avLst/>
          </a:prstGeom>
        </p:spPr>
        <p:txBody>
          <a:bodyPr lIns="0" tIns="12700" rIns="0" bIns="0">
            <a:spAutoFit/>
          </a:bodyPr>
          <a:lstStyle/>
          <a:p>
            <a:pPr marL="12700">
              <a:spcBef>
                <a:spcPts val="100"/>
              </a:spcBef>
              <a:defRPr/>
            </a:pPr>
            <a:r>
              <a:rPr sz="900" spc="-5" dirty="0">
                <a:solidFill>
                  <a:srgbClr val="575757"/>
                </a:solidFill>
                <a:latin typeface="Arial"/>
                <a:ea typeface="MS PGothic" pitchFamily="34" charset="-128"/>
                <a:cs typeface="Arial"/>
              </a:rPr>
              <a:t>25</a:t>
            </a:r>
            <a:endParaRPr sz="900">
              <a:latin typeface="Arial"/>
              <a:ea typeface="MS PGothic" pitchFamily="34" charset="-128"/>
              <a:cs typeface="Arial"/>
            </a:endParaRPr>
          </a:p>
        </p:txBody>
      </p:sp>
      <p:sp>
        <p:nvSpPr>
          <p:cNvPr id="135" name="object 135"/>
          <p:cNvSpPr txBox="1"/>
          <p:nvPr/>
        </p:nvSpPr>
        <p:spPr>
          <a:xfrm>
            <a:off x="112713" y="3175000"/>
            <a:ext cx="152400" cy="161925"/>
          </a:xfrm>
          <a:prstGeom prst="rect">
            <a:avLst/>
          </a:prstGeom>
        </p:spPr>
        <p:txBody>
          <a:bodyPr lIns="0" tIns="12700" rIns="0" bIns="0">
            <a:spAutoFit/>
          </a:bodyPr>
          <a:lstStyle/>
          <a:p>
            <a:pPr marL="12700">
              <a:spcBef>
                <a:spcPts val="100"/>
              </a:spcBef>
              <a:defRPr/>
            </a:pPr>
            <a:r>
              <a:rPr sz="900" spc="-5" dirty="0">
                <a:solidFill>
                  <a:srgbClr val="575757"/>
                </a:solidFill>
                <a:latin typeface="Arial"/>
                <a:ea typeface="MS PGothic" pitchFamily="34" charset="-128"/>
                <a:cs typeface="Arial"/>
              </a:rPr>
              <a:t>30</a:t>
            </a:r>
            <a:endParaRPr sz="900">
              <a:latin typeface="Arial"/>
              <a:ea typeface="MS PGothic" pitchFamily="34" charset="-128"/>
              <a:cs typeface="Arial"/>
            </a:endParaRPr>
          </a:p>
        </p:txBody>
      </p:sp>
      <p:sp>
        <p:nvSpPr>
          <p:cNvPr id="136" name="object 136"/>
          <p:cNvSpPr txBox="1"/>
          <p:nvPr/>
        </p:nvSpPr>
        <p:spPr>
          <a:xfrm>
            <a:off x="112713" y="2878138"/>
            <a:ext cx="152400" cy="161925"/>
          </a:xfrm>
          <a:prstGeom prst="rect">
            <a:avLst/>
          </a:prstGeom>
        </p:spPr>
        <p:txBody>
          <a:bodyPr lIns="0" tIns="12700" rIns="0" bIns="0">
            <a:spAutoFit/>
          </a:bodyPr>
          <a:lstStyle/>
          <a:p>
            <a:pPr marL="12700">
              <a:spcBef>
                <a:spcPts val="100"/>
              </a:spcBef>
              <a:defRPr/>
            </a:pPr>
            <a:r>
              <a:rPr sz="900" spc="-5" dirty="0">
                <a:solidFill>
                  <a:srgbClr val="575757"/>
                </a:solidFill>
                <a:latin typeface="Arial"/>
                <a:ea typeface="MS PGothic" pitchFamily="34" charset="-128"/>
                <a:cs typeface="Arial"/>
              </a:rPr>
              <a:t>35</a:t>
            </a:r>
            <a:endParaRPr sz="900">
              <a:latin typeface="Arial"/>
              <a:ea typeface="MS PGothic" pitchFamily="34" charset="-128"/>
              <a:cs typeface="Arial"/>
            </a:endParaRPr>
          </a:p>
        </p:txBody>
      </p:sp>
      <p:sp>
        <p:nvSpPr>
          <p:cNvPr id="137" name="object 137"/>
          <p:cNvSpPr txBox="1"/>
          <p:nvPr/>
        </p:nvSpPr>
        <p:spPr>
          <a:xfrm>
            <a:off x="112713" y="2579688"/>
            <a:ext cx="152400" cy="163512"/>
          </a:xfrm>
          <a:prstGeom prst="rect">
            <a:avLst/>
          </a:prstGeom>
        </p:spPr>
        <p:txBody>
          <a:bodyPr lIns="0" tIns="12700" rIns="0" bIns="0">
            <a:spAutoFit/>
          </a:bodyPr>
          <a:lstStyle/>
          <a:p>
            <a:pPr marL="12700">
              <a:spcBef>
                <a:spcPts val="100"/>
              </a:spcBef>
              <a:defRPr/>
            </a:pPr>
            <a:r>
              <a:rPr sz="900" spc="-5" dirty="0">
                <a:solidFill>
                  <a:srgbClr val="575757"/>
                </a:solidFill>
                <a:latin typeface="Arial"/>
                <a:ea typeface="MS PGothic" pitchFamily="34" charset="-128"/>
                <a:cs typeface="Arial"/>
              </a:rPr>
              <a:t>40</a:t>
            </a:r>
            <a:endParaRPr sz="900">
              <a:latin typeface="Arial"/>
              <a:ea typeface="MS PGothic" pitchFamily="34" charset="-128"/>
              <a:cs typeface="Arial"/>
            </a:endParaRPr>
          </a:p>
        </p:txBody>
      </p:sp>
      <p:sp>
        <p:nvSpPr>
          <p:cNvPr id="138" name="object 138"/>
          <p:cNvSpPr txBox="1"/>
          <p:nvPr/>
        </p:nvSpPr>
        <p:spPr>
          <a:xfrm>
            <a:off x="112713" y="2282825"/>
            <a:ext cx="152400" cy="161925"/>
          </a:xfrm>
          <a:prstGeom prst="rect">
            <a:avLst/>
          </a:prstGeom>
        </p:spPr>
        <p:txBody>
          <a:bodyPr lIns="0" tIns="12700" rIns="0" bIns="0">
            <a:spAutoFit/>
          </a:bodyPr>
          <a:lstStyle/>
          <a:p>
            <a:pPr marL="12700">
              <a:spcBef>
                <a:spcPts val="100"/>
              </a:spcBef>
              <a:defRPr/>
            </a:pPr>
            <a:r>
              <a:rPr sz="900" spc="-5" dirty="0">
                <a:solidFill>
                  <a:srgbClr val="575757"/>
                </a:solidFill>
                <a:latin typeface="Arial"/>
                <a:ea typeface="MS PGothic" pitchFamily="34" charset="-128"/>
                <a:cs typeface="Arial"/>
              </a:rPr>
              <a:t>45</a:t>
            </a:r>
            <a:endParaRPr sz="900">
              <a:latin typeface="Arial"/>
              <a:ea typeface="MS PGothic" pitchFamily="34" charset="-128"/>
              <a:cs typeface="Arial"/>
            </a:endParaRPr>
          </a:p>
        </p:txBody>
      </p:sp>
      <p:sp>
        <p:nvSpPr>
          <p:cNvPr id="139" name="object 139"/>
          <p:cNvSpPr txBox="1"/>
          <p:nvPr/>
        </p:nvSpPr>
        <p:spPr>
          <a:xfrm>
            <a:off x="112713" y="1984375"/>
            <a:ext cx="152400" cy="163513"/>
          </a:xfrm>
          <a:prstGeom prst="rect">
            <a:avLst/>
          </a:prstGeom>
        </p:spPr>
        <p:txBody>
          <a:bodyPr lIns="0" tIns="12700" rIns="0" bIns="0">
            <a:spAutoFit/>
          </a:bodyPr>
          <a:lstStyle/>
          <a:p>
            <a:pPr marL="12700">
              <a:spcBef>
                <a:spcPts val="100"/>
              </a:spcBef>
              <a:defRPr/>
            </a:pPr>
            <a:r>
              <a:rPr sz="900" spc="-5" dirty="0">
                <a:solidFill>
                  <a:srgbClr val="575757"/>
                </a:solidFill>
                <a:latin typeface="Arial"/>
                <a:ea typeface="MS PGothic" pitchFamily="34" charset="-128"/>
                <a:cs typeface="Arial"/>
              </a:rPr>
              <a:t>50</a:t>
            </a:r>
            <a:endParaRPr sz="900">
              <a:latin typeface="Arial"/>
              <a:ea typeface="MS PGothic" pitchFamily="34" charset="-128"/>
              <a:cs typeface="Arial"/>
            </a:endParaRPr>
          </a:p>
        </p:txBody>
      </p:sp>
      <p:sp>
        <p:nvSpPr>
          <p:cNvPr id="140" name="object 140"/>
          <p:cNvSpPr txBox="1"/>
          <p:nvPr/>
        </p:nvSpPr>
        <p:spPr>
          <a:xfrm>
            <a:off x="395288" y="5087938"/>
            <a:ext cx="2830512" cy="136525"/>
          </a:xfrm>
          <a:prstGeom prst="rect">
            <a:avLst/>
          </a:prstGeom>
        </p:spPr>
        <p:txBody>
          <a:bodyPr lIns="0" tIns="12700" rIns="0" bIns="0">
            <a:spAutoFit/>
          </a:bodyPr>
          <a:lstStyle/>
          <a:p>
            <a:pPr marL="12700">
              <a:spcBef>
                <a:spcPts val="100"/>
              </a:spcBef>
              <a:defRPr/>
            </a:pPr>
            <a:r>
              <a:rPr sz="800" dirty="0">
                <a:solidFill>
                  <a:srgbClr val="575757"/>
                </a:solidFill>
                <a:latin typeface="Arial"/>
                <a:ea typeface="MS PGothic" pitchFamily="34" charset="-128"/>
                <a:cs typeface="Arial"/>
              </a:rPr>
              <a:t>FI</a:t>
            </a:r>
            <a:r>
              <a:rPr lang="en-US" sz="800" dirty="0">
                <a:solidFill>
                  <a:srgbClr val="575757"/>
                </a:solidFill>
                <a:latin typeface="Arial"/>
                <a:ea typeface="MS PGothic" pitchFamily="34" charset="-128"/>
                <a:cs typeface="Arial"/>
              </a:rPr>
              <a:t>   </a:t>
            </a:r>
            <a:r>
              <a:rPr sz="800" dirty="0">
                <a:solidFill>
                  <a:srgbClr val="575757"/>
                </a:solidFill>
                <a:latin typeface="Arial"/>
                <a:ea typeface="MS PGothic" pitchFamily="34" charset="-128"/>
                <a:cs typeface="Arial"/>
              </a:rPr>
              <a:t> </a:t>
            </a:r>
            <a:r>
              <a:rPr sz="800" spc="-5" dirty="0">
                <a:solidFill>
                  <a:srgbClr val="575757"/>
                </a:solidFill>
                <a:latin typeface="Arial"/>
                <a:ea typeface="MS PGothic" pitchFamily="34" charset="-128"/>
                <a:cs typeface="Arial"/>
              </a:rPr>
              <a:t>LU </a:t>
            </a:r>
            <a:r>
              <a:rPr lang="en-US" sz="800" spc="-5" dirty="0">
                <a:solidFill>
                  <a:srgbClr val="575757"/>
                </a:solidFill>
                <a:latin typeface="Arial"/>
                <a:ea typeface="MS PGothic" pitchFamily="34" charset="-128"/>
                <a:cs typeface="Arial"/>
              </a:rPr>
              <a:t> </a:t>
            </a:r>
            <a:r>
              <a:rPr sz="800" dirty="0">
                <a:solidFill>
                  <a:srgbClr val="575757"/>
                </a:solidFill>
                <a:latin typeface="Arial"/>
                <a:ea typeface="MS PGothic" pitchFamily="34" charset="-128"/>
                <a:cs typeface="Arial"/>
              </a:rPr>
              <a:t>DE </a:t>
            </a:r>
            <a:r>
              <a:rPr lang="en-US" sz="800" dirty="0">
                <a:solidFill>
                  <a:srgbClr val="575757"/>
                </a:solidFill>
                <a:latin typeface="Arial"/>
                <a:ea typeface="MS PGothic" pitchFamily="34" charset="-128"/>
                <a:cs typeface="Arial"/>
              </a:rPr>
              <a:t>  </a:t>
            </a:r>
            <a:r>
              <a:rPr sz="800" spc="-5" dirty="0">
                <a:solidFill>
                  <a:srgbClr val="575757"/>
                </a:solidFill>
                <a:latin typeface="Arial"/>
                <a:ea typeface="MS PGothic" pitchFamily="34" charset="-128"/>
                <a:cs typeface="Arial"/>
              </a:rPr>
              <a:t>NL </a:t>
            </a:r>
            <a:r>
              <a:rPr lang="en-US" sz="800" spc="-5" dirty="0">
                <a:solidFill>
                  <a:srgbClr val="575757"/>
                </a:solidFill>
                <a:latin typeface="Arial"/>
                <a:ea typeface="MS PGothic" pitchFamily="34" charset="-128"/>
                <a:cs typeface="Arial"/>
              </a:rPr>
              <a:t> </a:t>
            </a:r>
            <a:r>
              <a:rPr sz="800" dirty="0">
                <a:solidFill>
                  <a:srgbClr val="575757"/>
                </a:solidFill>
                <a:latin typeface="Arial"/>
                <a:ea typeface="MS PGothic" pitchFamily="34" charset="-128"/>
                <a:cs typeface="Arial"/>
              </a:rPr>
              <a:t>FR </a:t>
            </a:r>
            <a:r>
              <a:rPr lang="en-US" sz="800" dirty="0">
                <a:solidFill>
                  <a:srgbClr val="575757"/>
                </a:solidFill>
                <a:latin typeface="Arial"/>
                <a:ea typeface="MS PGothic" pitchFamily="34" charset="-128"/>
                <a:cs typeface="Arial"/>
              </a:rPr>
              <a:t>  </a:t>
            </a:r>
            <a:r>
              <a:rPr sz="800" spc="-5" dirty="0">
                <a:solidFill>
                  <a:srgbClr val="575757"/>
                </a:solidFill>
                <a:latin typeface="Arial"/>
                <a:ea typeface="MS PGothic" pitchFamily="34" charset="-128"/>
                <a:cs typeface="Arial"/>
              </a:rPr>
              <a:t>BE </a:t>
            </a:r>
            <a:r>
              <a:rPr lang="en-US" sz="800" spc="-5" dirty="0">
                <a:solidFill>
                  <a:srgbClr val="575757"/>
                </a:solidFill>
                <a:latin typeface="Arial"/>
                <a:ea typeface="MS PGothic" pitchFamily="34" charset="-128"/>
                <a:cs typeface="Arial"/>
              </a:rPr>
              <a:t> </a:t>
            </a:r>
            <a:r>
              <a:rPr sz="800" spc="-5" dirty="0">
                <a:solidFill>
                  <a:srgbClr val="575757"/>
                </a:solidFill>
                <a:latin typeface="Arial"/>
                <a:ea typeface="MS PGothic" pitchFamily="34" charset="-128"/>
                <a:cs typeface="Arial"/>
              </a:rPr>
              <a:t>EA </a:t>
            </a:r>
            <a:r>
              <a:rPr lang="en-US" sz="800" spc="-5" dirty="0">
                <a:solidFill>
                  <a:srgbClr val="575757"/>
                </a:solidFill>
                <a:latin typeface="Arial"/>
                <a:ea typeface="MS PGothic" pitchFamily="34" charset="-128"/>
                <a:cs typeface="Arial"/>
              </a:rPr>
              <a:t> </a:t>
            </a:r>
            <a:r>
              <a:rPr sz="800" dirty="0">
                <a:solidFill>
                  <a:srgbClr val="575757"/>
                </a:solidFill>
                <a:latin typeface="Arial"/>
                <a:ea typeface="MS PGothic" pitchFamily="34" charset="-128"/>
                <a:cs typeface="Arial"/>
              </a:rPr>
              <a:t>MT </a:t>
            </a:r>
            <a:r>
              <a:rPr lang="en-US" sz="800" dirty="0">
                <a:solidFill>
                  <a:srgbClr val="575757"/>
                </a:solidFill>
                <a:latin typeface="Arial"/>
                <a:ea typeface="MS PGothic" pitchFamily="34" charset="-128"/>
                <a:cs typeface="Arial"/>
              </a:rPr>
              <a:t>  </a:t>
            </a:r>
            <a:r>
              <a:rPr sz="800" spc="-5" dirty="0">
                <a:solidFill>
                  <a:srgbClr val="575757"/>
                </a:solidFill>
                <a:latin typeface="Arial"/>
                <a:ea typeface="MS PGothic" pitchFamily="34" charset="-128"/>
                <a:cs typeface="Arial"/>
              </a:rPr>
              <a:t>AT </a:t>
            </a:r>
            <a:r>
              <a:rPr lang="en-US" sz="800" spc="-5" dirty="0">
                <a:solidFill>
                  <a:srgbClr val="575757"/>
                </a:solidFill>
                <a:latin typeface="Arial"/>
                <a:ea typeface="MS PGothic" pitchFamily="34" charset="-128"/>
                <a:cs typeface="Arial"/>
              </a:rPr>
              <a:t> </a:t>
            </a:r>
            <a:r>
              <a:rPr sz="800" spc="-5" dirty="0">
                <a:solidFill>
                  <a:srgbClr val="575757"/>
                </a:solidFill>
                <a:latin typeface="Arial"/>
                <a:ea typeface="MS PGothic" pitchFamily="34" charset="-128"/>
                <a:cs typeface="Arial"/>
              </a:rPr>
              <a:t>ES </a:t>
            </a:r>
            <a:r>
              <a:rPr lang="en-US" sz="800" spc="-5" dirty="0">
                <a:solidFill>
                  <a:srgbClr val="575757"/>
                </a:solidFill>
                <a:latin typeface="Arial"/>
                <a:ea typeface="MS PGothic" pitchFamily="34" charset="-128"/>
                <a:cs typeface="Arial"/>
              </a:rPr>
              <a:t>  </a:t>
            </a:r>
            <a:r>
              <a:rPr sz="800" spc="-5" dirty="0">
                <a:solidFill>
                  <a:srgbClr val="575757"/>
                </a:solidFill>
                <a:latin typeface="Arial"/>
                <a:ea typeface="MS PGothic" pitchFamily="34" charset="-128"/>
                <a:cs typeface="Arial"/>
              </a:rPr>
              <a:t>LV </a:t>
            </a:r>
            <a:r>
              <a:rPr lang="en-US" sz="800" spc="-5" dirty="0">
                <a:solidFill>
                  <a:srgbClr val="575757"/>
                </a:solidFill>
                <a:latin typeface="Arial"/>
                <a:ea typeface="MS PGothic" pitchFamily="34" charset="-128"/>
                <a:cs typeface="Arial"/>
              </a:rPr>
              <a:t> </a:t>
            </a:r>
            <a:r>
              <a:rPr sz="800" spc="-5" dirty="0">
                <a:solidFill>
                  <a:srgbClr val="575757"/>
                </a:solidFill>
                <a:latin typeface="Arial"/>
                <a:ea typeface="MS PGothic" pitchFamily="34" charset="-128"/>
                <a:cs typeface="Arial"/>
              </a:rPr>
              <a:t>SK </a:t>
            </a:r>
            <a:r>
              <a:rPr lang="en-US" sz="800" spc="-5" dirty="0">
                <a:solidFill>
                  <a:srgbClr val="575757"/>
                </a:solidFill>
                <a:latin typeface="Arial"/>
                <a:ea typeface="MS PGothic" pitchFamily="34" charset="-128"/>
                <a:cs typeface="Arial"/>
              </a:rPr>
              <a:t>  </a:t>
            </a:r>
            <a:r>
              <a:rPr sz="800" spc="-5" dirty="0">
                <a:solidFill>
                  <a:srgbClr val="575757"/>
                </a:solidFill>
                <a:latin typeface="Arial"/>
                <a:ea typeface="MS PGothic" pitchFamily="34" charset="-128"/>
                <a:cs typeface="Arial"/>
              </a:rPr>
              <a:t>LT</a:t>
            </a:r>
            <a:r>
              <a:rPr sz="800" spc="40" dirty="0">
                <a:solidFill>
                  <a:srgbClr val="575757"/>
                </a:solidFill>
                <a:latin typeface="Arial"/>
                <a:ea typeface="MS PGothic" pitchFamily="34" charset="-128"/>
                <a:cs typeface="Arial"/>
              </a:rPr>
              <a:t> </a:t>
            </a:r>
            <a:r>
              <a:rPr lang="en-US" sz="800" spc="40" dirty="0">
                <a:solidFill>
                  <a:srgbClr val="575757"/>
                </a:solidFill>
                <a:latin typeface="Arial"/>
                <a:ea typeface="MS PGothic" pitchFamily="34" charset="-128"/>
                <a:cs typeface="Arial"/>
              </a:rPr>
              <a:t> </a:t>
            </a:r>
            <a:r>
              <a:rPr sz="800" spc="-10" dirty="0">
                <a:solidFill>
                  <a:srgbClr val="575757"/>
                </a:solidFill>
                <a:latin typeface="Arial"/>
                <a:ea typeface="MS PGothic" pitchFamily="34" charset="-128"/>
                <a:cs typeface="Arial"/>
              </a:rPr>
              <a:t>EE</a:t>
            </a:r>
            <a:endParaRPr sz="800" dirty="0">
              <a:latin typeface="Arial"/>
              <a:ea typeface="MS PGothic" pitchFamily="34" charset="-128"/>
              <a:cs typeface="Arial"/>
            </a:endParaRPr>
          </a:p>
        </p:txBody>
      </p:sp>
      <p:sp>
        <p:nvSpPr>
          <p:cNvPr id="141" name="object 141"/>
          <p:cNvSpPr txBox="1"/>
          <p:nvPr/>
        </p:nvSpPr>
        <p:spPr>
          <a:xfrm>
            <a:off x="3270250" y="5087938"/>
            <a:ext cx="1231900" cy="136525"/>
          </a:xfrm>
          <a:prstGeom prst="rect">
            <a:avLst/>
          </a:prstGeom>
        </p:spPr>
        <p:txBody>
          <a:bodyPr lIns="0" tIns="12700" rIns="0" bIns="0">
            <a:spAutoFit/>
          </a:bodyPr>
          <a:lstStyle/>
          <a:p>
            <a:pPr marL="12700">
              <a:spcBef>
                <a:spcPts val="100"/>
              </a:spcBef>
              <a:defRPr/>
            </a:pPr>
            <a:r>
              <a:rPr sz="800" dirty="0">
                <a:solidFill>
                  <a:srgbClr val="575757"/>
                </a:solidFill>
                <a:latin typeface="Arial"/>
                <a:ea typeface="MS PGothic" pitchFamily="34" charset="-128"/>
                <a:cs typeface="Arial"/>
              </a:rPr>
              <a:t>IT </a:t>
            </a:r>
            <a:r>
              <a:rPr lang="en-US" sz="800" dirty="0">
                <a:solidFill>
                  <a:srgbClr val="575757"/>
                </a:solidFill>
                <a:latin typeface="Arial"/>
                <a:ea typeface="MS PGothic" pitchFamily="34" charset="-128"/>
                <a:cs typeface="Arial"/>
              </a:rPr>
              <a:t>   </a:t>
            </a:r>
            <a:r>
              <a:rPr sz="800" spc="-5" dirty="0">
                <a:solidFill>
                  <a:srgbClr val="575757"/>
                </a:solidFill>
                <a:latin typeface="Arial"/>
                <a:ea typeface="MS PGothic" pitchFamily="34" charset="-128"/>
                <a:cs typeface="Arial"/>
              </a:rPr>
              <a:t>PT </a:t>
            </a:r>
            <a:r>
              <a:rPr lang="en-US" sz="800" spc="-5" dirty="0">
                <a:solidFill>
                  <a:srgbClr val="575757"/>
                </a:solidFill>
                <a:latin typeface="Arial"/>
                <a:ea typeface="MS PGothic" pitchFamily="34" charset="-128"/>
                <a:cs typeface="Arial"/>
              </a:rPr>
              <a:t>  </a:t>
            </a:r>
            <a:r>
              <a:rPr sz="800" spc="-5" dirty="0">
                <a:solidFill>
                  <a:srgbClr val="575757"/>
                </a:solidFill>
                <a:latin typeface="Arial"/>
                <a:ea typeface="MS PGothic" pitchFamily="34" charset="-128"/>
                <a:cs typeface="Arial"/>
              </a:rPr>
              <a:t>SI </a:t>
            </a:r>
            <a:r>
              <a:rPr lang="en-US" sz="800" spc="-5" dirty="0">
                <a:solidFill>
                  <a:srgbClr val="575757"/>
                </a:solidFill>
                <a:latin typeface="Arial"/>
                <a:ea typeface="MS PGothic" pitchFamily="34" charset="-128"/>
                <a:cs typeface="Arial"/>
              </a:rPr>
              <a:t>   </a:t>
            </a:r>
            <a:r>
              <a:rPr sz="800" dirty="0">
                <a:solidFill>
                  <a:srgbClr val="575757"/>
                </a:solidFill>
                <a:latin typeface="Arial"/>
                <a:ea typeface="MS PGothic" pitchFamily="34" charset="-128"/>
                <a:cs typeface="Arial"/>
              </a:rPr>
              <a:t>IE </a:t>
            </a:r>
            <a:r>
              <a:rPr lang="en-US" sz="800" dirty="0">
                <a:solidFill>
                  <a:srgbClr val="575757"/>
                </a:solidFill>
                <a:latin typeface="Arial"/>
                <a:ea typeface="MS PGothic" pitchFamily="34" charset="-128"/>
                <a:cs typeface="Arial"/>
              </a:rPr>
              <a:t>  </a:t>
            </a:r>
            <a:r>
              <a:rPr sz="800" dirty="0">
                <a:solidFill>
                  <a:srgbClr val="575757"/>
                </a:solidFill>
                <a:latin typeface="Arial"/>
                <a:ea typeface="MS PGothic" pitchFamily="34" charset="-128"/>
                <a:cs typeface="Arial"/>
              </a:rPr>
              <a:t>GR</a:t>
            </a:r>
            <a:r>
              <a:rPr sz="800" spc="40" dirty="0">
                <a:solidFill>
                  <a:srgbClr val="575757"/>
                </a:solidFill>
                <a:latin typeface="Arial"/>
                <a:ea typeface="MS PGothic" pitchFamily="34" charset="-128"/>
                <a:cs typeface="Arial"/>
              </a:rPr>
              <a:t> </a:t>
            </a:r>
            <a:r>
              <a:rPr lang="en-US" sz="800" spc="40" dirty="0">
                <a:solidFill>
                  <a:srgbClr val="575757"/>
                </a:solidFill>
                <a:latin typeface="Arial"/>
                <a:ea typeface="MS PGothic" pitchFamily="34" charset="-128"/>
                <a:cs typeface="Arial"/>
              </a:rPr>
              <a:t> </a:t>
            </a:r>
            <a:r>
              <a:rPr sz="800" spc="-5" dirty="0">
                <a:solidFill>
                  <a:srgbClr val="575757"/>
                </a:solidFill>
                <a:latin typeface="Arial"/>
                <a:ea typeface="MS PGothic" pitchFamily="34" charset="-128"/>
                <a:cs typeface="Arial"/>
              </a:rPr>
              <a:t>CY</a:t>
            </a:r>
            <a:endParaRPr sz="800" dirty="0">
              <a:latin typeface="Arial"/>
              <a:ea typeface="MS PGothic" pitchFamily="34" charset="-128"/>
              <a:cs typeface="Arial"/>
            </a:endParaRPr>
          </a:p>
        </p:txBody>
      </p:sp>
      <p:sp>
        <p:nvSpPr>
          <p:cNvPr id="65676" name="object 142"/>
          <p:cNvSpPr>
            <a:spLocks/>
          </p:cNvSpPr>
          <p:nvPr/>
        </p:nvSpPr>
        <p:spPr bwMode="auto">
          <a:xfrm>
            <a:off x="647700" y="2428875"/>
            <a:ext cx="63500" cy="65088"/>
          </a:xfrm>
          <a:custGeom>
            <a:avLst/>
            <a:gdLst>
              <a:gd name="T0" fmla="*/ 0 w 64134"/>
              <a:gd name="T1" fmla="*/ 0 h 64135"/>
              <a:gd name="T2" fmla="*/ 62748 w 64134"/>
              <a:gd name="T3" fmla="*/ 0 h 64135"/>
              <a:gd name="T4" fmla="*/ 62748 w 64134"/>
              <a:gd name="T5" fmla="*/ 65924 h 64135"/>
              <a:gd name="T6" fmla="*/ 0 w 64134"/>
              <a:gd name="T7" fmla="*/ 65924 h 64135"/>
              <a:gd name="T8" fmla="*/ 0 w 64134"/>
              <a:gd name="T9" fmla="*/ 0 h 64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34" h="64135">
                <a:moveTo>
                  <a:pt x="0" y="0"/>
                </a:moveTo>
                <a:lnTo>
                  <a:pt x="64007" y="0"/>
                </a:lnTo>
                <a:lnTo>
                  <a:pt x="64007" y="64008"/>
                </a:lnTo>
                <a:lnTo>
                  <a:pt x="0" y="64008"/>
                </a:lnTo>
                <a:lnTo>
                  <a:pt x="0"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143" name="object 143"/>
          <p:cNvSpPr txBox="1"/>
          <p:nvPr/>
        </p:nvSpPr>
        <p:spPr>
          <a:xfrm>
            <a:off x="725488" y="2362200"/>
            <a:ext cx="476250" cy="177800"/>
          </a:xfrm>
          <a:prstGeom prst="rect">
            <a:avLst/>
          </a:prstGeom>
        </p:spPr>
        <p:txBody>
          <a:bodyPr lIns="0" tIns="12065" rIns="0" bIns="0">
            <a:spAutoFit/>
          </a:bodyPr>
          <a:lstStyle/>
          <a:p>
            <a:pPr marL="12700">
              <a:spcBef>
                <a:spcPts val="95"/>
              </a:spcBef>
              <a:defRPr/>
            </a:pPr>
            <a:r>
              <a:rPr sz="1000" spc="-10" dirty="0">
                <a:solidFill>
                  <a:srgbClr val="575757"/>
                </a:solidFill>
                <a:latin typeface="Arial"/>
                <a:ea typeface="MS PGothic" pitchFamily="34" charset="-128"/>
                <a:cs typeface="Arial"/>
              </a:rPr>
              <a:t>2</a:t>
            </a:r>
            <a:r>
              <a:rPr sz="1000" spc="5" dirty="0">
                <a:solidFill>
                  <a:srgbClr val="575757"/>
                </a:solidFill>
                <a:latin typeface="Arial"/>
                <a:ea typeface="MS PGothic" pitchFamily="34" charset="-128"/>
                <a:cs typeface="Arial"/>
              </a:rPr>
              <a:t>0</a:t>
            </a:r>
            <a:r>
              <a:rPr sz="1000" spc="-10" dirty="0">
                <a:solidFill>
                  <a:srgbClr val="575757"/>
                </a:solidFill>
                <a:latin typeface="Arial"/>
                <a:ea typeface="MS PGothic" pitchFamily="34" charset="-128"/>
                <a:cs typeface="Arial"/>
              </a:rPr>
              <a:t>14</a:t>
            </a:r>
            <a:r>
              <a:rPr sz="1000" dirty="0">
                <a:solidFill>
                  <a:srgbClr val="575757"/>
                </a:solidFill>
                <a:latin typeface="Arial"/>
                <a:ea typeface="MS PGothic" pitchFamily="34" charset="-128"/>
                <a:cs typeface="Arial"/>
              </a:rPr>
              <a:t>Q</a:t>
            </a:r>
            <a:r>
              <a:rPr sz="1000" spc="-5" dirty="0">
                <a:solidFill>
                  <a:srgbClr val="575757"/>
                </a:solidFill>
                <a:latin typeface="Arial"/>
                <a:ea typeface="MS PGothic" pitchFamily="34" charset="-128"/>
                <a:cs typeface="Arial"/>
              </a:rPr>
              <a:t>4</a:t>
            </a:r>
            <a:endParaRPr sz="1000">
              <a:latin typeface="Arial"/>
              <a:ea typeface="MS PGothic" pitchFamily="34" charset="-128"/>
              <a:cs typeface="Arial"/>
            </a:endParaRPr>
          </a:p>
        </p:txBody>
      </p:sp>
      <p:sp>
        <p:nvSpPr>
          <p:cNvPr id="65678" name="object 144"/>
          <p:cNvSpPr>
            <a:spLocks noChangeArrowheads="1"/>
          </p:cNvSpPr>
          <p:nvPr/>
        </p:nvSpPr>
        <p:spPr bwMode="auto">
          <a:xfrm>
            <a:off x="636588" y="2736850"/>
            <a:ext cx="85725" cy="85725"/>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145" name="object 145"/>
          <p:cNvSpPr txBox="1"/>
          <p:nvPr/>
        </p:nvSpPr>
        <p:spPr>
          <a:xfrm>
            <a:off x="725488" y="2681288"/>
            <a:ext cx="476250" cy="177800"/>
          </a:xfrm>
          <a:prstGeom prst="rect">
            <a:avLst/>
          </a:prstGeom>
        </p:spPr>
        <p:txBody>
          <a:bodyPr lIns="0" tIns="12065" rIns="0" bIns="0">
            <a:spAutoFit/>
          </a:bodyPr>
          <a:lstStyle/>
          <a:p>
            <a:pPr marL="12700">
              <a:spcBef>
                <a:spcPts val="95"/>
              </a:spcBef>
              <a:defRPr/>
            </a:pPr>
            <a:r>
              <a:rPr sz="1000" spc="-10" dirty="0">
                <a:solidFill>
                  <a:srgbClr val="575757"/>
                </a:solidFill>
                <a:latin typeface="Arial"/>
                <a:ea typeface="MS PGothic" pitchFamily="34" charset="-128"/>
                <a:cs typeface="Arial"/>
              </a:rPr>
              <a:t>2</a:t>
            </a:r>
            <a:r>
              <a:rPr sz="1000" spc="5" dirty="0">
                <a:solidFill>
                  <a:srgbClr val="575757"/>
                </a:solidFill>
                <a:latin typeface="Arial"/>
                <a:ea typeface="MS PGothic" pitchFamily="34" charset="-128"/>
                <a:cs typeface="Arial"/>
              </a:rPr>
              <a:t>0</a:t>
            </a:r>
            <a:r>
              <a:rPr sz="1000" spc="-10" dirty="0">
                <a:solidFill>
                  <a:srgbClr val="575757"/>
                </a:solidFill>
                <a:latin typeface="Arial"/>
                <a:ea typeface="MS PGothic" pitchFamily="34" charset="-128"/>
                <a:cs typeface="Arial"/>
              </a:rPr>
              <a:t>17</a:t>
            </a:r>
            <a:r>
              <a:rPr sz="1000" dirty="0">
                <a:solidFill>
                  <a:srgbClr val="575757"/>
                </a:solidFill>
                <a:latin typeface="Arial"/>
                <a:ea typeface="MS PGothic" pitchFamily="34" charset="-128"/>
                <a:cs typeface="Arial"/>
              </a:rPr>
              <a:t>Q</a:t>
            </a:r>
            <a:r>
              <a:rPr sz="1000" spc="-5" dirty="0">
                <a:solidFill>
                  <a:srgbClr val="575757"/>
                </a:solidFill>
                <a:latin typeface="Arial"/>
                <a:ea typeface="MS PGothic" pitchFamily="34" charset="-128"/>
                <a:cs typeface="Arial"/>
              </a:rPr>
              <a:t>3</a:t>
            </a:r>
            <a:endParaRPr sz="1000">
              <a:latin typeface="Arial"/>
              <a:ea typeface="MS PGothic" pitchFamily="34" charset="-128"/>
              <a:cs typeface="Arial"/>
            </a:endParaRPr>
          </a:p>
        </p:txBody>
      </p:sp>
      <p:sp>
        <p:nvSpPr>
          <p:cNvPr id="65680" name="object 146"/>
          <p:cNvSpPr>
            <a:spLocks/>
          </p:cNvSpPr>
          <p:nvPr/>
        </p:nvSpPr>
        <p:spPr bwMode="auto">
          <a:xfrm>
            <a:off x="8959850" y="4524375"/>
            <a:ext cx="52388" cy="0"/>
          </a:xfrm>
          <a:custGeom>
            <a:avLst/>
            <a:gdLst>
              <a:gd name="T0" fmla="*/ 0 w 53340"/>
              <a:gd name="T1" fmla="*/ 51440 w 53340"/>
              <a:gd name="T2" fmla="*/ 0 60000 65536"/>
              <a:gd name="T3" fmla="*/ 0 60000 65536"/>
            </a:gdLst>
            <a:ahLst/>
            <a:cxnLst>
              <a:cxn ang="T2">
                <a:pos x="T0" y="0"/>
              </a:cxn>
              <a:cxn ang="T3">
                <a:pos x="T1" y="0"/>
              </a:cxn>
            </a:cxnLst>
            <a:rect l="0" t="0" r="r" b="b"/>
            <a:pathLst>
              <a:path w="53340">
                <a:moveTo>
                  <a:pt x="0" y="0"/>
                </a:moveTo>
                <a:lnTo>
                  <a:pt x="53327"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681" name="object 147"/>
          <p:cNvSpPr>
            <a:spLocks/>
          </p:cNvSpPr>
          <p:nvPr/>
        </p:nvSpPr>
        <p:spPr bwMode="auto">
          <a:xfrm>
            <a:off x="8751888" y="4524375"/>
            <a:ext cx="106362" cy="0"/>
          </a:xfrm>
          <a:custGeom>
            <a:avLst/>
            <a:gdLst>
              <a:gd name="T0" fmla="*/ 0 w 105409"/>
              <a:gd name="T1" fmla="*/ 107066 w 105409"/>
              <a:gd name="T2" fmla="*/ 0 60000 65536"/>
              <a:gd name="T3" fmla="*/ 0 60000 65536"/>
            </a:gdLst>
            <a:ahLst/>
            <a:cxnLst>
              <a:cxn ang="T2">
                <a:pos x="T0" y="0"/>
              </a:cxn>
              <a:cxn ang="T3">
                <a:pos x="T1" y="0"/>
              </a:cxn>
            </a:cxnLst>
            <a:rect l="0" t="0" r="r" b="b"/>
            <a:pathLst>
              <a:path w="105409">
                <a:moveTo>
                  <a:pt x="0" y="0"/>
                </a:moveTo>
                <a:lnTo>
                  <a:pt x="105156"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682" name="object 148"/>
          <p:cNvSpPr>
            <a:spLocks/>
          </p:cNvSpPr>
          <p:nvPr/>
        </p:nvSpPr>
        <p:spPr bwMode="auto">
          <a:xfrm>
            <a:off x="8545513" y="4524375"/>
            <a:ext cx="104775" cy="0"/>
          </a:xfrm>
          <a:custGeom>
            <a:avLst/>
            <a:gdLst>
              <a:gd name="T0" fmla="*/ 0 w 105409"/>
              <a:gd name="T1" fmla="*/ 103895 w 105409"/>
              <a:gd name="T2" fmla="*/ 0 60000 65536"/>
              <a:gd name="T3" fmla="*/ 0 60000 65536"/>
            </a:gdLst>
            <a:ahLst/>
            <a:cxnLst>
              <a:cxn ang="T2">
                <a:pos x="T0" y="0"/>
              </a:cxn>
              <a:cxn ang="T3">
                <a:pos x="T1" y="0"/>
              </a:cxn>
            </a:cxnLst>
            <a:rect l="0" t="0" r="r" b="b"/>
            <a:pathLst>
              <a:path w="105409">
                <a:moveTo>
                  <a:pt x="0" y="0"/>
                </a:moveTo>
                <a:lnTo>
                  <a:pt x="105156"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683" name="object 149"/>
          <p:cNvSpPr>
            <a:spLocks/>
          </p:cNvSpPr>
          <p:nvPr/>
        </p:nvSpPr>
        <p:spPr bwMode="auto">
          <a:xfrm>
            <a:off x="8337550" y="4524375"/>
            <a:ext cx="106363" cy="0"/>
          </a:xfrm>
          <a:custGeom>
            <a:avLst/>
            <a:gdLst>
              <a:gd name="T0" fmla="*/ 0 w 105409"/>
              <a:gd name="T1" fmla="*/ 107055 w 105409"/>
              <a:gd name="T2" fmla="*/ 0 60000 65536"/>
              <a:gd name="T3" fmla="*/ 0 60000 65536"/>
            </a:gdLst>
            <a:ahLst/>
            <a:cxnLst>
              <a:cxn ang="T2">
                <a:pos x="T0" y="0"/>
              </a:cxn>
              <a:cxn ang="T3">
                <a:pos x="T1" y="0"/>
              </a:cxn>
            </a:cxnLst>
            <a:rect l="0" t="0" r="r" b="b"/>
            <a:pathLst>
              <a:path w="105409">
                <a:moveTo>
                  <a:pt x="0" y="0"/>
                </a:moveTo>
                <a:lnTo>
                  <a:pt x="105143"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684" name="object 150"/>
          <p:cNvSpPr>
            <a:spLocks/>
          </p:cNvSpPr>
          <p:nvPr/>
        </p:nvSpPr>
        <p:spPr bwMode="auto">
          <a:xfrm>
            <a:off x="8131175" y="4524375"/>
            <a:ext cx="104775" cy="0"/>
          </a:xfrm>
          <a:custGeom>
            <a:avLst/>
            <a:gdLst>
              <a:gd name="T0" fmla="*/ 0 w 105409"/>
              <a:gd name="T1" fmla="*/ 103895 w 105409"/>
              <a:gd name="T2" fmla="*/ 0 60000 65536"/>
              <a:gd name="T3" fmla="*/ 0 60000 65536"/>
            </a:gdLst>
            <a:ahLst/>
            <a:cxnLst>
              <a:cxn ang="T2">
                <a:pos x="T0" y="0"/>
              </a:cxn>
              <a:cxn ang="T3">
                <a:pos x="T1" y="0"/>
              </a:cxn>
            </a:cxnLst>
            <a:rect l="0" t="0" r="r" b="b"/>
            <a:pathLst>
              <a:path w="105409">
                <a:moveTo>
                  <a:pt x="0" y="0"/>
                </a:moveTo>
                <a:lnTo>
                  <a:pt x="105156"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685" name="object 151"/>
          <p:cNvSpPr>
            <a:spLocks/>
          </p:cNvSpPr>
          <p:nvPr/>
        </p:nvSpPr>
        <p:spPr bwMode="auto">
          <a:xfrm>
            <a:off x="7923213" y="4524375"/>
            <a:ext cx="104775" cy="0"/>
          </a:xfrm>
          <a:custGeom>
            <a:avLst/>
            <a:gdLst>
              <a:gd name="T0" fmla="*/ 0 w 105409"/>
              <a:gd name="T1" fmla="*/ 103894 w 105409"/>
              <a:gd name="T2" fmla="*/ 0 60000 65536"/>
              <a:gd name="T3" fmla="*/ 0 60000 65536"/>
            </a:gdLst>
            <a:ahLst/>
            <a:cxnLst>
              <a:cxn ang="T2">
                <a:pos x="T0" y="0"/>
              </a:cxn>
              <a:cxn ang="T3">
                <a:pos x="T1" y="0"/>
              </a:cxn>
            </a:cxnLst>
            <a:rect l="0" t="0" r="r" b="b"/>
            <a:pathLst>
              <a:path w="105409">
                <a:moveTo>
                  <a:pt x="0" y="0"/>
                </a:moveTo>
                <a:lnTo>
                  <a:pt x="105155"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686" name="object 152"/>
          <p:cNvSpPr>
            <a:spLocks/>
          </p:cNvSpPr>
          <p:nvPr/>
        </p:nvSpPr>
        <p:spPr bwMode="auto">
          <a:xfrm>
            <a:off x="7715250" y="4524375"/>
            <a:ext cx="106363" cy="0"/>
          </a:xfrm>
          <a:custGeom>
            <a:avLst/>
            <a:gdLst>
              <a:gd name="T0" fmla="*/ 0 w 105409"/>
              <a:gd name="T1" fmla="*/ 107055 w 105409"/>
              <a:gd name="T2" fmla="*/ 0 60000 65536"/>
              <a:gd name="T3" fmla="*/ 0 60000 65536"/>
            </a:gdLst>
            <a:ahLst/>
            <a:cxnLst>
              <a:cxn ang="T2">
                <a:pos x="T0" y="0"/>
              </a:cxn>
              <a:cxn ang="T3">
                <a:pos x="T1" y="0"/>
              </a:cxn>
            </a:cxnLst>
            <a:rect l="0" t="0" r="r" b="b"/>
            <a:pathLst>
              <a:path w="105409">
                <a:moveTo>
                  <a:pt x="0" y="0"/>
                </a:moveTo>
                <a:lnTo>
                  <a:pt x="105143"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687" name="object 153"/>
          <p:cNvSpPr>
            <a:spLocks/>
          </p:cNvSpPr>
          <p:nvPr/>
        </p:nvSpPr>
        <p:spPr bwMode="auto">
          <a:xfrm>
            <a:off x="7508875" y="4524375"/>
            <a:ext cx="104775" cy="0"/>
          </a:xfrm>
          <a:custGeom>
            <a:avLst/>
            <a:gdLst>
              <a:gd name="T0" fmla="*/ 0 w 105409"/>
              <a:gd name="T1" fmla="*/ 103894 w 105409"/>
              <a:gd name="T2" fmla="*/ 0 60000 65536"/>
              <a:gd name="T3" fmla="*/ 0 60000 65536"/>
            </a:gdLst>
            <a:ahLst/>
            <a:cxnLst>
              <a:cxn ang="T2">
                <a:pos x="T0" y="0"/>
              </a:cxn>
              <a:cxn ang="T3">
                <a:pos x="T1" y="0"/>
              </a:cxn>
            </a:cxnLst>
            <a:rect l="0" t="0" r="r" b="b"/>
            <a:pathLst>
              <a:path w="105409">
                <a:moveTo>
                  <a:pt x="0" y="0"/>
                </a:moveTo>
                <a:lnTo>
                  <a:pt x="105155"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688" name="object 154"/>
          <p:cNvSpPr>
            <a:spLocks/>
          </p:cNvSpPr>
          <p:nvPr/>
        </p:nvSpPr>
        <p:spPr bwMode="auto">
          <a:xfrm>
            <a:off x="7300913" y="4524375"/>
            <a:ext cx="106362" cy="0"/>
          </a:xfrm>
          <a:custGeom>
            <a:avLst/>
            <a:gdLst>
              <a:gd name="T0" fmla="*/ 0 w 105409"/>
              <a:gd name="T1" fmla="*/ 107066 w 105409"/>
              <a:gd name="T2" fmla="*/ 0 60000 65536"/>
              <a:gd name="T3" fmla="*/ 0 60000 65536"/>
            </a:gdLst>
            <a:ahLst/>
            <a:cxnLst>
              <a:cxn ang="T2">
                <a:pos x="T0" y="0"/>
              </a:cxn>
              <a:cxn ang="T3">
                <a:pos x="T1" y="0"/>
              </a:cxn>
            </a:cxnLst>
            <a:rect l="0" t="0" r="r" b="b"/>
            <a:pathLst>
              <a:path w="105409">
                <a:moveTo>
                  <a:pt x="0" y="0"/>
                </a:moveTo>
                <a:lnTo>
                  <a:pt x="105156"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689" name="object 155"/>
          <p:cNvSpPr>
            <a:spLocks/>
          </p:cNvSpPr>
          <p:nvPr/>
        </p:nvSpPr>
        <p:spPr bwMode="auto">
          <a:xfrm>
            <a:off x="7092950" y="4524375"/>
            <a:ext cx="106363" cy="0"/>
          </a:xfrm>
          <a:custGeom>
            <a:avLst/>
            <a:gdLst>
              <a:gd name="T0" fmla="*/ 0 w 106679"/>
              <a:gd name="T1" fmla="*/ 106049 w 106679"/>
              <a:gd name="T2" fmla="*/ 0 60000 65536"/>
              <a:gd name="T3" fmla="*/ 0 60000 65536"/>
            </a:gdLst>
            <a:ahLst/>
            <a:cxnLst>
              <a:cxn ang="T2">
                <a:pos x="T0" y="0"/>
              </a:cxn>
              <a:cxn ang="T3">
                <a:pos x="T1" y="0"/>
              </a:cxn>
            </a:cxnLst>
            <a:rect l="0" t="0" r="r" b="b"/>
            <a:pathLst>
              <a:path w="106679">
                <a:moveTo>
                  <a:pt x="0" y="0"/>
                </a:moveTo>
                <a:lnTo>
                  <a:pt x="106680"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690" name="object 156"/>
          <p:cNvSpPr>
            <a:spLocks/>
          </p:cNvSpPr>
          <p:nvPr/>
        </p:nvSpPr>
        <p:spPr bwMode="auto">
          <a:xfrm>
            <a:off x="6884988" y="4524375"/>
            <a:ext cx="106362" cy="0"/>
          </a:xfrm>
          <a:custGeom>
            <a:avLst/>
            <a:gdLst>
              <a:gd name="T0" fmla="*/ 0 w 106679"/>
              <a:gd name="T1" fmla="*/ 106046 w 106679"/>
              <a:gd name="T2" fmla="*/ 0 60000 65536"/>
              <a:gd name="T3" fmla="*/ 0 60000 65536"/>
            </a:gdLst>
            <a:ahLst/>
            <a:cxnLst>
              <a:cxn ang="T2">
                <a:pos x="T0" y="0"/>
              </a:cxn>
              <a:cxn ang="T3">
                <a:pos x="T1" y="0"/>
              </a:cxn>
            </a:cxnLst>
            <a:rect l="0" t="0" r="r" b="b"/>
            <a:pathLst>
              <a:path w="106679">
                <a:moveTo>
                  <a:pt x="0" y="0"/>
                </a:moveTo>
                <a:lnTo>
                  <a:pt x="106679"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691" name="object 157"/>
          <p:cNvSpPr>
            <a:spLocks/>
          </p:cNvSpPr>
          <p:nvPr/>
        </p:nvSpPr>
        <p:spPr bwMode="auto">
          <a:xfrm>
            <a:off x="6678613" y="4524375"/>
            <a:ext cx="106362" cy="0"/>
          </a:xfrm>
          <a:custGeom>
            <a:avLst/>
            <a:gdLst>
              <a:gd name="T0" fmla="*/ 0 w 106679"/>
              <a:gd name="T1" fmla="*/ 106047 w 106679"/>
              <a:gd name="T2" fmla="*/ 0 60000 65536"/>
              <a:gd name="T3" fmla="*/ 0 60000 65536"/>
            </a:gdLst>
            <a:ahLst/>
            <a:cxnLst>
              <a:cxn ang="T2">
                <a:pos x="T0" y="0"/>
              </a:cxn>
              <a:cxn ang="T3">
                <a:pos x="T1" y="0"/>
              </a:cxn>
            </a:cxnLst>
            <a:rect l="0" t="0" r="r" b="b"/>
            <a:pathLst>
              <a:path w="106679">
                <a:moveTo>
                  <a:pt x="0" y="0"/>
                </a:moveTo>
                <a:lnTo>
                  <a:pt x="106680"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692" name="object 158"/>
          <p:cNvSpPr>
            <a:spLocks/>
          </p:cNvSpPr>
          <p:nvPr/>
        </p:nvSpPr>
        <p:spPr bwMode="auto">
          <a:xfrm>
            <a:off x="6470650" y="4524375"/>
            <a:ext cx="106363" cy="0"/>
          </a:xfrm>
          <a:custGeom>
            <a:avLst/>
            <a:gdLst>
              <a:gd name="T0" fmla="*/ 0 w 106679"/>
              <a:gd name="T1" fmla="*/ 106048 w 106679"/>
              <a:gd name="T2" fmla="*/ 0 60000 65536"/>
              <a:gd name="T3" fmla="*/ 0 60000 65536"/>
            </a:gdLst>
            <a:ahLst/>
            <a:cxnLst>
              <a:cxn ang="T2">
                <a:pos x="T0" y="0"/>
              </a:cxn>
              <a:cxn ang="T3">
                <a:pos x="T1" y="0"/>
              </a:cxn>
            </a:cxnLst>
            <a:rect l="0" t="0" r="r" b="b"/>
            <a:pathLst>
              <a:path w="106679">
                <a:moveTo>
                  <a:pt x="0" y="0"/>
                </a:moveTo>
                <a:lnTo>
                  <a:pt x="106679"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693" name="object 159"/>
          <p:cNvSpPr>
            <a:spLocks/>
          </p:cNvSpPr>
          <p:nvPr/>
        </p:nvSpPr>
        <p:spPr bwMode="auto">
          <a:xfrm>
            <a:off x="6264275" y="4524375"/>
            <a:ext cx="106363" cy="0"/>
          </a:xfrm>
          <a:custGeom>
            <a:avLst/>
            <a:gdLst>
              <a:gd name="T0" fmla="*/ 0 w 106679"/>
              <a:gd name="T1" fmla="*/ 106049 w 106679"/>
              <a:gd name="T2" fmla="*/ 0 60000 65536"/>
              <a:gd name="T3" fmla="*/ 0 60000 65536"/>
            </a:gdLst>
            <a:ahLst/>
            <a:cxnLst>
              <a:cxn ang="T2">
                <a:pos x="T0" y="0"/>
              </a:cxn>
              <a:cxn ang="T3">
                <a:pos x="T1" y="0"/>
              </a:cxn>
            </a:cxnLst>
            <a:rect l="0" t="0" r="r" b="b"/>
            <a:pathLst>
              <a:path w="106679">
                <a:moveTo>
                  <a:pt x="0" y="0"/>
                </a:moveTo>
                <a:lnTo>
                  <a:pt x="106680"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694" name="object 160"/>
          <p:cNvSpPr>
            <a:spLocks/>
          </p:cNvSpPr>
          <p:nvPr/>
        </p:nvSpPr>
        <p:spPr bwMode="auto">
          <a:xfrm>
            <a:off x="6056313" y="4524375"/>
            <a:ext cx="106362" cy="0"/>
          </a:xfrm>
          <a:custGeom>
            <a:avLst/>
            <a:gdLst>
              <a:gd name="T0" fmla="*/ 0 w 106679"/>
              <a:gd name="T1" fmla="*/ 106046 w 106679"/>
              <a:gd name="T2" fmla="*/ 0 60000 65536"/>
              <a:gd name="T3" fmla="*/ 0 60000 65536"/>
            </a:gdLst>
            <a:ahLst/>
            <a:cxnLst>
              <a:cxn ang="T2">
                <a:pos x="T0" y="0"/>
              </a:cxn>
              <a:cxn ang="T3">
                <a:pos x="T1" y="0"/>
              </a:cxn>
            </a:cxnLst>
            <a:rect l="0" t="0" r="r" b="b"/>
            <a:pathLst>
              <a:path w="106679">
                <a:moveTo>
                  <a:pt x="0" y="0"/>
                </a:moveTo>
                <a:lnTo>
                  <a:pt x="106679"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695" name="object 161"/>
          <p:cNvSpPr>
            <a:spLocks/>
          </p:cNvSpPr>
          <p:nvPr/>
        </p:nvSpPr>
        <p:spPr bwMode="auto">
          <a:xfrm>
            <a:off x="5848350" y="4524375"/>
            <a:ext cx="107950" cy="0"/>
          </a:xfrm>
          <a:custGeom>
            <a:avLst/>
            <a:gdLst>
              <a:gd name="T0" fmla="*/ 0 w 106679"/>
              <a:gd name="T1" fmla="*/ 109236 w 106679"/>
              <a:gd name="T2" fmla="*/ 0 60000 65536"/>
              <a:gd name="T3" fmla="*/ 0 60000 65536"/>
            </a:gdLst>
            <a:ahLst/>
            <a:cxnLst>
              <a:cxn ang="T2">
                <a:pos x="T0" y="0"/>
              </a:cxn>
              <a:cxn ang="T3">
                <a:pos x="T1" y="0"/>
              </a:cxn>
            </a:cxnLst>
            <a:rect l="0" t="0" r="r" b="b"/>
            <a:pathLst>
              <a:path w="106679">
                <a:moveTo>
                  <a:pt x="0" y="0"/>
                </a:moveTo>
                <a:lnTo>
                  <a:pt x="106679"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696" name="object 162"/>
          <p:cNvSpPr>
            <a:spLocks/>
          </p:cNvSpPr>
          <p:nvPr/>
        </p:nvSpPr>
        <p:spPr bwMode="auto">
          <a:xfrm>
            <a:off x="5641975" y="4524375"/>
            <a:ext cx="104775" cy="0"/>
          </a:xfrm>
          <a:custGeom>
            <a:avLst/>
            <a:gdLst>
              <a:gd name="T0" fmla="*/ 0 w 105410"/>
              <a:gd name="T1" fmla="*/ 103892 w 105410"/>
              <a:gd name="T2" fmla="*/ 0 60000 65536"/>
              <a:gd name="T3" fmla="*/ 0 60000 65536"/>
            </a:gdLst>
            <a:ahLst/>
            <a:cxnLst>
              <a:cxn ang="T2">
                <a:pos x="T0" y="0"/>
              </a:cxn>
              <a:cxn ang="T3">
                <a:pos x="T1" y="0"/>
              </a:cxn>
            </a:cxnLst>
            <a:rect l="0" t="0" r="r" b="b"/>
            <a:pathLst>
              <a:path w="105410">
                <a:moveTo>
                  <a:pt x="0" y="0"/>
                </a:moveTo>
                <a:lnTo>
                  <a:pt x="105155"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697" name="object 163"/>
          <p:cNvSpPr>
            <a:spLocks/>
          </p:cNvSpPr>
          <p:nvPr/>
        </p:nvSpPr>
        <p:spPr bwMode="auto">
          <a:xfrm>
            <a:off x="5434013" y="4524375"/>
            <a:ext cx="106362" cy="0"/>
          </a:xfrm>
          <a:custGeom>
            <a:avLst/>
            <a:gdLst>
              <a:gd name="T0" fmla="*/ 0 w 105410"/>
              <a:gd name="T1" fmla="*/ 107051 w 105410"/>
              <a:gd name="T2" fmla="*/ 0 60000 65536"/>
              <a:gd name="T3" fmla="*/ 0 60000 65536"/>
            </a:gdLst>
            <a:ahLst/>
            <a:cxnLst>
              <a:cxn ang="T2">
                <a:pos x="T0" y="0"/>
              </a:cxn>
              <a:cxn ang="T3">
                <a:pos x="T1" y="0"/>
              </a:cxn>
            </a:cxnLst>
            <a:rect l="0" t="0" r="r" b="b"/>
            <a:pathLst>
              <a:path w="105410">
                <a:moveTo>
                  <a:pt x="0" y="0"/>
                </a:moveTo>
                <a:lnTo>
                  <a:pt x="105143"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698" name="object 164"/>
          <p:cNvSpPr>
            <a:spLocks/>
          </p:cNvSpPr>
          <p:nvPr/>
        </p:nvSpPr>
        <p:spPr bwMode="auto">
          <a:xfrm>
            <a:off x="5227638" y="4524375"/>
            <a:ext cx="104775" cy="0"/>
          </a:xfrm>
          <a:custGeom>
            <a:avLst/>
            <a:gdLst>
              <a:gd name="T0" fmla="*/ 0 w 105410"/>
              <a:gd name="T1" fmla="*/ 103892 w 105410"/>
              <a:gd name="T2" fmla="*/ 0 60000 65536"/>
              <a:gd name="T3" fmla="*/ 0 60000 65536"/>
            </a:gdLst>
            <a:ahLst/>
            <a:cxnLst>
              <a:cxn ang="T2">
                <a:pos x="T0" y="0"/>
              </a:cxn>
              <a:cxn ang="T3">
                <a:pos x="T1" y="0"/>
              </a:cxn>
            </a:cxnLst>
            <a:rect l="0" t="0" r="r" b="b"/>
            <a:pathLst>
              <a:path w="105410">
                <a:moveTo>
                  <a:pt x="0" y="0"/>
                </a:moveTo>
                <a:lnTo>
                  <a:pt x="105155"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699" name="object 165"/>
          <p:cNvSpPr>
            <a:spLocks/>
          </p:cNvSpPr>
          <p:nvPr/>
        </p:nvSpPr>
        <p:spPr bwMode="auto">
          <a:xfrm>
            <a:off x="5019675" y="4524375"/>
            <a:ext cx="106363" cy="0"/>
          </a:xfrm>
          <a:custGeom>
            <a:avLst/>
            <a:gdLst>
              <a:gd name="T0" fmla="*/ 0 w 105410"/>
              <a:gd name="T1" fmla="*/ 107065 w 105410"/>
              <a:gd name="T2" fmla="*/ 0 60000 65536"/>
              <a:gd name="T3" fmla="*/ 0 60000 65536"/>
            </a:gdLst>
            <a:ahLst/>
            <a:cxnLst>
              <a:cxn ang="T2">
                <a:pos x="T0" y="0"/>
              </a:cxn>
              <a:cxn ang="T3">
                <a:pos x="T1" y="0"/>
              </a:cxn>
            </a:cxnLst>
            <a:rect l="0" t="0" r="r" b="b"/>
            <a:pathLst>
              <a:path w="105410">
                <a:moveTo>
                  <a:pt x="0" y="0"/>
                </a:moveTo>
                <a:lnTo>
                  <a:pt x="105155"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00" name="object 166"/>
          <p:cNvSpPr>
            <a:spLocks/>
          </p:cNvSpPr>
          <p:nvPr/>
        </p:nvSpPr>
        <p:spPr bwMode="auto">
          <a:xfrm>
            <a:off x="4865688" y="4524375"/>
            <a:ext cx="52387" cy="0"/>
          </a:xfrm>
          <a:custGeom>
            <a:avLst/>
            <a:gdLst>
              <a:gd name="T0" fmla="*/ 0 w 52070"/>
              <a:gd name="T1" fmla="*/ 52447 w 52070"/>
              <a:gd name="T2" fmla="*/ 0 60000 65536"/>
              <a:gd name="T3" fmla="*/ 0 60000 65536"/>
            </a:gdLst>
            <a:ahLst/>
            <a:cxnLst>
              <a:cxn ang="T2">
                <a:pos x="T0" y="0"/>
              </a:cxn>
              <a:cxn ang="T3">
                <a:pos x="T1" y="0"/>
              </a:cxn>
            </a:cxnLst>
            <a:rect l="0" t="0" r="r" b="b"/>
            <a:pathLst>
              <a:path w="52070">
                <a:moveTo>
                  <a:pt x="0" y="0"/>
                </a:moveTo>
                <a:lnTo>
                  <a:pt x="51815"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01" name="object 167"/>
          <p:cNvSpPr>
            <a:spLocks/>
          </p:cNvSpPr>
          <p:nvPr/>
        </p:nvSpPr>
        <p:spPr bwMode="auto">
          <a:xfrm>
            <a:off x="8959850" y="4043363"/>
            <a:ext cx="52388" cy="0"/>
          </a:xfrm>
          <a:custGeom>
            <a:avLst/>
            <a:gdLst>
              <a:gd name="T0" fmla="*/ 0 w 53340"/>
              <a:gd name="T1" fmla="*/ 51440 w 53340"/>
              <a:gd name="T2" fmla="*/ 0 60000 65536"/>
              <a:gd name="T3" fmla="*/ 0 60000 65536"/>
            </a:gdLst>
            <a:ahLst/>
            <a:cxnLst>
              <a:cxn ang="T2">
                <a:pos x="T0" y="0"/>
              </a:cxn>
              <a:cxn ang="T3">
                <a:pos x="T1" y="0"/>
              </a:cxn>
            </a:cxnLst>
            <a:rect l="0" t="0" r="r" b="b"/>
            <a:pathLst>
              <a:path w="53340">
                <a:moveTo>
                  <a:pt x="0" y="0"/>
                </a:moveTo>
                <a:lnTo>
                  <a:pt x="53327"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02" name="object 168"/>
          <p:cNvSpPr>
            <a:spLocks/>
          </p:cNvSpPr>
          <p:nvPr/>
        </p:nvSpPr>
        <p:spPr bwMode="auto">
          <a:xfrm>
            <a:off x="8751888" y="4043363"/>
            <a:ext cx="106362" cy="0"/>
          </a:xfrm>
          <a:custGeom>
            <a:avLst/>
            <a:gdLst>
              <a:gd name="T0" fmla="*/ 0 w 105409"/>
              <a:gd name="T1" fmla="*/ 107066 w 105409"/>
              <a:gd name="T2" fmla="*/ 0 60000 65536"/>
              <a:gd name="T3" fmla="*/ 0 60000 65536"/>
            </a:gdLst>
            <a:ahLst/>
            <a:cxnLst>
              <a:cxn ang="T2">
                <a:pos x="T0" y="0"/>
              </a:cxn>
              <a:cxn ang="T3">
                <a:pos x="T1" y="0"/>
              </a:cxn>
            </a:cxnLst>
            <a:rect l="0" t="0" r="r" b="b"/>
            <a:pathLst>
              <a:path w="105409">
                <a:moveTo>
                  <a:pt x="0" y="0"/>
                </a:moveTo>
                <a:lnTo>
                  <a:pt x="105156"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03" name="object 169"/>
          <p:cNvSpPr>
            <a:spLocks/>
          </p:cNvSpPr>
          <p:nvPr/>
        </p:nvSpPr>
        <p:spPr bwMode="auto">
          <a:xfrm>
            <a:off x="8545513" y="4043363"/>
            <a:ext cx="104775" cy="0"/>
          </a:xfrm>
          <a:custGeom>
            <a:avLst/>
            <a:gdLst>
              <a:gd name="T0" fmla="*/ 0 w 105409"/>
              <a:gd name="T1" fmla="*/ 103895 w 105409"/>
              <a:gd name="T2" fmla="*/ 0 60000 65536"/>
              <a:gd name="T3" fmla="*/ 0 60000 65536"/>
            </a:gdLst>
            <a:ahLst/>
            <a:cxnLst>
              <a:cxn ang="T2">
                <a:pos x="T0" y="0"/>
              </a:cxn>
              <a:cxn ang="T3">
                <a:pos x="T1" y="0"/>
              </a:cxn>
            </a:cxnLst>
            <a:rect l="0" t="0" r="r" b="b"/>
            <a:pathLst>
              <a:path w="105409">
                <a:moveTo>
                  <a:pt x="0" y="0"/>
                </a:moveTo>
                <a:lnTo>
                  <a:pt x="105156"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04" name="object 170"/>
          <p:cNvSpPr>
            <a:spLocks/>
          </p:cNvSpPr>
          <p:nvPr/>
        </p:nvSpPr>
        <p:spPr bwMode="auto">
          <a:xfrm>
            <a:off x="8337550" y="4043363"/>
            <a:ext cx="106363" cy="0"/>
          </a:xfrm>
          <a:custGeom>
            <a:avLst/>
            <a:gdLst>
              <a:gd name="T0" fmla="*/ 0 w 105409"/>
              <a:gd name="T1" fmla="*/ 107055 w 105409"/>
              <a:gd name="T2" fmla="*/ 0 60000 65536"/>
              <a:gd name="T3" fmla="*/ 0 60000 65536"/>
            </a:gdLst>
            <a:ahLst/>
            <a:cxnLst>
              <a:cxn ang="T2">
                <a:pos x="T0" y="0"/>
              </a:cxn>
              <a:cxn ang="T3">
                <a:pos x="T1" y="0"/>
              </a:cxn>
            </a:cxnLst>
            <a:rect l="0" t="0" r="r" b="b"/>
            <a:pathLst>
              <a:path w="105409">
                <a:moveTo>
                  <a:pt x="0" y="0"/>
                </a:moveTo>
                <a:lnTo>
                  <a:pt x="105143"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05" name="object 171"/>
          <p:cNvSpPr>
            <a:spLocks/>
          </p:cNvSpPr>
          <p:nvPr/>
        </p:nvSpPr>
        <p:spPr bwMode="auto">
          <a:xfrm>
            <a:off x="8131175" y="4043363"/>
            <a:ext cx="104775" cy="0"/>
          </a:xfrm>
          <a:custGeom>
            <a:avLst/>
            <a:gdLst>
              <a:gd name="T0" fmla="*/ 0 w 105409"/>
              <a:gd name="T1" fmla="*/ 103895 w 105409"/>
              <a:gd name="T2" fmla="*/ 0 60000 65536"/>
              <a:gd name="T3" fmla="*/ 0 60000 65536"/>
            </a:gdLst>
            <a:ahLst/>
            <a:cxnLst>
              <a:cxn ang="T2">
                <a:pos x="T0" y="0"/>
              </a:cxn>
              <a:cxn ang="T3">
                <a:pos x="T1" y="0"/>
              </a:cxn>
            </a:cxnLst>
            <a:rect l="0" t="0" r="r" b="b"/>
            <a:pathLst>
              <a:path w="105409">
                <a:moveTo>
                  <a:pt x="0" y="0"/>
                </a:moveTo>
                <a:lnTo>
                  <a:pt x="105156"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06" name="object 172"/>
          <p:cNvSpPr>
            <a:spLocks/>
          </p:cNvSpPr>
          <p:nvPr/>
        </p:nvSpPr>
        <p:spPr bwMode="auto">
          <a:xfrm>
            <a:off x="7923213" y="4043363"/>
            <a:ext cx="104775" cy="0"/>
          </a:xfrm>
          <a:custGeom>
            <a:avLst/>
            <a:gdLst>
              <a:gd name="T0" fmla="*/ 0 w 105409"/>
              <a:gd name="T1" fmla="*/ 103894 w 105409"/>
              <a:gd name="T2" fmla="*/ 0 60000 65536"/>
              <a:gd name="T3" fmla="*/ 0 60000 65536"/>
            </a:gdLst>
            <a:ahLst/>
            <a:cxnLst>
              <a:cxn ang="T2">
                <a:pos x="T0" y="0"/>
              </a:cxn>
              <a:cxn ang="T3">
                <a:pos x="T1" y="0"/>
              </a:cxn>
            </a:cxnLst>
            <a:rect l="0" t="0" r="r" b="b"/>
            <a:pathLst>
              <a:path w="105409">
                <a:moveTo>
                  <a:pt x="0" y="0"/>
                </a:moveTo>
                <a:lnTo>
                  <a:pt x="105155"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07" name="object 173"/>
          <p:cNvSpPr>
            <a:spLocks/>
          </p:cNvSpPr>
          <p:nvPr/>
        </p:nvSpPr>
        <p:spPr bwMode="auto">
          <a:xfrm>
            <a:off x="7715250" y="4043363"/>
            <a:ext cx="106363" cy="0"/>
          </a:xfrm>
          <a:custGeom>
            <a:avLst/>
            <a:gdLst>
              <a:gd name="T0" fmla="*/ 0 w 105409"/>
              <a:gd name="T1" fmla="*/ 107055 w 105409"/>
              <a:gd name="T2" fmla="*/ 0 60000 65536"/>
              <a:gd name="T3" fmla="*/ 0 60000 65536"/>
            </a:gdLst>
            <a:ahLst/>
            <a:cxnLst>
              <a:cxn ang="T2">
                <a:pos x="T0" y="0"/>
              </a:cxn>
              <a:cxn ang="T3">
                <a:pos x="T1" y="0"/>
              </a:cxn>
            </a:cxnLst>
            <a:rect l="0" t="0" r="r" b="b"/>
            <a:pathLst>
              <a:path w="105409">
                <a:moveTo>
                  <a:pt x="0" y="0"/>
                </a:moveTo>
                <a:lnTo>
                  <a:pt x="105143"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08" name="object 174"/>
          <p:cNvSpPr>
            <a:spLocks/>
          </p:cNvSpPr>
          <p:nvPr/>
        </p:nvSpPr>
        <p:spPr bwMode="auto">
          <a:xfrm>
            <a:off x="7508875" y="4043363"/>
            <a:ext cx="104775" cy="0"/>
          </a:xfrm>
          <a:custGeom>
            <a:avLst/>
            <a:gdLst>
              <a:gd name="T0" fmla="*/ 0 w 105409"/>
              <a:gd name="T1" fmla="*/ 103894 w 105409"/>
              <a:gd name="T2" fmla="*/ 0 60000 65536"/>
              <a:gd name="T3" fmla="*/ 0 60000 65536"/>
            </a:gdLst>
            <a:ahLst/>
            <a:cxnLst>
              <a:cxn ang="T2">
                <a:pos x="T0" y="0"/>
              </a:cxn>
              <a:cxn ang="T3">
                <a:pos x="T1" y="0"/>
              </a:cxn>
            </a:cxnLst>
            <a:rect l="0" t="0" r="r" b="b"/>
            <a:pathLst>
              <a:path w="105409">
                <a:moveTo>
                  <a:pt x="0" y="0"/>
                </a:moveTo>
                <a:lnTo>
                  <a:pt x="105155"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09" name="object 175"/>
          <p:cNvSpPr>
            <a:spLocks/>
          </p:cNvSpPr>
          <p:nvPr/>
        </p:nvSpPr>
        <p:spPr bwMode="auto">
          <a:xfrm>
            <a:off x="7300913" y="4043363"/>
            <a:ext cx="106362" cy="0"/>
          </a:xfrm>
          <a:custGeom>
            <a:avLst/>
            <a:gdLst>
              <a:gd name="T0" fmla="*/ 0 w 105409"/>
              <a:gd name="T1" fmla="*/ 107066 w 105409"/>
              <a:gd name="T2" fmla="*/ 0 60000 65536"/>
              <a:gd name="T3" fmla="*/ 0 60000 65536"/>
            </a:gdLst>
            <a:ahLst/>
            <a:cxnLst>
              <a:cxn ang="T2">
                <a:pos x="T0" y="0"/>
              </a:cxn>
              <a:cxn ang="T3">
                <a:pos x="T1" y="0"/>
              </a:cxn>
            </a:cxnLst>
            <a:rect l="0" t="0" r="r" b="b"/>
            <a:pathLst>
              <a:path w="105409">
                <a:moveTo>
                  <a:pt x="0" y="0"/>
                </a:moveTo>
                <a:lnTo>
                  <a:pt x="105156"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10" name="object 176"/>
          <p:cNvSpPr>
            <a:spLocks/>
          </p:cNvSpPr>
          <p:nvPr/>
        </p:nvSpPr>
        <p:spPr bwMode="auto">
          <a:xfrm>
            <a:off x="7092950" y="4043363"/>
            <a:ext cx="106363" cy="0"/>
          </a:xfrm>
          <a:custGeom>
            <a:avLst/>
            <a:gdLst>
              <a:gd name="T0" fmla="*/ 0 w 106679"/>
              <a:gd name="T1" fmla="*/ 106049 w 106679"/>
              <a:gd name="T2" fmla="*/ 0 60000 65536"/>
              <a:gd name="T3" fmla="*/ 0 60000 65536"/>
            </a:gdLst>
            <a:ahLst/>
            <a:cxnLst>
              <a:cxn ang="T2">
                <a:pos x="T0" y="0"/>
              </a:cxn>
              <a:cxn ang="T3">
                <a:pos x="T1" y="0"/>
              </a:cxn>
            </a:cxnLst>
            <a:rect l="0" t="0" r="r" b="b"/>
            <a:pathLst>
              <a:path w="106679">
                <a:moveTo>
                  <a:pt x="0" y="0"/>
                </a:moveTo>
                <a:lnTo>
                  <a:pt x="106680"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11" name="object 177"/>
          <p:cNvSpPr>
            <a:spLocks/>
          </p:cNvSpPr>
          <p:nvPr/>
        </p:nvSpPr>
        <p:spPr bwMode="auto">
          <a:xfrm>
            <a:off x="6884988" y="4043363"/>
            <a:ext cx="106362" cy="0"/>
          </a:xfrm>
          <a:custGeom>
            <a:avLst/>
            <a:gdLst>
              <a:gd name="T0" fmla="*/ 0 w 106679"/>
              <a:gd name="T1" fmla="*/ 106046 w 106679"/>
              <a:gd name="T2" fmla="*/ 0 60000 65536"/>
              <a:gd name="T3" fmla="*/ 0 60000 65536"/>
            </a:gdLst>
            <a:ahLst/>
            <a:cxnLst>
              <a:cxn ang="T2">
                <a:pos x="T0" y="0"/>
              </a:cxn>
              <a:cxn ang="T3">
                <a:pos x="T1" y="0"/>
              </a:cxn>
            </a:cxnLst>
            <a:rect l="0" t="0" r="r" b="b"/>
            <a:pathLst>
              <a:path w="106679">
                <a:moveTo>
                  <a:pt x="0" y="0"/>
                </a:moveTo>
                <a:lnTo>
                  <a:pt x="106679"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12" name="object 178"/>
          <p:cNvSpPr>
            <a:spLocks/>
          </p:cNvSpPr>
          <p:nvPr/>
        </p:nvSpPr>
        <p:spPr bwMode="auto">
          <a:xfrm>
            <a:off x="6678613" y="4043363"/>
            <a:ext cx="106362" cy="0"/>
          </a:xfrm>
          <a:custGeom>
            <a:avLst/>
            <a:gdLst>
              <a:gd name="T0" fmla="*/ 0 w 106679"/>
              <a:gd name="T1" fmla="*/ 106047 w 106679"/>
              <a:gd name="T2" fmla="*/ 0 60000 65536"/>
              <a:gd name="T3" fmla="*/ 0 60000 65536"/>
            </a:gdLst>
            <a:ahLst/>
            <a:cxnLst>
              <a:cxn ang="T2">
                <a:pos x="T0" y="0"/>
              </a:cxn>
              <a:cxn ang="T3">
                <a:pos x="T1" y="0"/>
              </a:cxn>
            </a:cxnLst>
            <a:rect l="0" t="0" r="r" b="b"/>
            <a:pathLst>
              <a:path w="106679">
                <a:moveTo>
                  <a:pt x="0" y="0"/>
                </a:moveTo>
                <a:lnTo>
                  <a:pt x="106680"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13" name="object 179"/>
          <p:cNvSpPr>
            <a:spLocks/>
          </p:cNvSpPr>
          <p:nvPr/>
        </p:nvSpPr>
        <p:spPr bwMode="auto">
          <a:xfrm>
            <a:off x="6470650" y="4043363"/>
            <a:ext cx="106363" cy="0"/>
          </a:xfrm>
          <a:custGeom>
            <a:avLst/>
            <a:gdLst>
              <a:gd name="T0" fmla="*/ 0 w 106679"/>
              <a:gd name="T1" fmla="*/ 106048 w 106679"/>
              <a:gd name="T2" fmla="*/ 0 60000 65536"/>
              <a:gd name="T3" fmla="*/ 0 60000 65536"/>
            </a:gdLst>
            <a:ahLst/>
            <a:cxnLst>
              <a:cxn ang="T2">
                <a:pos x="T0" y="0"/>
              </a:cxn>
              <a:cxn ang="T3">
                <a:pos x="T1" y="0"/>
              </a:cxn>
            </a:cxnLst>
            <a:rect l="0" t="0" r="r" b="b"/>
            <a:pathLst>
              <a:path w="106679">
                <a:moveTo>
                  <a:pt x="0" y="0"/>
                </a:moveTo>
                <a:lnTo>
                  <a:pt x="106679"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14" name="object 180"/>
          <p:cNvSpPr>
            <a:spLocks/>
          </p:cNvSpPr>
          <p:nvPr/>
        </p:nvSpPr>
        <p:spPr bwMode="auto">
          <a:xfrm>
            <a:off x="6264275" y="4043363"/>
            <a:ext cx="106363" cy="0"/>
          </a:xfrm>
          <a:custGeom>
            <a:avLst/>
            <a:gdLst>
              <a:gd name="T0" fmla="*/ 0 w 106679"/>
              <a:gd name="T1" fmla="*/ 106049 w 106679"/>
              <a:gd name="T2" fmla="*/ 0 60000 65536"/>
              <a:gd name="T3" fmla="*/ 0 60000 65536"/>
            </a:gdLst>
            <a:ahLst/>
            <a:cxnLst>
              <a:cxn ang="T2">
                <a:pos x="T0" y="0"/>
              </a:cxn>
              <a:cxn ang="T3">
                <a:pos x="T1" y="0"/>
              </a:cxn>
            </a:cxnLst>
            <a:rect l="0" t="0" r="r" b="b"/>
            <a:pathLst>
              <a:path w="106679">
                <a:moveTo>
                  <a:pt x="0" y="0"/>
                </a:moveTo>
                <a:lnTo>
                  <a:pt x="106680"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15" name="object 181"/>
          <p:cNvSpPr>
            <a:spLocks/>
          </p:cNvSpPr>
          <p:nvPr/>
        </p:nvSpPr>
        <p:spPr bwMode="auto">
          <a:xfrm>
            <a:off x="6056313" y="4043363"/>
            <a:ext cx="106362" cy="0"/>
          </a:xfrm>
          <a:custGeom>
            <a:avLst/>
            <a:gdLst>
              <a:gd name="T0" fmla="*/ 0 w 106679"/>
              <a:gd name="T1" fmla="*/ 106046 w 106679"/>
              <a:gd name="T2" fmla="*/ 0 60000 65536"/>
              <a:gd name="T3" fmla="*/ 0 60000 65536"/>
            </a:gdLst>
            <a:ahLst/>
            <a:cxnLst>
              <a:cxn ang="T2">
                <a:pos x="T0" y="0"/>
              </a:cxn>
              <a:cxn ang="T3">
                <a:pos x="T1" y="0"/>
              </a:cxn>
            </a:cxnLst>
            <a:rect l="0" t="0" r="r" b="b"/>
            <a:pathLst>
              <a:path w="106679">
                <a:moveTo>
                  <a:pt x="0" y="0"/>
                </a:moveTo>
                <a:lnTo>
                  <a:pt x="106679"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16" name="object 182"/>
          <p:cNvSpPr>
            <a:spLocks/>
          </p:cNvSpPr>
          <p:nvPr/>
        </p:nvSpPr>
        <p:spPr bwMode="auto">
          <a:xfrm>
            <a:off x="5848350" y="4043363"/>
            <a:ext cx="107950" cy="0"/>
          </a:xfrm>
          <a:custGeom>
            <a:avLst/>
            <a:gdLst>
              <a:gd name="T0" fmla="*/ 0 w 106679"/>
              <a:gd name="T1" fmla="*/ 109236 w 106679"/>
              <a:gd name="T2" fmla="*/ 0 60000 65536"/>
              <a:gd name="T3" fmla="*/ 0 60000 65536"/>
            </a:gdLst>
            <a:ahLst/>
            <a:cxnLst>
              <a:cxn ang="T2">
                <a:pos x="T0" y="0"/>
              </a:cxn>
              <a:cxn ang="T3">
                <a:pos x="T1" y="0"/>
              </a:cxn>
            </a:cxnLst>
            <a:rect l="0" t="0" r="r" b="b"/>
            <a:pathLst>
              <a:path w="106679">
                <a:moveTo>
                  <a:pt x="0" y="0"/>
                </a:moveTo>
                <a:lnTo>
                  <a:pt x="106679"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17" name="object 183"/>
          <p:cNvSpPr>
            <a:spLocks/>
          </p:cNvSpPr>
          <p:nvPr/>
        </p:nvSpPr>
        <p:spPr bwMode="auto">
          <a:xfrm>
            <a:off x="5641975" y="4043363"/>
            <a:ext cx="104775" cy="0"/>
          </a:xfrm>
          <a:custGeom>
            <a:avLst/>
            <a:gdLst>
              <a:gd name="T0" fmla="*/ 0 w 105410"/>
              <a:gd name="T1" fmla="*/ 103892 w 105410"/>
              <a:gd name="T2" fmla="*/ 0 60000 65536"/>
              <a:gd name="T3" fmla="*/ 0 60000 65536"/>
            </a:gdLst>
            <a:ahLst/>
            <a:cxnLst>
              <a:cxn ang="T2">
                <a:pos x="T0" y="0"/>
              </a:cxn>
              <a:cxn ang="T3">
                <a:pos x="T1" y="0"/>
              </a:cxn>
            </a:cxnLst>
            <a:rect l="0" t="0" r="r" b="b"/>
            <a:pathLst>
              <a:path w="105410">
                <a:moveTo>
                  <a:pt x="0" y="0"/>
                </a:moveTo>
                <a:lnTo>
                  <a:pt x="105155"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18" name="object 184"/>
          <p:cNvSpPr>
            <a:spLocks/>
          </p:cNvSpPr>
          <p:nvPr/>
        </p:nvSpPr>
        <p:spPr bwMode="auto">
          <a:xfrm>
            <a:off x="5434013" y="4043363"/>
            <a:ext cx="106362" cy="0"/>
          </a:xfrm>
          <a:custGeom>
            <a:avLst/>
            <a:gdLst>
              <a:gd name="T0" fmla="*/ 0 w 105410"/>
              <a:gd name="T1" fmla="*/ 107051 w 105410"/>
              <a:gd name="T2" fmla="*/ 0 60000 65536"/>
              <a:gd name="T3" fmla="*/ 0 60000 65536"/>
            </a:gdLst>
            <a:ahLst/>
            <a:cxnLst>
              <a:cxn ang="T2">
                <a:pos x="T0" y="0"/>
              </a:cxn>
              <a:cxn ang="T3">
                <a:pos x="T1" y="0"/>
              </a:cxn>
            </a:cxnLst>
            <a:rect l="0" t="0" r="r" b="b"/>
            <a:pathLst>
              <a:path w="105410">
                <a:moveTo>
                  <a:pt x="0" y="0"/>
                </a:moveTo>
                <a:lnTo>
                  <a:pt x="105143"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19" name="object 185"/>
          <p:cNvSpPr>
            <a:spLocks/>
          </p:cNvSpPr>
          <p:nvPr/>
        </p:nvSpPr>
        <p:spPr bwMode="auto">
          <a:xfrm>
            <a:off x="5227638" y="4043363"/>
            <a:ext cx="104775" cy="0"/>
          </a:xfrm>
          <a:custGeom>
            <a:avLst/>
            <a:gdLst>
              <a:gd name="T0" fmla="*/ 0 w 105410"/>
              <a:gd name="T1" fmla="*/ 103892 w 105410"/>
              <a:gd name="T2" fmla="*/ 0 60000 65536"/>
              <a:gd name="T3" fmla="*/ 0 60000 65536"/>
            </a:gdLst>
            <a:ahLst/>
            <a:cxnLst>
              <a:cxn ang="T2">
                <a:pos x="T0" y="0"/>
              </a:cxn>
              <a:cxn ang="T3">
                <a:pos x="T1" y="0"/>
              </a:cxn>
            </a:cxnLst>
            <a:rect l="0" t="0" r="r" b="b"/>
            <a:pathLst>
              <a:path w="105410">
                <a:moveTo>
                  <a:pt x="0" y="0"/>
                </a:moveTo>
                <a:lnTo>
                  <a:pt x="105155"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20" name="object 186"/>
          <p:cNvSpPr>
            <a:spLocks/>
          </p:cNvSpPr>
          <p:nvPr/>
        </p:nvSpPr>
        <p:spPr bwMode="auto">
          <a:xfrm>
            <a:off x="5019675" y="4043363"/>
            <a:ext cx="106363" cy="0"/>
          </a:xfrm>
          <a:custGeom>
            <a:avLst/>
            <a:gdLst>
              <a:gd name="T0" fmla="*/ 0 w 105410"/>
              <a:gd name="T1" fmla="*/ 107065 w 105410"/>
              <a:gd name="T2" fmla="*/ 0 60000 65536"/>
              <a:gd name="T3" fmla="*/ 0 60000 65536"/>
            </a:gdLst>
            <a:ahLst/>
            <a:cxnLst>
              <a:cxn ang="T2">
                <a:pos x="T0" y="0"/>
              </a:cxn>
              <a:cxn ang="T3">
                <a:pos x="T1" y="0"/>
              </a:cxn>
            </a:cxnLst>
            <a:rect l="0" t="0" r="r" b="b"/>
            <a:pathLst>
              <a:path w="105410">
                <a:moveTo>
                  <a:pt x="0" y="0"/>
                </a:moveTo>
                <a:lnTo>
                  <a:pt x="105155"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21" name="object 187"/>
          <p:cNvSpPr>
            <a:spLocks/>
          </p:cNvSpPr>
          <p:nvPr/>
        </p:nvSpPr>
        <p:spPr bwMode="auto">
          <a:xfrm>
            <a:off x="4865688" y="4043363"/>
            <a:ext cx="52387" cy="0"/>
          </a:xfrm>
          <a:custGeom>
            <a:avLst/>
            <a:gdLst>
              <a:gd name="T0" fmla="*/ 0 w 52070"/>
              <a:gd name="T1" fmla="*/ 52447 w 52070"/>
              <a:gd name="T2" fmla="*/ 0 60000 65536"/>
              <a:gd name="T3" fmla="*/ 0 60000 65536"/>
            </a:gdLst>
            <a:ahLst/>
            <a:cxnLst>
              <a:cxn ang="T2">
                <a:pos x="T0" y="0"/>
              </a:cxn>
              <a:cxn ang="T3">
                <a:pos x="T1" y="0"/>
              </a:cxn>
            </a:cxnLst>
            <a:rect l="0" t="0" r="r" b="b"/>
            <a:pathLst>
              <a:path w="52070">
                <a:moveTo>
                  <a:pt x="0" y="0"/>
                </a:moveTo>
                <a:lnTo>
                  <a:pt x="51815"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22" name="object 188"/>
          <p:cNvSpPr>
            <a:spLocks/>
          </p:cNvSpPr>
          <p:nvPr/>
        </p:nvSpPr>
        <p:spPr bwMode="auto">
          <a:xfrm>
            <a:off x="8959850" y="3562350"/>
            <a:ext cx="52388" cy="0"/>
          </a:xfrm>
          <a:custGeom>
            <a:avLst/>
            <a:gdLst>
              <a:gd name="T0" fmla="*/ 0 w 53340"/>
              <a:gd name="T1" fmla="*/ 51440 w 53340"/>
              <a:gd name="T2" fmla="*/ 0 60000 65536"/>
              <a:gd name="T3" fmla="*/ 0 60000 65536"/>
            </a:gdLst>
            <a:ahLst/>
            <a:cxnLst>
              <a:cxn ang="T2">
                <a:pos x="T0" y="0"/>
              </a:cxn>
              <a:cxn ang="T3">
                <a:pos x="T1" y="0"/>
              </a:cxn>
            </a:cxnLst>
            <a:rect l="0" t="0" r="r" b="b"/>
            <a:pathLst>
              <a:path w="53340">
                <a:moveTo>
                  <a:pt x="0" y="0"/>
                </a:moveTo>
                <a:lnTo>
                  <a:pt x="53327"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23" name="object 189"/>
          <p:cNvSpPr>
            <a:spLocks/>
          </p:cNvSpPr>
          <p:nvPr/>
        </p:nvSpPr>
        <p:spPr bwMode="auto">
          <a:xfrm>
            <a:off x="8751888" y="3562350"/>
            <a:ext cx="106362" cy="0"/>
          </a:xfrm>
          <a:custGeom>
            <a:avLst/>
            <a:gdLst>
              <a:gd name="T0" fmla="*/ 0 w 105409"/>
              <a:gd name="T1" fmla="*/ 107066 w 105409"/>
              <a:gd name="T2" fmla="*/ 0 60000 65536"/>
              <a:gd name="T3" fmla="*/ 0 60000 65536"/>
            </a:gdLst>
            <a:ahLst/>
            <a:cxnLst>
              <a:cxn ang="T2">
                <a:pos x="T0" y="0"/>
              </a:cxn>
              <a:cxn ang="T3">
                <a:pos x="T1" y="0"/>
              </a:cxn>
            </a:cxnLst>
            <a:rect l="0" t="0" r="r" b="b"/>
            <a:pathLst>
              <a:path w="105409">
                <a:moveTo>
                  <a:pt x="0" y="0"/>
                </a:moveTo>
                <a:lnTo>
                  <a:pt x="105156"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24" name="object 190"/>
          <p:cNvSpPr>
            <a:spLocks/>
          </p:cNvSpPr>
          <p:nvPr/>
        </p:nvSpPr>
        <p:spPr bwMode="auto">
          <a:xfrm>
            <a:off x="8545513" y="3562350"/>
            <a:ext cx="104775" cy="0"/>
          </a:xfrm>
          <a:custGeom>
            <a:avLst/>
            <a:gdLst>
              <a:gd name="T0" fmla="*/ 0 w 105409"/>
              <a:gd name="T1" fmla="*/ 103895 w 105409"/>
              <a:gd name="T2" fmla="*/ 0 60000 65536"/>
              <a:gd name="T3" fmla="*/ 0 60000 65536"/>
            </a:gdLst>
            <a:ahLst/>
            <a:cxnLst>
              <a:cxn ang="T2">
                <a:pos x="T0" y="0"/>
              </a:cxn>
              <a:cxn ang="T3">
                <a:pos x="T1" y="0"/>
              </a:cxn>
            </a:cxnLst>
            <a:rect l="0" t="0" r="r" b="b"/>
            <a:pathLst>
              <a:path w="105409">
                <a:moveTo>
                  <a:pt x="0" y="0"/>
                </a:moveTo>
                <a:lnTo>
                  <a:pt x="105156"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25" name="object 191"/>
          <p:cNvSpPr>
            <a:spLocks/>
          </p:cNvSpPr>
          <p:nvPr/>
        </p:nvSpPr>
        <p:spPr bwMode="auto">
          <a:xfrm>
            <a:off x="8337550" y="3562350"/>
            <a:ext cx="106363" cy="0"/>
          </a:xfrm>
          <a:custGeom>
            <a:avLst/>
            <a:gdLst>
              <a:gd name="T0" fmla="*/ 0 w 105409"/>
              <a:gd name="T1" fmla="*/ 107055 w 105409"/>
              <a:gd name="T2" fmla="*/ 0 60000 65536"/>
              <a:gd name="T3" fmla="*/ 0 60000 65536"/>
            </a:gdLst>
            <a:ahLst/>
            <a:cxnLst>
              <a:cxn ang="T2">
                <a:pos x="T0" y="0"/>
              </a:cxn>
              <a:cxn ang="T3">
                <a:pos x="T1" y="0"/>
              </a:cxn>
            </a:cxnLst>
            <a:rect l="0" t="0" r="r" b="b"/>
            <a:pathLst>
              <a:path w="105409">
                <a:moveTo>
                  <a:pt x="0" y="0"/>
                </a:moveTo>
                <a:lnTo>
                  <a:pt x="105143"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26" name="object 192"/>
          <p:cNvSpPr>
            <a:spLocks/>
          </p:cNvSpPr>
          <p:nvPr/>
        </p:nvSpPr>
        <p:spPr bwMode="auto">
          <a:xfrm>
            <a:off x="8131175" y="3562350"/>
            <a:ext cx="104775" cy="0"/>
          </a:xfrm>
          <a:custGeom>
            <a:avLst/>
            <a:gdLst>
              <a:gd name="T0" fmla="*/ 0 w 105409"/>
              <a:gd name="T1" fmla="*/ 103895 w 105409"/>
              <a:gd name="T2" fmla="*/ 0 60000 65536"/>
              <a:gd name="T3" fmla="*/ 0 60000 65536"/>
            </a:gdLst>
            <a:ahLst/>
            <a:cxnLst>
              <a:cxn ang="T2">
                <a:pos x="T0" y="0"/>
              </a:cxn>
              <a:cxn ang="T3">
                <a:pos x="T1" y="0"/>
              </a:cxn>
            </a:cxnLst>
            <a:rect l="0" t="0" r="r" b="b"/>
            <a:pathLst>
              <a:path w="105409">
                <a:moveTo>
                  <a:pt x="0" y="0"/>
                </a:moveTo>
                <a:lnTo>
                  <a:pt x="105156"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27" name="object 193"/>
          <p:cNvSpPr>
            <a:spLocks/>
          </p:cNvSpPr>
          <p:nvPr/>
        </p:nvSpPr>
        <p:spPr bwMode="auto">
          <a:xfrm>
            <a:off x="7923213" y="3562350"/>
            <a:ext cx="104775" cy="0"/>
          </a:xfrm>
          <a:custGeom>
            <a:avLst/>
            <a:gdLst>
              <a:gd name="T0" fmla="*/ 0 w 105409"/>
              <a:gd name="T1" fmla="*/ 103894 w 105409"/>
              <a:gd name="T2" fmla="*/ 0 60000 65536"/>
              <a:gd name="T3" fmla="*/ 0 60000 65536"/>
            </a:gdLst>
            <a:ahLst/>
            <a:cxnLst>
              <a:cxn ang="T2">
                <a:pos x="T0" y="0"/>
              </a:cxn>
              <a:cxn ang="T3">
                <a:pos x="T1" y="0"/>
              </a:cxn>
            </a:cxnLst>
            <a:rect l="0" t="0" r="r" b="b"/>
            <a:pathLst>
              <a:path w="105409">
                <a:moveTo>
                  <a:pt x="0" y="0"/>
                </a:moveTo>
                <a:lnTo>
                  <a:pt x="105155"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28" name="object 194"/>
          <p:cNvSpPr>
            <a:spLocks/>
          </p:cNvSpPr>
          <p:nvPr/>
        </p:nvSpPr>
        <p:spPr bwMode="auto">
          <a:xfrm>
            <a:off x="4865688" y="3562350"/>
            <a:ext cx="2955925" cy="0"/>
          </a:xfrm>
          <a:custGeom>
            <a:avLst/>
            <a:gdLst>
              <a:gd name="T0" fmla="*/ 0 w 2955290"/>
              <a:gd name="T1" fmla="*/ 2956306 w 2955290"/>
              <a:gd name="T2" fmla="*/ 0 60000 65536"/>
              <a:gd name="T3" fmla="*/ 0 60000 65536"/>
            </a:gdLst>
            <a:ahLst/>
            <a:cxnLst>
              <a:cxn ang="T2">
                <a:pos x="T0" y="0"/>
              </a:cxn>
              <a:cxn ang="T3">
                <a:pos x="T1" y="0"/>
              </a:cxn>
            </a:cxnLst>
            <a:rect l="0" t="0" r="r" b="b"/>
            <a:pathLst>
              <a:path w="2955290">
                <a:moveTo>
                  <a:pt x="0" y="0"/>
                </a:moveTo>
                <a:lnTo>
                  <a:pt x="2955036"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29" name="object 195"/>
          <p:cNvSpPr>
            <a:spLocks/>
          </p:cNvSpPr>
          <p:nvPr/>
        </p:nvSpPr>
        <p:spPr bwMode="auto">
          <a:xfrm>
            <a:off x="8959850" y="3081338"/>
            <a:ext cx="52388" cy="0"/>
          </a:xfrm>
          <a:custGeom>
            <a:avLst/>
            <a:gdLst>
              <a:gd name="T0" fmla="*/ 0 w 53340"/>
              <a:gd name="T1" fmla="*/ 51440 w 53340"/>
              <a:gd name="T2" fmla="*/ 0 60000 65536"/>
              <a:gd name="T3" fmla="*/ 0 60000 65536"/>
            </a:gdLst>
            <a:ahLst/>
            <a:cxnLst>
              <a:cxn ang="T2">
                <a:pos x="T0" y="0"/>
              </a:cxn>
              <a:cxn ang="T3">
                <a:pos x="T1" y="0"/>
              </a:cxn>
            </a:cxnLst>
            <a:rect l="0" t="0" r="r" b="b"/>
            <a:pathLst>
              <a:path w="53340">
                <a:moveTo>
                  <a:pt x="0" y="0"/>
                </a:moveTo>
                <a:lnTo>
                  <a:pt x="53327"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30" name="object 196"/>
          <p:cNvSpPr>
            <a:spLocks/>
          </p:cNvSpPr>
          <p:nvPr/>
        </p:nvSpPr>
        <p:spPr bwMode="auto">
          <a:xfrm>
            <a:off x="4865688" y="3081338"/>
            <a:ext cx="3992562" cy="0"/>
          </a:xfrm>
          <a:custGeom>
            <a:avLst/>
            <a:gdLst>
              <a:gd name="T0" fmla="*/ 0 w 3991609"/>
              <a:gd name="T1" fmla="*/ 3993262 w 3991609"/>
              <a:gd name="T2" fmla="*/ 0 60000 65536"/>
              <a:gd name="T3" fmla="*/ 0 60000 65536"/>
            </a:gdLst>
            <a:ahLst/>
            <a:cxnLst>
              <a:cxn ang="T2">
                <a:pos x="T0" y="0"/>
              </a:cxn>
              <a:cxn ang="T3">
                <a:pos x="T1" y="0"/>
              </a:cxn>
            </a:cxnLst>
            <a:rect l="0" t="0" r="r" b="b"/>
            <a:pathLst>
              <a:path w="3991609">
                <a:moveTo>
                  <a:pt x="0" y="0"/>
                </a:moveTo>
                <a:lnTo>
                  <a:pt x="3991356"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31" name="object 197"/>
          <p:cNvSpPr>
            <a:spLocks/>
          </p:cNvSpPr>
          <p:nvPr/>
        </p:nvSpPr>
        <p:spPr bwMode="auto">
          <a:xfrm>
            <a:off x="8959850" y="2601913"/>
            <a:ext cx="52388" cy="0"/>
          </a:xfrm>
          <a:custGeom>
            <a:avLst/>
            <a:gdLst>
              <a:gd name="T0" fmla="*/ 0 w 53340"/>
              <a:gd name="T1" fmla="*/ 51440 w 53340"/>
              <a:gd name="T2" fmla="*/ 0 60000 65536"/>
              <a:gd name="T3" fmla="*/ 0 60000 65536"/>
            </a:gdLst>
            <a:ahLst/>
            <a:cxnLst>
              <a:cxn ang="T2">
                <a:pos x="T0" y="0"/>
              </a:cxn>
              <a:cxn ang="T3">
                <a:pos x="T1" y="0"/>
              </a:cxn>
            </a:cxnLst>
            <a:rect l="0" t="0" r="r" b="b"/>
            <a:pathLst>
              <a:path w="53340">
                <a:moveTo>
                  <a:pt x="0" y="0"/>
                </a:moveTo>
                <a:lnTo>
                  <a:pt x="53327"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32" name="object 198"/>
          <p:cNvSpPr>
            <a:spLocks/>
          </p:cNvSpPr>
          <p:nvPr/>
        </p:nvSpPr>
        <p:spPr bwMode="auto">
          <a:xfrm>
            <a:off x="5865813" y="2601913"/>
            <a:ext cx="2992437" cy="0"/>
          </a:xfrm>
          <a:custGeom>
            <a:avLst/>
            <a:gdLst>
              <a:gd name="T0" fmla="*/ 0 w 2992120"/>
              <a:gd name="T1" fmla="*/ 2992246 w 2992120"/>
              <a:gd name="T2" fmla="*/ 0 60000 65536"/>
              <a:gd name="T3" fmla="*/ 0 60000 65536"/>
            </a:gdLst>
            <a:ahLst/>
            <a:cxnLst>
              <a:cxn ang="T2">
                <a:pos x="T0" y="0"/>
              </a:cxn>
              <a:cxn ang="T3">
                <a:pos x="T1" y="0"/>
              </a:cxn>
            </a:cxnLst>
            <a:rect l="0" t="0" r="r" b="b"/>
            <a:pathLst>
              <a:path w="2992120">
                <a:moveTo>
                  <a:pt x="0" y="0"/>
                </a:moveTo>
                <a:lnTo>
                  <a:pt x="29916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33" name="object 199"/>
          <p:cNvSpPr>
            <a:spLocks/>
          </p:cNvSpPr>
          <p:nvPr/>
        </p:nvSpPr>
        <p:spPr bwMode="auto">
          <a:xfrm>
            <a:off x="4865688" y="2601913"/>
            <a:ext cx="220662" cy="0"/>
          </a:xfrm>
          <a:custGeom>
            <a:avLst/>
            <a:gdLst>
              <a:gd name="T0" fmla="*/ 0 w 219710"/>
              <a:gd name="T1" fmla="*/ 221361 w 219710"/>
              <a:gd name="T2" fmla="*/ 0 60000 65536"/>
              <a:gd name="T3" fmla="*/ 0 60000 65536"/>
            </a:gdLst>
            <a:ahLst/>
            <a:cxnLst>
              <a:cxn ang="T2">
                <a:pos x="T0" y="0"/>
              </a:cxn>
              <a:cxn ang="T3">
                <a:pos x="T1" y="0"/>
              </a:cxn>
            </a:cxnLst>
            <a:rect l="0" t="0" r="r" b="b"/>
            <a:pathLst>
              <a:path w="219710">
                <a:moveTo>
                  <a:pt x="0" y="0"/>
                </a:moveTo>
                <a:lnTo>
                  <a:pt x="219455"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34" name="object 200"/>
          <p:cNvSpPr>
            <a:spLocks/>
          </p:cNvSpPr>
          <p:nvPr/>
        </p:nvSpPr>
        <p:spPr bwMode="auto">
          <a:xfrm>
            <a:off x="4865688" y="2120900"/>
            <a:ext cx="4148137" cy="0"/>
          </a:xfrm>
          <a:custGeom>
            <a:avLst/>
            <a:gdLst>
              <a:gd name="T0" fmla="*/ 0 w 4147184"/>
              <a:gd name="T1" fmla="*/ 4148710 w 4147184"/>
              <a:gd name="T2" fmla="*/ 0 60000 65536"/>
              <a:gd name="T3" fmla="*/ 0 60000 65536"/>
            </a:gdLst>
            <a:ahLst/>
            <a:cxnLst>
              <a:cxn ang="T2">
                <a:pos x="T0" y="0"/>
              </a:cxn>
              <a:cxn ang="T3">
                <a:pos x="T1" y="0"/>
              </a:cxn>
            </a:cxnLst>
            <a:rect l="0" t="0" r="r" b="b"/>
            <a:pathLst>
              <a:path w="4147184">
                <a:moveTo>
                  <a:pt x="0" y="0"/>
                </a:moveTo>
                <a:lnTo>
                  <a:pt x="4146804"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35" name="object 201"/>
          <p:cNvSpPr>
            <a:spLocks/>
          </p:cNvSpPr>
          <p:nvPr/>
        </p:nvSpPr>
        <p:spPr bwMode="auto">
          <a:xfrm>
            <a:off x="6577013" y="3781425"/>
            <a:ext cx="101600" cy="1223963"/>
          </a:xfrm>
          <a:custGeom>
            <a:avLst/>
            <a:gdLst>
              <a:gd name="T0" fmla="*/ 0 w 100965"/>
              <a:gd name="T1" fmla="*/ 1223139 h 1224279"/>
              <a:gd name="T2" fmla="*/ 101853 w 100965"/>
              <a:gd name="T3" fmla="*/ 1223139 h 1224279"/>
              <a:gd name="T4" fmla="*/ 101853 w 100965"/>
              <a:gd name="T5" fmla="*/ 0 h 1224279"/>
              <a:gd name="T6" fmla="*/ 0 w 100965"/>
              <a:gd name="T7" fmla="*/ 0 h 1224279"/>
              <a:gd name="T8" fmla="*/ 0 w 100965"/>
              <a:gd name="T9" fmla="*/ 1223139 h 1224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965" h="1224279">
                <a:moveTo>
                  <a:pt x="0" y="1223771"/>
                </a:moveTo>
                <a:lnTo>
                  <a:pt x="100583" y="1223771"/>
                </a:lnTo>
                <a:lnTo>
                  <a:pt x="100583" y="0"/>
                </a:lnTo>
                <a:lnTo>
                  <a:pt x="0" y="0"/>
                </a:lnTo>
                <a:lnTo>
                  <a:pt x="0" y="1223771"/>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5736" name="object 202"/>
          <p:cNvSpPr>
            <a:spLocks/>
          </p:cNvSpPr>
          <p:nvPr/>
        </p:nvSpPr>
        <p:spPr bwMode="auto">
          <a:xfrm>
            <a:off x="8858250" y="2554288"/>
            <a:ext cx="101600" cy="2451100"/>
          </a:xfrm>
          <a:custGeom>
            <a:avLst/>
            <a:gdLst>
              <a:gd name="T0" fmla="*/ 100858 w 102234"/>
              <a:gd name="T1" fmla="*/ 0 h 2451100"/>
              <a:gd name="T2" fmla="*/ 0 w 102234"/>
              <a:gd name="T3" fmla="*/ 0 h 2451100"/>
              <a:gd name="T4" fmla="*/ 0 w 102234"/>
              <a:gd name="T5" fmla="*/ 2450592 h 2451100"/>
              <a:gd name="T6" fmla="*/ 100858 w 102234"/>
              <a:gd name="T7" fmla="*/ 2450592 h 2451100"/>
              <a:gd name="T8" fmla="*/ 100858 w 102234"/>
              <a:gd name="T9" fmla="*/ 0 h 2451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234" h="2451100">
                <a:moveTo>
                  <a:pt x="102120" y="0"/>
                </a:moveTo>
                <a:lnTo>
                  <a:pt x="0" y="0"/>
                </a:lnTo>
                <a:lnTo>
                  <a:pt x="0" y="2450592"/>
                </a:lnTo>
                <a:lnTo>
                  <a:pt x="102120" y="2450592"/>
                </a:lnTo>
                <a:lnTo>
                  <a:pt x="102120"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5737" name="object 203"/>
          <p:cNvSpPr>
            <a:spLocks/>
          </p:cNvSpPr>
          <p:nvPr/>
        </p:nvSpPr>
        <p:spPr bwMode="auto">
          <a:xfrm>
            <a:off x="8650288" y="3149600"/>
            <a:ext cx="101600" cy="1855788"/>
          </a:xfrm>
          <a:custGeom>
            <a:avLst/>
            <a:gdLst>
              <a:gd name="T0" fmla="*/ 100845 w 102234"/>
              <a:gd name="T1" fmla="*/ 0 h 1854835"/>
              <a:gd name="T2" fmla="*/ 0 w 102234"/>
              <a:gd name="T3" fmla="*/ 0 h 1854835"/>
              <a:gd name="T4" fmla="*/ 0 w 102234"/>
              <a:gd name="T5" fmla="*/ 1856614 h 1854835"/>
              <a:gd name="T6" fmla="*/ 100845 w 102234"/>
              <a:gd name="T7" fmla="*/ 1856614 h 1854835"/>
              <a:gd name="T8" fmla="*/ 100845 w 102234"/>
              <a:gd name="T9" fmla="*/ 0 h 1854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234" h="1854835">
                <a:moveTo>
                  <a:pt x="102107" y="0"/>
                </a:moveTo>
                <a:lnTo>
                  <a:pt x="0" y="0"/>
                </a:lnTo>
                <a:lnTo>
                  <a:pt x="0" y="1854708"/>
                </a:lnTo>
                <a:lnTo>
                  <a:pt x="102107" y="1854708"/>
                </a:lnTo>
                <a:lnTo>
                  <a:pt x="102107"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5738" name="object 204"/>
          <p:cNvSpPr>
            <a:spLocks/>
          </p:cNvSpPr>
          <p:nvPr/>
        </p:nvSpPr>
        <p:spPr bwMode="auto">
          <a:xfrm>
            <a:off x="8442325" y="3182938"/>
            <a:ext cx="103188" cy="1822450"/>
          </a:xfrm>
          <a:custGeom>
            <a:avLst/>
            <a:gdLst>
              <a:gd name="T0" fmla="*/ 104022 w 102234"/>
              <a:gd name="T1" fmla="*/ 0 h 1821814"/>
              <a:gd name="T2" fmla="*/ 0 w 102234"/>
              <a:gd name="T3" fmla="*/ 0 h 1821814"/>
              <a:gd name="T4" fmla="*/ 0 w 102234"/>
              <a:gd name="T5" fmla="*/ 1822464 h 1821814"/>
              <a:gd name="T6" fmla="*/ 104022 w 102234"/>
              <a:gd name="T7" fmla="*/ 1822464 h 1821814"/>
              <a:gd name="T8" fmla="*/ 104022 w 102234"/>
              <a:gd name="T9" fmla="*/ 0 h 18218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234" h="1821814">
                <a:moveTo>
                  <a:pt x="102107" y="0"/>
                </a:moveTo>
                <a:lnTo>
                  <a:pt x="0" y="0"/>
                </a:lnTo>
                <a:lnTo>
                  <a:pt x="0" y="1821192"/>
                </a:lnTo>
                <a:lnTo>
                  <a:pt x="102107" y="1821192"/>
                </a:lnTo>
                <a:lnTo>
                  <a:pt x="102107"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5739" name="object 205"/>
          <p:cNvSpPr>
            <a:spLocks/>
          </p:cNvSpPr>
          <p:nvPr/>
        </p:nvSpPr>
        <p:spPr bwMode="auto">
          <a:xfrm>
            <a:off x="8235950" y="3409950"/>
            <a:ext cx="101600" cy="1595438"/>
          </a:xfrm>
          <a:custGeom>
            <a:avLst/>
            <a:gdLst>
              <a:gd name="T0" fmla="*/ 100858 w 102234"/>
              <a:gd name="T1" fmla="*/ 0 h 1594485"/>
              <a:gd name="T2" fmla="*/ 0 w 102234"/>
              <a:gd name="T3" fmla="*/ 0 h 1594485"/>
              <a:gd name="T4" fmla="*/ 0 w 102234"/>
              <a:gd name="T5" fmla="*/ 1596010 h 1594485"/>
              <a:gd name="T6" fmla="*/ 100858 w 102234"/>
              <a:gd name="T7" fmla="*/ 1596010 h 1594485"/>
              <a:gd name="T8" fmla="*/ 100858 w 102234"/>
              <a:gd name="T9" fmla="*/ 0 h 15944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234" h="1594485">
                <a:moveTo>
                  <a:pt x="102120" y="0"/>
                </a:moveTo>
                <a:lnTo>
                  <a:pt x="0" y="0"/>
                </a:lnTo>
                <a:lnTo>
                  <a:pt x="0" y="1594104"/>
                </a:lnTo>
                <a:lnTo>
                  <a:pt x="102120" y="1594104"/>
                </a:lnTo>
                <a:lnTo>
                  <a:pt x="102120"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5740" name="object 206"/>
          <p:cNvSpPr>
            <a:spLocks/>
          </p:cNvSpPr>
          <p:nvPr/>
        </p:nvSpPr>
        <p:spPr bwMode="auto">
          <a:xfrm>
            <a:off x="8027988" y="3475038"/>
            <a:ext cx="103187" cy="1530350"/>
          </a:xfrm>
          <a:custGeom>
            <a:avLst/>
            <a:gdLst>
              <a:gd name="T0" fmla="*/ 104020 w 102234"/>
              <a:gd name="T1" fmla="*/ 0 h 1530350"/>
              <a:gd name="T2" fmla="*/ 0 w 102234"/>
              <a:gd name="T3" fmla="*/ 0 h 1530350"/>
              <a:gd name="T4" fmla="*/ 0 w 102234"/>
              <a:gd name="T5" fmla="*/ 1530095 h 1530350"/>
              <a:gd name="T6" fmla="*/ 104020 w 102234"/>
              <a:gd name="T7" fmla="*/ 1530095 h 1530350"/>
              <a:gd name="T8" fmla="*/ 104020 w 102234"/>
              <a:gd name="T9" fmla="*/ 0 h 15303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234" h="1530350">
                <a:moveTo>
                  <a:pt x="102107" y="0"/>
                </a:moveTo>
                <a:lnTo>
                  <a:pt x="0" y="0"/>
                </a:lnTo>
                <a:lnTo>
                  <a:pt x="0" y="1530095"/>
                </a:lnTo>
                <a:lnTo>
                  <a:pt x="102107" y="1530095"/>
                </a:lnTo>
                <a:lnTo>
                  <a:pt x="102107"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5741" name="object 207"/>
          <p:cNvSpPr>
            <a:spLocks/>
          </p:cNvSpPr>
          <p:nvPr/>
        </p:nvSpPr>
        <p:spPr bwMode="auto">
          <a:xfrm>
            <a:off x="7821613" y="3514725"/>
            <a:ext cx="101600" cy="1490663"/>
          </a:xfrm>
          <a:custGeom>
            <a:avLst/>
            <a:gdLst>
              <a:gd name="T0" fmla="*/ 100845 w 102234"/>
              <a:gd name="T1" fmla="*/ 0 h 1490979"/>
              <a:gd name="T2" fmla="*/ 0 w 102234"/>
              <a:gd name="T3" fmla="*/ 0 h 1490979"/>
              <a:gd name="T4" fmla="*/ 0 w 102234"/>
              <a:gd name="T5" fmla="*/ 1489839 h 1490979"/>
              <a:gd name="T6" fmla="*/ 100845 w 102234"/>
              <a:gd name="T7" fmla="*/ 1489839 h 1490979"/>
              <a:gd name="T8" fmla="*/ 100845 w 102234"/>
              <a:gd name="T9" fmla="*/ 0 h 14909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234" h="1490979">
                <a:moveTo>
                  <a:pt x="102107" y="0"/>
                </a:moveTo>
                <a:lnTo>
                  <a:pt x="0" y="0"/>
                </a:lnTo>
                <a:lnTo>
                  <a:pt x="0" y="1490471"/>
                </a:lnTo>
                <a:lnTo>
                  <a:pt x="102107" y="1490471"/>
                </a:lnTo>
                <a:lnTo>
                  <a:pt x="102107"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5742" name="object 208"/>
          <p:cNvSpPr>
            <a:spLocks/>
          </p:cNvSpPr>
          <p:nvPr/>
        </p:nvSpPr>
        <p:spPr bwMode="auto">
          <a:xfrm>
            <a:off x="7613650" y="3614738"/>
            <a:ext cx="103188" cy="1390650"/>
          </a:xfrm>
          <a:custGeom>
            <a:avLst/>
            <a:gdLst>
              <a:gd name="T0" fmla="*/ 104035 w 102234"/>
              <a:gd name="T1" fmla="*/ 0 h 1390014"/>
              <a:gd name="T2" fmla="*/ 0 w 102234"/>
              <a:gd name="T3" fmla="*/ 0 h 1390014"/>
              <a:gd name="T4" fmla="*/ 0 w 102234"/>
              <a:gd name="T5" fmla="*/ 1391160 h 1390014"/>
              <a:gd name="T6" fmla="*/ 104035 w 102234"/>
              <a:gd name="T7" fmla="*/ 1391160 h 1390014"/>
              <a:gd name="T8" fmla="*/ 104035 w 102234"/>
              <a:gd name="T9" fmla="*/ 0 h 13900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234" h="1390014">
                <a:moveTo>
                  <a:pt x="102120" y="0"/>
                </a:moveTo>
                <a:lnTo>
                  <a:pt x="0" y="0"/>
                </a:lnTo>
                <a:lnTo>
                  <a:pt x="0" y="1389888"/>
                </a:lnTo>
                <a:lnTo>
                  <a:pt x="102120" y="1389888"/>
                </a:lnTo>
                <a:lnTo>
                  <a:pt x="102120"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5743" name="object 209"/>
          <p:cNvSpPr>
            <a:spLocks/>
          </p:cNvSpPr>
          <p:nvPr/>
        </p:nvSpPr>
        <p:spPr bwMode="auto">
          <a:xfrm>
            <a:off x="7407275" y="3636963"/>
            <a:ext cx="101600" cy="1368425"/>
          </a:xfrm>
          <a:custGeom>
            <a:avLst/>
            <a:gdLst>
              <a:gd name="T0" fmla="*/ 100845 w 102234"/>
              <a:gd name="T1" fmla="*/ 0 h 1369060"/>
              <a:gd name="T2" fmla="*/ 0 w 102234"/>
              <a:gd name="T3" fmla="*/ 0 h 1369060"/>
              <a:gd name="T4" fmla="*/ 0 w 102234"/>
              <a:gd name="T5" fmla="*/ 1367295 h 1369060"/>
              <a:gd name="T6" fmla="*/ 100845 w 102234"/>
              <a:gd name="T7" fmla="*/ 1367295 h 1369060"/>
              <a:gd name="T8" fmla="*/ 100845 w 102234"/>
              <a:gd name="T9" fmla="*/ 0 h 13690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234" h="1369060">
                <a:moveTo>
                  <a:pt x="102107" y="0"/>
                </a:moveTo>
                <a:lnTo>
                  <a:pt x="0" y="0"/>
                </a:lnTo>
                <a:lnTo>
                  <a:pt x="0" y="1368564"/>
                </a:lnTo>
                <a:lnTo>
                  <a:pt x="102107" y="1368564"/>
                </a:lnTo>
                <a:lnTo>
                  <a:pt x="102107"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5744" name="object 210"/>
          <p:cNvSpPr>
            <a:spLocks/>
          </p:cNvSpPr>
          <p:nvPr/>
        </p:nvSpPr>
        <p:spPr bwMode="auto">
          <a:xfrm>
            <a:off x="7199313" y="3641725"/>
            <a:ext cx="101600" cy="1363663"/>
          </a:xfrm>
          <a:custGeom>
            <a:avLst/>
            <a:gdLst>
              <a:gd name="T0" fmla="*/ 100845 w 102234"/>
              <a:gd name="T1" fmla="*/ 0 h 1362710"/>
              <a:gd name="T2" fmla="*/ 0 w 102234"/>
              <a:gd name="T3" fmla="*/ 0 h 1362710"/>
              <a:gd name="T4" fmla="*/ 0 w 102234"/>
              <a:gd name="T5" fmla="*/ 1364362 h 1362710"/>
              <a:gd name="T6" fmla="*/ 100845 w 102234"/>
              <a:gd name="T7" fmla="*/ 1364362 h 1362710"/>
              <a:gd name="T8" fmla="*/ 100845 w 102234"/>
              <a:gd name="T9" fmla="*/ 0 h 13627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234" h="1362710">
                <a:moveTo>
                  <a:pt x="102107" y="0"/>
                </a:moveTo>
                <a:lnTo>
                  <a:pt x="0" y="0"/>
                </a:lnTo>
                <a:lnTo>
                  <a:pt x="0" y="1362456"/>
                </a:lnTo>
                <a:lnTo>
                  <a:pt x="102107" y="1362456"/>
                </a:lnTo>
                <a:lnTo>
                  <a:pt x="102107"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5745" name="object 211"/>
          <p:cNvSpPr>
            <a:spLocks/>
          </p:cNvSpPr>
          <p:nvPr/>
        </p:nvSpPr>
        <p:spPr bwMode="auto">
          <a:xfrm>
            <a:off x="6991350" y="3671888"/>
            <a:ext cx="101600" cy="1333500"/>
          </a:xfrm>
          <a:custGeom>
            <a:avLst/>
            <a:gdLst>
              <a:gd name="T0" fmla="*/ 101853 w 100965"/>
              <a:gd name="T1" fmla="*/ 0 h 1333500"/>
              <a:gd name="T2" fmla="*/ 0 w 100965"/>
              <a:gd name="T3" fmla="*/ 0 h 1333500"/>
              <a:gd name="T4" fmla="*/ 0 w 100965"/>
              <a:gd name="T5" fmla="*/ 1333499 h 1333500"/>
              <a:gd name="T6" fmla="*/ 101853 w 100965"/>
              <a:gd name="T7" fmla="*/ 1333499 h 1333500"/>
              <a:gd name="T8" fmla="*/ 101853 w 100965"/>
              <a:gd name="T9" fmla="*/ 0 h 13335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965" h="1333500">
                <a:moveTo>
                  <a:pt x="100583" y="0"/>
                </a:moveTo>
                <a:lnTo>
                  <a:pt x="0" y="0"/>
                </a:lnTo>
                <a:lnTo>
                  <a:pt x="0" y="1333499"/>
                </a:lnTo>
                <a:lnTo>
                  <a:pt x="100583" y="1333499"/>
                </a:lnTo>
                <a:lnTo>
                  <a:pt x="100583"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5746" name="object 212"/>
          <p:cNvSpPr>
            <a:spLocks/>
          </p:cNvSpPr>
          <p:nvPr/>
        </p:nvSpPr>
        <p:spPr bwMode="auto">
          <a:xfrm>
            <a:off x="6784975" y="3678238"/>
            <a:ext cx="101600" cy="1327150"/>
          </a:xfrm>
          <a:custGeom>
            <a:avLst/>
            <a:gdLst>
              <a:gd name="T0" fmla="*/ 101853 w 100965"/>
              <a:gd name="T1" fmla="*/ 0 h 1325879"/>
              <a:gd name="T2" fmla="*/ 0 w 100965"/>
              <a:gd name="T3" fmla="*/ 0 h 1325879"/>
              <a:gd name="T4" fmla="*/ 0 w 100965"/>
              <a:gd name="T5" fmla="*/ 1328423 h 1325879"/>
              <a:gd name="T6" fmla="*/ 101853 w 100965"/>
              <a:gd name="T7" fmla="*/ 1328423 h 1325879"/>
              <a:gd name="T8" fmla="*/ 101853 w 100965"/>
              <a:gd name="T9" fmla="*/ 0 h 13258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965" h="1325879">
                <a:moveTo>
                  <a:pt x="100583" y="0"/>
                </a:moveTo>
                <a:lnTo>
                  <a:pt x="0" y="0"/>
                </a:lnTo>
                <a:lnTo>
                  <a:pt x="0" y="1325880"/>
                </a:lnTo>
                <a:lnTo>
                  <a:pt x="100583" y="1325880"/>
                </a:lnTo>
                <a:lnTo>
                  <a:pt x="100583"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5747" name="object 213"/>
          <p:cNvSpPr>
            <a:spLocks/>
          </p:cNvSpPr>
          <p:nvPr/>
        </p:nvSpPr>
        <p:spPr bwMode="auto">
          <a:xfrm>
            <a:off x="6370638" y="3833813"/>
            <a:ext cx="100012" cy="1171575"/>
          </a:xfrm>
          <a:custGeom>
            <a:avLst/>
            <a:gdLst>
              <a:gd name="T0" fmla="*/ 98697 w 100964"/>
              <a:gd name="T1" fmla="*/ 0 h 1170939"/>
              <a:gd name="T2" fmla="*/ 0 w 100964"/>
              <a:gd name="T3" fmla="*/ 0 h 1170939"/>
              <a:gd name="T4" fmla="*/ 0 w 100964"/>
              <a:gd name="T5" fmla="*/ 1171704 h 1170939"/>
              <a:gd name="T6" fmla="*/ 98697 w 100964"/>
              <a:gd name="T7" fmla="*/ 1171704 h 1170939"/>
              <a:gd name="T8" fmla="*/ 98697 w 100964"/>
              <a:gd name="T9" fmla="*/ 0 h 11709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964" h="1170939">
                <a:moveTo>
                  <a:pt x="100584" y="0"/>
                </a:moveTo>
                <a:lnTo>
                  <a:pt x="0" y="0"/>
                </a:lnTo>
                <a:lnTo>
                  <a:pt x="0" y="1170432"/>
                </a:lnTo>
                <a:lnTo>
                  <a:pt x="100584" y="1170432"/>
                </a:lnTo>
                <a:lnTo>
                  <a:pt x="100584"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5748" name="object 214"/>
          <p:cNvSpPr>
            <a:spLocks/>
          </p:cNvSpPr>
          <p:nvPr/>
        </p:nvSpPr>
        <p:spPr bwMode="auto">
          <a:xfrm>
            <a:off x="6162675" y="3838575"/>
            <a:ext cx="101600" cy="1166813"/>
          </a:xfrm>
          <a:custGeom>
            <a:avLst/>
            <a:gdLst>
              <a:gd name="T0" fmla="*/ 101856 w 100964"/>
              <a:gd name="T1" fmla="*/ 0 h 1165860"/>
              <a:gd name="T2" fmla="*/ 0 w 100964"/>
              <a:gd name="T3" fmla="*/ 0 h 1165860"/>
              <a:gd name="T4" fmla="*/ 0 w 100964"/>
              <a:gd name="T5" fmla="*/ 1167766 h 1165860"/>
              <a:gd name="T6" fmla="*/ 101856 w 100964"/>
              <a:gd name="T7" fmla="*/ 1167766 h 1165860"/>
              <a:gd name="T8" fmla="*/ 101856 w 100964"/>
              <a:gd name="T9" fmla="*/ 0 h 1165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964" h="1165860">
                <a:moveTo>
                  <a:pt x="100584" y="0"/>
                </a:moveTo>
                <a:lnTo>
                  <a:pt x="0" y="0"/>
                </a:lnTo>
                <a:lnTo>
                  <a:pt x="0" y="1165859"/>
                </a:lnTo>
                <a:lnTo>
                  <a:pt x="100584" y="1165859"/>
                </a:lnTo>
                <a:lnTo>
                  <a:pt x="100584"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5749" name="object 215"/>
          <p:cNvSpPr>
            <a:spLocks/>
          </p:cNvSpPr>
          <p:nvPr/>
        </p:nvSpPr>
        <p:spPr bwMode="auto">
          <a:xfrm>
            <a:off x="5956300" y="3854450"/>
            <a:ext cx="100013" cy="1150938"/>
          </a:xfrm>
          <a:custGeom>
            <a:avLst/>
            <a:gdLst>
              <a:gd name="T0" fmla="*/ 98698 w 100964"/>
              <a:gd name="T1" fmla="*/ 0 h 1150620"/>
              <a:gd name="T2" fmla="*/ 0 w 100964"/>
              <a:gd name="T3" fmla="*/ 0 h 1150620"/>
              <a:gd name="T4" fmla="*/ 0 w 100964"/>
              <a:gd name="T5" fmla="*/ 1151256 h 1150620"/>
              <a:gd name="T6" fmla="*/ 98698 w 100964"/>
              <a:gd name="T7" fmla="*/ 1151256 h 1150620"/>
              <a:gd name="T8" fmla="*/ 98698 w 100964"/>
              <a:gd name="T9" fmla="*/ 0 h 11506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964" h="1150620">
                <a:moveTo>
                  <a:pt x="100584" y="0"/>
                </a:moveTo>
                <a:lnTo>
                  <a:pt x="0" y="0"/>
                </a:lnTo>
                <a:lnTo>
                  <a:pt x="0" y="1150620"/>
                </a:lnTo>
                <a:lnTo>
                  <a:pt x="100584" y="1150620"/>
                </a:lnTo>
                <a:lnTo>
                  <a:pt x="100584"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5750" name="object 216"/>
          <p:cNvSpPr>
            <a:spLocks/>
          </p:cNvSpPr>
          <p:nvPr/>
        </p:nvSpPr>
        <p:spPr bwMode="auto">
          <a:xfrm>
            <a:off x="5746750" y="3875088"/>
            <a:ext cx="103188" cy="1130300"/>
          </a:xfrm>
          <a:custGeom>
            <a:avLst/>
            <a:gdLst>
              <a:gd name="T0" fmla="*/ 104021 w 102235"/>
              <a:gd name="T1" fmla="*/ 0 h 1129664"/>
              <a:gd name="T2" fmla="*/ 0 w 102235"/>
              <a:gd name="T3" fmla="*/ 0 h 1129664"/>
              <a:gd name="T4" fmla="*/ 0 w 102235"/>
              <a:gd name="T5" fmla="*/ 1130555 h 1129664"/>
              <a:gd name="T6" fmla="*/ 104021 w 102235"/>
              <a:gd name="T7" fmla="*/ 1130555 h 1129664"/>
              <a:gd name="T8" fmla="*/ 104021 w 102235"/>
              <a:gd name="T9" fmla="*/ 0 h 11296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235" h="1129664">
                <a:moveTo>
                  <a:pt x="102108" y="0"/>
                </a:moveTo>
                <a:lnTo>
                  <a:pt x="0" y="0"/>
                </a:lnTo>
                <a:lnTo>
                  <a:pt x="0" y="1129283"/>
                </a:lnTo>
                <a:lnTo>
                  <a:pt x="102108" y="1129283"/>
                </a:lnTo>
                <a:lnTo>
                  <a:pt x="102108"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5751" name="object 217"/>
          <p:cNvSpPr>
            <a:spLocks/>
          </p:cNvSpPr>
          <p:nvPr/>
        </p:nvSpPr>
        <p:spPr bwMode="auto">
          <a:xfrm>
            <a:off x="5540375" y="3876675"/>
            <a:ext cx="101600" cy="1128713"/>
          </a:xfrm>
          <a:custGeom>
            <a:avLst/>
            <a:gdLst>
              <a:gd name="T0" fmla="*/ 100844 w 102235"/>
              <a:gd name="T1" fmla="*/ 0 h 1127760"/>
              <a:gd name="T2" fmla="*/ 0 w 102235"/>
              <a:gd name="T3" fmla="*/ 0 h 1127760"/>
              <a:gd name="T4" fmla="*/ 0 w 102235"/>
              <a:gd name="T5" fmla="*/ 1129666 h 1127760"/>
              <a:gd name="T6" fmla="*/ 100844 w 102235"/>
              <a:gd name="T7" fmla="*/ 1129666 h 1127760"/>
              <a:gd name="T8" fmla="*/ 100844 w 102235"/>
              <a:gd name="T9" fmla="*/ 0 h 11277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235" h="1127760">
                <a:moveTo>
                  <a:pt x="102108" y="0"/>
                </a:moveTo>
                <a:lnTo>
                  <a:pt x="0" y="0"/>
                </a:lnTo>
                <a:lnTo>
                  <a:pt x="0" y="1127759"/>
                </a:lnTo>
                <a:lnTo>
                  <a:pt x="102108" y="1127759"/>
                </a:lnTo>
                <a:lnTo>
                  <a:pt x="102108"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5752" name="object 218"/>
          <p:cNvSpPr>
            <a:spLocks/>
          </p:cNvSpPr>
          <p:nvPr/>
        </p:nvSpPr>
        <p:spPr bwMode="auto">
          <a:xfrm>
            <a:off x="5332413" y="3922713"/>
            <a:ext cx="101600" cy="1082675"/>
          </a:xfrm>
          <a:custGeom>
            <a:avLst/>
            <a:gdLst>
              <a:gd name="T0" fmla="*/ 100856 w 102235"/>
              <a:gd name="T1" fmla="*/ 0 h 1082039"/>
              <a:gd name="T2" fmla="*/ 0 w 102235"/>
              <a:gd name="T3" fmla="*/ 0 h 1082039"/>
              <a:gd name="T4" fmla="*/ 0 w 102235"/>
              <a:gd name="T5" fmla="*/ 1083312 h 1082039"/>
              <a:gd name="T6" fmla="*/ 100856 w 102235"/>
              <a:gd name="T7" fmla="*/ 1083312 h 1082039"/>
              <a:gd name="T8" fmla="*/ 100856 w 102235"/>
              <a:gd name="T9" fmla="*/ 0 h 10820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235" h="1082039">
                <a:moveTo>
                  <a:pt x="102120" y="0"/>
                </a:moveTo>
                <a:lnTo>
                  <a:pt x="0" y="0"/>
                </a:lnTo>
                <a:lnTo>
                  <a:pt x="0" y="1082040"/>
                </a:lnTo>
                <a:lnTo>
                  <a:pt x="102120" y="1082040"/>
                </a:lnTo>
                <a:lnTo>
                  <a:pt x="102120"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5753" name="object 219"/>
          <p:cNvSpPr>
            <a:spLocks/>
          </p:cNvSpPr>
          <p:nvPr/>
        </p:nvSpPr>
        <p:spPr bwMode="auto">
          <a:xfrm>
            <a:off x="5124450" y="3956050"/>
            <a:ext cx="103188" cy="1049338"/>
          </a:xfrm>
          <a:custGeom>
            <a:avLst/>
            <a:gdLst>
              <a:gd name="T0" fmla="*/ 104021 w 102235"/>
              <a:gd name="T1" fmla="*/ 0 h 1049020"/>
              <a:gd name="T2" fmla="*/ 0 w 102235"/>
              <a:gd name="T3" fmla="*/ 0 h 1049020"/>
              <a:gd name="T4" fmla="*/ 0 w 102235"/>
              <a:gd name="T5" fmla="*/ 1049160 h 1049020"/>
              <a:gd name="T6" fmla="*/ 104021 w 102235"/>
              <a:gd name="T7" fmla="*/ 1049160 h 1049020"/>
              <a:gd name="T8" fmla="*/ 104021 w 102235"/>
              <a:gd name="T9" fmla="*/ 0 h 10490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235" h="1049020">
                <a:moveTo>
                  <a:pt x="102108" y="0"/>
                </a:moveTo>
                <a:lnTo>
                  <a:pt x="0" y="0"/>
                </a:lnTo>
                <a:lnTo>
                  <a:pt x="0" y="1048524"/>
                </a:lnTo>
                <a:lnTo>
                  <a:pt x="102108" y="1048524"/>
                </a:lnTo>
                <a:lnTo>
                  <a:pt x="102108"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5754" name="object 220"/>
          <p:cNvSpPr>
            <a:spLocks/>
          </p:cNvSpPr>
          <p:nvPr/>
        </p:nvSpPr>
        <p:spPr bwMode="auto">
          <a:xfrm>
            <a:off x="4918075" y="3983038"/>
            <a:ext cx="101600" cy="1022350"/>
          </a:xfrm>
          <a:custGeom>
            <a:avLst/>
            <a:gdLst>
              <a:gd name="T0" fmla="*/ 100844 w 102235"/>
              <a:gd name="T1" fmla="*/ 0 h 1021714"/>
              <a:gd name="T2" fmla="*/ 0 w 102235"/>
              <a:gd name="T3" fmla="*/ 0 h 1021714"/>
              <a:gd name="T4" fmla="*/ 0 w 102235"/>
              <a:gd name="T5" fmla="*/ 1022364 h 1021714"/>
              <a:gd name="T6" fmla="*/ 100844 w 102235"/>
              <a:gd name="T7" fmla="*/ 1022364 h 1021714"/>
              <a:gd name="T8" fmla="*/ 100844 w 102235"/>
              <a:gd name="T9" fmla="*/ 0 h 10217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235" h="1021714">
                <a:moveTo>
                  <a:pt x="102108" y="0"/>
                </a:moveTo>
                <a:lnTo>
                  <a:pt x="0" y="0"/>
                </a:lnTo>
                <a:lnTo>
                  <a:pt x="0" y="1021092"/>
                </a:lnTo>
                <a:lnTo>
                  <a:pt x="102108" y="1021092"/>
                </a:lnTo>
                <a:lnTo>
                  <a:pt x="102108"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5755" name="object 221"/>
          <p:cNvSpPr>
            <a:spLocks/>
          </p:cNvSpPr>
          <p:nvPr/>
        </p:nvSpPr>
        <p:spPr bwMode="auto">
          <a:xfrm>
            <a:off x="4865688" y="2120900"/>
            <a:ext cx="0" cy="2884488"/>
          </a:xfrm>
          <a:custGeom>
            <a:avLst/>
            <a:gdLst>
              <a:gd name="T0" fmla="*/ 2885314 h 2883535"/>
              <a:gd name="T1" fmla="*/ 0 h 2883535"/>
              <a:gd name="T2" fmla="*/ 0 60000 65536"/>
              <a:gd name="T3" fmla="*/ 0 60000 65536"/>
            </a:gdLst>
            <a:ahLst/>
            <a:cxnLst>
              <a:cxn ang="T2">
                <a:pos x="0" y="T0"/>
              </a:cxn>
              <a:cxn ang="T3">
                <a:pos x="0" y="T1"/>
              </a:cxn>
            </a:cxnLst>
            <a:rect l="0" t="0" r="r" b="b"/>
            <a:pathLst>
              <a:path h="2883535">
                <a:moveTo>
                  <a:pt x="0" y="2883408"/>
                </a:moveTo>
                <a:lnTo>
                  <a:pt x="0"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56" name="object 222"/>
          <p:cNvSpPr>
            <a:spLocks/>
          </p:cNvSpPr>
          <p:nvPr/>
        </p:nvSpPr>
        <p:spPr bwMode="auto">
          <a:xfrm>
            <a:off x="4830763" y="5005388"/>
            <a:ext cx="36512" cy="0"/>
          </a:xfrm>
          <a:custGeom>
            <a:avLst/>
            <a:gdLst>
              <a:gd name="T0" fmla="*/ 0 w 35560"/>
              <a:gd name="T1" fmla="*/ 36954 w 35560"/>
              <a:gd name="T2" fmla="*/ 0 60000 65536"/>
              <a:gd name="T3" fmla="*/ 0 60000 65536"/>
            </a:gdLst>
            <a:ahLst/>
            <a:cxnLst>
              <a:cxn ang="T2">
                <a:pos x="T0" y="0"/>
              </a:cxn>
              <a:cxn ang="T3">
                <a:pos x="T1" y="0"/>
              </a:cxn>
            </a:cxnLst>
            <a:rect l="0" t="0" r="r" b="b"/>
            <a:pathLst>
              <a:path w="35560">
                <a:moveTo>
                  <a:pt x="0" y="0"/>
                </a:moveTo>
                <a:lnTo>
                  <a:pt x="35052"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57" name="object 223"/>
          <p:cNvSpPr>
            <a:spLocks/>
          </p:cNvSpPr>
          <p:nvPr/>
        </p:nvSpPr>
        <p:spPr bwMode="auto">
          <a:xfrm>
            <a:off x="4830763" y="4524375"/>
            <a:ext cx="36512" cy="0"/>
          </a:xfrm>
          <a:custGeom>
            <a:avLst/>
            <a:gdLst>
              <a:gd name="T0" fmla="*/ 0 w 35560"/>
              <a:gd name="T1" fmla="*/ 36954 w 35560"/>
              <a:gd name="T2" fmla="*/ 0 60000 65536"/>
              <a:gd name="T3" fmla="*/ 0 60000 65536"/>
            </a:gdLst>
            <a:ahLst/>
            <a:cxnLst>
              <a:cxn ang="T2">
                <a:pos x="T0" y="0"/>
              </a:cxn>
              <a:cxn ang="T3">
                <a:pos x="T1" y="0"/>
              </a:cxn>
            </a:cxnLst>
            <a:rect l="0" t="0" r="r" b="b"/>
            <a:pathLst>
              <a:path w="35560">
                <a:moveTo>
                  <a:pt x="0" y="0"/>
                </a:moveTo>
                <a:lnTo>
                  <a:pt x="35052"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58" name="object 224"/>
          <p:cNvSpPr>
            <a:spLocks/>
          </p:cNvSpPr>
          <p:nvPr/>
        </p:nvSpPr>
        <p:spPr bwMode="auto">
          <a:xfrm>
            <a:off x="4830763" y="4043363"/>
            <a:ext cx="36512" cy="0"/>
          </a:xfrm>
          <a:custGeom>
            <a:avLst/>
            <a:gdLst>
              <a:gd name="T0" fmla="*/ 0 w 35560"/>
              <a:gd name="T1" fmla="*/ 36954 w 35560"/>
              <a:gd name="T2" fmla="*/ 0 60000 65536"/>
              <a:gd name="T3" fmla="*/ 0 60000 65536"/>
            </a:gdLst>
            <a:ahLst/>
            <a:cxnLst>
              <a:cxn ang="T2">
                <a:pos x="T0" y="0"/>
              </a:cxn>
              <a:cxn ang="T3">
                <a:pos x="T1" y="0"/>
              </a:cxn>
            </a:cxnLst>
            <a:rect l="0" t="0" r="r" b="b"/>
            <a:pathLst>
              <a:path w="35560">
                <a:moveTo>
                  <a:pt x="0" y="0"/>
                </a:moveTo>
                <a:lnTo>
                  <a:pt x="35052"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59" name="object 225"/>
          <p:cNvSpPr>
            <a:spLocks/>
          </p:cNvSpPr>
          <p:nvPr/>
        </p:nvSpPr>
        <p:spPr bwMode="auto">
          <a:xfrm>
            <a:off x="4830763" y="3562350"/>
            <a:ext cx="36512" cy="0"/>
          </a:xfrm>
          <a:custGeom>
            <a:avLst/>
            <a:gdLst>
              <a:gd name="T0" fmla="*/ 0 w 35560"/>
              <a:gd name="T1" fmla="*/ 36954 w 35560"/>
              <a:gd name="T2" fmla="*/ 0 60000 65536"/>
              <a:gd name="T3" fmla="*/ 0 60000 65536"/>
            </a:gdLst>
            <a:ahLst/>
            <a:cxnLst>
              <a:cxn ang="T2">
                <a:pos x="T0" y="0"/>
              </a:cxn>
              <a:cxn ang="T3">
                <a:pos x="T1" y="0"/>
              </a:cxn>
            </a:cxnLst>
            <a:rect l="0" t="0" r="r" b="b"/>
            <a:pathLst>
              <a:path w="35560">
                <a:moveTo>
                  <a:pt x="0" y="0"/>
                </a:moveTo>
                <a:lnTo>
                  <a:pt x="35052"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60" name="object 226"/>
          <p:cNvSpPr>
            <a:spLocks/>
          </p:cNvSpPr>
          <p:nvPr/>
        </p:nvSpPr>
        <p:spPr bwMode="auto">
          <a:xfrm>
            <a:off x="4830763" y="3081338"/>
            <a:ext cx="36512" cy="0"/>
          </a:xfrm>
          <a:custGeom>
            <a:avLst/>
            <a:gdLst>
              <a:gd name="T0" fmla="*/ 0 w 35560"/>
              <a:gd name="T1" fmla="*/ 36954 w 35560"/>
              <a:gd name="T2" fmla="*/ 0 60000 65536"/>
              <a:gd name="T3" fmla="*/ 0 60000 65536"/>
            </a:gdLst>
            <a:ahLst/>
            <a:cxnLst>
              <a:cxn ang="T2">
                <a:pos x="T0" y="0"/>
              </a:cxn>
              <a:cxn ang="T3">
                <a:pos x="T1" y="0"/>
              </a:cxn>
            </a:cxnLst>
            <a:rect l="0" t="0" r="r" b="b"/>
            <a:pathLst>
              <a:path w="35560">
                <a:moveTo>
                  <a:pt x="0" y="0"/>
                </a:moveTo>
                <a:lnTo>
                  <a:pt x="35052"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61" name="object 227"/>
          <p:cNvSpPr>
            <a:spLocks/>
          </p:cNvSpPr>
          <p:nvPr/>
        </p:nvSpPr>
        <p:spPr bwMode="auto">
          <a:xfrm>
            <a:off x="4830763" y="2601913"/>
            <a:ext cx="36512" cy="0"/>
          </a:xfrm>
          <a:custGeom>
            <a:avLst/>
            <a:gdLst>
              <a:gd name="T0" fmla="*/ 0 w 35560"/>
              <a:gd name="T1" fmla="*/ 36954 w 35560"/>
              <a:gd name="T2" fmla="*/ 0 60000 65536"/>
              <a:gd name="T3" fmla="*/ 0 60000 65536"/>
            </a:gdLst>
            <a:ahLst/>
            <a:cxnLst>
              <a:cxn ang="T2">
                <a:pos x="T0" y="0"/>
              </a:cxn>
              <a:cxn ang="T3">
                <a:pos x="T1" y="0"/>
              </a:cxn>
            </a:cxnLst>
            <a:rect l="0" t="0" r="r" b="b"/>
            <a:pathLst>
              <a:path w="35560">
                <a:moveTo>
                  <a:pt x="0" y="0"/>
                </a:moveTo>
                <a:lnTo>
                  <a:pt x="35052"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62" name="object 228"/>
          <p:cNvSpPr>
            <a:spLocks/>
          </p:cNvSpPr>
          <p:nvPr/>
        </p:nvSpPr>
        <p:spPr bwMode="auto">
          <a:xfrm>
            <a:off x="4830763" y="2120900"/>
            <a:ext cx="36512" cy="0"/>
          </a:xfrm>
          <a:custGeom>
            <a:avLst/>
            <a:gdLst>
              <a:gd name="T0" fmla="*/ 0 w 35560"/>
              <a:gd name="T1" fmla="*/ 36954 w 35560"/>
              <a:gd name="T2" fmla="*/ 0 60000 65536"/>
              <a:gd name="T3" fmla="*/ 0 60000 65536"/>
            </a:gdLst>
            <a:ahLst/>
            <a:cxnLst>
              <a:cxn ang="T2">
                <a:pos x="T0" y="0"/>
              </a:cxn>
              <a:cxn ang="T3">
                <a:pos x="T1" y="0"/>
              </a:cxn>
            </a:cxnLst>
            <a:rect l="0" t="0" r="r" b="b"/>
            <a:pathLst>
              <a:path w="35560">
                <a:moveTo>
                  <a:pt x="0" y="0"/>
                </a:moveTo>
                <a:lnTo>
                  <a:pt x="35052"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63" name="object 229"/>
          <p:cNvSpPr>
            <a:spLocks/>
          </p:cNvSpPr>
          <p:nvPr/>
        </p:nvSpPr>
        <p:spPr bwMode="auto">
          <a:xfrm>
            <a:off x="4865688" y="5005388"/>
            <a:ext cx="4148137" cy="0"/>
          </a:xfrm>
          <a:custGeom>
            <a:avLst/>
            <a:gdLst>
              <a:gd name="T0" fmla="*/ 0 w 4147184"/>
              <a:gd name="T1" fmla="*/ 4148710 w 4147184"/>
              <a:gd name="T2" fmla="*/ 0 60000 65536"/>
              <a:gd name="T3" fmla="*/ 0 60000 65536"/>
            </a:gdLst>
            <a:ahLst/>
            <a:cxnLst>
              <a:cxn ang="T2">
                <a:pos x="T0" y="0"/>
              </a:cxn>
              <a:cxn ang="T3">
                <a:pos x="T1" y="0"/>
              </a:cxn>
            </a:cxnLst>
            <a:rect l="0" t="0" r="r" b="b"/>
            <a:pathLst>
              <a:path w="4147184">
                <a:moveTo>
                  <a:pt x="0" y="0"/>
                </a:moveTo>
                <a:lnTo>
                  <a:pt x="4146804"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64" name="object 230"/>
          <p:cNvSpPr>
            <a:spLocks/>
          </p:cNvSpPr>
          <p:nvPr/>
        </p:nvSpPr>
        <p:spPr bwMode="auto">
          <a:xfrm>
            <a:off x="4865688" y="5005388"/>
            <a:ext cx="0" cy="30162"/>
          </a:xfrm>
          <a:custGeom>
            <a:avLst/>
            <a:gdLst>
              <a:gd name="T0" fmla="*/ 0 h 30479"/>
              <a:gd name="T1" fmla="*/ 29848 h 30479"/>
              <a:gd name="T2" fmla="*/ 0 60000 65536"/>
              <a:gd name="T3" fmla="*/ 0 60000 65536"/>
            </a:gdLst>
            <a:ahLst/>
            <a:cxnLst>
              <a:cxn ang="T2">
                <a:pos x="0" y="T0"/>
              </a:cxn>
              <a:cxn ang="T3">
                <a:pos x="0" y="T1"/>
              </a:cxn>
            </a:cxnLst>
            <a:rect l="0" t="0" r="r" b="b"/>
            <a:pathLst>
              <a:path h="30479">
                <a:moveTo>
                  <a:pt x="0" y="0"/>
                </a:moveTo>
                <a:lnTo>
                  <a:pt x="0" y="30479"/>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65" name="object 231"/>
          <p:cNvSpPr>
            <a:spLocks/>
          </p:cNvSpPr>
          <p:nvPr/>
        </p:nvSpPr>
        <p:spPr bwMode="auto">
          <a:xfrm>
            <a:off x="5073650" y="5005388"/>
            <a:ext cx="0" cy="30162"/>
          </a:xfrm>
          <a:custGeom>
            <a:avLst/>
            <a:gdLst>
              <a:gd name="T0" fmla="*/ 0 h 30479"/>
              <a:gd name="T1" fmla="*/ 29848 h 30479"/>
              <a:gd name="T2" fmla="*/ 0 60000 65536"/>
              <a:gd name="T3" fmla="*/ 0 60000 65536"/>
            </a:gdLst>
            <a:ahLst/>
            <a:cxnLst>
              <a:cxn ang="T2">
                <a:pos x="0" y="T0"/>
              </a:cxn>
              <a:cxn ang="T3">
                <a:pos x="0" y="T1"/>
              </a:cxn>
            </a:cxnLst>
            <a:rect l="0" t="0" r="r" b="b"/>
            <a:pathLst>
              <a:path h="30479">
                <a:moveTo>
                  <a:pt x="0" y="0"/>
                </a:moveTo>
                <a:lnTo>
                  <a:pt x="0" y="30479"/>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66" name="object 232"/>
          <p:cNvSpPr>
            <a:spLocks/>
          </p:cNvSpPr>
          <p:nvPr/>
        </p:nvSpPr>
        <p:spPr bwMode="auto">
          <a:xfrm>
            <a:off x="5280025" y="5005388"/>
            <a:ext cx="0" cy="30162"/>
          </a:xfrm>
          <a:custGeom>
            <a:avLst/>
            <a:gdLst>
              <a:gd name="T0" fmla="*/ 0 h 30479"/>
              <a:gd name="T1" fmla="*/ 29848 h 30479"/>
              <a:gd name="T2" fmla="*/ 0 60000 65536"/>
              <a:gd name="T3" fmla="*/ 0 60000 65536"/>
            </a:gdLst>
            <a:ahLst/>
            <a:cxnLst>
              <a:cxn ang="T2">
                <a:pos x="0" y="T0"/>
              </a:cxn>
              <a:cxn ang="T3">
                <a:pos x="0" y="T1"/>
              </a:cxn>
            </a:cxnLst>
            <a:rect l="0" t="0" r="r" b="b"/>
            <a:pathLst>
              <a:path h="30479">
                <a:moveTo>
                  <a:pt x="0" y="0"/>
                </a:moveTo>
                <a:lnTo>
                  <a:pt x="0" y="30479"/>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67" name="object 233"/>
          <p:cNvSpPr>
            <a:spLocks/>
          </p:cNvSpPr>
          <p:nvPr/>
        </p:nvSpPr>
        <p:spPr bwMode="auto">
          <a:xfrm>
            <a:off x="5487988" y="5005388"/>
            <a:ext cx="0" cy="30162"/>
          </a:xfrm>
          <a:custGeom>
            <a:avLst/>
            <a:gdLst>
              <a:gd name="T0" fmla="*/ 0 h 30479"/>
              <a:gd name="T1" fmla="*/ 29848 h 30479"/>
              <a:gd name="T2" fmla="*/ 0 60000 65536"/>
              <a:gd name="T3" fmla="*/ 0 60000 65536"/>
            </a:gdLst>
            <a:ahLst/>
            <a:cxnLst>
              <a:cxn ang="T2">
                <a:pos x="0" y="T0"/>
              </a:cxn>
              <a:cxn ang="T3">
                <a:pos x="0" y="T1"/>
              </a:cxn>
            </a:cxnLst>
            <a:rect l="0" t="0" r="r" b="b"/>
            <a:pathLst>
              <a:path h="30479">
                <a:moveTo>
                  <a:pt x="0" y="0"/>
                </a:moveTo>
                <a:lnTo>
                  <a:pt x="0" y="30479"/>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68" name="object 234"/>
          <p:cNvSpPr>
            <a:spLocks/>
          </p:cNvSpPr>
          <p:nvPr/>
        </p:nvSpPr>
        <p:spPr bwMode="auto">
          <a:xfrm>
            <a:off x="5695950" y="5005388"/>
            <a:ext cx="0" cy="30162"/>
          </a:xfrm>
          <a:custGeom>
            <a:avLst/>
            <a:gdLst>
              <a:gd name="T0" fmla="*/ 0 h 30479"/>
              <a:gd name="T1" fmla="*/ 29848 h 30479"/>
              <a:gd name="T2" fmla="*/ 0 60000 65536"/>
              <a:gd name="T3" fmla="*/ 0 60000 65536"/>
            </a:gdLst>
            <a:ahLst/>
            <a:cxnLst>
              <a:cxn ang="T2">
                <a:pos x="0" y="T0"/>
              </a:cxn>
              <a:cxn ang="T3">
                <a:pos x="0" y="T1"/>
              </a:cxn>
            </a:cxnLst>
            <a:rect l="0" t="0" r="r" b="b"/>
            <a:pathLst>
              <a:path h="30479">
                <a:moveTo>
                  <a:pt x="0" y="0"/>
                </a:moveTo>
                <a:lnTo>
                  <a:pt x="0" y="30479"/>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69" name="object 235"/>
          <p:cNvSpPr>
            <a:spLocks/>
          </p:cNvSpPr>
          <p:nvPr/>
        </p:nvSpPr>
        <p:spPr bwMode="auto">
          <a:xfrm>
            <a:off x="5902325" y="5005388"/>
            <a:ext cx="0" cy="30162"/>
          </a:xfrm>
          <a:custGeom>
            <a:avLst/>
            <a:gdLst>
              <a:gd name="T0" fmla="*/ 0 h 30479"/>
              <a:gd name="T1" fmla="*/ 29848 h 30479"/>
              <a:gd name="T2" fmla="*/ 0 60000 65536"/>
              <a:gd name="T3" fmla="*/ 0 60000 65536"/>
            </a:gdLst>
            <a:ahLst/>
            <a:cxnLst>
              <a:cxn ang="T2">
                <a:pos x="0" y="T0"/>
              </a:cxn>
              <a:cxn ang="T3">
                <a:pos x="0" y="T1"/>
              </a:cxn>
            </a:cxnLst>
            <a:rect l="0" t="0" r="r" b="b"/>
            <a:pathLst>
              <a:path h="30479">
                <a:moveTo>
                  <a:pt x="0" y="0"/>
                </a:moveTo>
                <a:lnTo>
                  <a:pt x="0" y="30479"/>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70" name="object 236"/>
          <p:cNvSpPr>
            <a:spLocks/>
          </p:cNvSpPr>
          <p:nvPr/>
        </p:nvSpPr>
        <p:spPr bwMode="auto">
          <a:xfrm>
            <a:off x="6110288" y="5005388"/>
            <a:ext cx="0" cy="30162"/>
          </a:xfrm>
          <a:custGeom>
            <a:avLst/>
            <a:gdLst>
              <a:gd name="T0" fmla="*/ 0 h 30479"/>
              <a:gd name="T1" fmla="*/ 29848 h 30479"/>
              <a:gd name="T2" fmla="*/ 0 60000 65536"/>
              <a:gd name="T3" fmla="*/ 0 60000 65536"/>
            </a:gdLst>
            <a:ahLst/>
            <a:cxnLst>
              <a:cxn ang="T2">
                <a:pos x="0" y="T0"/>
              </a:cxn>
              <a:cxn ang="T3">
                <a:pos x="0" y="T1"/>
              </a:cxn>
            </a:cxnLst>
            <a:rect l="0" t="0" r="r" b="b"/>
            <a:pathLst>
              <a:path h="30479">
                <a:moveTo>
                  <a:pt x="0" y="0"/>
                </a:moveTo>
                <a:lnTo>
                  <a:pt x="0" y="30479"/>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71" name="object 237"/>
          <p:cNvSpPr>
            <a:spLocks/>
          </p:cNvSpPr>
          <p:nvPr/>
        </p:nvSpPr>
        <p:spPr bwMode="auto">
          <a:xfrm>
            <a:off x="6316663" y="5005388"/>
            <a:ext cx="0" cy="30162"/>
          </a:xfrm>
          <a:custGeom>
            <a:avLst/>
            <a:gdLst>
              <a:gd name="T0" fmla="*/ 0 h 30479"/>
              <a:gd name="T1" fmla="*/ 29848 h 30479"/>
              <a:gd name="T2" fmla="*/ 0 60000 65536"/>
              <a:gd name="T3" fmla="*/ 0 60000 65536"/>
            </a:gdLst>
            <a:ahLst/>
            <a:cxnLst>
              <a:cxn ang="T2">
                <a:pos x="0" y="T0"/>
              </a:cxn>
              <a:cxn ang="T3">
                <a:pos x="0" y="T1"/>
              </a:cxn>
            </a:cxnLst>
            <a:rect l="0" t="0" r="r" b="b"/>
            <a:pathLst>
              <a:path h="30479">
                <a:moveTo>
                  <a:pt x="0" y="0"/>
                </a:moveTo>
                <a:lnTo>
                  <a:pt x="0" y="30479"/>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72" name="object 238"/>
          <p:cNvSpPr>
            <a:spLocks/>
          </p:cNvSpPr>
          <p:nvPr/>
        </p:nvSpPr>
        <p:spPr bwMode="auto">
          <a:xfrm>
            <a:off x="6524625" y="5005388"/>
            <a:ext cx="0" cy="30162"/>
          </a:xfrm>
          <a:custGeom>
            <a:avLst/>
            <a:gdLst>
              <a:gd name="T0" fmla="*/ 0 h 30479"/>
              <a:gd name="T1" fmla="*/ 29848 h 30479"/>
              <a:gd name="T2" fmla="*/ 0 60000 65536"/>
              <a:gd name="T3" fmla="*/ 0 60000 65536"/>
            </a:gdLst>
            <a:ahLst/>
            <a:cxnLst>
              <a:cxn ang="T2">
                <a:pos x="0" y="T0"/>
              </a:cxn>
              <a:cxn ang="T3">
                <a:pos x="0" y="T1"/>
              </a:cxn>
            </a:cxnLst>
            <a:rect l="0" t="0" r="r" b="b"/>
            <a:pathLst>
              <a:path h="30479">
                <a:moveTo>
                  <a:pt x="0" y="0"/>
                </a:moveTo>
                <a:lnTo>
                  <a:pt x="0" y="30479"/>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73" name="object 239"/>
          <p:cNvSpPr>
            <a:spLocks/>
          </p:cNvSpPr>
          <p:nvPr/>
        </p:nvSpPr>
        <p:spPr bwMode="auto">
          <a:xfrm>
            <a:off x="6731000" y="5005388"/>
            <a:ext cx="0" cy="30162"/>
          </a:xfrm>
          <a:custGeom>
            <a:avLst/>
            <a:gdLst>
              <a:gd name="T0" fmla="*/ 0 h 30479"/>
              <a:gd name="T1" fmla="*/ 29848 h 30479"/>
              <a:gd name="T2" fmla="*/ 0 60000 65536"/>
              <a:gd name="T3" fmla="*/ 0 60000 65536"/>
            </a:gdLst>
            <a:ahLst/>
            <a:cxnLst>
              <a:cxn ang="T2">
                <a:pos x="0" y="T0"/>
              </a:cxn>
              <a:cxn ang="T3">
                <a:pos x="0" y="T1"/>
              </a:cxn>
            </a:cxnLst>
            <a:rect l="0" t="0" r="r" b="b"/>
            <a:pathLst>
              <a:path h="30479">
                <a:moveTo>
                  <a:pt x="0" y="0"/>
                </a:moveTo>
                <a:lnTo>
                  <a:pt x="0" y="30479"/>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74" name="object 240"/>
          <p:cNvSpPr>
            <a:spLocks/>
          </p:cNvSpPr>
          <p:nvPr/>
        </p:nvSpPr>
        <p:spPr bwMode="auto">
          <a:xfrm>
            <a:off x="6938963" y="5005388"/>
            <a:ext cx="0" cy="30162"/>
          </a:xfrm>
          <a:custGeom>
            <a:avLst/>
            <a:gdLst>
              <a:gd name="T0" fmla="*/ 0 h 30479"/>
              <a:gd name="T1" fmla="*/ 29848 h 30479"/>
              <a:gd name="T2" fmla="*/ 0 60000 65536"/>
              <a:gd name="T3" fmla="*/ 0 60000 65536"/>
            </a:gdLst>
            <a:ahLst/>
            <a:cxnLst>
              <a:cxn ang="T2">
                <a:pos x="0" y="T0"/>
              </a:cxn>
              <a:cxn ang="T3">
                <a:pos x="0" y="T1"/>
              </a:cxn>
            </a:cxnLst>
            <a:rect l="0" t="0" r="r" b="b"/>
            <a:pathLst>
              <a:path h="30479">
                <a:moveTo>
                  <a:pt x="0" y="0"/>
                </a:moveTo>
                <a:lnTo>
                  <a:pt x="0" y="30479"/>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75" name="object 241"/>
          <p:cNvSpPr>
            <a:spLocks/>
          </p:cNvSpPr>
          <p:nvPr/>
        </p:nvSpPr>
        <p:spPr bwMode="auto">
          <a:xfrm>
            <a:off x="7145338" y="5005388"/>
            <a:ext cx="0" cy="30162"/>
          </a:xfrm>
          <a:custGeom>
            <a:avLst/>
            <a:gdLst>
              <a:gd name="T0" fmla="*/ 0 h 30479"/>
              <a:gd name="T1" fmla="*/ 29848 h 30479"/>
              <a:gd name="T2" fmla="*/ 0 60000 65536"/>
              <a:gd name="T3" fmla="*/ 0 60000 65536"/>
            </a:gdLst>
            <a:ahLst/>
            <a:cxnLst>
              <a:cxn ang="T2">
                <a:pos x="0" y="T0"/>
              </a:cxn>
              <a:cxn ang="T3">
                <a:pos x="0" y="T1"/>
              </a:cxn>
            </a:cxnLst>
            <a:rect l="0" t="0" r="r" b="b"/>
            <a:pathLst>
              <a:path h="30479">
                <a:moveTo>
                  <a:pt x="0" y="0"/>
                </a:moveTo>
                <a:lnTo>
                  <a:pt x="0" y="30479"/>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76" name="object 242"/>
          <p:cNvSpPr>
            <a:spLocks/>
          </p:cNvSpPr>
          <p:nvPr/>
        </p:nvSpPr>
        <p:spPr bwMode="auto">
          <a:xfrm>
            <a:off x="7353300" y="5005388"/>
            <a:ext cx="0" cy="30162"/>
          </a:xfrm>
          <a:custGeom>
            <a:avLst/>
            <a:gdLst>
              <a:gd name="T0" fmla="*/ 0 h 30479"/>
              <a:gd name="T1" fmla="*/ 29848 h 30479"/>
              <a:gd name="T2" fmla="*/ 0 60000 65536"/>
              <a:gd name="T3" fmla="*/ 0 60000 65536"/>
            </a:gdLst>
            <a:ahLst/>
            <a:cxnLst>
              <a:cxn ang="T2">
                <a:pos x="0" y="T0"/>
              </a:cxn>
              <a:cxn ang="T3">
                <a:pos x="0" y="T1"/>
              </a:cxn>
            </a:cxnLst>
            <a:rect l="0" t="0" r="r" b="b"/>
            <a:pathLst>
              <a:path h="30479">
                <a:moveTo>
                  <a:pt x="0" y="0"/>
                </a:moveTo>
                <a:lnTo>
                  <a:pt x="0" y="30479"/>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77" name="object 243"/>
          <p:cNvSpPr>
            <a:spLocks/>
          </p:cNvSpPr>
          <p:nvPr/>
        </p:nvSpPr>
        <p:spPr bwMode="auto">
          <a:xfrm>
            <a:off x="7561263" y="5005388"/>
            <a:ext cx="0" cy="30162"/>
          </a:xfrm>
          <a:custGeom>
            <a:avLst/>
            <a:gdLst>
              <a:gd name="T0" fmla="*/ 0 h 30479"/>
              <a:gd name="T1" fmla="*/ 29848 h 30479"/>
              <a:gd name="T2" fmla="*/ 0 60000 65536"/>
              <a:gd name="T3" fmla="*/ 0 60000 65536"/>
            </a:gdLst>
            <a:ahLst/>
            <a:cxnLst>
              <a:cxn ang="T2">
                <a:pos x="0" y="T0"/>
              </a:cxn>
              <a:cxn ang="T3">
                <a:pos x="0" y="T1"/>
              </a:cxn>
            </a:cxnLst>
            <a:rect l="0" t="0" r="r" b="b"/>
            <a:pathLst>
              <a:path h="30479">
                <a:moveTo>
                  <a:pt x="0" y="0"/>
                </a:moveTo>
                <a:lnTo>
                  <a:pt x="0" y="30479"/>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78" name="object 244"/>
          <p:cNvSpPr>
            <a:spLocks/>
          </p:cNvSpPr>
          <p:nvPr/>
        </p:nvSpPr>
        <p:spPr bwMode="auto">
          <a:xfrm>
            <a:off x="7767638" y="5005388"/>
            <a:ext cx="0" cy="30162"/>
          </a:xfrm>
          <a:custGeom>
            <a:avLst/>
            <a:gdLst>
              <a:gd name="T0" fmla="*/ 0 h 30479"/>
              <a:gd name="T1" fmla="*/ 29848 h 30479"/>
              <a:gd name="T2" fmla="*/ 0 60000 65536"/>
              <a:gd name="T3" fmla="*/ 0 60000 65536"/>
            </a:gdLst>
            <a:ahLst/>
            <a:cxnLst>
              <a:cxn ang="T2">
                <a:pos x="0" y="T0"/>
              </a:cxn>
              <a:cxn ang="T3">
                <a:pos x="0" y="T1"/>
              </a:cxn>
            </a:cxnLst>
            <a:rect l="0" t="0" r="r" b="b"/>
            <a:pathLst>
              <a:path h="30479">
                <a:moveTo>
                  <a:pt x="0" y="0"/>
                </a:moveTo>
                <a:lnTo>
                  <a:pt x="0" y="30479"/>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79" name="object 245"/>
          <p:cNvSpPr>
            <a:spLocks/>
          </p:cNvSpPr>
          <p:nvPr/>
        </p:nvSpPr>
        <p:spPr bwMode="auto">
          <a:xfrm>
            <a:off x="7975600" y="5005388"/>
            <a:ext cx="0" cy="30162"/>
          </a:xfrm>
          <a:custGeom>
            <a:avLst/>
            <a:gdLst>
              <a:gd name="T0" fmla="*/ 0 h 30479"/>
              <a:gd name="T1" fmla="*/ 29848 h 30479"/>
              <a:gd name="T2" fmla="*/ 0 60000 65536"/>
              <a:gd name="T3" fmla="*/ 0 60000 65536"/>
            </a:gdLst>
            <a:ahLst/>
            <a:cxnLst>
              <a:cxn ang="T2">
                <a:pos x="0" y="T0"/>
              </a:cxn>
              <a:cxn ang="T3">
                <a:pos x="0" y="T1"/>
              </a:cxn>
            </a:cxnLst>
            <a:rect l="0" t="0" r="r" b="b"/>
            <a:pathLst>
              <a:path h="30479">
                <a:moveTo>
                  <a:pt x="0" y="0"/>
                </a:moveTo>
                <a:lnTo>
                  <a:pt x="0" y="30479"/>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80" name="object 246"/>
          <p:cNvSpPr>
            <a:spLocks/>
          </p:cNvSpPr>
          <p:nvPr/>
        </p:nvSpPr>
        <p:spPr bwMode="auto">
          <a:xfrm>
            <a:off x="8181975" y="5005388"/>
            <a:ext cx="0" cy="30162"/>
          </a:xfrm>
          <a:custGeom>
            <a:avLst/>
            <a:gdLst>
              <a:gd name="T0" fmla="*/ 0 h 30479"/>
              <a:gd name="T1" fmla="*/ 29848 h 30479"/>
              <a:gd name="T2" fmla="*/ 0 60000 65536"/>
              <a:gd name="T3" fmla="*/ 0 60000 65536"/>
            </a:gdLst>
            <a:ahLst/>
            <a:cxnLst>
              <a:cxn ang="T2">
                <a:pos x="0" y="T0"/>
              </a:cxn>
              <a:cxn ang="T3">
                <a:pos x="0" y="T1"/>
              </a:cxn>
            </a:cxnLst>
            <a:rect l="0" t="0" r="r" b="b"/>
            <a:pathLst>
              <a:path h="30479">
                <a:moveTo>
                  <a:pt x="0" y="0"/>
                </a:moveTo>
                <a:lnTo>
                  <a:pt x="0" y="30479"/>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81" name="object 247"/>
          <p:cNvSpPr>
            <a:spLocks/>
          </p:cNvSpPr>
          <p:nvPr/>
        </p:nvSpPr>
        <p:spPr bwMode="auto">
          <a:xfrm>
            <a:off x="8389938" y="5005388"/>
            <a:ext cx="0" cy="30162"/>
          </a:xfrm>
          <a:custGeom>
            <a:avLst/>
            <a:gdLst>
              <a:gd name="T0" fmla="*/ 0 h 30479"/>
              <a:gd name="T1" fmla="*/ 29848 h 30479"/>
              <a:gd name="T2" fmla="*/ 0 60000 65536"/>
              <a:gd name="T3" fmla="*/ 0 60000 65536"/>
            </a:gdLst>
            <a:ahLst/>
            <a:cxnLst>
              <a:cxn ang="T2">
                <a:pos x="0" y="T0"/>
              </a:cxn>
              <a:cxn ang="T3">
                <a:pos x="0" y="T1"/>
              </a:cxn>
            </a:cxnLst>
            <a:rect l="0" t="0" r="r" b="b"/>
            <a:pathLst>
              <a:path h="30479">
                <a:moveTo>
                  <a:pt x="0" y="0"/>
                </a:moveTo>
                <a:lnTo>
                  <a:pt x="0" y="30479"/>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82" name="object 248"/>
          <p:cNvSpPr>
            <a:spLocks/>
          </p:cNvSpPr>
          <p:nvPr/>
        </p:nvSpPr>
        <p:spPr bwMode="auto">
          <a:xfrm>
            <a:off x="8596313" y="5005388"/>
            <a:ext cx="0" cy="30162"/>
          </a:xfrm>
          <a:custGeom>
            <a:avLst/>
            <a:gdLst>
              <a:gd name="T0" fmla="*/ 0 h 30479"/>
              <a:gd name="T1" fmla="*/ 29848 h 30479"/>
              <a:gd name="T2" fmla="*/ 0 60000 65536"/>
              <a:gd name="T3" fmla="*/ 0 60000 65536"/>
            </a:gdLst>
            <a:ahLst/>
            <a:cxnLst>
              <a:cxn ang="T2">
                <a:pos x="0" y="T0"/>
              </a:cxn>
              <a:cxn ang="T3">
                <a:pos x="0" y="T1"/>
              </a:cxn>
            </a:cxnLst>
            <a:rect l="0" t="0" r="r" b="b"/>
            <a:pathLst>
              <a:path h="30479">
                <a:moveTo>
                  <a:pt x="0" y="0"/>
                </a:moveTo>
                <a:lnTo>
                  <a:pt x="0" y="30479"/>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83" name="object 249"/>
          <p:cNvSpPr>
            <a:spLocks/>
          </p:cNvSpPr>
          <p:nvPr/>
        </p:nvSpPr>
        <p:spPr bwMode="auto">
          <a:xfrm>
            <a:off x="8805863" y="5005388"/>
            <a:ext cx="0" cy="30162"/>
          </a:xfrm>
          <a:custGeom>
            <a:avLst/>
            <a:gdLst>
              <a:gd name="T0" fmla="*/ 0 h 30479"/>
              <a:gd name="T1" fmla="*/ 29848 h 30479"/>
              <a:gd name="T2" fmla="*/ 0 60000 65536"/>
              <a:gd name="T3" fmla="*/ 0 60000 65536"/>
            </a:gdLst>
            <a:ahLst/>
            <a:cxnLst>
              <a:cxn ang="T2">
                <a:pos x="0" y="T0"/>
              </a:cxn>
              <a:cxn ang="T3">
                <a:pos x="0" y="T1"/>
              </a:cxn>
            </a:cxnLst>
            <a:rect l="0" t="0" r="r" b="b"/>
            <a:pathLst>
              <a:path h="30479">
                <a:moveTo>
                  <a:pt x="0" y="0"/>
                </a:moveTo>
                <a:lnTo>
                  <a:pt x="0" y="30479"/>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84" name="object 250"/>
          <p:cNvSpPr>
            <a:spLocks/>
          </p:cNvSpPr>
          <p:nvPr/>
        </p:nvSpPr>
        <p:spPr bwMode="auto">
          <a:xfrm>
            <a:off x="9012238" y="5005388"/>
            <a:ext cx="0" cy="30162"/>
          </a:xfrm>
          <a:custGeom>
            <a:avLst/>
            <a:gdLst>
              <a:gd name="T0" fmla="*/ 0 h 30479"/>
              <a:gd name="T1" fmla="*/ 29848 h 30479"/>
              <a:gd name="T2" fmla="*/ 0 60000 65536"/>
              <a:gd name="T3" fmla="*/ 0 60000 65536"/>
            </a:gdLst>
            <a:ahLst/>
            <a:cxnLst>
              <a:cxn ang="T2">
                <a:pos x="0" y="T0"/>
              </a:cxn>
              <a:cxn ang="T3">
                <a:pos x="0" y="T1"/>
              </a:cxn>
            </a:cxnLst>
            <a:rect l="0" t="0" r="r" b="b"/>
            <a:pathLst>
              <a:path h="30479">
                <a:moveTo>
                  <a:pt x="0" y="0"/>
                </a:moveTo>
                <a:lnTo>
                  <a:pt x="0" y="30479"/>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5785" name="object 251"/>
          <p:cNvSpPr>
            <a:spLocks noChangeArrowheads="1"/>
          </p:cNvSpPr>
          <p:nvPr/>
        </p:nvSpPr>
        <p:spPr bwMode="auto">
          <a:xfrm>
            <a:off x="4919663" y="3575050"/>
            <a:ext cx="98425" cy="98425"/>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5786" name="object 252"/>
          <p:cNvSpPr>
            <a:spLocks noChangeArrowheads="1"/>
          </p:cNvSpPr>
          <p:nvPr/>
        </p:nvSpPr>
        <p:spPr bwMode="auto">
          <a:xfrm>
            <a:off x="5126038" y="3705225"/>
            <a:ext cx="98425" cy="98425"/>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5787" name="object 253"/>
          <p:cNvSpPr>
            <a:spLocks noChangeArrowheads="1"/>
          </p:cNvSpPr>
          <p:nvPr/>
        </p:nvSpPr>
        <p:spPr bwMode="auto">
          <a:xfrm>
            <a:off x="5334000" y="3686175"/>
            <a:ext cx="98425" cy="98425"/>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5788" name="object 254"/>
          <p:cNvSpPr>
            <a:spLocks noChangeArrowheads="1"/>
          </p:cNvSpPr>
          <p:nvPr/>
        </p:nvSpPr>
        <p:spPr bwMode="auto">
          <a:xfrm>
            <a:off x="5541963" y="3751263"/>
            <a:ext cx="96837" cy="96837"/>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5789" name="object 255"/>
          <p:cNvSpPr>
            <a:spLocks noChangeArrowheads="1"/>
          </p:cNvSpPr>
          <p:nvPr/>
        </p:nvSpPr>
        <p:spPr bwMode="auto">
          <a:xfrm>
            <a:off x="5748338" y="3621088"/>
            <a:ext cx="98425" cy="98425"/>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5790" name="object 256"/>
          <p:cNvSpPr>
            <a:spLocks noChangeArrowheads="1"/>
          </p:cNvSpPr>
          <p:nvPr/>
        </p:nvSpPr>
        <p:spPr bwMode="auto">
          <a:xfrm>
            <a:off x="5956300" y="3432175"/>
            <a:ext cx="96838" cy="9842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5791" name="object 257"/>
          <p:cNvSpPr>
            <a:spLocks noChangeArrowheads="1"/>
          </p:cNvSpPr>
          <p:nvPr/>
        </p:nvSpPr>
        <p:spPr bwMode="auto">
          <a:xfrm>
            <a:off x="6162675" y="3462338"/>
            <a:ext cx="98425" cy="98425"/>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5792" name="object 258"/>
          <p:cNvSpPr>
            <a:spLocks noChangeArrowheads="1"/>
          </p:cNvSpPr>
          <p:nvPr/>
        </p:nvSpPr>
        <p:spPr bwMode="auto">
          <a:xfrm>
            <a:off x="6370638" y="3573463"/>
            <a:ext cx="98425" cy="984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5793" name="object 259"/>
          <p:cNvSpPr>
            <a:spLocks noChangeArrowheads="1"/>
          </p:cNvSpPr>
          <p:nvPr/>
        </p:nvSpPr>
        <p:spPr bwMode="auto">
          <a:xfrm>
            <a:off x="6578600" y="3560763"/>
            <a:ext cx="98425" cy="96837"/>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5794" name="object 260"/>
          <p:cNvSpPr>
            <a:spLocks noChangeArrowheads="1"/>
          </p:cNvSpPr>
          <p:nvPr/>
        </p:nvSpPr>
        <p:spPr bwMode="auto">
          <a:xfrm>
            <a:off x="6786563" y="3309938"/>
            <a:ext cx="98425" cy="98425"/>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5795" name="object 261"/>
          <p:cNvSpPr>
            <a:spLocks noChangeArrowheads="1"/>
          </p:cNvSpPr>
          <p:nvPr/>
        </p:nvSpPr>
        <p:spPr bwMode="auto">
          <a:xfrm>
            <a:off x="6992938" y="3606800"/>
            <a:ext cx="98425" cy="98425"/>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5796" name="object 262"/>
          <p:cNvSpPr>
            <a:spLocks noChangeArrowheads="1"/>
          </p:cNvSpPr>
          <p:nvPr/>
        </p:nvSpPr>
        <p:spPr bwMode="auto">
          <a:xfrm>
            <a:off x="7200900" y="3441700"/>
            <a:ext cx="98425" cy="96838"/>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5797" name="object 263"/>
          <p:cNvSpPr>
            <a:spLocks noChangeArrowheads="1"/>
          </p:cNvSpPr>
          <p:nvPr/>
        </p:nvSpPr>
        <p:spPr bwMode="auto">
          <a:xfrm>
            <a:off x="7408863" y="3389313"/>
            <a:ext cx="96837" cy="9842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5798" name="object 264"/>
          <p:cNvSpPr>
            <a:spLocks noChangeArrowheads="1"/>
          </p:cNvSpPr>
          <p:nvPr/>
        </p:nvSpPr>
        <p:spPr bwMode="auto">
          <a:xfrm>
            <a:off x="7615238" y="3386138"/>
            <a:ext cx="98425" cy="98425"/>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5799" name="object 265"/>
          <p:cNvSpPr>
            <a:spLocks noChangeArrowheads="1"/>
          </p:cNvSpPr>
          <p:nvPr/>
        </p:nvSpPr>
        <p:spPr bwMode="auto">
          <a:xfrm>
            <a:off x="7823200" y="3278188"/>
            <a:ext cx="96838" cy="984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5800" name="object 266"/>
          <p:cNvSpPr>
            <a:spLocks noChangeArrowheads="1"/>
          </p:cNvSpPr>
          <p:nvPr/>
        </p:nvSpPr>
        <p:spPr bwMode="auto">
          <a:xfrm>
            <a:off x="8029575" y="3094038"/>
            <a:ext cx="98425" cy="98425"/>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5801" name="object 267"/>
          <p:cNvSpPr>
            <a:spLocks noChangeArrowheads="1"/>
          </p:cNvSpPr>
          <p:nvPr/>
        </p:nvSpPr>
        <p:spPr bwMode="auto">
          <a:xfrm>
            <a:off x="8237538" y="3252788"/>
            <a:ext cx="98425" cy="96837"/>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5802" name="object 268"/>
          <p:cNvSpPr>
            <a:spLocks noChangeArrowheads="1"/>
          </p:cNvSpPr>
          <p:nvPr/>
        </p:nvSpPr>
        <p:spPr bwMode="auto">
          <a:xfrm>
            <a:off x="8443913" y="3128963"/>
            <a:ext cx="98425" cy="98425"/>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5803" name="object 269"/>
          <p:cNvSpPr>
            <a:spLocks noChangeArrowheads="1"/>
          </p:cNvSpPr>
          <p:nvPr/>
        </p:nvSpPr>
        <p:spPr bwMode="auto">
          <a:xfrm>
            <a:off x="8651875" y="3275013"/>
            <a:ext cx="98425" cy="9842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5804" name="object 270"/>
          <p:cNvSpPr>
            <a:spLocks noChangeArrowheads="1"/>
          </p:cNvSpPr>
          <p:nvPr/>
        </p:nvSpPr>
        <p:spPr bwMode="auto">
          <a:xfrm>
            <a:off x="8859838" y="2373313"/>
            <a:ext cx="96837" cy="96837"/>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271" name="object 271"/>
          <p:cNvSpPr txBox="1"/>
          <p:nvPr/>
        </p:nvSpPr>
        <p:spPr>
          <a:xfrm>
            <a:off x="4691063" y="4914900"/>
            <a:ext cx="90487" cy="163513"/>
          </a:xfrm>
          <a:prstGeom prst="rect">
            <a:avLst/>
          </a:prstGeom>
        </p:spPr>
        <p:txBody>
          <a:bodyPr lIns="0" tIns="12700" rIns="0" bIns="0">
            <a:spAutoFit/>
          </a:bodyPr>
          <a:lstStyle/>
          <a:p>
            <a:pPr marL="12700">
              <a:spcBef>
                <a:spcPts val="100"/>
              </a:spcBef>
              <a:defRPr/>
            </a:pPr>
            <a:r>
              <a:rPr sz="900" spc="-5" dirty="0">
                <a:solidFill>
                  <a:srgbClr val="575757"/>
                </a:solidFill>
                <a:latin typeface="Arial"/>
                <a:ea typeface="MS PGothic" pitchFamily="34" charset="-128"/>
                <a:cs typeface="Arial"/>
              </a:rPr>
              <a:t>0</a:t>
            </a:r>
            <a:endParaRPr sz="900">
              <a:latin typeface="Arial"/>
              <a:ea typeface="MS PGothic" pitchFamily="34" charset="-128"/>
              <a:cs typeface="Arial"/>
            </a:endParaRPr>
          </a:p>
        </p:txBody>
      </p:sp>
      <p:sp>
        <p:nvSpPr>
          <p:cNvPr id="272" name="object 272"/>
          <p:cNvSpPr txBox="1"/>
          <p:nvPr/>
        </p:nvSpPr>
        <p:spPr>
          <a:xfrm>
            <a:off x="4691063" y="4433888"/>
            <a:ext cx="90487" cy="163512"/>
          </a:xfrm>
          <a:prstGeom prst="rect">
            <a:avLst/>
          </a:prstGeom>
        </p:spPr>
        <p:txBody>
          <a:bodyPr lIns="0" tIns="12700" rIns="0" bIns="0">
            <a:spAutoFit/>
          </a:bodyPr>
          <a:lstStyle/>
          <a:p>
            <a:pPr marL="12700">
              <a:spcBef>
                <a:spcPts val="100"/>
              </a:spcBef>
              <a:defRPr/>
            </a:pPr>
            <a:r>
              <a:rPr sz="900" spc="-5" dirty="0">
                <a:solidFill>
                  <a:srgbClr val="575757"/>
                </a:solidFill>
                <a:latin typeface="Arial"/>
                <a:ea typeface="MS PGothic" pitchFamily="34" charset="-128"/>
                <a:cs typeface="Arial"/>
              </a:rPr>
              <a:t>5</a:t>
            </a:r>
            <a:endParaRPr sz="900">
              <a:latin typeface="Arial"/>
              <a:ea typeface="MS PGothic" pitchFamily="34" charset="-128"/>
              <a:cs typeface="Arial"/>
            </a:endParaRPr>
          </a:p>
        </p:txBody>
      </p:sp>
      <p:sp>
        <p:nvSpPr>
          <p:cNvPr id="273" name="object 273"/>
          <p:cNvSpPr txBox="1"/>
          <p:nvPr/>
        </p:nvSpPr>
        <p:spPr>
          <a:xfrm>
            <a:off x="4627563" y="3954463"/>
            <a:ext cx="153987" cy="161925"/>
          </a:xfrm>
          <a:prstGeom prst="rect">
            <a:avLst/>
          </a:prstGeom>
        </p:spPr>
        <p:txBody>
          <a:bodyPr lIns="0" tIns="12700" rIns="0" bIns="0">
            <a:spAutoFit/>
          </a:bodyPr>
          <a:lstStyle/>
          <a:p>
            <a:pPr marL="12700">
              <a:spcBef>
                <a:spcPts val="100"/>
              </a:spcBef>
              <a:defRPr/>
            </a:pPr>
            <a:r>
              <a:rPr sz="900" spc="-5" dirty="0">
                <a:solidFill>
                  <a:srgbClr val="575757"/>
                </a:solidFill>
                <a:latin typeface="Arial"/>
                <a:ea typeface="MS PGothic" pitchFamily="34" charset="-128"/>
                <a:cs typeface="Arial"/>
              </a:rPr>
              <a:t>10</a:t>
            </a:r>
            <a:endParaRPr sz="900">
              <a:latin typeface="Arial"/>
              <a:ea typeface="MS PGothic" pitchFamily="34" charset="-128"/>
              <a:cs typeface="Arial"/>
            </a:endParaRPr>
          </a:p>
        </p:txBody>
      </p:sp>
      <p:sp>
        <p:nvSpPr>
          <p:cNvPr id="274" name="object 274"/>
          <p:cNvSpPr txBox="1"/>
          <p:nvPr/>
        </p:nvSpPr>
        <p:spPr>
          <a:xfrm>
            <a:off x="4627563" y="3473450"/>
            <a:ext cx="153987" cy="161925"/>
          </a:xfrm>
          <a:prstGeom prst="rect">
            <a:avLst/>
          </a:prstGeom>
        </p:spPr>
        <p:txBody>
          <a:bodyPr lIns="0" tIns="12700" rIns="0" bIns="0">
            <a:spAutoFit/>
          </a:bodyPr>
          <a:lstStyle/>
          <a:p>
            <a:pPr marL="12700">
              <a:spcBef>
                <a:spcPts val="100"/>
              </a:spcBef>
              <a:defRPr/>
            </a:pPr>
            <a:r>
              <a:rPr sz="900" spc="-5" dirty="0">
                <a:solidFill>
                  <a:srgbClr val="575757"/>
                </a:solidFill>
                <a:latin typeface="Arial"/>
                <a:ea typeface="MS PGothic" pitchFamily="34" charset="-128"/>
                <a:cs typeface="Arial"/>
              </a:rPr>
              <a:t>15</a:t>
            </a:r>
            <a:endParaRPr sz="900">
              <a:latin typeface="Arial"/>
              <a:ea typeface="MS PGothic" pitchFamily="34" charset="-128"/>
              <a:cs typeface="Arial"/>
            </a:endParaRPr>
          </a:p>
        </p:txBody>
      </p:sp>
      <p:sp>
        <p:nvSpPr>
          <p:cNvPr id="275" name="object 275"/>
          <p:cNvSpPr txBox="1"/>
          <p:nvPr/>
        </p:nvSpPr>
        <p:spPr>
          <a:xfrm>
            <a:off x="4627563" y="2992438"/>
            <a:ext cx="153987" cy="161925"/>
          </a:xfrm>
          <a:prstGeom prst="rect">
            <a:avLst/>
          </a:prstGeom>
        </p:spPr>
        <p:txBody>
          <a:bodyPr lIns="0" tIns="12700" rIns="0" bIns="0">
            <a:spAutoFit/>
          </a:bodyPr>
          <a:lstStyle/>
          <a:p>
            <a:pPr marL="12700">
              <a:spcBef>
                <a:spcPts val="100"/>
              </a:spcBef>
              <a:defRPr/>
            </a:pPr>
            <a:r>
              <a:rPr sz="900" spc="-5" dirty="0">
                <a:solidFill>
                  <a:srgbClr val="575757"/>
                </a:solidFill>
                <a:latin typeface="Arial"/>
                <a:ea typeface="MS PGothic" pitchFamily="34" charset="-128"/>
                <a:cs typeface="Arial"/>
              </a:rPr>
              <a:t>20</a:t>
            </a:r>
            <a:endParaRPr sz="900">
              <a:latin typeface="Arial"/>
              <a:ea typeface="MS PGothic" pitchFamily="34" charset="-128"/>
              <a:cs typeface="Arial"/>
            </a:endParaRPr>
          </a:p>
        </p:txBody>
      </p:sp>
      <p:sp>
        <p:nvSpPr>
          <p:cNvPr id="276" name="object 276"/>
          <p:cNvSpPr txBox="1"/>
          <p:nvPr/>
        </p:nvSpPr>
        <p:spPr>
          <a:xfrm>
            <a:off x="4627563" y="2511425"/>
            <a:ext cx="153987" cy="163513"/>
          </a:xfrm>
          <a:prstGeom prst="rect">
            <a:avLst/>
          </a:prstGeom>
        </p:spPr>
        <p:txBody>
          <a:bodyPr lIns="0" tIns="12700" rIns="0" bIns="0">
            <a:spAutoFit/>
          </a:bodyPr>
          <a:lstStyle/>
          <a:p>
            <a:pPr marL="12700">
              <a:spcBef>
                <a:spcPts val="100"/>
              </a:spcBef>
              <a:defRPr/>
            </a:pPr>
            <a:r>
              <a:rPr sz="900" spc="-5" dirty="0">
                <a:solidFill>
                  <a:srgbClr val="575757"/>
                </a:solidFill>
                <a:latin typeface="Arial"/>
                <a:ea typeface="MS PGothic" pitchFamily="34" charset="-128"/>
                <a:cs typeface="Arial"/>
              </a:rPr>
              <a:t>25</a:t>
            </a:r>
            <a:endParaRPr sz="900">
              <a:latin typeface="Arial"/>
              <a:ea typeface="MS PGothic" pitchFamily="34" charset="-128"/>
              <a:cs typeface="Arial"/>
            </a:endParaRPr>
          </a:p>
        </p:txBody>
      </p:sp>
      <p:sp>
        <p:nvSpPr>
          <p:cNvPr id="277" name="object 277"/>
          <p:cNvSpPr txBox="1"/>
          <p:nvPr/>
        </p:nvSpPr>
        <p:spPr>
          <a:xfrm>
            <a:off x="4627563" y="2030413"/>
            <a:ext cx="153987" cy="163512"/>
          </a:xfrm>
          <a:prstGeom prst="rect">
            <a:avLst/>
          </a:prstGeom>
        </p:spPr>
        <p:txBody>
          <a:bodyPr lIns="0" tIns="12700" rIns="0" bIns="0">
            <a:spAutoFit/>
          </a:bodyPr>
          <a:lstStyle/>
          <a:p>
            <a:pPr marL="12700">
              <a:spcBef>
                <a:spcPts val="100"/>
              </a:spcBef>
              <a:defRPr/>
            </a:pPr>
            <a:r>
              <a:rPr sz="900" spc="-5" dirty="0">
                <a:solidFill>
                  <a:srgbClr val="575757"/>
                </a:solidFill>
                <a:latin typeface="Arial"/>
                <a:ea typeface="MS PGothic" pitchFamily="34" charset="-128"/>
                <a:cs typeface="Arial"/>
              </a:rPr>
              <a:t>30</a:t>
            </a:r>
            <a:endParaRPr sz="900">
              <a:latin typeface="Arial"/>
              <a:ea typeface="MS PGothic" pitchFamily="34" charset="-128"/>
              <a:cs typeface="Arial"/>
            </a:endParaRPr>
          </a:p>
        </p:txBody>
      </p:sp>
      <p:sp>
        <p:nvSpPr>
          <p:cNvPr id="278" name="object 278"/>
          <p:cNvSpPr txBox="1"/>
          <p:nvPr/>
        </p:nvSpPr>
        <p:spPr>
          <a:xfrm>
            <a:off x="4897438" y="5043488"/>
            <a:ext cx="2846387" cy="136525"/>
          </a:xfrm>
          <a:prstGeom prst="rect">
            <a:avLst/>
          </a:prstGeom>
        </p:spPr>
        <p:txBody>
          <a:bodyPr lIns="0" tIns="12700" rIns="0" bIns="0">
            <a:spAutoFit/>
          </a:bodyPr>
          <a:lstStyle/>
          <a:p>
            <a:pPr marL="12700">
              <a:spcBef>
                <a:spcPts val="100"/>
              </a:spcBef>
              <a:defRPr/>
            </a:pPr>
            <a:r>
              <a:rPr sz="800" spc="-5" dirty="0">
                <a:solidFill>
                  <a:srgbClr val="575757"/>
                </a:solidFill>
                <a:latin typeface="Arial"/>
                <a:ea typeface="MS PGothic" pitchFamily="34" charset="-128"/>
                <a:cs typeface="Arial"/>
              </a:rPr>
              <a:t>LT </a:t>
            </a:r>
            <a:r>
              <a:rPr lang="en-US" sz="800" spc="-5" dirty="0">
                <a:solidFill>
                  <a:srgbClr val="575757"/>
                </a:solidFill>
                <a:latin typeface="Arial"/>
                <a:ea typeface="MS PGothic" pitchFamily="34" charset="-128"/>
                <a:cs typeface="Arial"/>
              </a:rPr>
              <a:t>  </a:t>
            </a:r>
            <a:r>
              <a:rPr sz="800" spc="-5" dirty="0">
                <a:solidFill>
                  <a:srgbClr val="575757"/>
                </a:solidFill>
                <a:latin typeface="Arial"/>
                <a:ea typeface="MS PGothic" pitchFamily="34" charset="-128"/>
                <a:cs typeface="Arial"/>
              </a:rPr>
              <a:t>PT </a:t>
            </a:r>
            <a:r>
              <a:rPr lang="en-US" sz="800" spc="-5" dirty="0">
                <a:solidFill>
                  <a:srgbClr val="575757"/>
                </a:solidFill>
                <a:latin typeface="Arial"/>
                <a:ea typeface="MS PGothic" pitchFamily="34" charset="-128"/>
                <a:cs typeface="Arial"/>
              </a:rPr>
              <a:t>   </a:t>
            </a:r>
            <a:r>
              <a:rPr sz="800" dirty="0">
                <a:solidFill>
                  <a:srgbClr val="575757"/>
                </a:solidFill>
                <a:latin typeface="Arial"/>
                <a:ea typeface="MS PGothic" pitchFamily="34" charset="-128"/>
                <a:cs typeface="Arial"/>
              </a:rPr>
              <a:t>IT </a:t>
            </a:r>
            <a:r>
              <a:rPr lang="en-US" sz="800" dirty="0">
                <a:solidFill>
                  <a:srgbClr val="575757"/>
                </a:solidFill>
                <a:latin typeface="Arial"/>
                <a:ea typeface="MS PGothic" pitchFamily="34" charset="-128"/>
                <a:cs typeface="Arial"/>
              </a:rPr>
              <a:t>   </a:t>
            </a:r>
            <a:r>
              <a:rPr sz="800" spc="-5" dirty="0">
                <a:solidFill>
                  <a:srgbClr val="575757"/>
                </a:solidFill>
                <a:latin typeface="Arial"/>
                <a:ea typeface="MS PGothic" pitchFamily="34" charset="-128"/>
                <a:cs typeface="Arial"/>
              </a:rPr>
              <a:t>ES </a:t>
            </a:r>
            <a:r>
              <a:rPr lang="en-US" sz="800" spc="-5" dirty="0">
                <a:solidFill>
                  <a:srgbClr val="575757"/>
                </a:solidFill>
                <a:latin typeface="Arial"/>
                <a:ea typeface="MS PGothic" pitchFamily="34" charset="-128"/>
                <a:cs typeface="Arial"/>
              </a:rPr>
              <a:t> </a:t>
            </a:r>
            <a:r>
              <a:rPr sz="800" dirty="0">
                <a:solidFill>
                  <a:srgbClr val="575757"/>
                </a:solidFill>
                <a:latin typeface="Arial"/>
                <a:ea typeface="MS PGothic" pitchFamily="34" charset="-128"/>
                <a:cs typeface="Arial"/>
              </a:rPr>
              <a:t>FR </a:t>
            </a:r>
            <a:r>
              <a:rPr lang="en-US" sz="800" dirty="0">
                <a:solidFill>
                  <a:srgbClr val="575757"/>
                </a:solidFill>
                <a:latin typeface="Arial"/>
                <a:ea typeface="MS PGothic" pitchFamily="34" charset="-128"/>
                <a:cs typeface="Arial"/>
              </a:rPr>
              <a:t>  </a:t>
            </a:r>
            <a:r>
              <a:rPr sz="800" spc="-5" dirty="0">
                <a:solidFill>
                  <a:srgbClr val="575757"/>
                </a:solidFill>
                <a:latin typeface="Arial"/>
                <a:ea typeface="MS PGothic" pitchFamily="34" charset="-128"/>
                <a:cs typeface="Arial"/>
              </a:rPr>
              <a:t>LV </a:t>
            </a:r>
            <a:r>
              <a:rPr lang="en-US" sz="800" spc="-5" dirty="0">
                <a:solidFill>
                  <a:srgbClr val="575757"/>
                </a:solidFill>
                <a:latin typeface="Arial"/>
                <a:ea typeface="MS PGothic" pitchFamily="34" charset="-128"/>
                <a:cs typeface="Arial"/>
              </a:rPr>
              <a:t> </a:t>
            </a:r>
            <a:r>
              <a:rPr sz="800" dirty="0">
                <a:solidFill>
                  <a:srgbClr val="575757"/>
                </a:solidFill>
                <a:latin typeface="Arial"/>
                <a:ea typeface="MS PGothic" pitchFamily="34" charset="-128"/>
                <a:cs typeface="Arial"/>
              </a:rPr>
              <a:t>MT </a:t>
            </a:r>
            <a:r>
              <a:rPr lang="en-US" sz="800" dirty="0">
                <a:solidFill>
                  <a:srgbClr val="575757"/>
                </a:solidFill>
                <a:latin typeface="Arial"/>
                <a:ea typeface="MS PGothic" pitchFamily="34" charset="-128"/>
                <a:cs typeface="Arial"/>
              </a:rPr>
              <a:t>  </a:t>
            </a:r>
            <a:r>
              <a:rPr sz="800" spc="-5" dirty="0">
                <a:solidFill>
                  <a:srgbClr val="575757"/>
                </a:solidFill>
                <a:latin typeface="Arial"/>
                <a:ea typeface="MS PGothic" pitchFamily="34" charset="-128"/>
                <a:cs typeface="Arial"/>
              </a:rPr>
              <a:t>AT </a:t>
            </a:r>
            <a:r>
              <a:rPr lang="en-US" sz="800" spc="-5" dirty="0">
                <a:solidFill>
                  <a:srgbClr val="575757"/>
                </a:solidFill>
                <a:latin typeface="Arial"/>
                <a:ea typeface="MS PGothic" pitchFamily="34" charset="-128"/>
                <a:cs typeface="Arial"/>
              </a:rPr>
              <a:t> </a:t>
            </a:r>
            <a:r>
              <a:rPr sz="800" spc="-5" dirty="0">
                <a:solidFill>
                  <a:srgbClr val="575757"/>
                </a:solidFill>
                <a:latin typeface="Arial"/>
                <a:ea typeface="MS PGothic" pitchFamily="34" charset="-128"/>
                <a:cs typeface="Arial"/>
              </a:rPr>
              <a:t>EA </a:t>
            </a:r>
            <a:r>
              <a:rPr lang="en-US" sz="800" spc="-5" dirty="0">
                <a:solidFill>
                  <a:srgbClr val="575757"/>
                </a:solidFill>
                <a:latin typeface="Arial"/>
                <a:ea typeface="MS PGothic" pitchFamily="34" charset="-128"/>
                <a:cs typeface="Arial"/>
              </a:rPr>
              <a:t> </a:t>
            </a:r>
            <a:r>
              <a:rPr sz="800" dirty="0">
                <a:solidFill>
                  <a:srgbClr val="575757"/>
                </a:solidFill>
                <a:latin typeface="Arial"/>
                <a:ea typeface="MS PGothic" pitchFamily="34" charset="-128"/>
                <a:cs typeface="Arial"/>
              </a:rPr>
              <a:t>GR </a:t>
            </a:r>
            <a:r>
              <a:rPr lang="en-US" sz="800" dirty="0">
                <a:solidFill>
                  <a:srgbClr val="575757"/>
                </a:solidFill>
                <a:latin typeface="Arial"/>
                <a:ea typeface="MS PGothic" pitchFamily="34" charset="-128"/>
                <a:cs typeface="Arial"/>
              </a:rPr>
              <a:t> </a:t>
            </a:r>
            <a:r>
              <a:rPr sz="800" dirty="0">
                <a:solidFill>
                  <a:srgbClr val="575757"/>
                </a:solidFill>
                <a:latin typeface="Arial"/>
                <a:ea typeface="MS PGothic" pitchFamily="34" charset="-128"/>
                <a:cs typeface="Arial"/>
              </a:rPr>
              <a:t>CY </a:t>
            </a:r>
            <a:r>
              <a:rPr lang="en-US" sz="800" dirty="0">
                <a:solidFill>
                  <a:srgbClr val="575757"/>
                </a:solidFill>
                <a:latin typeface="Arial"/>
                <a:ea typeface="MS PGothic" pitchFamily="34" charset="-128"/>
                <a:cs typeface="Arial"/>
              </a:rPr>
              <a:t>  </a:t>
            </a:r>
            <a:r>
              <a:rPr sz="800" dirty="0">
                <a:solidFill>
                  <a:srgbClr val="575757"/>
                </a:solidFill>
                <a:latin typeface="Arial"/>
                <a:ea typeface="MS PGothic" pitchFamily="34" charset="-128"/>
                <a:cs typeface="Arial"/>
              </a:rPr>
              <a:t>DE </a:t>
            </a:r>
            <a:r>
              <a:rPr lang="en-US" sz="800" dirty="0">
                <a:solidFill>
                  <a:srgbClr val="575757"/>
                </a:solidFill>
                <a:latin typeface="Arial"/>
                <a:ea typeface="MS PGothic" pitchFamily="34" charset="-128"/>
                <a:cs typeface="Arial"/>
              </a:rPr>
              <a:t> </a:t>
            </a:r>
            <a:r>
              <a:rPr sz="800" spc="-5" dirty="0">
                <a:solidFill>
                  <a:srgbClr val="575757"/>
                </a:solidFill>
                <a:latin typeface="Arial"/>
                <a:ea typeface="MS PGothic" pitchFamily="34" charset="-128"/>
                <a:cs typeface="Arial"/>
              </a:rPr>
              <a:t>NL</a:t>
            </a:r>
            <a:r>
              <a:rPr sz="800" spc="145" dirty="0">
                <a:solidFill>
                  <a:srgbClr val="575757"/>
                </a:solidFill>
                <a:latin typeface="Arial"/>
                <a:ea typeface="MS PGothic" pitchFamily="34" charset="-128"/>
                <a:cs typeface="Arial"/>
              </a:rPr>
              <a:t> </a:t>
            </a:r>
            <a:r>
              <a:rPr sz="800" spc="-10" dirty="0">
                <a:solidFill>
                  <a:srgbClr val="575757"/>
                </a:solidFill>
                <a:latin typeface="Arial"/>
                <a:ea typeface="MS PGothic" pitchFamily="34" charset="-128"/>
                <a:cs typeface="Arial"/>
              </a:rPr>
              <a:t>BE</a:t>
            </a:r>
            <a:endParaRPr sz="800" dirty="0">
              <a:latin typeface="Arial"/>
              <a:ea typeface="MS PGothic" pitchFamily="34" charset="-128"/>
              <a:cs typeface="Arial"/>
            </a:endParaRPr>
          </a:p>
        </p:txBody>
      </p:sp>
      <p:sp>
        <p:nvSpPr>
          <p:cNvPr id="279" name="object 279"/>
          <p:cNvSpPr txBox="1"/>
          <p:nvPr/>
        </p:nvSpPr>
        <p:spPr>
          <a:xfrm>
            <a:off x="7812088" y="5043488"/>
            <a:ext cx="1174750" cy="136525"/>
          </a:xfrm>
          <a:prstGeom prst="rect">
            <a:avLst/>
          </a:prstGeom>
        </p:spPr>
        <p:txBody>
          <a:bodyPr lIns="0" tIns="12700" rIns="0" bIns="0">
            <a:spAutoFit/>
          </a:bodyPr>
          <a:lstStyle/>
          <a:p>
            <a:pPr marL="12700">
              <a:spcBef>
                <a:spcPts val="100"/>
              </a:spcBef>
              <a:defRPr/>
            </a:pPr>
            <a:r>
              <a:rPr sz="800" dirty="0">
                <a:solidFill>
                  <a:srgbClr val="575757"/>
                </a:solidFill>
                <a:latin typeface="Arial"/>
                <a:ea typeface="MS PGothic" pitchFamily="34" charset="-128"/>
                <a:cs typeface="Arial"/>
              </a:rPr>
              <a:t>IE </a:t>
            </a:r>
            <a:r>
              <a:rPr lang="en-US" sz="800" dirty="0">
                <a:solidFill>
                  <a:srgbClr val="575757"/>
                </a:solidFill>
                <a:latin typeface="Arial"/>
                <a:ea typeface="MS PGothic" pitchFamily="34" charset="-128"/>
                <a:cs typeface="Arial"/>
              </a:rPr>
              <a:t>   </a:t>
            </a:r>
            <a:r>
              <a:rPr sz="800" dirty="0">
                <a:solidFill>
                  <a:srgbClr val="575757"/>
                </a:solidFill>
                <a:latin typeface="Arial"/>
                <a:ea typeface="MS PGothic" pitchFamily="34" charset="-128"/>
                <a:cs typeface="Arial"/>
              </a:rPr>
              <a:t>FI </a:t>
            </a:r>
            <a:r>
              <a:rPr lang="en-US" sz="800" dirty="0">
                <a:solidFill>
                  <a:srgbClr val="575757"/>
                </a:solidFill>
                <a:latin typeface="Arial"/>
                <a:ea typeface="MS PGothic" pitchFamily="34" charset="-128"/>
                <a:cs typeface="Arial"/>
              </a:rPr>
              <a:t>   </a:t>
            </a:r>
            <a:r>
              <a:rPr sz="800" spc="-5" dirty="0">
                <a:solidFill>
                  <a:srgbClr val="575757"/>
                </a:solidFill>
                <a:latin typeface="Arial"/>
                <a:ea typeface="MS PGothic" pitchFamily="34" charset="-128"/>
                <a:cs typeface="Arial"/>
              </a:rPr>
              <a:t>SK </a:t>
            </a:r>
            <a:r>
              <a:rPr lang="en-US" sz="800" spc="-5" dirty="0">
                <a:solidFill>
                  <a:srgbClr val="575757"/>
                </a:solidFill>
                <a:latin typeface="Arial"/>
                <a:ea typeface="MS PGothic" pitchFamily="34" charset="-128"/>
                <a:cs typeface="Arial"/>
              </a:rPr>
              <a:t>  </a:t>
            </a:r>
            <a:r>
              <a:rPr sz="800" spc="-5" dirty="0">
                <a:solidFill>
                  <a:srgbClr val="575757"/>
                </a:solidFill>
                <a:latin typeface="Arial"/>
                <a:ea typeface="MS PGothic" pitchFamily="34" charset="-128"/>
                <a:cs typeface="Arial"/>
              </a:rPr>
              <a:t>SI </a:t>
            </a:r>
            <a:r>
              <a:rPr lang="en-US" sz="800" spc="-5" dirty="0">
                <a:solidFill>
                  <a:srgbClr val="575757"/>
                </a:solidFill>
                <a:latin typeface="Arial"/>
                <a:ea typeface="MS PGothic" pitchFamily="34" charset="-128"/>
                <a:cs typeface="Arial"/>
              </a:rPr>
              <a:t>  </a:t>
            </a:r>
            <a:r>
              <a:rPr sz="800" spc="-5" dirty="0">
                <a:solidFill>
                  <a:srgbClr val="575757"/>
                </a:solidFill>
                <a:latin typeface="Arial"/>
                <a:ea typeface="MS PGothic" pitchFamily="34" charset="-128"/>
                <a:cs typeface="Arial"/>
              </a:rPr>
              <a:t>EE</a:t>
            </a:r>
            <a:r>
              <a:rPr sz="800" spc="65" dirty="0">
                <a:solidFill>
                  <a:srgbClr val="575757"/>
                </a:solidFill>
                <a:latin typeface="Arial"/>
                <a:ea typeface="MS PGothic" pitchFamily="34" charset="-128"/>
                <a:cs typeface="Arial"/>
              </a:rPr>
              <a:t> </a:t>
            </a:r>
            <a:r>
              <a:rPr lang="en-US" sz="800" spc="65" dirty="0">
                <a:solidFill>
                  <a:srgbClr val="575757"/>
                </a:solidFill>
                <a:latin typeface="Arial"/>
                <a:ea typeface="MS PGothic" pitchFamily="34" charset="-128"/>
                <a:cs typeface="Arial"/>
              </a:rPr>
              <a:t> </a:t>
            </a:r>
            <a:r>
              <a:rPr sz="800" spc="-5" dirty="0">
                <a:solidFill>
                  <a:srgbClr val="575757"/>
                </a:solidFill>
                <a:latin typeface="Arial"/>
                <a:ea typeface="MS PGothic" pitchFamily="34" charset="-128"/>
                <a:cs typeface="Arial"/>
              </a:rPr>
              <a:t>LU</a:t>
            </a:r>
            <a:endParaRPr sz="800" dirty="0">
              <a:latin typeface="Arial"/>
              <a:ea typeface="MS PGothic" pitchFamily="34" charset="-128"/>
              <a:cs typeface="Arial"/>
            </a:endParaRPr>
          </a:p>
        </p:txBody>
      </p:sp>
      <p:sp>
        <p:nvSpPr>
          <p:cNvPr id="65814" name="object 280"/>
          <p:cNvSpPr>
            <a:spLocks/>
          </p:cNvSpPr>
          <p:nvPr/>
        </p:nvSpPr>
        <p:spPr bwMode="auto">
          <a:xfrm>
            <a:off x="5207000" y="2422525"/>
            <a:ext cx="65088" cy="65088"/>
          </a:xfrm>
          <a:custGeom>
            <a:avLst/>
            <a:gdLst>
              <a:gd name="T0" fmla="*/ 0 w 64135"/>
              <a:gd name="T1" fmla="*/ 0 h 64135"/>
              <a:gd name="T2" fmla="*/ 65924 w 64135"/>
              <a:gd name="T3" fmla="*/ 0 h 64135"/>
              <a:gd name="T4" fmla="*/ 65924 w 64135"/>
              <a:gd name="T5" fmla="*/ 65924 h 64135"/>
              <a:gd name="T6" fmla="*/ 0 w 64135"/>
              <a:gd name="T7" fmla="*/ 65924 h 64135"/>
              <a:gd name="T8" fmla="*/ 0 w 64135"/>
              <a:gd name="T9" fmla="*/ 0 h 64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35" h="64135">
                <a:moveTo>
                  <a:pt x="0" y="0"/>
                </a:moveTo>
                <a:lnTo>
                  <a:pt x="64008" y="0"/>
                </a:lnTo>
                <a:lnTo>
                  <a:pt x="64008" y="64008"/>
                </a:lnTo>
                <a:lnTo>
                  <a:pt x="0" y="64008"/>
                </a:lnTo>
                <a:lnTo>
                  <a:pt x="0"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281" name="object 281"/>
          <p:cNvSpPr txBox="1"/>
          <p:nvPr/>
        </p:nvSpPr>
        <p:spPr>
          <a:xfrm>
            <a:off x="5286375" y="2355850"/>
            <a:ext cx="476250" cy="177800"/>
          </a:xfrm>
          <a:prstGeom prst="rect">
            <a:avLst/>
          </a:prstGeom>
        </p:spPr>
        <p:txBody>
          <a:bodyPr lIns="0" tIns="12065" rIns="0" bIns="0">
            <a:spAutoFit/>
          </a:bodyPr>
          <a:lstStyle/>
          <a:p>
            <a:pPr marL="12700">
              <a:spcBef>
                <a:spcPts val="95"/>
              </a:spcBef>
              <a:defRPr/>
            </a:pPr>
            <a:r>
              <a:rPr sz="1000" spc="-10" dirty="0">
                <a:solidFill>
                  <a:srgbClr val="575757"/>
                </a:solidFill>
                <a:latin typeface="Arial"/>
                <a:ea typeface="MS PGothic" pitchFamily="34" charset="-128"/>
                <a:cs typeface="Arial"/>
              </a:rPr>
              <a:t>2</a:t>
            </a:r>
            <a:r>
              <a:rPr sz="1000" spc="5" dirty="0">
                <a:solidFill>
                  <a:srgbClr val="575757"/>
                </a:solidFill>
                <a:latin typeface="Arial"/>
                <a:ea typeface="MS PGothic" pitchFamily="34" charset="-128"/>
                <a:cs typeface="Arial"/>
              </a:rPr>
              <a:t>0</a:t>
            </a:r>
            <a:r>
              <a:rPr sz="1000" spc="-10" dirty="0">
                <a:solidFill>
                  <a:srgbClr val="575757"/>
                </a:solidFill>
                <a:latin typeface="Arial"/>
                <a:ea typeface="MS PGothic" pitchFamily="34" charset="-128"/>
                <a:cs typeface="Arial"/>
              </a:rPr>
              <a:t>14</a:t>
            </a:r>
            <a:r>
              <a:rPr sz="1000" dirty="0">
                <a:solidFill>
                  <a:srgbClr val="575757"/>
                </a:solidFill>
                <a:latin typeface="Arial"/>
                <a:ea typeface="MS PGothic" pitchFamily="34" charset="-128"/>
                <a:cs typeface="Arial"/>
              </a:rPr>
              <a:t>Q</a:t>
            </a:r>
            <a:r>
              <a:rPr sz="1000" spc="-5" dirty="0">
                <a:solidFill>
                  <a:srgbClr val="575757"/>
                </a:solidFill>
                <a:latin typeface="Arial"/>
                <a:ea typeface="MS PGothic" pitchFamily="34" charset="-128"/>
                <a:cs typeface="Arial"/>
              </a:rPr>
              <a:t>4</a:t>
            </a:r>
            <a:endParaRPr sz="1000">
              <a:latin typeface="Arial"/>
              <a:ea typeface="MS PGothic" pitchFamily="34" charset="-128"/>
              <a:cs typeface="Arial"/>
            </a:endParaRPr>
          </a:p>
        </p:txBody>
      </p:sp>
      <p:sp>
        <p:nvSpPr>
          <p:cNvPr id="65816" name="object 282"/>
          <p:cNvSpPr>
            <a:spLocks noChangeArrowheads="1"/>
          </p:cNvSpPr>
          <p:nvPr/>
        </p:nvSpPr>
        <p:spPr bwMode="auto">
          <a:xfrm>
            <a:off x="5197475" y="2727325"/>
            <a:ext cx="84138" cy="85725"/>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283" name="object 283"/>
          <p:cNvSpPr txBox="1"/>
          <p:nvPr/>
        </p:nvSpPr>
        <p:spPr>
          <a:xfrm>
            <a:off x="5286375" y="2670175"/>
            <a:ext cx="476250" cy="177800"/>
          </a:xfrm>
          <a:prstGeom prst="rect">
            <a:avLst/>
          </a:prstGeom>
        </p:spPr>
        <p:txBody>
          <a:bodyPr lIns="0" tIns="12065" rIns="0" bIns="0">
            <a:spAutoFit/>
          </a:bodyPr>
          <a:lstStyle/>
          <a:p>
            <a:pPr marL="12700">
              <a:spcBef>
                <a:spcPts val="95"/>
              </a:spcBef>
              <a:defRPr/>
            </a:pPr>
            <a:r>
              <a:rPr sz="1000" spc="-10" dirty="0">
                <a:solidFill>
                  <a:srgbClr val="575757"/>
                </a:solidFill>
                <a:latin typeface="Arial"/>
                <a:ea typeface="MS PGothic" pitchFamily="34" charset="-128"/>
                <a:cs typeface="Arial"/>
              </a:rPr>
              <a:t>2</a:t>
            </a:r>
            <a:r>
              <a:rPr sz="1000" spc="5" dirty="0">
                <a:solidFill>
                  <a:srgbClr val="575757"/>
                </a:solidFill>
                <a:latin typeface="Arial"/>
                <a:ea typeface="MS PGothic" pitchFamily="34" charset="-128"/>
                <a:cs typeface="Arial"/>
              </a:rPr>
              <a:t>0</a:t>
            </a:r>
            <a:r>
              <a:rPr sz="1000" spc="-10" dirty="0">
                <a:solidFill>
                  <a:srgbClr val="575757"/>
                </a:solidFill>
                <a:latin typeface="Arial"/>
                <a:ea typeface="MS PGothic" pitchFamily="34" charset="-128"/>
                <a:cs typeface="Arial"/>
              </a:rPr>
              <a:t>17</a:t>
            </a:r>
            <a:r>
              <a:rPr sz="1000" dirty="0">
                <a:solidFill>
                  <a:srgbClr val="575757"/>
                </a:solidFill>
                <a:latin typeface="Arial"/>
                <a:ea typeface="MS PGothic" pitchFamily="34" charset="-128"/>
                <a:cs typeface="Arial"/>
              </a:rPr>
              <a:t>Q</a:t>
            </a:r>
            <a:r>
              <a:rPr sz="1000" spc="-5" dirty="0">
                <a:solidFill>
                  <a:srgbClr val="575757"/>
                </a:solidFill>
                <a:latin typeface="Arial"/>
                <a:ea typeface="MS PGothic" pitchFamily="34" charset="-128"/>
                <a:cs typeface="Arial"/>
              </a:rPr>
              <a:t>3</a:t>
            </a:r>
            <a:endParaRPr sz="1000">
              <a:latin typeface="Arial"/>
              <a:ea typeface="MS PGothic" pitchFamily="34" charset="-128"/>
              <a:cs typeface="Arial"/>
            </a:endParaRPr>
          </a:p>
        </p:txBody>
      </p:sp>
      <p:sp>
        <p:nvSpPr>
          <p:cNvPr id="6" name="Slide Number Placeholder 5"/>
          <p:cNvSpPr>
            <a:spLocks noGrp="1"/>
          </p:cNvSpPr>
          <p:nvPr>
            <p:ph type="sldNum" sz="quarter" idx="11"/>
          </p:nvPr>
        </p:nvSpPr>
        <p:spPr/>
        <p:txBody>
          <a:bodyPr/>
          <a:lstStyle/>
          <a:p>
            <a:pPr>
              <a:defRPr/>
            </a:pPr>
            <a:fld id="{3F1EB300-3022-4D51-B66E-4CF5F25705EE}" type="slidenum">
              <a:rPr lang="en-GB" altLang="en-US" smtClean="0">
                <a:solidFill>
                  <a:srgbClr val="000000"/>
                </a:solidFill>
              </a:rPr>
              <a:pPr>
                <a:defRPr/>
              </a:pPr>
              <a:t>10</a:t>
            </a:fld>
            <a:endParaRPr lang="en-GB" altLang="en-US" sz="1400">
              <a:solidFill>
                <a:srgbClr val="000000"/>
              </a:solidFill>
              <a:latin typeface="Arial" pitchFamily="34" charset="0"/>
            </a:endParaRPr>
          </a:p>
        </p:txBody>
      </p:sp>
    </p:spTree>
    <p:extLst>
      <p:ext uri="{BB962C8B-B14F-4D97-AF65-F5344CB8AC3E}">
        <p14:creationId xmlns:p14="http://schemas.microsoft.com/office/powerpoint/2010/main" val="13747831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7850" y="98425"/>
            <a:ext cx="2514600" cy="298450"/>
          </a:xfrm>
        </p:spPr>
        <p:txBody>
          <a:bodyPr lIns="0" tIns="12700" rIns="0" bIns="0" rtlCol="0">
            <a:spAutoFit/>
          </a:bodyPr>
          <a:lstStyle/>
          <a:p>
            <a:pPr marL="12700">
              <a:spcBef>
                <a:spcPts val="100"/>
              </a:spcBef>
              <a:defRPr/>
            </a:pPr>
            <a:r>
              <a:rPr sz="1800" spc="-5" dirty="0" smtClean="0">
                <a:solidFill>
                  <a:srgbClr val="FFFFFF"/>
                </a:solidFill>
                <a:latin typeface="Arial"/>
                <a:cs typeface="Arial"/>
              </a:rPr>
              <a:t>Financial</a:t>
            </a:r>
            <a:r>
              <a:rPr sz="1800" spc="-35" dirty="0" smtClean="0">
                <a:solidFill>
                  <a:srgbClr val="FFFFFF"/>
                </a:solidFill>
                <a:latin typeface="Arial"/>
                <a:cs typeface="Arial"/>
              </a:rPr>
              <a:t> </a:t>
            </a:r>
            <a:r>
              <a:rPr sz="1800" spc="-5" dirty="0">
                <a:solidFill>
                  <a:srgbClr val="FFFFFF"/>
                </a:solidFill>
                <a:latin typeface="Arial"/>
                <a:cs typeface="Arial"/>
              </a:rPr>
              <a:t>integration</a:t>
            </a:r>
            <a:endParaRPr sz="1800" dirty="0">
              <a:latin typeface="Arial"/>
              <a:cs typeface="Arial"/>
            </a:endParaRPr>
          </a:p>
        </p:txBody>
      </p:sp>
      <p:sp>
        <p:nvSpPr>
          <p:cNvPr id="3" name="object 3"/>
          <p:cNvSpPr/>
          <p:nvPr/>
        </p:nvSpPr>
        <p:spPr>
          <a:xfrm>
            <a:off x="762000" y="4675188"/>
            <a:ext cx="7600950" cy="0"/>
          </a:xfrm>
          <a:custGeom>
            <a:avLst/>
            <a:gdLst/>
            <a:ahLst/>
            <a:cxnLst/>
            <a:rect l="l" t="t" r="r" b="b"/>
            <a:pathLst>
              <a:path w="7600315">
                <a:moveTo>
                  <a:pt x="0" y="0"/>
                </a:moveTo>
                <a:lnTo>
                  <a:pt x="7600188" y="0"/>
                </a:lnTo>
              </a:path>
            </a:pathLst>
          </a:custGeom>
          <a:ln w="3175">
            <a:solidFill>
              <a:srgbClr val="DADADA"/>
            </a:solidFill>
          </a:ln>
        </p:spPr>
        <p:txBody>
          <a:bodyPr lIns="0" tIns="0" rIns="0" bIns="0"/>
          <a:lstStyle/>
          <a:p>
            <a:pPr fontAlgn="auto">
              <a:spcBef>
                <a:spcPts val="0"/>
              </a:spcBef>
              <a:spcAft>
                <a:spcPts val="0"/>
              </a:spcAft>
              <a:defRPr/>
            </a:pPr>
            <a:endParaRPr sz="1800" b="0">
              <a:solidFill>
                <a:prstClr val="black"/>
              </a:solidFill>
              <a:latin typeface="Calibri"/>
              <a:ea typeface="MS PGothic" pitchFamily="34" charset="-128"/>
            </a:endParaRPr>
          </a:p>
        </p:txBody>
      </p:sp>
      <p:sp>
        <p:nvSpPr>
          <p:cNvPr id="4" name="object 4"/>
          <p:cNvSpPr/>
          <p:nvPr/>
        </p:nvSpPr>
        <p:spPr>
          <a:xfrm>
            <a:off x="762000" y="3889375"/>
            <a:ext cx="7600950" cy="0"/>
          </a:xfrm>
          <a:custGeom>
            <a:avLst/>
            <a:gdLst/>
            <a:ahLst/>
            <a:cxnLst/>
            <a:rect l="l" t="t" r="r" b="b"/>
            <a:pathLst>
              <a:path w="7600315">
                <a:moveTo>
                  <a:pt x="0" y="0"/>
                </a:moveTo>
                <a:lnTo>
                  <a:pt x="7600188" y="0"/>
                </a:lnTo>
              </a:path>
            </a:pathLst>
          </a:custGeom>
          <a:ln w="3175">
            <a:solidFill>
              <a:srgbClr val="DADADA"/>
            </a:solidFill>
          </a:ln>
        </p:spPr>
        <p:txBody>
          <a:bodyPr lIns="0" tIns="0" rIns="0" bIns="0"/>
          <a:lstStyle/>
          <a:p>
            <a:pPr fontAlgn="auto">
              <a:spcBef>
                <a:spcPts val="0"/>
              </a:spcBef>
              <a:spcAft>
                <a:spcPts val="0"/>
              </a:spcAft>
              <a:defRPr/>
            </a:pPr>
            <a:endParaRPr sz="1800" b="0">
              <a:solidFill>
                <a:prstClr val="black"/>
              </a:solidFill>
              <a:latin typeface="Calibri"/>
              <a:ea typeface="MS PGothic" pitchFamily="34" charset="-128"/>
            </a:endParaRPr>
          </a:p>
        </p:txBody>
      </p:sp>
      <p:sp>
        <p:nvSpPr>
          <p:cNvPr id="5" name="object 5"/>
          <p:cNvSpPr/>
          <p:nvPr/>
        </p:nvSpPr>
        <p:spPr>
          <a:xfrm>
            <a:off x="762000" y="3103563"/>
            <a:ext cx="7600950" cy="0"/>
          </a:xfrm>
          <a:custGeom>
            <a:avLst/>
            <a:gdLst/>
            <a:ahLst/>
            <a:cxnLst/>
            <a:rect l="l" t="t" r="r" b="b"/>
            <a:pathLst>
              <a:path w="7600315">
                <a:moveTo>
                  <a:pt x="0" y="0"/>
                </a:moveTo>
                <a:lnTo>
                  <a:pt x="7600188" y="0"/>
                </a:lnTo>
              </a:path>
            </a:pathLst>
          </a:custGeom>
          <a:ln w="3175">
            <a:solidFill>
              <a:srgbClr val="DADADA"/>
            </a:solidFill>
          </a:ln>
        </p:spPr>
        <p:txBody>
          <a:bodyPr lIns="0" tIns="0" rIns="0" bIns="0"/>
          <a:lstStyle/>
          <a:p>
            <a:pPr fontAlgn="auto">
              <a:spcBef>
                <a:spcPts val="0"/>
              </a:spcBef>
              <a:spcAft>
                <a:spcPts val="0"/>
              </a:spcAft>
              <a:defRPr/>
            </a:pPr>
            <a:endParaRPr sz="1800" b="0">
              <a:solidFill>
                <a:prstClr val="black"/>
              </a:solidFill>
              <a:latin typeface="Calibri"/>
              <a:ea typeface="MS PGothic" pitchFamily="34" charset="-128"/>
            </a:endParaRPr>
          </a:p>
        </p:txBody>
      </p:sp>
      <p:sp>
        <p:nvSpPr>
          <p:cNvPr id="6" name="object 6"/>
          <p:cNvSpPr/>
          <p:nvPr/>
        </p:nvSpPr>
        <p:spPr>
          <a:xfrm>
            <a:off x="762000" y="2316163"/>
            <a:ext cx="7600950" cy="0"/>
          </a:xfrm>
          <a:custGeom>
            <a:avLst/>
            <a:gdLst/>
            <a:ahLst/>
            <a:cxnLst/>
            <a:rect l="l" t="t" r="r" b="b"/>
            <a:pathLst>
              <a:path w="7600315">
                <a:moveTo>
                  <a:pt x="0" y="0"/>
                </a:moveTo>
                <a:lnTo>
                  <a:pt x="7600188" y="0"/>
                </a:lnTo>
              </a:path>
            </a:pathLst>
          </a:custGeom>
          <a:ln w="3175">
            <a:solidFill>
              <a:srgbClr val="DADADA"/>
            </a:solidFill>
          </a:ln>
        </p:spPr>
        <p:txBody>
          <a:bodyPr lIns="0" tIns="0" rIns="0" bIns="0"/>
          <a:lstStyle/>
          <a:p>
            <a:pPr fontAlgn="auto">
              <a:spcBef>
                <a:spcPts val="0"/>
              </a:spcBef>
              <a:spcAft>
                <a:spcPts val="0"/>
              </a:spcAft>
              <a:defRPr/>
            </a:pPr>
            <a:endParaRPr sz="1800" b="0">
              <a:solidFill>
                <a:prstClr val="black"/>
              </a:solidFill>
              <a:latin typeface="Calibri"/>
              <a:ea typeface="MS PGothic" pitchFamily="34" charset="-128"/>
            </a:endParaRPr>
          </a:p>
        </p:txBody>
      </p:sp>
      <p:sp>
        <p:nvSpPr>
          <p:cNvPr id="7" name="object 7"/>
          <p:cNvSpPr/>
          <p:nvPr/>
        </p:nvSpPr>
        <p:spPr>
          <a:xfrm>
            <a:off x="1111250" y="2316163"/>
            <a:ext cx="0" cy="3144837"/>
          </a:xfrm>
          <a:custGeom>
            <a:avLst/>
            <a:gdLst/>
            <a:ahLst/>
            <a:cxnLst/>
            <a:rect l="l" t="t" r="r" b="b"/>
            <a:pathLst>
              <a:path h="3144520">
                <a:moveTo>
                  <a:pt x="0" y="0"/>
                </a:moveTo>
                <a:lnTo>
                  <a:pt x="0" y="3144012"/>
                </a:lnTo>
              </a:path>
            </a:pathLst>
          </a:custGeom>
          <a:ln w="3175">
            <a:solidFill>
              <a:srgbClr val="DADADA"/>
            </a:solidFill>
          </a:ln>
        </p:spPr>
        <p:txBody>
          <a:bodyPr lIns="0" tIns="0" rIns="0" bIns="0"/>
          <a:lstStyle/>
          <a:p>
            <a:pPr fontAlgn="auto">
              <a:spcBef>
                <a:spcPts val="0"/>
              </a:spcBef>
              <a:spcAft>
                <a:spcPts val="0"/>
              </a:spcAft>
              <a:defRPr/>
            </a:pPr>
            <a:endParaRPr sz="1800" b="0">
              <a:solidFill>
                <a:prstClr val="black"/>
              </a:solidFill>
              <a:latin typeface="Calibri"/>
              <a:ea typeface="MS PGothic" pitchFamily="34" charset="-128"/>
            </a:endParaRPr>
          </a:p>
        </p:txBody>
      </p:sp>
      <p:sp>
        <p:nvSpPr>
          <p:cNvPr id="8" name="object 8"/>
          <p:cNvSpPr/>
          <p:nvPr/>
        </p:nvSpPr>
        <p:spPr>
          <a:xfrm>
            <a:off x="1462088" y="2316163"/>
            <a:ext cx="0" cy="3144837"/>
          </a:xfrm>
          <a:custGeom>
            <a:avLst/>
            <a:gdLst/>
            <a:ahLst/>
            <a:cxnLst/>
            <a:rect l="l" t="t" r="r" b="b"/>
            <a:pathLst>
              <a:path h="3144520">
                <a:moveTo>
                  <a:pt x="0" y="0"/>
                </a:moveTo>
                <a:lnTo>
                  <a:pt x="0" y="3144012"/>
                </a:lnTo>
              </a:path>
            </a:pathLst>
          </a:custGeom>
          <a:ln w="3175">
            <a:solidFill>
              <a:srgbClr val="DADADA"/>
            </a:solidFill>
          </a:ln>
        </p:spPr>
        <p:txBody>
          <a:bodyPr lIns="0" tIns="0" rIns="0" bIns="0"/>
          <a:lstStyle/>
          <a:p>
            <a:pPr fontAlgn="auto">
              <a:spcBef>
                <a:spcPts val="0"/>
              </a:spcBef>
              <a:spcAft>
                <a:spcPts val="0"/>
              </a:spcAft>
              <a:defRPr/>
            </a:pPr>
            <a:endParaRPr sz="1800" b="0">
              <a:solidFill>
                <a:prstClr val="black"/>
              </a:solidFill>
              <a:latin typeface="Calibri"/>
              <a:ea typeface="MS PGothic" pitchFamily="34" charset="-128"/>
            </a:endParaRPr>
          </a:p>
        </p:txBody>
      </p:sp>
      <p:sp>
        <p:nvSpPr>
          <p:cNvPr id="9" name="object 9"/>
          <p:cNvSpPr/>
          <p:nvPr/>
        </p:nvSpPr>
        <p:spPr>
          <a:xfrm>
            <a:off x="1809750" y="2316163"/>
            <a:ext cx="0" cy="3144837"/>
          </a:xfrm>
          <a:custGeom>
            <a:avLst/>
            <a:gdLst/>
            <a:ahLst/>
            <a:cxnLst/>
            <a:rect l="l" t="t" r="r" b="b"/>
            <a:pathLst>
              <a:path h="3144520">
                <a:moveTo>
                  <a:pt x="0" y="0"/>
                </a:moveTo>
                <a:lnTo>
                  <a:pt x="0" y="3144012"/>
                </a:lnTo>
              </a:path>
            </a:pathLst>
          </a:custGeom>
          <a:ln w="3175">
            <a:solidFill>
              <a:srgbClr val="DADADA"/>
            </a:solidFill>
          </a:ln>
        </p:spPr>
        <p:txBody>
          <a:bodyPr lIns="0" tIns="0" rIns="0" bIns="0"/>
          <a:lstStyle/>
          <a:p>
            <a:pPr fontAlgn="auto">
              <a:spcBef>
                <a:spcPts val="0"/>
              </a:spcBef>
              <a:spcAft>
                <a:spcPts val="0"/>
              </a:spcAft>
              <a:defRPr/>
            </a:pPr>
            <a:endParaRPr sz="1800" b="0">
              <a:solidFill>
                <a:prstClr val="black"/>
              </a:solidFill>
              <a:latin typeface="Calibri"/>
              <a:ea typeface="MS PGothic" pitchFamily="34" charset="-128"/>
            </a:endParaRPr>
          </a:p>
        </p:txBody>
      </p:sp>
      <p:sp>
        <p:nvSpPr>
          <p:cNvPr id="10" name="object 10"/>
          <p:cNvSpPr/>
          <p:nvPr/>
        </p:nvSpPr>
        <p:spPr>
          <a:xfrm>
            <a:off x="2159000" y="2316163"/>
            <a:ext cx="0" cy="3144837"/>
          </a:xfrm>
          <a:custGeom>
            <a:avLst/>
            <a:gdLst/>
            <a:ahLst/>
            <a:cxnLst/>
            <a:rect l="l" t="t" r="r" b="b"/>
            <a:pathLst>
              <a:path h="3144520">
                <a:moveTo>
                  <a:pt x="0" y="0"/>
                </a:moveTo>
                <a:lnTo>
                  <a:pt x="0" y="3144012"/>
                </a:lnTo>
              </a:path>
            </a:pathLst>
          </a:custGeom>
          <a:ln w="3175">
            <a:solidFill>
              <a:srgbClr val="DADADA"/>
            </a:solidFill>
          </a:ln>
        </p:spPr>
        <p:txBody>
          <a:bodyPr lIns="0" tIns="0" rIns="0" bIns="0"/>
          <a:lstStyle/>
          <a:p>
            <a:pPr fontAlgn="auto">
              <a:spcBef>
                <a:spcPts val="0"/>
              </a:spcBef>
              <a:spcAft>
                <a:spcPts val="0"/>
              </a:spcAft>
              <a:defRPr/>
            </a:pPr>
            <a:endParaRPr sz="1800" b="0">
              <a:solidFill>
                <a:prstClr val="black"/>
              </a:solidFill>
              <a:latin typeface="Calibri"/>
              <a:ea typeface="MS PGothic" pitchFamily="34" charset="-128"/>
            </a:endParaRPr>
          </a:p>
        </p:txBody>
      </p:sp>
      <p:sp>
        <p:nvSpPr>
          <p:cNvPr id="11" name="object 11"/>
          <p:cNvSpPr/>
          <p:nvPr/>
        </p:nvSpPr>
        <p:spPr>
          <a:xfrm>
            <a:off x="2508250" y="2316163"/>
            <a:ext cx="0" cy="3144837"/>
          </a:xfrm>
          <a:custGeom>
            <a:avLst/>
            <a:gdLst/>
            <a:ahLst/>
            <a:cxnLst/>
            <a:rect l="l" t="t" r="r" b="b"/>
            <a:pathLst>
              <a:path h="3144520">
                <a:moveTo>
                  <a:pt x="0" y="0"/>
                </a:moveTo>
                <a:lnTo>
                  <a:pt x="0" y="3144012"/>
                </a:lnTo>
              </a:path>
            </a:pathLst>
          </a:custGeom>
          <a:ln w="3175">
            <a:solidFill>
              <a:srgbClr val="DADADA"/>
            </a:solidFill>
          </a:ln>
        </p:spPr>
        <p:txBody>
          <a:bodyPr lIns="0" tIns="0" rIns="0" bIns="0"/>
          <a:lstStyle/>
          <a:p>
            <a:pPr fontAlgn="auto">
              <a:spcBef>
                <a:spcPts val="0"/>
              </a:spcBef>
              <a:spcAft>
                <a:spcPts val="0"/>
              </a:spcAft>
              <a:defRPr/>
            </a:pPr>
            <a:endParaRPr sz="1800" b="0">
              <a:solidFill>
                <a:prstClr val="black"/>
              </a:solidFill>
              <a:latin typeface="Calibri"/>
              <a:ea typeface="MS PGothic" pitchFamily="34" charset="-128"/>
            </a:endParaRPr>
          </a:p>
        </p:txBody>
      </p:sp>
      <p:sp>
        <p:nvSpPr>
          <p:cNvPr id="12" name="object 12"/>
          <p:cNvSpPr/>
          <p:nvPr/>
        </p:nvSpPr>
        <p:spPr>
          <a:xfrm>
            <a:off x="2859088" y="2316163"/>
            <a:ext cx="0" cy="3144837"/>
          </a:xfrm>
          <a:custGeom>
            <a:avLst/>
            <a:gdLst/>
            <a:ahLst/>
            <a:cxnLst/>
            <a:rect l="l" t="t" r="r" b="b"/>
            <a:pathLst>
              <a:path h="3144520">
                <a:moveTo>
                  <a:pt x="0" y="0"/>
                </a:moveTo>
                <a:lnTo>
                  <a:pt x="0" y="3144012"/>
                </a:lnTo>
              </a:path>
            </a:pathLst>
          </a:custGeom>
          <a:ln w="3175">
            <a:solidFill>
              <a:srgbClr val="DADADA"/>
            </a:solidFill>
          </a:ln>
        </p:spPr>
        <p:txBody>
          <a:bodyPr lIns="0" tIns="0" rIns="0" bIns="0"/>
          <a:lstStyle/>
          <a:p>
            <a:pPr fontAlgn="auto">
              <a:spcBef>
                <a:spcPts val="0"/>
              </a:spcBef>
              <a:spcAft>
                <a:spcPts val="0"/>
              </a:spcAft>
              <a:defRPr/>
            </a:pPr>
            <a:endParaRPr sz="1800" b="0">
              <a:solidFill>
                <a:prstClr val="black"/>
              </a:solidFill>
              <a:latin typeface="Calibri"/>
              <a:ea typeface="MS PGothic" pitchFamily="34" charset="-128"/>
            </a:endParaRPr>
          </a:p>
        </p:txBody>
      </p:sp>
      <p:sp>
        <p:nvSpPr>
          <p:cNvPr id="13" name="object 13"/>
          <p:cNvSpPr/>
          <p:nvPr/>
        </p:nvSpPr>
        <p:spPr>
          <a:xfrm>
            <a:off x="3208338" y="2316163"/>
            <a:ext cx="0" cy="3144837"/>
          </a:xfrm>
          <a:custGeom>
            <a:avLst/>
            <a:gdLst/>
            <a:ahLst/>
            <a:cxnLst/>
            <a:rect l="l" t="t" r="r" b="b"/>
            <a:pathLst>
              <a:path h="3144520">
                <a:moveTo>
                  <a:pt x="0" y="0"/>
                </a:moveTo>
                <a:lnTo>
                  <a:pt x="0" y="3144012"/>
                </a:lnTo>
              </a:path>
            </a:pathLst>
          </a:custGeom>
          <a:ln w="3175">
            <a:solidFill>
              <a:srgbClr val="DADADA"/>
            </a:solidFill>
          </a:ln>
        </p:spPr>
        <p:txBody>
          <a:bodyPr lIns="0" tIns="0" rIns="0" bIns="0"/>
          <a:lstStyle/>
          <a:p>
            <a:pPr fontAlgn="auto">
              <a:spcBef>
                <a:spcPts val="0"/>
              </a:spcBef>
              <a:spcAft>
                <a:spcPts val="0"/>
              </a:spcAft>
              <a:defRPr/>
            </a:pPr>
            <a:endParaRPr sz="1800" b="0">
              <a:solidFill>
                <a:prstClr val="black"/>
              </a:solidFill>
              <a:latin typeface="Calibri"/>
              <a:ea typeface="MS PGothic" pitchFamily="34" charset="-128"/>
            </a:endParaRPr>
          </a:p>
        </p:txBody>
      </p:sp>
      <p:sp>
        <p:nvSpPr>
          <p:cNvPr id="14" name="object 14"/>
          <p:cNvSpPr/>
          <p:nvPr/>
        </p:nvSpPr>
        <p:spPr>
          <a:xfrm>
            <a:off x="3557588" y="2316163"/>
            <a:ext cx="0" cy="3144837"/>
          </a:xfrm>
          <a:custGeom>
            <a:avLst/>
            <a:gdLst/>
            <a:ahLst/>
            <a:cxnLst/>
            <a:rect l="l" t="t" r="r" b="b"/>
            <a:pathLst>
              <a:path h="3144520">
                <a:moveTo>
                  <a:pt x="0" y="0"/>
                </a:moveTo>
                <a:lnTo>
                  <a:pt x="0" y="3144012"/>
                </a:lnTo>
              </a:path>
            </a:pathLst>
          </a:custGeom>
          <a:ln w="3175">
            <a:solidFill>
              <a:srgbClr val="DADADA"/>
            </a:solidFill>
          </a:ln>
        </p:spPr>
        <p:txBody>
          <a:bodyPr lIns="0" tIns="0" rIns="0" bIns="0"/>
          <a:lstStyle/>
          <a:p>
            <a:pPr fontAlgn="auto">
              <a:spcBef>
                <a:spcPts val="0"/>
              </a:spcBef>
              <a:spcAft>
                <a:spcPts val="0"/>
              </a:spcAft>
              <a:defRPr/>
            </a:pPr>
            <a:endParaRPr sz="1800" b="0">
              <a:solidFill>
                <a:prstClr val="black"/>
              </a:solidFill>
              <a:latin typeface="Calibri"/>
              <a:ea typeface="MS PGothic" pitchFamily="34" charset="-128"/>
            </a:endParaRPr>
          </a:p>
        </p:txBody>
      </p:sp>
      <p:sp>
        <p:nvSpPr>
          <p:cNvPr id="15" name="object 15"/>
          <p:cNvSpPr/>
          <p:nvPr/>
        </p:nvSpPr>
        <p:spPr>
          <a:xfrm>
            <a:off x="3905250" y="2316163"/>
            <a:ext cx="0" cy="3144837"/>
          </a:xfrm>
          <a:custGeom>
            <a:avLst/>
            <a:gdLst/>
            <a:ahLst/>
            <a:cxnLst/>
            <a:rect l="l" t="t" r="r" b="b"/>
            <a:pathLst>
              <a:path h="3144520">
                <a:moveTo>
                  <a:pt x="0" y="0"/>
                </a:moveTo>
                <a:lnTo>
                  <a:pt x="0" y="3144012"/>
                </a:lnTo>
              </a:path>
            </a:pathLst>
          </a:custGeom>
          <a:ln w="3175">
            <a:solidFill>
              <a:srgbClr val="DADADA"/>
            </a:solidFill>
          </a:ln>
        </p:spPr>
        <p:txBody>
          <a:bodyPr lIns="0" tIns="0" rIns="0" bIns="0"/>
          <a:lstStyle/>
          <a:p>
            <a:pPr fontAlgn="auto">
              <a:spcBef>
                <a:spcPts val="0"/>
              </a:spcBef>
              <a:spcAft>
                <a:spcPts val="0"/>
              </a:spcAft>
              <a:defRPr/>
            </a:pPr>
            <a:endParaRPr sz="1800" b="0">
              <a:solidFill>
                <a:prstClr val="black"/>
              </a:solidFill>
              <a:latin typeface="Calibri"/>
              <a:ea typeface="MS PGothic" pitchFamily="34" charset="-128"/>
            </a:endParaRPr>
          </a:p>
        </p:txBody>
      </p:sp>
      <p:sp>
        <p:nvSpPr>
          <p:cNvPr id="16" name="object 16"/>
          <p:cNvSpPr/>
          <p:nvPr/>
        </p:nvSpPr>
        <p:spPr>
          <a:xfrm>
            <a:off x="4256088" y="2316163"/>
            <a:ext cx="0" cy="3144837"/>
          </a:xfrm>
          <a:custGeom>
            <a:avLst/>
            <a:gdLst/>
            <a:ahLst/>
            <a:cxnLst/>
            <a:rect l="l" t="t" r="r" b="b"/>
            <a:pathLst>
              <a:path h="3144520">
                <a:moveTo>
                  <a:pt x="0" y="0"/>
                </a:moveTo>
                <a:lnTo>
                  <a:pt x="0" y="3144012"/>
                </a:lnTo>
              </a:path>
            </a:pathLst>
          </a:custGeom>
          <a:ln w="3175">
            <a:solidFill>
              <a:srgbClr val="DADADA"/>
            </a:solidFill>
          </a:ln>
        </p:spPr>
        <p:txBody>
          <a:bodyPr lIns="0" tIns="0" rIns="0" bIns="0"/>
          <a:lstStyle/>
          <a:p>
            <a:pPr fontAlgn="auto">
              <a:spcBef>
                <a:spcPts val="0"/>
              </a:spcBef>
              <a:spcAft>
                <a:spcPts val="0"/>
              </a:spcAft>
              <a:defRPr/>
            </a:pPr>
            <a:endParaRPr sz="1800" b="0">
              <a:solidFill>
                <a:prstClr val="black"/>
              </a:solidFill>
              <a:latin typeface="Calibri"/>
              <a:ea typeface="MS PGothic" pitchFamily="34" charset="-128"/>
            </a:endParaRPr>
          </a:p>
        </p:txBody>
      </p:sp>
      <p:sp>
        <p:nvSpPr>
          <p:cNvPr id="17" name="object 17"/>
          <p:cNvSpPr/>
          <p:nvPr/>
        </p:nvSpPr>
        <p:spPr>
          <a:xfrm>
            <a:off x="4605338" y="2316163"/>
            <a:ext cx="0" cy="3144837"/>
          </a:xfrm>
          <a:custGeom>
            <a:avLst/>
            <a:gdLst/>
            <a:ahLst/>
            <a:cxnLst/>
            <a:rect l="l" t="t" r="r" b="b"/>
            <a:pathLst>
              <a:path h="3144520">
                <a:moveTo>
                  <a:pt x="0" y="0"/>
                </a:moveTo>
                <a:lnTo>
                  <a:pt x="0" y="3144012"/>
                </a:lnTo>
              </a:path>
            </a:pathLst>
          </a:custGeom>
          <a:ln w="3175">
            <a:solidFill>
              <a:srgbClr val="DADADA"/>
            </a:solidFill>
          </a:ln>
        </p:spPr>
        <p:txBody>
          <a:bodyPr lIns="0" tIns="0" rIns="0" bIns="0"/>
          <a:lstStyle/>
          <a:p>
            <a:pPr fontAlgn="auto">
              <a:spcBef>
                <a:spcPts val="0"/>
              </a:spcBef>
              <a:spcAft>
                <a:spcPts val="0"/>
              </a:spcAft>
              <a:defRPr/>
            </a:pPr>
            <a:endParaRPr sz="1800" b="0">
              <a:solidFill>
                <a:prstClr val="black"/>
              </a:solidFill>
              <a:latin typeface="Calibri"/>
              <a:ea typeface="MS PGothic" pitchFamily="34" charset="-128"/>
            </a:endParaRPr>
          </a:p>
        </p:txBody>
      </p:sp>
      <p:sp>
        <p:nvSpPr>
          <p:cNvPr id="18" name="object 18"/>
          <p:cNvSpPr/>
          <p:nvPr/>
        </p:nvSpPr>
        <p:spPr>
          <a:xfrm>
            <a:off x="4954588" y="2316163"/>
            <a:ext cx="0" cy="3144837"/>
          </a:xfrm>
          <a:custGeom>
            <a:avLst/>
            <a:gdLst/>
            <a:ahLst/>
            <a:cxnLst/>
            <a:rect l="l" t="t" r="r" b="b"/>
            <a:pathLst>
              <a:path h="3144520">
                <a:moveTo>
                  <a:pt x="0" y="0"/>
                </a:moveTo>
                <a:lnTo>
                  <a:pt x="0" y="3144012"/>
                </a:lnTo>
              </a:path>
            </a:pathLst>
          </a:custGeom>
          <a:ln w="3175">
            <a:solidFill>
              <a:srgbClr val="DADADA"/>
            </a:solidFill>
          </a:ln>
        </p:spPr>
        <p:txBody>
          <a:bodyPr lIns="0" tIns="0" rIns="0" bIns="0"/>
          <a:lstStyle/>
          <a:p>
            <a:pPr fontAlgn="auto">
              <a:spcBef>
                <a:spcPts val="0"/>
              </a:spcBef>
              <a:spcAft>
                <a:spcPts val="0"/>
              </a:spcAft>
              <a:defRPr/>
            </a:pPr>
            <a:endParaRPr sz="1800" b="0">
              <a:solidFill>
                <a:prstClr val="black"/>
              </a:solidFill>
              <a:latin typeface="Calibri"/>
              <a:ea typeface="MS PGothic" pitchFamily="34" charset="-128"/>
            </a:endParaRPr>
          </a:p>
        </p:txBody>
      </p:sp>
      <p:sp>
        <p:nvSpPr>
          <p:cNvPr id="19" name="object 19"/>
          <p:cNvSpPr/>
          <p:nvPr/>
        </p:nvSpPr>
        <p:spPr>
          <a:xfrm>
            <a:off x="5305425" y="2316163"/>
            <a:ext cx="0" cy="3144837"/>
          </a:xfrm>
          <a:custGeom>
            <a:avLst/>
            <a:gdLst/>
            <a:ahLst/>
            <a:cxnLst/>
            <a:rect l="l" t="t" r="r" b="b"/>
            <a:pathLst>
              <a:path h="3144520">
                <a:moveTo>
                  <a:pt x="0" y="0"/>
                </a:moveTo>
                <a:lnTo>
                  <a:pt x="0" y="3144012"/>
                </a:lnTo>
              </a:path>
            </a:pathLst>
          </a:custGeom>
          <a:ln w="3175">
            <a:solidFill>
              <a:srgbClr val="DADADA"/>
            </a:solidFill>
          </a:ln>
        </p:spPr>
        <p:txBody>
          <a:bodyPr lIns="0" tIns="0" rIns="0" bIns="0"/>
          <a:lstStyle/>
          <a:p>
            <a:pPr fontAlgn="auto">
              <a:spcBef>
                <a:spcPts val="0"/>
              </a:spcBef>
              <a:spcAft>
                <a:spcPts val="0"/>
              </a:spcAft>
              <a:defRPr/>
            </a:pPr>
            <a:endParaRPr sz="1800" b="0">
              <a:solidFill>
                <a:prstClr val="black"/>
              </a:solidFill>
              <a:latin typeface="Calibri"/>
              <a:ea typeface="MS PGothic" pitchFamily="34" charset="-128"/>
            </a:endParaRPr>
          </a:p>
        </p:txBody>
      </p:sp>
      <p:sp>
        <p:nvSpPr>
          <p:cNvPr id="20" name="object 20"/>
          <p:cNvSpPr/>
          <p:nvPr/>
        </p:nvSpPr>
        <p:spPr>
          <a:xfrm>
            <a:off x="5654675" y="2316163"/>
            <a:ext cx="0" cy="3144837"/>
          </a:xfrm>
          <a:custGeom>
            <a:avLst/>
            <a:gdLst/>
            <a:ahLst/>
            <a:cxnLst/>
            <a:rect l="l" t="t" r="r" b="b"/>
            <a:pathLst>
              <a:path h="3144520">
                <a:moveTo>
                  <a:pt x="0" y="0"/>
                </a:moveTo>
                <a:lnTo>
                  <a:pt x="0" y="3144012"/>
                </a:lnTo>
              </a:path>
            </a:pathLst>
          </a:custGeom>
          <a:ln w="3175">
            <a:solidFill>
              <a:srgbClr val="DADADA"/>
            </a:solidFill>
          </a:ln>
        </p:spPr>
        <p:txBody>
          <a:bodyPr lIns="0" tIns="0" rIns="0" bIns="0"/>
          <a:lstStyle/>
          <a:p>
            <a:pPr fontAlgn="auto">
              <a:spcBef>
                <a:spcPts val="0"/>
              </a:spcBef>
              <a:spcAft>
                <a:spcPts val="0"/>
              </a:spcAft>
              <a:defRPr/>
            </a:pPr>
            <a:endParaRPr sz="1800" b="0">
              <a:solidFill>
                <a:prstClr val="black"/>
              </a:solidFill>
              <a:latin typeface="Calibri"/>
              <a:ea typeface="MS PGothic" pitchFamily="34" charset="-128"/>
            </a:endParaRPr>
          </a:p>
        </p:txBody>
      </p:sp>
      <p:sp>
        <p:nvSpPr>
          <p:cNvPr id="21" name="object 21"/>
          <p:cNvSpPr/>
          <p:nvPr/>
        </p:nvSpPr>
        <p:spPr>
          <a:xfrm>
            <a:off x="6002338" y="2316163"/>
            <a:ext cx="0" cy="3144837"/>
          </a:xfrm>
          <a:custGeom>
            <a:avLst/>
            <a:gdLst/>
            <a:ahLst/>
            <a:cxnLst/>
            <a:rect l="l" t="t" r="r" b="b"/>
            <a:pathLst>
              <a:path h="3144520">
                <a:moveTo>
                  <a:pt x="0" y="0"/>
                </a:moveTo>
                <a:lnTo>
                  <a:pt x="0" y="3144012"/>
                </a:lnTo>
              </a:path>
            </a:pathLst>
          </a:custGeom>
          <a:ln w="3175">
            <a:solidFill>
              <a:srgbClr val="DADADA"/>
            </a:solidFill>
          </a:ln>
        </p:spPr>
        <p:txBody>
          <a:bodyPr lIns="0" tIns="0" rIns="0" bIns="0"/>
          <a:lstStyle/>
          <a:p>
            <a:pPr fontAlgn="auto">
              <a:spcBef>
                <a:spcPts val="0"/>
              </a:spcBef>
              <a:spcAft>
                <a:spcPts val="0"/>
              </a:spcAft>
              <a:defRPr/>
            </a:pPr>
            <a:endParaRPr sz="1800" b="0">
              <a:solidFill>
                <a:prstClr val="black"/>
              </a:solidFill>
              <a:latin typeface="Calibri"/>
              <a:ea typeface="MS PGothic" pitchFamily="34" charset="-128"/>
            </a:endParaRPr>
          </a:p>
        </p:txBody>
      </p:sp>
      <p:sp>
        <p:nvSpPr>
          <p:cNvPr id="22" name="object 22"/>
          <p:cNvSpPr/>
          <p:nvPr/>
        </p:nvSpPr>
        <p:spPr>
          <a:xfrm>
            <a:off x="6351588" y="2316163"/>
            <a:ext cx="0" cy="3144837"/>
          </a:xfrm>
          <a:custGeom>
            <a:avLst/>
            <a:gdLst/>
            <a:ahLst/>
            <a:cxnLst/>
            <a:rect l="l" t="t" r="r" b="b"/>
            <a:pathLst>
              <a:path h="3144520">
                <a:moveTo>
                  <a:pt x="0" y="0"/>
                </a:moveTo>
                <a:lnTo>
                  <a:pt x="0" y="3144012"/>
                </a:lnTo>
              </a:path>
            </a:pathLst>
          </a:custGeom>
          <a:ln w="3175">
            <a:solidFill>
              <a:srgbClr val="DADADA"/>
            </a:solidFill>
          </a:ln>
        </p:spPr>
        <p:txBody>
          <a:bodyPr lIns="0" tIns="0" rIns="0" bIns="0"/>
          <a:lstStyle/>
          <a:p>
            <a:pPr fontAlgn="auto">
              <a:spcBef>
                <a:spcPts val="0"/>
              </a:spcBef>
              <a:spcAft>
                <a:spcPts val="0"/>
              </a:spcAft>
              <a:defRPr/>
            </a:pPr>
            <a:endParaRPr sz="1800" b="0">
              <a:solidFill>
                <a:prstClr val="black"/>
              </a:solidFill>
              <a:latin typeface="Calibri"/>
              <a:ea typeface="MS PGothic" pitchFamily="34" charset="-128"/>
            </a:endParaRPr>
          </a:p>
        </p:txBody>
      </p:sp>
      <p:sp>
        <p:nvSpPr>
          <p:cNvPr id="23" name="object 23"/>
          <p:cNvSpPr/>
          <p:nvPr/>
        </p:nvSpPr>
        <p:spPr>
          <a:xfrm>
            <a:off x="6702425" y="2316163"/>
            <a:ext cx="0" cy="3144837"/>
          </a:xfrm>
          <a:custGeom>
            <a:avLst/>
            <a:gdLst/>
            <a:ahLst/>
            <a:cxnLst/>
            <a:rect l="l" t="t" r="r" b="b"/>
            <a:pathLst>
              <a:path h="3144520">
                <a:moveTo>
                  <a:pt x="0" y="0"/>
                </a:moveTo>
                <a:lnTo>
                  <a:pt x="0" y="3144012"/>
                </a:lnTo>
              </a:path>
            </a:pathLst>
          </a:custGeom>
          <a:ln w="3175">
            <a:solidFill>
              <a:srgbClr val="DADADA"/>
            </a:solidFill>
          </a:ln>
        </p:spPr>
        <p:txBody>
          <a:bodyPr lIns="0" tIns="0" rIns="0" bIns="0"/>
          <a:lstStyle/>
          <a:p>
            <a:pPr fontAlgn="auto">
              <a:spcBef>
                <a:spcPts val="0"/>
              </a:spcBef>
              <a:spcAft>
                <a:spcPts val="0"/>
              </a:spcAft>
              <a:defRPr/>
            </a:pPr>
            <a:endParaRPr sz="1800" b="0">
              <a:solidFill>
                <a:prstClr val="black"/>
              </a:solidFill>
              <a:latin typeface="Calibri"/>
              <a:ea typeface="MS PGothic" pitchFamily="34" charset="-128"/>
            </a:endParaRPr>
          </a:p>
        </p:txBody>
      </p:sp>
      <p:sp>
        <p:nvSpPr>
          <p:cNvPr id="24" name="object 24"/>
          <p:cNvSpPr/>
          <p:nvPr/>
        </p:nvSpPr>
        <p:spPr>
          <a:xfrm>
            <a:off x="7051675" y="2316163"/>
            <a:ext cx="0" cy="3144837"/>
          </a:xfrm>
          <a:custGeom>
            <a:avLst/>
            <a:gdLst/>
            <a:ahLst/>
            <a:cxnLst/>
            <a:rect l="l" t="t" r="r" b="b"/>
            <a:pathLst>
              <a:path h="3144520">
                <a:moveTo>
                  <a:pt x="0" y="0"/>
                </a:moveTo>
                <a:lnTo>
                  <a:pt x="0" y="3144012"/>
                </a:lnTo>
              </a:path>
            </a:pathLst>
          </a:custGeom>
          <a:ln w="3175">
            <a:solidFill>
              <a:srgbClr val="DADADA"/>
            </a:solidFill>
          </a:ln>
        </p:spPr>
        <p:txBody>
          <a:bodyPr lIns="0" tIns="0" rIns="0" bIns="0"/>
          <a:lstStyle/>
          <a:p>
            <a:pPr fontAlgn="auto">
              <a:spcBef>
                <a:spcPts val="0"/>
              </a:spcBef>
              <a:spcAft>
                <a:spcPts val="0"/>
              </a:spcAft>
              <a:defRPr/>
            </a:pPr>
            <a:endParaRPr sz="1800" b="0">
              <a:solidFill>
                <a:prstClr val="black"/>
              </a:solidFill>
              <a:latin typeface="Calibri"/>
              <a:ea typeface="MS PGothic" pitchFamily="34" charset="-128"/>
            </a:endParaRPr>
          </a:p>
        </p:txBody>
      </p:sp>
      <p:sp>
        <p:nvSpPr>
          <p:cNvPr id="25" name="object 25"/>
          <p:cNvSpPr/>
          <p:nvPr/>
        </p:nvSpPr>
        <p:spPr>
          <a:xfrm>
            <a:off x="7400925" y="2316163"/>
            <a:ext cx="0" cy="3144837"/>
          </a:xfrm>
          <a:custGeom>
            <a:avLst/>
            <a:gdLst/>
            <a:ahLst/>
            <a:cxnLst/>
            <a:rect l="l" t="t" r="r" b="b"/>
            <a:pathLst>
              <a:path h="3144520">
                <a:moveTo>
                  <a:pt x="0" y="0"/>
                </a:moveTo>
                <a:lnTo>
                  <a:pt x="0" y="3144012"/>
                </a:lnTo>
              </a:path>
            </a:pathLst>
          </a:custGeom>
          <a:ln w="3175">
            <a:solidFill>
              <a:srgbClr val="DADADA"/>
            </a:solidFill>
          </a:ln>
        </p:spPr>
        <p:txBody>
          <a:bodyPr lIns="0" tIns="0" rIns="0" bIns="0"/>
          <a:lstStyle/>
          <a:p>
            <a:pPr fontAlgn="auto">
              <a:spcBef>
                <a:spcPts val="0"/>
              </a:spcBef>
              <a:spcAft>
                <a:spcPts val="0"/>
              </a:spcAft>
              <a:defRPr/>
            </a:pPr>
            <a:endParaRPr sz="1800" b="0">
              <a:solidFill>
                <a:prstClr val="black"/>
              </a:solidFill>
              <a:latin typeface="Calibri"/>
              <a:ea typeface="MS PGothic" pitchFamily="34" charset="-128"/>
            </a:endParaRPr>
          </a:p>
        </p:txBody>
      </p:sp>
      <p:sp>
        <p:nvSpPr>
          <p:cNvPr id="26" name="object 26"/>
          <p:cNvSpPr/>
          <p:nvPr/>
        </p:nvSpPr>
        <p:spPr>
          <a:xfrm>
            <a:off x="7750175" y="2316163"/>
            <a:ext cx="0" cy="3144837"/>
          </a:xfrm>
          <a:custGeom>
            <a:avLst/>
            <a:gdLst/>
            <a:ahLst/>
            <a:cxnLst/>
            <a:rect l="l" t="t" r="r" b="b"/>
            <a:pathLst>
              <a:path h="3144520">
                <a:moveTo>
                  <a:pt x="0" y="0"/>
                </a:moveTo>
                <a:lnTo>
                  <a:pt x="0" y="3144012"/>
                </a:lnTo>
              </a:path>
            </a:pathLst>
          </a:custGeom>
          <a:ln w="3175">
            <a:solidFill>
              <a:srgbClr val="DADADA"/>
            </a:solidFill>
          </a:ln>
        </p:spPr>
        <p:txBody>
          <a:bodyPr lIns="0" tIns="0" rIns="0" bIns="0"/>
          <a:lstStyle/>
          <a:p>
            <a:pPr fontAlgn="auto">
              <a:spcBef>
                <a:spcPts val="0"/>
              </a:spcBef>
              <a:spcAft>
                <a:spcPts val="0"/>
              </a:spcAft>
              <a:defRPr/>
            </a:pPr>
            <a:endParaRPr sz="1800" b="0">
              <a:solidFill>
                <a:prstClr val="black"/>
              </a:solidFill>
              <a:latin typeface="Calibri"/>
              <a:ea typeface="MS PGothic" pitchFamily="34" charset="-128"/>
            </a:endParaRPr>
          </a:p>
        </p:txBody>
      </p:sp>
      <p:sp>
        <p:nvSpPr>
          <p:cNvPr id="27" name="object 27"/>
          <p:cNvSpPr/>
          <p:nvPr/>
        </p:nvSpPr>
        <p:spPr>
          <a:xfrm>
            <a:off x="8099425" y="2316163"/>
            <a:ext cx="0" cy="3144837"/>
          </a:xfrm>
          <a:custGeom>
            <a:avLst/>
            <a:gdLst/>
            <a:ahLst/>
            <a:cxnLst/>
            <a:rect l="l" t="t" r="r" b="b"/>
            <a:pathLst>
              <a:path h="3144520">
                <a:moveTo>
                  <a:pt x="0" y="0"/>
                </a:moveTo>
                <a:lnTo>
                  <a:pt x="0" y="3144012"/>
                </a:lnTo>
              </a:path>
            </a:pathLst>
          </a:custGeom>
          <a:ln w="3175">
            <a:solidFill>
              <a:srgbClr val="DADADA"/>
            </a:solidFill>
          </a:ln>
        </p:spPr>
        <p:txBody>
          <a:bodyPr lIns="0" tIns="0" rIns="0" bIns="0"/>
          <a:lstStyle/>
          <a:p>
            <a:pPr fontAlgn="auto">
              <a:spcBef>
                <a:spcPts val="0"/>
              </a:spcBef>
              <a:spcAft>
                <a:spcPts val="0"/>
              </a:spcAft>
              <a:defRPr/>
            </a:pPr>
            <a:endParaRPr sz="1800" b="0">
              <a:solidFill>
                <a:prstClr val="black"/>
              </a:solidFill>
              <a:latin typeface="Calibri"/>
              <a:ea typeface="MS PGothic" pitchFamily="34" charset="-128"/>
            </a:endParaRPr>
          </a:p>
        </p:txBody>
      </p:sp>
      <p:sp>
        <p:nvSpPr>
          <p:cNvPr id="28" name="object 28"/>
          <p:cNvSpPr/>
          <p:nvPr/>
        </p:nvSpPr>
        <p:spPr>
          <a:xfrm>
            <a:off x="6877050" y="2316163"/>
            <a:ext cx="0" cy="3144837"/>
          </a:xfrm>
          <a:custGeom>
            <a:avLst/>
            <a:gdLst/>
            <a:ahLst/>
            <a:cxnLst/>
            <a:rect l="l" t="t" r="r" b="b"/>
            <a:pathLst>
              <a:path h="3144520">
                <a:moveTo>
                  <a:pt x="0" y="0"/>
                </a:moveTo>
                <a:lnTo>
                  <a:pt x="0" y="3143999"/>
                </a:lnTo>
              </a:path>
            </a:pathLst>
          </a:custGeom>
          <a:ln w="15252">
            <a:solidFill>
              <a:srgbClr val="B40A0A"/>
            </a:solidFill>
          </a:ln>
        </p:spPr>
        <p:txBody>
          <a:bodyPr lIns="0" tIns="0" rIns="0" bIns="0"/>
          <a:lstStyle/>
          <a:p>
            <a:pPr fontAlgn="auto">
              <a:spcBef>
                <a:spcPts val="0"/>
              </a:spcBef>
              <a:spcAft>
                <a:spcPts val="0"/>
              </a:spcAft>
              <a:defRPr/>
            </a:pPr>
            <a:endParaRPr sz="1800" b="0">
              <a:solidFill>
                <a:prstClr val="black"/>
              </a:solidFill>
              <a:latin typeface="Calibri"/>
              <a:ea typeface="MS PGothic" pitchFamily="34" charset="-128"/>
            </a:endParaRPr>
          </a:p>
        </p:txBody>
      </p:sp>
      <p:sp>
        <p:nvSpPr>
          <p:cNvPr id="29" name="object 29"/>
          <p:cNvSpPr/>
          <p:nvPr/>
        </p:nvSpPr>
        <p:spPr>
          <a:xfrm>
            <a:off x="6091238" y="2316163"/>
            <a:ext cx="0" cy="3144837"/>
          </a:xfrm>
          <a:custGeom>
            <a:avLst/>
            <a:gdLst/>
            <a:ahLst/>
            <a:cxnLst/>
            <a:rect l="l" t="t" r="r" b="b"/>
            <a:pathLst>
              <a:path h="3144520">
                <a:moveTo>
                  <a:pt x="0" y="0"/>
                </a:moveTo>
                <a:lnTo>
                  <a:pt x="0" y="3143999"/>
                </a:lnTo>
              </a:path>
            </a:pathLst>
          </a:custGeom>
          <a:ln w="13715">
            <a:solidFill>
              <a:srgbClr val="B40A0A"/>
            </a:solidFill>
          </a:ln>
        </p:spPr>
        <p:txBody>
          <a:bodyPr lIns="0" tIns="0" rIns="0" bIns="0"/>
          <a:lstStyle/>
          <a:p>
            <a:pPr fontAlgn="auto">
              <a:spcBef>
                <a:spcPts val="0"/>
              </a:spcBef>
              <a:spcAft>
                <a:spcPts val="0"/>
              </a:spcAft>
              <a:defRPr/>
            </a:pPr>
            <a:endParaRPr sz="1800" b="0">
              <a:solidFill>
                <a:prstClr val="black"/>
              </a:solidFill>
              <a:latin typeface="Calibri"/>
              <a:ea typeface="MS PGothic" pitchFamily="34" charset="-128"/>
            </a:endParaRPr>
          </a:p>
        </p:txBody>
      </p:sp>
      <p:sp>
        <p:nvSpPr>
          <p:cNvPr id="30" name="object 30"/>
          <p:cNvSpPr/>
          <p:nvPr/>
        </p:nvSpPr>
        <p:spPr>
          <a:xfrm>
            <a:off x="5478463" y="2316163"/>
            <a:ext cx="0" cy="3144837"/>
          </a:xfrm>
          <a:custGeom>
            <a:avLst/>
            <a:gdLst/>
            <a:ahLst/>
            <a:cxnLst/>
            <a:rect l="l" t="t" r="r" b="b"/>
            <a:pathLst>
              <a:path h="3144520">
                <a:moveTo>
                  <a:pt x="0" y="0"/>
                </a:moveTo>
                <a:lnTo>
                  <a:pt x="0" y="3143999"/>
                </a:lnTo>
              </a:path>
            </a:pathLst>
          </a:custGeom>
          <a:ln w="15239">
            <a:solidFill>
              <a:srgbClr val="B40A0A"/>
            </a:solidFill>
          </a:ln>
        </p:spPr>
        <p:txBody>
          <a:bodyPr lIns="0" tIns="0" rIns="0" bIns="0"/>
          <a:lstStyle/>
          <a:p>
            <a:pPr fontAlgn="auto">
              <a:spcBef>
                <a:spcPts val="0"/>
              </a:spcBef>
              <a:spcAft>
                <a:spcPts val="0"/>
              </a:spcAft>
              <a:defRPr/>
            </a:pPr>
            <a:endParaRPr sz="1800" b="0">
              <a:solidFill>
                <a:prstClr val="black"/>
              </a:solidFill>
              <a:latin typeface="Calibri"/>
              <a:ea typeface="MS PGothic" pitchFamily="34" charset="-128"/>
            </a:endParaRPr>
          </a:p>
        </p:txBody>
      </p:sp>
      <p:sp>
        <p:nvSpPr>
          <p:cNvPr id="31" name="object 31"/>
          <p:cNvSpPr/>
          <p:nvPr/>
        </p:nvSpPr>
        <p:spPr>
          <a:xfrm>
            <a:off x="5129213" y="2316163"/>
            <a:ext cx="0" cy="3144837"/>
          </a:xfrm>
          <a:custGeom>
            <a:avLst/>
            <a:gdLst/>
            <a:ahLst/>
            <a:cxnLst/>
            <a:rect l="l" t="t" r="r" b="b"/>
            <a:pathLst>
              <a:path h="3144520">
                <a:moveTo>
                  <a:pt x="0" y="0"/>
                </a:moveTo>
                <a:lnTo>
                  <a:pt x="0" y="3143999"/>
                </a:lnTo>
              </a:path>
            </a:pathLst>
          </a:custGeom>
          <a:ln w="15252">
            <a:solidFill>
              <a:srgbClr val="B40A0A"/>
            </a:solidFill>
          </a:ln>
        </p:spPr>
        <p:txBody>
          <a:bodyPr lIns="0" tIns="0" rIns="0" bIns="0"/>
          <a:lstStyle/>
          <a:p>
            <a:pPr fontAlgn="auto">
              <a:spcBef>
                <a:spcPts val="0"/>
              </a:spcBef>
              <a:spcAft>
                <a:spcPts val="0"/>
              </a:spcAft>
              <a:defRPr/>
            </a:pPr>
            <a:endParaRPr sz="1800" b="0">
              <a:solidFill>
                <a:prstClr val="black"/>
              </a:solidFill>
              <a:latin typeface="Calibri"/>
              <a:ea typeface="MS PGothic" pitchFamily="34" charset="-128"/>
            </a:endParaRPr>
          </a:p>
        </p:txBody>
      </p:sp>
      <p:sp>
        <p:nvSpPr>
          <p:cNvPr id="32" name="object 32"/>
          <p:cNvSpPr/>
          <p:nvPr/>
        </p:nvSpPr>
        <p:spPr>
          <a:xfrm>
            <a:off x="2159000" y="2316163"/>
            <a:ext cx="0" cy="3144837"/>
          </a:xfrm>
          <a:custGeom>
            <a:avLst/>
            <a:gdLst/>
            <a:ahLst/>
            <a:cxnLst/>
            <a:rect l="l" t="t" r="r" b="b"/>
            <a:pathLst>
              <a:path h="3144520">
                <a:moveTo>
                  <a:pt x="0" y="0"/>
                </a:moveTo>
                <a:lnTo>
                  <a:pt x="0" y="3143999"/>
                </a:lnTo>
              </a:path>
            </a:pathLst>
          </a:custGeom>
          <a:ln w="15239">
            <a:solidFill>
              <a:srgbClr val="B40A0A"/>
            </a:solidFill>
          </a:ln>
        </p:spPr>
        <p:txBody>
          <a:bodyPr lIns="0" tIns="0" rIns="0" bIns="0"/>
          <a:lstStyle/>
          <a:p>
            <a:pPr fontAlgn="auto">
              <a:spcBef>
                <a:spcPts val="0"/>
              </a:spcBef>
              <a:spcAft>
                <a:spcPts val="0"/>
              </a:spcAft>
              <a:defRPr/>
            </a:pPr>
            <a:endParaRPr sz="1800" b="0">
              <a:solidFill>
                <a:prstClr val="black"/>
              </a:solidFill>
              <a:latin typeface="Calibri"/>
              <a:ea typeface="MS PGothic" pitchFamily="34" charset="-128"/>
            </a:endParaRPr>
          </a:p>
        </p:txBody>
      </p:sp>
      <p:sp>
        <p:nvSpPr>
          <p:cNvPr id="33" name="object 33"/>
          <p:cNvSpPr/>
          <p:nvPr/>
        </p:nvSpPr>
        <p:spPr>
          <a:xfrm>
            <a:off x="762000" y="2316163"/>
            <a:ext cx="0" cy="3144837"/>
          </a:xfrm>
          <a:custGeom>
            <a:avLst/>
            <a:gdLst/>
            <a:ahLst/>
            <a:cxnLst/>
            <a:rect l="l" t="t" r="r" b="b"/>
            <a:pathLst>
              <a:path h="3144520">
                <a:moveTo>
                  <a:pt x="0" y="3144012"/>
                </a:moveTo>
                <a:lnTo>
                  <a:pt x="0" y="0"/>
                </a:lnTo>
              </a:path>
            </a:pathLst>
          </a:custGeom>
          <a:ln w="6096">
            <a:solidFill>
              <a:srgbClr val="DADADA"/>
            </a:solidFill>
          </a:ln>
        </p:spPr>
        <p:txBody>
          <a:bodyPr lIns="0" tIns="0" rIns="0" bIns="0"/>
          <a:lstStyle/>
          <a:p>
            <a:pPr fontAlgn="auto">
              <a:spcBef>
                <a:spcPts val="0"/>
              </a:spcBef>
              <a:spcAft>
                <a:spcPts val="0"/>
              </a:spcAft>
              <a:defRPr/>
            </a:pPr>
            <a:endParaRPr sz="1800" b="0">
              <a:solidFill>
                <a:prstClr val="black"/>
              </a:solidFill>
              <a:latin typeface="Calibri"/>
              <a:ea typeface="MS PGothic" pitchFamily="34" charset="-128"/>
            </a:endParaRPr>
          </a:p>
        </p:txBody>
      </p:sp>
      <p:sp>
        <p:nvSpPr>
          <p:cNvPr id="34" name="object 34"/>
          <p:cNvSpPr/>
          <p:nvPr/>
        </p:nvSpPr>
        <p:spPr>
          <a:xfrm>
            <a:off x="762000" y="5461000"/>
            <a:ext cx="7600950" cy="0"/>
          </a:xfrm>
          <a:custGeom>
            <a:avLst/>
            <a:gdLst/>
            <a:ahLst/>
            <a:cxnLst/>
            <a:rect l="l" t="t" r="r" b="b"/>
            <a:pathLst>
              <a:path w="7600315">
                <a:moveTo>
                  <a:pt x="0" y="0"/>
                </a:moveTo>
                <a:lnTo>
                  <a:pt x="7600188" y="0"/>
                </a:lnTo>
              </a:path>
            </a:pathLst>
          </a:custGeom>
          <a:ln w="6096">
            <a:solidFill>
              <a:srgbClr val="DADADA"/>
            </a:solidFill>
          </a:ln>
        </p:spPr>
        <p:txBody>
          <a:bodyPr lIns="0" tIns="0" rIns="0" bIns="0"/>
          <a:lstStyle/>
          <a:p>
            <a:pPr fontAlgn="auto">
              <a:spcBef>
                <a:spcPts val="0"/>
              </a:spcBef>
              <a:spcAft>
                <a:spcPts val="0"/>
              </a:spcAft>
              <a:defRPr/>
            </a:pPr>
            <a:endParaRPr sz="1800" b="0">
              <a:solidFill>
                <a:prstClr val="black"/>
              </a:solidFill>
              <a:latin typeface="Calibri"/>
              <a:ea typeface="MS PGothic" pitchFamily="34" charset="-128"/>
            </a:endParaRPr>
          </a:p>
        </p:txBody>
      </p:sp>
      <p:sp>
        <p:nvSpPr>
          <p:cNvPr id="35" name="object 35"/>
          <p:cNvSpPr/>
          <p:nvPr/>
        </p:nvSpPr>
        <p:spPr>
          <a:xfrm>
            <a:off x="2159000" y="4060825"/>
            <a:ext cx="6203950" cy="1320800"/>
          </a:xfrm>
          <a:custGeom>
            <a:avLst/>
            <a:gdLst/>
            <a:ahLst/>
            <a:cxnLst/>
            <a:rect l="l" t="t" r="r" b="b"/>
            <a:pathLst>
              <a:path w="6202680" h="1320164">
                <a:moveTo>
                  <a:pt x="0" y="1319783"/>
                </a:moveTo>
                <a:lnTo>
                  <a:pt x="86868" y="1226820"/>
                </a:lnTo>
                <a:lnTo>
                  <a:pt x="175260" y="1138427"/>
                </a:lnTo>
                <a:lnTo>
                  <a:pt x="262128" y="1080515"/>
                </a:lnTo>
                <a:lnTo>
                  <a:pt x="348996" y="1025651"/>
                </a:lnTo>
                <a:lnTo>
                  <a:pt x="437388" y="1007363"/>
                </a:lnTo>
                <a:lnTo>
                  <a:pt x="524256" y="950976"/>
                </a:lnTo>
                <a:lnTo>
                  <a:pt x="611124" y="954023"/>
                </a:lnTo>
                <a:lnTo>
                  <a:pt x="699516" y="816863"/>
                </a:lnTo>
                <a:lnTo>
                  <a:pt x="786384" y="774191"/>
                </a:lnTo>
                <a:lnTo>
                  <a:pt x="873252" y="794003"/>
                </a:lnTo>
                <a:lnTo>
                  <a:pt x="961644" y="815339"/>
                </a:lnTo>
                <a:lnTo>
                  <a:pt x="1048512" y="771143"/>
                </a:lnTo>
                <a:lnTo>
                  <a:pt x="1135380" y="751331"/>
                </a:lnTo>
                <a:lnTo>
                  <a:pt x="1223772" y="669035"/>
                </a:lnTo>
                <a:lnTo>
                  <a:pt x="1310640" y="646175"/>
                </a:lnTo>
                <a:lnTo>
                  <a:pt x="1397508" y="577595"/>
                </a:lnTo>
                <a:lnTo>
                  <a:pt x="1485900" y="527303"/>
                </a:lnTo>
                <a:lnTo>
                  <a:pt x="1572768" y="484631"/>
                </a:lnTo>
                <a:lnTo>
                  <a:pt x="1659636" y="499871"/>
                </a:lnTo>
                <a:lnTo>
                  <a:pt x="1746504" y="466343"/>
                </a:lnTo>
                <a:lnTo>
                  <a:pt x="1834895" y="429767"/>
                </a:lnTo>
                <a:lnTo>
                  <a:pt x="1921764" y="423671"/>
                </a:lnTo>
                <a:lnTo>
                  <a:pt x="2008632" y="371855"/>
                </a:lnTo>
                <a:lnTo>
                  <a:pt x="2097024" y="252983"/>
                </a:lnTo>
                <a:lnTo>
                  <a:pt x="2183892" y="216407"/>
                </a:lnTo>
                <a:lnTo>
                  <a:pt x="2270760" y="108203"/>
                </a:lnTo>
                <a:lnTo>
                  <a:pt x="2359152" y="62483"/>
                </a:lnTo>
                <a:lnTo>
                  <a:pt x="2446020" y="0"/>
                </a:lnTo>
                <a:lnTo>
                  <a:pt x="2532888" y="44195"/>
                </a:lnTo>
                <a:lnTo>
                  <a:pt x="2621280" y="73151"/>
                </a:lnTo>
                <a:lnTo>
                  <a:pt x="2708148" y="105155"/>
                </a:lnTo>
                <a:lnTo>
                  <a:pt x="2795016" y="118871"/>
                </a:lnTo>
                <a:lnTo>
                  <a:pt x="2883408" y="141731"/>
                </a:lnTo>
                <a:lnTo>
                  <a:pt x="2970276" y="134111"/>
                </a:lnTo>
                <a:lnTo>
                  <a:pt x="3057144" y="126491"/>
                </a:lnTo>
                <a:lnTo>
                  <a:pt x="3145536" y="150875"/>
                </a:lnTo>
                <a:lnTo>
                  <a:pt x="3232404" y="96011"/>
                </a:lnTo>
                <a:lnTo>
                  <a:pt x="3319272" y="76199"/>
                </a:lnTo>
                <a:lnTo>
                  <a:pt x="3407664" y="190499"/>
                </a:lnTo>
                <a:lnTo>
                  <a:pt x="3494532" y="198119"/>
                </a:lnTo>
                <a:lnTo>
                  <a:pt x="3581400" y="205739"/>
                </a:lnTo>
                <a:lnTo>
                  <a:pt x="3668267" y="123443"/>
                </a:lnTo>
                <a:lnTo>
                  <a:pt x="3756660" y="164591"/>
                </a:lnTo>
                <a:lnTo>
                  <a:pt x="3843528" y="196595"/>
                </a:lnTo>
                <a:lnTo>
                  <a:pt x="3930396" y="303275"/>
                </a:lnTo>
                <a:lnTo>
                  <a:pt x="4018788" y="220979"/>
                </a:lnTo>
                <a:lnTo>
                  <a:pt x="4105655" y="301751"/>
                </a:lnTo>
                <a:lnTo>
                  <a:pt x="4192524" y="329183"/>
                </a:lnTo>
                <a:lnTo>
                  <a:pt x="4280916" y="380999"/>
                </a:lnTo>
                <a:lnTo>
                  <a:pt x="4367784" y="461771"/>
                </a:lnTo>
                <a:lnTo>
                  <a:pt x="4454652" y="640079"/>
                </a:lnTo>
                <a:lnTo>
                  <a:pt x="4543044" y="813815"/>
                </a:lnTo>
                <a:lnTo>
                  <a:pt x="4629912" y="833627"/>
                </a:lnTo>
                <a:lnTo>
                  <a:pt x="4716780" y="816863"/>
                </a:lnTo>
                <a:lnTo>
                  <a:pt x="4805172" y="737615"/>
                </a:lnTo>
                <a:lnTo>
                  <a:pt x="4892040" y="659891"/>
                </a:lnTo>
                <a:lnTo>
                  <a:pt x="4978908" y="691895"/>
                </a:lnTo>
                <a:lnTo>
                  <a:pt x="5067300" y="641603"/>
                </a:lnTo>
                <a:lnTo>
                  <a:pt x="5154168" y="656843"/>
                </a:lnTo>
                <a:lnTo>
                  <a:pt x="5241036" y="568451"/>
                </a:lnTo>
                <a:lnTo>
                  <a:pt x="5327904" y="466343"/>
                </a:lnTo>
                <a:lnTo>
                  <a:pt x="5416296" y="435863"/>
                </a:lnTo>
                <a:lnTo>
                  <a:pt x="5503164" y="423671"/>
                </a:lnTo>
                <a:lnTo>
                  <a:pt x="5590032" y="288035"/>
                </a:lnTo>
                <a:lnTo>
                  <a:pt x="5678424" y="390143"/>
                </a:lnTo>
                <a:lnTo>
                  <a:pt x="5765292" y="348995"/>
                </a:lnTo>
                <a:lnTo>
                  <a:pt x="5852160" y="467867"/>
                </a:lnTo>
                <a:lnTo>
                  <a:pt x="5940552" y="356615"/>
                </a:lnTo>
                <a:lnTo>
                  <a:pt x="6027420" y="512063"/>
                </a:lnTo>
                <a:lnTo>
                  <a:pt x="6114288" y="541019"/>
                </a:lnTo>
                <a:lnTo>
                  <a:pt x="6202680" y="518159"/>
                </a:lnTo>
              </a:path>
            </a:pathLst>
          </a:custGeom>
          <a:ln w="24384">
            <a:solidFill>
              <a:srgbClr val="003894"/>
            </a:solidFill>
          </a:ln>
        </p:spPr>
        <p:txBody>
          <a:bodyPr lIns="0" tIns="0" rIns="0" bIns="0"/>
          <a:lstStyle/>
          <a:p>
            <a:pPr fontAlgn="auto">
              <a:spcBef>
                <a:spcPts val="0"/>
              </a:spcBef>
              <a:spcAft>
                <a:spcPts val="0"/>
              </a:spcAft>
              <a:defRPr/>
            </a:pPr>
            <a:endParaRPr sz="1800" b="0">
              <a:solidFill>
                <a:prstClr val="black"/>
              </a:solidFill>
              <a:latin typeface="Calibri"/>
              <a:ea typeface="MS PGothic" pitchFamily="34" charset="-128"/>
            </a:endParaRPr>
          </a:p>
        </p:txBody>
      </p:sp>
      <p:sp>
        <p:nvSpPr>
          <p:cNvPr id="36" name="object 36"/>
          <p:cNvSpPr/>
          <p:nvPr/>
        </p:nvSpPr>
        <p:spPr>
          <a:xfrm>
            <a:off x="762000" y="2778125"/>
            <a:ext cx="7600950" cy="2540000"/>
          </a:xfrm>
          <a:custGeom>
            <a:avLst/>
            <a:gdLst/>
            <a:ahLst/>
            <a:cxnLst/>
            <a:rect l="l" t="t" r="r" b="b"/>
            <a:pathLst>
              <a:path w="7600315" h="2539365">
                <a:moveTo>
                  <a:pt x="0" y="2516124"/>
                </a:moveTo>
                <a:lnTo>
                  <a:pt x="86868" y="2538984"/>
                </a:lnTo>
                <a:lnTo>
                  <a:pt x="175260" y="2473452"/>
                </a:lnTo>
                <a:lnTo>
                  <a:pt x="262128" y="2455164"/>
                </a:lnTo>
                <a:lnTo>
                  <a:pt x="348996" y="2424684"/>
                </a:lnTo>
                <a:lnTo>
                  <a:pt x="437388" y="2353056"/>
                </a:lnTo>
                <a:lnTo>
                  <a:pt x="524256" y="2289048"/>
                </a:lnTo>
                <a:lnTo>
                  <a:pt x="611124" y="2165604"/>
                </a:lnTo>
                <a:lnTo>
                  <a:pt x="699516" y="2058924"/>
                </a:lnTo>
                <a:lnTo>
                  <a:pt x="786384" y="1953768"/>
                </a:lnTo>
                <a:lnTo>
                  <a:pt x="873252" y="1874520"/>
                </a:lnTo>
                <a:lnTo>
                  <a:pt x="961644" y="1877568"/>
                </a:lnTo>
                <a:lnTo>
                  <a:pt x="1048512" y="1671827"/>
                </a:lnTo>
                <a:lnTo>
                  <a:pt x="1135380" y="1466088"/>
                </a:lnTo>
                <a:lnTo>
                  <a:pt x="1223772" y="1618488"/>
                </a:lnTo>
                <a:lnTo>
                  <a:pt x="1310640" y="1537716"/>
                </a:lnTo>
                <a:lnTo>
                  <a:pt x="1397508" y="1225296"/>
                </a:lnTo>
                <a:lnTo>
                  <a:pt x="1484376" y="973836"/>
                </a:lnTo>
                <a:lnTo>
                  <a:pt x="1572768" y="1123188"/>
                </a:lnTo>
                <a:lnTo>
                  <a:pt x="1659636" y="1133856"/>
                </a:lnTo>
                <a:lnTo>
                  <a:pt x="1746504" y="1043940"/>
                </a:lnTo>
                <a:lnTo>
                  <a:pt x="1834895" y="973836"/>
                </a:lnTo>
                <a:lnTo>
                  <a:pt x="1921764" y="929640"/>
                </a:lnTo>
                <a:lnTo>
                  <a:pt x="2008632" y="845819"/>
                </a:lnTo>
                <a:lnTo>
                  <a:pt x="2097024" y="848868"/>
                </a:lnTo>
                <a:lnTo>
                  <a:pt x="2183892" y="858012"/>
                </a:lnTo>
                <a:lnTo>
                  <a:pt x="2270760" y="978408"/>
                </a:lnTo>
                <a:lnTo>
                  <a:pt x="2359152" y="1054608"/>
                </a:lnTo>
                <a:lnTo>
                  <a:pt x="2446020" y="845819"/>
                </a:lnTo>
                <a:lnTo>
                  <a:pt x="2532888" y="851916"/>
                </a:lnTo>
                <a:lnTo>
                  <a:pt x="2621280" y="929640"/>
                </a:lnTo>
                <a:lnTo>
                  <a:pt x="2708148" y="1010412"/>
                </a:lnTo>
                <a:lnTo>
                  <a:pt x="2795016" y="1046988"/>
                </a:lnTo>
                <a:lnTo>
                  <a:pt x="2883408" y="909828"/>
                </a:lnTo>
                <a:lnTo>
                  <a:pt x="2970276" y="784860"/>
                </a:lnTo>
                <a:lnTo>
                  <a:pt x="3057144" y="650748"/>
                </a:lnTo>
                <a:lnTo>
                  <a:pt x="3144012" y="291084"/>
                </a:lnTo>
                <a:lnTo>
                  <a:pt x="3232404" y="336804"/>
                </a:lnTo>
                <a:lnTo>
                  <a:pt x="3319272" y="252984"/>
                </a:lnTo>
                <a:lnTo>
                  <a:pt x="3406140" y="124968"/>
                </a:lnTo>
                <a:lnTo>
                  <a:pt x="3494532" y="59436"/>
                </a:lnTo>
                <a:lnTo>
                  <a:pt x="3581400" y="0"/>
                </a:lnTo>
                <a:lnTo>
                  <a:pt x="3668267" y="39624"/>
                </a:lnTo>
                <a:lnTo>
                  <a:pt x="3756660" y="10668"/>
                </a:lnTo>
                <a:lnTo>
                  <a:pt x="3843528" y="27431"/>
                </a:lnTo>
                <a:lnTo>
                  <a:pt x="3930396" y="117348"/>
                </a:lnTo>
                <a:lnTo>
                  <a:pt x="4018788" y="64007"/>
                </a:lnTo>
                <a:lnTo>
                  <a:pt x="4105655" y="77724"/>
                </a:lnTo>
                <a:lnTo>
                  <a:pt x="4192524" y="210312"/>
                </a:lnTo>
                <a:lnTo>
                  <a:pt x="4280916" y="179831"/>
                </a:lnTo>
                <a:lnTo>
                  <a:pt x="4367784" y="356616"/>
                </a:lnTo>
                <a:lnTo>
                  <a:pt x="4454652" y="397763"/>
                </a:lnTo>
                <a:lnTo>
                  <a:pt x="4543044" y="551688"/>
                </a:lnTo>
                <a:lnTo>
                  <a:pt x="4629912" y="614172"/>
                </a:lnTo>
                <a:lnTo>
                  <a:pt x="4716780" y="710184"/>
                </a:lnTo>
                <a:lnTo>
                  <a:pt x="4805172" y="1147572"/>
                </a:lnTo>
                <a:lnTo>
                  <a:pt x="4892040" y="1552956"/>
                </a:lnTo>
                <a:lnTo>
                  <a:pt x="4978908" y="1441704"/>
                </a:lnTo>
                <a:lnTo>
                  <a:pt x="5065776" y="1348740"/>
                </a:lnTo>
                <a:lnTo>
                  <a:pt x="5154168" y="1267968"/>
                </a:lnTo>
                <a:lnTo>
                  <a:pt x="5241036" y="1184148"/>
                </a:lnTo>
                <a:lnTo>
                  <a:pt x="5327904" y="1636776"/>
                </a:lnTo>
                <a:lnTo>
                  <a:pt x="5416296" y="1671827"/>
                </a:lnTo>
                <a:lnTo>
                  <a:pt x="5503164" y="1805939"/>
                </a:lnTo>
                <a:lnTo>
                  <a:pt x="5590032" y="1790700"/>
                </a:lnTo>
                <a:lnTo>
                  <a:pt x="5678424" y="1780032"/>
                </a:lnTo>
                <a:lnTo>
                  <a:pt x="5765292" y="2086356"/>
                </a:lnTo>
                <a:lnTo>
                  <a:pt x="5852160" y="2161032"/>
                </a:lnTo>
                <a:lnTo>
                  <a:pt x="5940552" y="2061972"/>
                </a:lnTo>
                <a:lnTo>
                  <a:pt x="6027420" y="2052828"/>
                </a:lnTo>
                <a:lnTo>
                  <a:pt x="6114288" y="2151888"/>
                </a:lnTo>
                <a:lnTo>
                  <a:pt x="6202680" y="2061972"/>
                </a:lnTo>
                <a:lnTo>
                  <a:pt x="6289548" y="2040636"/>
                </a:lnTo>
                <a:lnTo>
                  <a:pt x="6376416" y="1889760"/>
                </a:lnTo>
                <a:lnTo>
                  <a:pt x="6464808" y="1862328"/>
                </a:lnTo>
                <a:lnTo>
                  <a:pt x="6551676" y="1679448"/>
                </a:lnTo>
                <a:lnTo>
                  <a:pt x="6638544" y="1601724"/>
                </a:lnTo>
                <a:lnTo>
                  <a:pt x="6725411" y="1464564"/>
                </a:lnTo>
                <a:lnTo>
                  <a:pt x="6813804" y="1374648"/>
                </a:lnTo>
                <a:lnTo>
                  <a:pt x="6900672" y="1304544"/>
                </a:lnTo>
                <a:lnTo>
                  <a:pt x="6987540" y="1146048"/>
                </a:lnTo>
                <a:lnTo>
                  <a:pt x="7075932" y="1042416"/>
                </a:lnTo>
                <a:lnTo>
                  <a:pt x="7162800" y="1019556"/>
                </a:lnTo>
                <a:lnTo>
                  <a:pt x="7249668" y="984504"/>
                </a:lnTo>
                <a:lnTo>
                  <a:pt x="7338059" y="1260348"/>
                </a:lnTo>
                <a:lnTo>
                  <a:pt x="7424928" y="1284732"/>
                </a:lnTo>
                <a:lnTo>
                  <a:pt x="7511796" y="1266444"/>
                </a:lnTo>
                <a:lnTo>
                  <a:pt x="7600188" y="1051560"/>
                </a:lnTo>
              </a:path>
            </a:pathLst>
          </a:custGeom>
          <a:ln w="24384">
            <a:solidFill>
              <a:srgbClr val="FFB400"/>
            </a:solidFill>
          </a:ln>
        </p:spPr>
        <p:txBody>
          <a:bodyPr lIns="0" tIns="0" rIns="0" bIns="0"/>
          <a:lstStyle/>
          <a:p>
            <a:pPr fontAlgn="auto">
              <a:spcBef>
                <a:spcPts val="0"/>
              </a:spcBef>
              <a:spcAft>
                <a:spcPts val="0"/>
              </a:spcAft>
              <a:defRPr/>
            </a:pPr>
            <a:endParaRPr sz="1800" b="0">
              <a:solidFill>
                <a:prstClr val="black"/>
              </a:solidFill>
              <a:latin typeface="Calibri"/>
              <a:ea typeface="MS PGothic" pitchFamily="34" charset="-128"/>
            </a:endParaRPr>
          </a:p>
        </p:txBody>
      </p:sp>
      <p:sp>
        <p:nvSpPr>
          <p:cNvPr id="37" name="object 37"/>
          <p:cNvSpPr txBox="1"/>
          <p:nvPr/>
        </p:nvSpPr>
        <p:spPr>
          <a:xfrm>
            <a:off x="374650" y="5356225"/>
            <a:ext cx="287338" cy="187325"/>
          </a:xfrm>
          <a:prstGeom prst="rect">
            <a:avLst/>
          </a:prstGeom>
        </p:spPr>
        <p:txBody>
          <a:bodyPr lIns="0" tIns="13335" rIns="0" bIns="0">
            <a:spAutoFit/>
          </a:bodyPr>
          <a:lstStyle/>
          <a:p>
            <a:pPr marL="12700" fontAlgn="auto">
              <a:spcBef>
                <a:spcPts val="105"/>
              </a:spcBef>
              <a:spcAft>
                <a:spcPts val="0"/>
              </a:spcAft>
              <a:defRPr/>
            </a:pPr>
            <a:r>
              <a:rPr sz="1050" b="0" dirty="0">
                <a:solidFill>
                  <a:prstClr val="black"/>
                </a:solidFill>
                <a:latin typeface="Arial"/>
                <a:ea typeface="MS PGothic" pitchFamily="34" charset="-128"/>
                <a:cs typeface="Arial"/>
              </a:rPr>
              <a:t>0</a:t>
            </a:r>
            <a:r>
              <a:rPr sz="1050" b="0" spc="-10" dirty="0">
                <a:solidFill>
                  <a:prstClr val="black"/>
                </a:solidFill>
                <a:latin typeface="Arial"/>
                <a:ea typeface="MS PGothic" pitchFamily="34" charset="-128"/>
                <a:cs typeface="Arial"/>
              </a:rPr>
              <a:t>.</a:t>
            </a:r>
            <a:r>
              <a:rPr sz="1050" b="0" dirty="0">
                <a:solidFill>
                  <a:prstClr val="black"/>
                </a:solidFill>
                <a:latin typeface="Arial"/>
                <a:ea typeface="MS PGothic" pitchFamily="34" charset="-128"/>
                <a:cs typeface="Arial"/>
              </a:rPr>
              <a:t>00</a:t>
            </a:r>
            <a:endParaRPr sz="1050" b="0">
              <a:solidFill>
                <a:prstClr val="black"/>
              </a:solidFill>
              <a:latin typeface="Arial"/>
              <a:ea typeface="MS PGothic" pitchFamily="34" charset="-128"/>
              <a:cs typeface="Arial"/>
            </a:endParaRPr>
          </a:p>
        </p:txBody>
      </p:sp>
      <p:sp>
        <p:nvSpPr>
          <p:cNvPr id="38" name="object 38"/>
          <p:cNvSpPr txBox="1"/>
          <p:nvPr/>
        </p:nvSpPr>
        <p:spPr>
          <a:xfrm>
            <a:off x="374650" y="4570413"/>
            <a:ext cx="287338" cy="187325"/>
          </a:xfrm>
          <a:prstGeom prst="rect">
            <a:avLst/>
          </a:prstGeom>
        </p:spPr>
        <p:txBody>
          <a:bodyPr lIns="0" tIns="13335" rIns="0" bIns="0">
            <a:spAutoFit/>
          </a:bodyPr>
          <a:lstStyle/>
          <a:p>
            <a:pPr marL="12700" fontAlgn="auto">
              <a:spcBef>
                <a:spcPts val="105"/>
              </a:spcBef>
              <a:spcAft>
                <a:spcPts val="0"/>
              </a:spcAft>
              <a:defRPr/>
            </a:pPr>
            <a:r>
              <a:rPr sz="1050" b="0" dirty="0">
                <a:solidFill>
                  <a:prstClr val="black"/>
                </a:solidFill>
                <a:latin typeface="Arial"/>
                <a:ea typeface="MS PGothic" pitchFamily="34" charset="-128"/>
                <a:cs typeface="Arial"/>
              </a:rPr>
              <a:t>0</a:t>
            </a:r>
            <a:r>
              <a:rPr sz="1050" b="0" spc="-10" dirty="0">
                <a:solidFill>
                  <a:prstClr val="black"/>
                </a:solidFill>
                <a:latin typeface="Arial"/>
                <a:ea typeface="MS PGothic" pitchFamily="34" charset="-128"/>
                <a:cs typeface="Arial"/>
              </a:rPr>
              <a:t>.</a:t>
            </a:r>
            <a:r>
              <a:rPr sz="1050" b="0" dirty="0">
                <a:solidFill>
                  <a:prstClr val="black"/>
                </a:solidFill>
                <a:latin typeface="Arial"/>
                <a:ea typeface="MS PGothic" pitchFamily="34" charset="-128"/>
                <a:cs typeface="Arial"/>
              </a:rPr>
              <a:t>25</a:t>
            </a:r>
            <a:endParaRPr sz="1050" b="0">
              <a:solidFill>
                <a:prstClr val="black"/>
              </a:solidFill>
              <a:latin typeface="Arial"/>
              <a:ea typeface="MS PGothic" pitchFamily="34" charset="-128"/>
              <a:cs typeface="Arial"/>
            </a:endParaRPr>
          </a:p>
        </p:txBody>
      </p:sp>
      <p:sp>
        <p:nvSpPr>
          <p:cNvPr id="39" name="object 39"/>
          <p:cNvSpPr txBox="1"/>
          <p:nvPr/>
        </p:nvSpPr>
        <p:spPr>
          <a:xfrm>
            <a:off x="374650" y="3784600"/>
            <a:ext cx="287338" cy="185738"/>
          </a:xfrm>
          <a:prstGeom prst="rect">
            <a:avLst/>
          </a:prstGeom>
        </p:spPr>
        <p:txBody>
          <a:bodyPr lIns="0" tIns="13335" rIns="0" bIns="0">
            <a:spAutoFit/>
          </a:bodyPr>
          <a:lstStyle/>
          <a:p>
            <a:pPr marL="12700" fontAlgn="auto">
              <a:spcBef>
                <a:spcPts val="105"/>
              </a:spcBef>
              <a:spcAft>
                <a:spcPts val="0"/>
              </a:spcAft>
              <a:defRPr/>
            </a:pPr>
            <a:r>
              <a:rPr sz="1050" b="0" dirty="0">
                <a:solidFill>
                  <a:prstClr val="black"/>
                </a:solidFill>
                <a:latin typeface="Arial"/>
                <a:ea typeface="MS PGothic" pitchFamily="34" charset="-128"/>
                <a:cs typeface="Arial"/>
              </a:rPr>
              <a:t>0</a:t>
            </a:r>
            <a:r>
              <a:rPr sz="1050" b="0" spc="-10" dirty="0">
                <a:solidFill>
                  <a:prstClr val="black"/>
                </a:solidFill>
                <a:latin typeface="Arial"/>
                <a:ea typeface="MS PGothic" pitchFamily="34" charset="-128"/>
                <a:cs typeface="Arial"/>
              </a:rPr>
              <a:t>.</a:t>
            </a:r>
            <a:r>
              <a:rPr sz="1050" b="0" dirty="0">
                <a:solidFill>
                  <a:prstClr val="black"/>
                </a:solidFill>
                <a:latin typeface="Arial"/>
                <a:ea typeface="MS PGothic" pitchFamily="34" charset="-128"/>
                <a:cs typeface="Arial"/>
              </a:rPr>
              <a:t>50</a:t>
            </a:r>
            <a:endParaRPr sz="1050" b="0">
              <a:solidFill>
                <a:prstClr val="black"/>
              </a:solidFill>
              <a:latin typeface="Arial"/>
              <a:ea typeface="MS PGothic" pitchFamily="34" charset="-128"/>
              <a:cs typeface="Arial"/>
            </a:endParaRPr>
          </a:p>
        </p:txBody>
      </p:sp>
      <p:sp>
        <p:nvSpPr>
          <p:cNvPr id="40" name="object 40"/>
          <p:cNvSpPr txBox="1"/>
          <p:nvPr/>
        </p:nvSpPr>
        <p:spPr>
          <a:xfrm>
            <a:off x="374650" y="2998788"/>
            <a:ext cx="287338" cy="185737"/>
          </a:xfrm>
          <a:prstGeom prst="rect">
            <a:avLst/>
          </a:prstGeom>
        </p:spPr>
        <p:txBody>
          <a:bodyPr lIns="0" tIns="13335" rIns="0" bIns="0">
            <a:spAutoFit/>
          </a:bodyPr>
          <a:lstStyle/>
          <a:p>
            <a:pPr marL="12700" fontAlgn="auto">
              <a:spcBef>
                <a:spcPts val="105"/>
              </a:spcBef>
              <a:spcAft>
                <a:spcPts val="0"/>
              </a:spcAft>
              <a:defRPr/>
            </a:pPr>
            <a:r>
              <a:rPr sz="1050" b="0" dirty="0">
                <a:solidFill>
                  <a:prstClr val="black"/>
                </a:solidFill>
                <a:latin typeface="Arial"/>
                <a:ea typeface="MS PGothic" pitchFamily="34" charset="-128"/>
                <a:cs typeface="Arial"/>
              </a:rPr>
              <a:t>0</a:t>
            </a:r>
            <a:r>
              <a:rPr sz="1050" b="0" spc="-10" dirty="0">
                <a:solidFill>
                  <a:prstClr val="black"/>
                </a:solidFill>
                <a:latin typeface="Arial"/>
                <a:ea typeface="MS PGothic" pitchFamily="34" charset="-128"/>
                <a:cs typeface="Arial"/>
              </a:rPr>
              <a:t>.</a:t>
            </a:r>
            <a:r>
              <a:rPr sz="1050" b="0" dirty="0">
                <a:solidFill>
                  <a:prstClr val="black"/>
                </a:solidFill>
                <a:latin typeface="Arial"/>
                <a:ea typeface="MS PGothic" pitchFamily="34" charset="-128"/>
                <a:cs typeface="Arial"/>
              </a:rPr>
              <a:t>75</a:t>
            </a:r>
            <a:endParaRPr sz="1050" b="0">
              <a:solidFill>
                <a:prstClr val="black"/>
              </a:solidFill>
              <a:latin typeface="Arial"/>
              <a:ea typeface="MS PGothic" pitchFamily="34" charset="-128"/>
              <a:cs typeface="Arial"/>
            </a:endParaRPr>
          </a:p>
        </p:txBody>
      </p:sp>
      <p:sp>
        <p:nvSpPr>
          <p:cNvPr id="41" name="object 41"/>
          <p:cNvSpPr txBox="1"/>
          <p:nvPr/>
        </p:nvSpPr>
        <p:spPr>
          <a:xfrm>
            <a:off x="374650" y="2211388"/>
            <a:ext cx="287338" cy="187325"/>
          </a:xfrm>
          <a:prstGeom prst="rect">
            <a:avLst/>
          </a:prstGeom>
        </p:spPr>
        <p:txBody>
          <a:bodyPr lIns="0" tIns="13335" rIns="0" bIns="0">
            <a:spAutoFit/>
          </a:bodyPr>
          <a:lstStyle/>
          <a:p>
            <a:pPr marL="12700" fontAlgn="auto">
              <a:spcBef>
                <a:spcPts val="105"/>
              </a:spcBef>
              <a:spcAft>
                <a:spcPts val="0"/>
              </a:spcAft>
              <a:defRPr/>
            </a:pPr>
            <a:r>
              <a:rPr sz="1050" b="0" dirty="0">
                <a:solidFill>
                  <a:prstClr val="black"/>
                </a:solidFill>
                <a:latin typeface="Arial"/>
                <a:ea typeface="MS PGothic" pitchFamily="34" charset="-128"/>
                <a:cs typeface="Arial"/>
              </a:rPr>
              <a:t>1</a:t>
            </a:r>
            <a:r>
              <a:rPr sz="1050" b="0" spc="-10" dirty="0">
                <a:solidFill>
                  <a:prstClr val="black"/>
                </a:solidFill>
                <a:latin typeface="Arial"/>
                <a:ea typeface="MS PGothic" pitchFamily="34" charset="-128"/>
                <a:cs typeface="Arial"/>
              </a:rPr>
              <a:t>.</a:t>
            </a:r>
            <a:r>
              <a:rPr sz="1050" b="0" dirty="0">
                <a:solidFill>
                  <a:prstClr val="black"/>
                </a:solidFill>
                <a:latin typeface="Arial"/>
                <a:ea typeface="MS PGothic" pitchFamily="34" charset="-128"/>
                <a:cs typeface="Arial"/>
              </a:rPr>
              <a:t>00</a:t>
            </a:r>
            <a:endParaRPr sz="1050" b="0">
              <a:solidFill>
                <a:prstClr val="black"/>
              </a:solidFill>
              <a:latin typeface="Arial"/>
              <a:ea typeface="MS PGothic" pitchFamily="34" charset="-128"/>
              <a:cs typeface="Arial"/>
            </a:endParaRPr>
          </a:p>
        </p:txBody>
      </p:sp>
      <p:sp>
        <p:nvSpPr>
          <p:cNvPr id="42" name="object 42"/>
          <p:cNvSpPr txBox="1"/>
          <p:nvPr/>
        </p:nvSpPr>
        <p:spPr>
          <a:xfrm>
            <a:off x="568325" y="5514975"/>
            <a:ext cx="388938" cy="187325"/>
          </a:xfrm>
          <a:prstGeom prst="rect">
            <a:avLst/>
          </a:prstGeom>
        </p:spPr>
        <p:txBody>
          <a:bodyPr lIns="0" tIns="13335" rIns="0" bIns="0">
            <a:spAutoFit/>
          </a:bodyPr>
          <a:lstStyle/>
          <a:p>
            <a:pPr marL="12700" fontAlgn="auto">
              <a:spcBef>
                <a:spcPts val="105"/>
              </a:spcBef>
              <a:spcAft>
                <a:spcPts val="0"/>
              </a:spcAft>
              <a:defRPr/>
            </a:pPr>
            <a:r>
              <a:rPr sz="1050" b="0" spc="-10" dirty="0">
                <a:solidFill>
                  <a:prstClr val="black"/>
                </a:solidFill>
                <a:latin typeface="Arial"/>
                <a:ea typeface="MS PGothic" pitchFamily="34" charset="-128"/>
                <a:cs typeface="Arial"/>
              </a:rPr>
              <a:t>Q</a:t>
            </a:r>
            <a:r>
              <a:rPr sz="1050" b="0" dirty="0">
                <a:solidFill>
                  <a:prstClr val="black"/>
                </a:solidFill>
                <a:latin typeface="Arial"/>
                <a:ea typeface="MS PGothic" pitchFamily="34" charset="-128"/>
                <a:cs typeface="Arial"/>
              </a:rPr>
              <a:t>1</a:t>
            </a:r>
            <a:r>
              <a:rPr sz="1050" b="0" spc="-10" dirty="0">
                <a:solidFill>
                  <a:prstClr val="black"/>
                </a:solidFill>
                <a:latin typeface="Arial"/>
                <a:ea typeface="MS PGothic" pitchFamily="34" charset="-128"/>
                <a:cs typeface="Arial"/>
              </a:rPr>
              <a:t>/</a:t>
            </a:r>
            <a:r>
              <a:rPr sz="1050" b="0" dirty="0">
                <a:solidFill>
                  <a:prstClr val="black"/>
                </a:solidFill>
                <a:latin typeface="Arial"/>
                <a:ea typeface="MS PGothic" pitchFamily="34" charset="-128"/>
                <a:cs typeface="Arial"/>
              </a:rPr>
              <a:t>95</a:t>
            </a:r>
            <a:endParaRPr sz="1050" b="0">
              <a:solidFill>
                <a:prstClr val="black"/>
              </a:solidFill>
              <a:latin typeface="Arial"/>
              <a:ea typeface="MS PGothic" pitchFamily="34" charset="-128"/>
              <a:cs typeface="Arial"/>
            </a:endParaRPr>
          </a:p>
        </p:txBody>
      </p:sp>
      <p:sp>
        <p:nvSpPr>
          <p:cNvPr id="43" name="object 43"/>
          <p:cNvSpPr txBox="1"/>
          <p:nvPr/>
        </p:nvSpPr>
        <p:spPr>
          <a:xfrm>
            <a:off x="7905750" y="5514975"/>
            <a:ext cx="388938" cy="187325"/>
          </a:xfrm>
          <a:prstGeom prst="rect">
            <a:avLst/>
          </a:prstGeom>
        </p:spPr>
        <p:txBody>
          <a:bodyPr lIns="0" tIns="13335" rIns="0" bIns="0">
            <a:spAutoFit/>
          </a:bodyPr>
          <a:lstStyle/>
          <a:p>
            <a:pPr marL="12700" fontAlgn="auto">
              <a:spcBef>
                <a:spcPts val="105"/>
              </a:spcBef>
              <a:spcAft>
                <a:spcPts val="0"/>
              </a:spcAft>
              <a:defRPr/>
            </a:pPr>
            <a:r>
              <a:rPr sz="1050" b="0" spc="-10" dirty="0">
                <a:solidFill>
                  <a:prstClr val="black"/>
                </a:solidFill>
                <a:latin typeface="Arial"/>
                <a:ea typeface="MS PGothic" pitchFamily="34" charset="-128"/>
                <a:cs typeface="Arial"/>
              </a:rPr>
              <a:t>Q</a:t>
            </a:r>
            <a:r>
              <a:rPr sz="1050" b="0" dirty="0">
                <a:solidFill>
                  <a:prstClr val="black"/>
                </a:solidFill>
                <a:latin typeface="Arial"/>
                <a:ea typeface="MS PGothic" pitchFamily="34" charset="-128"/>
                <a:cs typeface="Arial"/>
              </a:rPr>
              <a:t>1</a:t>
            </a:r>
            <a:r>
              <a:rPr sz="1050" b="0" spc="-10" dirty="0">
                <a:solidFill>
                  <a:prstClr val="black"/>
                </a:solidFill>
                <a:latin typeface="Arial"/>
                <a:ea typeface="MS PGothic" pitchFamily="34" charset="-128"/>
                <a:cs typeface="Arial"/>
              </a:rPr>
              <a:t>/</a:t>
            </a:r>
            <a:r>
              <a:rPr sz="1050" b="0" dirty="0">
                <a:solidFill>
                  <a:prstClr val="black"/>
                </a:solidFill>
                <a:latin typeface="Arial"/>
                <a:ea typeface="MS PGothic" pitchFamily="34" charset="-128"/>
                <a:cs typeface="Arial"/>
              </a:rPr>
              <a:t>16</a:t>
            </a:r>
            <a:endParaRPr sz="1050" b="0">
              <a:solidFill>
                <a:prstClr val="black"/>
              </a:solidFill>
              <a:latin typeface="Arial"/>
              <a:ea typeface="MS PGothic" pitchFamily="34" charset="-128"/>
              <a:cs typeface="Arial"/>
            </a:endParaRPr>
          </a:p>
        </p:txBody>
      </p:sp>
      <p:sp>
        <p:nvSpPr>
          <p:cNvPr id="44" name="object 44"/>
          <p:cNvSpPr txBox="1"/>
          <p:nvPr/>
        </p:nvSpPr>
        <p:spPr>
          <a:xfrm>
            <a:off x="4256088" y="3103563"/>
            <a:ext cx="349250" cy="785812"/>
          </a:xfrm>
          <a:prstGeom prst="rect">
            <a:avLst/>
          </a:prstGeom>
          <a:ln w="3175">
            <a:solidFill>
              <a:srgbClr val="DADADA"/>
            </a:solidFill>
          </a:ln>
        </p:spPr>
        <p:txBody>
          <a:bodyPr lIns="0" tIns="1905" rIns="0" bIns="0">
            <a:spAutoFit/>
          </a:bodyPr>
          <a:lstStyle/>
          <a:p>
            <a:pPr fontAlgn="auto">
              <a:spcBef>
                <a:spcPts val="15"/>
              </a:spcBef>
              <a:spcAft>
                <a:spcPts val="0"/>
              </a:spcAft>
              <a:defRPr/>
            </a:pPr>
            <a:endParaRPr sz="1650" b="0">
              <a:solidFill>
                <a:prstClr val="black"/>
              </a:solidFill>
              <a:latin typeface="Times New Roman"/>
              <a:ea typeface="MS PGothic" pitchFamily="34" charset="-128"/>
              <a:cs typeface="Times New Roman"/>
            </a:endParaRPr>
          </a:p>
          <a:p>
            <a:pPr marL="90170" fontAlgn="auto">
              <a:spcBef>
                <a:spcPts val="0"/>
              </a:spcBef>
              <a:spcAft>
                <a:spcPts val="0"/>
              </a:spcAft>
              <a:defRPr/>
            </a:pPr>
            <a:r>
              <a:rPr sz="1050" b="0" dirty="0">
                <a:solidFill>
                  <a:prstClr val="black"/>
                </a:solidFill>
                <a:latin typeface="Arial"/>
                <a:ea typeface="MS PGothic" pitchFamily="34" charset="-128"/>
                <a:cs typeface="Arial"/>
              </a:rPr>
              <a:t>sub</a:t>
            </a:r>
            <a:endParaRPr sz="1050" b="0">
              <a:solidFill>
                <a:prstClr val="black"/>
              </a:solidFill>
              <a:latin typeface="Arial"/>
              <a:ea typeface="MS PGothic" pitchFamily="34" charset="-128"/>
              <a:cs typeface="Arial"/>
            </a:endParaRPr>
          </a:p>
        </p:txBody>
      </p:sp>
      <p:sp>
        <p:nvSpPr>
          <p:cNvPr id="45" name="object 45"/>
          <p:cNvSpPr txBox="1"/>
          <p:nvPr/>
        </p:nvSpPr>
        <p:spPr>
          <a:xfrm>
            <a:off x="4551363" y="3332163"/>
            <a:ext cx="100012" cy="187325"/>
          </a:xfrm>
          <a:prstGeom prst="rect">
            <a:avLst/>
          </a:prstGeom>
        </p:spPr>
        <p:txBody>
          <a:bodyPr lIns="0" tIns="13335" rIns="0" bIns="0">
            <a:spAutoFit/>
          </a:bodyPr>
          <a:lstStyle/>
          <a:p>
            <a:pPr marL="12700" fontAlgn="auto">
              <a:spcBef>
                <a:spcPts val="105"/>
              </a:spcBef>
              <a:spcAft>
                <a:spcPts val="0"/>
              </a:spcAft>
              <a:defRPr/>
            </a:pPr>
            <a:r>
              <a:rPr sz="1050" b="0" dirty="0">
                <a:solidFill>
                  <a:prstClr val="black"/>
                </a:solidFill>
                <a:latin typeface="Arial"/>
                <a:ea typeface="MS PGothic" pitchFamily="34" charset="-128"/>
                <a:cs typeface="Arial"/>
              </a:rPr>
              <a:t>p</a:t>
            </a:r>
            <a:endParaRPr sz="1050" b="0">
              <a:solidFill>
                <a:prstClr val="black"/>
              </a:solidFill>
              <a:latin typeface="Arial"/>
              <a:ea typeface="MS PGothic" pitchFamily="34" charset="-128"/>
              <a:cs typeface="Arial"/>
            </a:endParaRPr>
          </a:p>
        </p:txBody>
      </p:sp>
      <p:sp>
        <p:nvSpPr>
          <p:cNvPr id="66607" name="object 46"/>
          <p:cNvSpPr txBox="1">
            <a:spLocks noChangeArrowheads="1"/>
          </p:cNvSpPr>
          <p:nvPr/>
        </p:nvSpPr>
        <p:spPr bwMode="auto">
          <a:xfrm>
            <a:off x="4605338" y="3103563"/>
            <a:ext cx="349250" cy="785812"/>
          </a:xfrm>
          <a:prstGeom prst="rect">
            <a:avLst/>
          </a:prstGeom>
          <a:noFill/>
          <a:ln w="3175">
            <a:solidFill>
              <a:srgbClr val="DADADA"/>
            </a:solidFill>
            <a:miter lim="800000"/>
            <a:headEnd/>
            <a:tailEnd/>
          </a:ln>
          <a:extLst>
            <a:ext uri="{909E8E84-426E-40DD-AFC4-6F175D3DCCD1}">
              <a14:hiddenFill xmlns:a14="http://schemas.microsoft.com/office/drawing/2010/main">
                <a:solidFill>
                  <a:srgbClr val="FFFFFF"/>
                </a:solidFill>
              </a14:hiddenFill>
            </a:ext>
          </a:extLst>
        </p:spPr>
        <p:txBody>
          <a:bodyPr lIns="0" tIns="1905" rIns="0" bIns="0">
            <a:spAutoFit/>
          </a:bodyPr>
          <a:lstStyle>
            <a:lvl1pPr eaLnBrk="0" hangingPunct="0">
              <a:spcBef>
                <a:spcPct val="20000"/>
              </a:spcBef>
              <a:buClr>
                <a:schemeClr val="bg1"/>
              </a:buClr>
              <a:buChar char="•"/>
              <a:defRPr sz="24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sz="2000" b="1">
                <a:solidFill>
                  <a:srgbClr val="0F5494"/>
                </a:solidFill>
                <a:latin typeface="Verdana" pitchFamily="34" charset="0"/>
                <a:ea typeface="MS PGothic" pitchFamily="34" charset="-128"/>
              </a:defRPr>
            </a:lvl2pPr>
            <a:lvl3pPr marL="1143000" indent="-228600" eaLnBrk="0" hangingPunct="0">
              <a:spcBef>
                <a:spcPct val="20000"/>
              </a:spcBef>
              <a:defRPr sz="1400">
                <a:solidFill>
                  <a:srgbClr val="0F5494"/>
                </a:solidFill>
                <a:latin typeface="Verdana"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ts val="13"/>
              </a:spcBef>
              <a:buClrTx/>
              <a:buFontTx/>
              <a:buNone/>
            </a:pPr>
            <a:endParaRPr lang="en-US" altLang="en-US" sz="1600" b="0" i="0" smtClean="0">
              <a:solidFill>
                <a:srgbClr val="000000"/>
              </a:solidFill>
              <a:latin typeface="Times New Roman" pitchFamily="18" charset="0"/>
              <a:cs typeface="Times New Roman" pitchFamily="18" charset="0"/>
            </a:endParaRPr>
          </a:p>
          <a:p>
            <a:pPr eaLnBrk="1" hangingPunct="1">
              <a:spcBef>
                <a:spcPct val="0"/>
              </a:spcBef>
              <a:buClrTx/>
              <a:buFontTx/>
              <a:buNone/>
            </a:pPr>
            <a:r>
              <a:rPr lang="en-US" altLang="en-US" sz="1000" b="0" i="0" smtClean="0">
                <a:solidFill>
                  <a:srgbClr val="000000"/>
                </a:solidFill>
                <a:latin typeface="Arial" pitchFamily="34" charset="0"/>
                <a:cs typeface="Arial" pitchFamily="34" charset="0"/>
              </a:rPr>
              <a:t>rime  crisis</a:t>
            </a:r>
          </a:p>
        </p:txBody>
      </p:sp>
      <p:sp>
        <p:nvSpPr>
          <p:cNvPr id="47" name="object 47"/>
          <p:cNvSpPr txBox="1"/>
          <p:nvPr/>
        </p:nvSpPr>
        <p:spPr>
          <a:xfrm>
            <a:off x="5486400" y="2433638"/>
            <a:ext cx="171450" cy="508000"/>
          </a:xfrm>
          <a:prstGeom prst="rect">
            <a:avLst/>
          </a:prstGeom>
        </p:spPr>
        <p:txBody>
          <a:bodyPr lIns="0" tIns="13335" rIns="0" bIns="0">
            <a:spAutoFit/>
          </a:bodyPr>
          <a:lstStyle/>
          <a:p>
            <a:pPr marL="20955" algn="just" fontAlgn="auto">
              <a:spcBef>
                <a:spcPts val="105"/>
              </a:spcBef>
              <a:spcAft>
                <a:spcPts val="0"/>
              </a:spcAft>
              <a:defRPr/>
            </a:pPr>
            <a:r>
              <a:rPr sz="1050" b="0" dirty="0">
                <a:solidFill>
                  <a:prstClr val="black"/>
                </a:solidFill>
                <a:latin typeface="Arial"/>
                <a:ea typeface="MS PGothic" pitchFamily="34" charset="-128"/>
                <a:cs typeface="Arial"/>
              </a:rPr>
              <a:t>Le  Br  de</a:t>
            </a:r>
            <a:endParaRPr sz="1050" b="0">
              <a:solidFill>
                <a:prstClr val="black"/>
              </a:solidFill>
              <a:latin typeface="Arial"/>
              <a:ea typeface="MS PGothic" pitchFamily="34" charset="-128"/>
              <a:cs typeface="Arial"/>
            </a:endParaRPr>
          </a:p>
        </p:txBody>
      </p:sp>
      <p:sp>
        <p:nvSpPr>
          <p:cNvPr id="48" name="object 48"/>
          <p:cNvSpPr txBox="1"/>
          <p:nvPr/>
        </p:nvSpPr>
        <p:spPr>
          <a:xfrm>
            <a:off x="5654675" y="2316163"/>
            <a:ext cx="374650" cy="787400"/>
          </a:xfrm>
          <a:prstGeom prst="rect">
            <a:avLst/>
          </a:prstGeom>
          <a:ln w="3175">
            <a:solidFill>
              <a:srgbClr val="DADADA"/>
            </a:solidFill>
          </a:ln>
        </p:spPr>
        <p:txBody>
          <a:bodyPr lIns="0" tIns="130810" rIns="0" bIns="0">
            <a:spAutoFit/>
          </a:bodyPr>
          <a:lstStyle/>
          <a:p>
            <a:pPr indent="15240" algn="just" fontAlgn="auto">
              <a:spcBef>
                <a:spcPts val="1030"/>
              </a:spcBef>
              <a:spcAft>
                <a:spcPts val="0"/>
              </a:spcAft>
              <a:defRPr/>
            </a:pPr>
            <a:r>
              <a:rPr sz="1050" b="0" dirty="0">
                <a:solidFill>
                  <a:prstClr val="black"/>
                </a:solidFill>
                <a:latin typeface="Arial"/>
                <a:ea typeface="MS PGothic" pitchFamily="34" charset="-128"/>
                <a:cs typeface="Arial"/>
              </a:rPr>
              <a:t>hman  o</a:t>
            </a:r>
            <a:r>
              <a:rPr sz="1050" b="0" spc="-10" dirty="0">
                <a:solidFill>
                  <a:prstClr val="black"/>
                </a:solidFill>
                <a:latin typeface="Arial"/>
                <a:ea typeface="MS PGothic" pitchFamily="34" charset="-128"/>
                <a:cs typeface="Arial"/>
              </a:rPr>
              <a:t>t</a:t>
            </a:r>
            <a:r>
              <a:rPr sz="1050" b="0" dirty="0">
                <a:solidFill>
                  <a:prstClr val="black"/>
                </a:solidFill>
                <a:latin typeface="Arial"/>
                <a:ea typeface="MS PGothic" pitchFamily="34" charset="-128"/>
                <a:cs typeface="Arial"/>
              </a:rPr>
              <a:t>he</a:t>
            </a:r>
            <a:r>
              <a:rPr sz="1050" b="0" spc="-5" dirty="0">
                <a:solidFill>
                  <a:prstClr val="black"/>
                </a:solidFill>
                <a:latin typeface="Arial"/>
                <a:ea typeface="MS PGothic" pitchFamily="34" charset="-128"/>
                <a:cs typeface="Arial"/>
              </a:rPr>
              <a:t>r</a:t>
            </a:r>
            <a:r>
              <a:rPr sz="1050" b="0" dirty="0">
                <a:solidFill>
                  <a:prstClr val="black"/>
                </a:solidFill>
                <a:latin typeface="Arial"/>
                <a:ea typeface="MS PGothic" pitchFamily="34" charset="-128"/>
                <a:cs typeface="Arial"/>
              </a:rPr>
              <a:t>s  fault</a:t>
            </a:r>
            <a:endParaRPr sz="1050" b="0">
              <a:solidFill>
                <a:prstClr val="black"/>
              </a:solidFill>
              <a:latin typeface="Arial"/>
              <a:ea typeface="MS PGothic" pitchFamily="34" charset="-128"/>
              <a:cs typeface="Arial"/>
            </a:endParaRPr>
          </a:p>
        </p:txBody>
      </p:sp>
      <p:sp>
        <p:nvSpPr>
          <p:cNvPr id="49" name="object 49"/>
          <p:cNvSpPr txBox="1"/>
          <p:nvPr/>
        </p:nvSpPr>
        <p:spPr>
          <a:xfrm>
            <a:off x="6704013" y="3141663"/>
            <a:ext cx="165100" cy="187325"/>
          </a:xfrm>
          <a:prstGeom prst="rect">
            <a:avLst/>
          </a:prstGeom>
        </p:spPr>
        <p:txBody>
          <a:bodyPr lIns="0" tIns="13335" rIns="0" bIns="0">
            <a:spAutoFit/>
          </a:bodyPr>
          <a:lstStyle/>
          <a:p>
            <a:pPr marL="27305" fontAlgn="auto">
              <a:spcBef>
                <a:spcPts val="105"/>
              </a:spcBef>
              <a:spcAft>
                <a:spcPts val="0"/>
              </a:spcAft>
              <a:defRPr/>
            </a:pPr>
            <a:r>
              <a:rPr sz="1050" b="0" dirty="0">
                <a:solidFill>
                  <a:prstClr val="black"/>
                </a:solidFill>
                <a:latin typeface="Arial"/>
                <a:ea typeface="MS PGothic" pitchFamily="34" charset="-128"/>
                <a:cs typeface="Arial"/>
              </a:rPr>
              <a:t>n</a:t>
            </a:r>
            <a:endParaRPr sz="1050" b="0">
              <a:solidFill>
                <a:prstClr val="black"/>
              </a:solidFill>
              <a:latin typeface="Arial"/>
              <a:ea typeface="MS PGothic" pitchFamily="34" charset="-128"/>
              <a:cs typeface="Arial"/>
            </a:endParaRPr>
          </a:p>
        </p:txBody>
      </p:sp>
      <p:sp>
        <p:nvSpPr>
          <p:cNvPr id="50" name="object 50"/>
          <p:cNvSpPr txBox="1"/>
          <p:nvPr/>
        </p:nvSpPr>
        <p:spPr>
          <a:xfrm>
            <a:off x="6097588" y="3141663"/>
            <a:ext cx="269875" cy="347662"/>
          </a:xfrm>
          <a:prstGeom prst="rect">
            <a:avLst/>
          </a:prstGeom>
        </p:spPr>
        <p:txBody>
          <a:bodyPr lIns="0" tIns="13335" rIns="0" bIns="0">
            <a:spAutoFit/>
          </a:bodyPr>
          <a:lstStyle/>
          <a:p>
            <a:pPr marL="127635" fontAlgn="auto">
              <a:spcBef>
                <a:spcPts val="105"/>
              </a:spcBef>
              <a:spcAft>
                <a:spcPts val="0"/>
              </a:spcAft>
              <a:defRPr/>
            </a:pPr>
            <a:r>
              <a:rPr sz="1050" b="0" dirty="0">
                <a:solidFill>
                  <a:prstClr val="black"/>
                </a:solidFill>
                <a:latin typeface="Arial"/>
                <a:ea typeface="MS PGothic" pitchFamily="34" charset="-128"/>
                <a:cs typeface="Arial"/>
              </a:rPr>
              <a:t>so  c</a:t>
            </a:r>
            <a:r>
              <a:rPr sz="1050" b="0" spc="-5" dirty="0">
                <a:solidFill>
                  <a:prstClr val="black"/>
                </a:solidFill>
                <a:latin typeface="Arial"/>
                <a:ea typeface="MS PGothic" pitchFamily="34" charset="-128"/>
                <a:cs typeface="Arial"/>
              </a:rPr>
              <a:t>r</a:t>
            </a:r>
            <a:r>
              <a:rPr sz="1050" b="0" dirty="0">
                <a:solidFill>
                  <a:prstClr val="black"/>
                </a:solidFill>
                <a:latin typeface="Arial"/>
                <a:ea typeface="MS PGothic" pitchFamily="34" charset="-128"/>
                <a:cs typeface="Arial"/>
              </a:rPr>
              <a:t>i</a:t>
            </a:r>
            <a:endParaRPr sz="1050" b="0">
              <a:solidFill>
                <a:prstClr val="black"/>
              </a:solidFill>
              <a:latin typeface="Arial"/>
              <a:ea typeface="MS PGothic" pitchFamily="34" charset="-128"/>
              <a:cs typeface="Arial"/>
            </a:endParaRPr>
          </a:p>
        </p:txBody>
      </p:sp>
      <p:sp>
        <p:nvSpPr>
          <p:cNvPr id="51" name="object 51"/>
          <p:cNvSpPr txBox="1"/>
          <p:nvPr/>
        </p:nvSpPr>
        <p:spPr>
          <a:xfrm>
            <a:off x="6351588" y="3103563"/>
            <a:ext cx="388937" cy="785812"/>
          </a:xfrm>
          <a:prstGeom prst="rect">
            <a:avLst/>
          </a:prstGeom>
          <a:ln w="3175">
            <a:solidFill>
              <a:srgbClr val="DADADA"/>
            </a:solidFill>
          </a:ln>
        </p:spPr>
        <p:txBody>
          <a:bodyPr lIns="0" tIns="52704" rIns="0" bIns="0">
            <a:spAutoFit/>
          </a:bodyPr>
          <a:lstStyle/>
          <a:p>
            <a:pPr marL="15240" fontAlgn="auto">
              <a:spcBef>
                <a:spcPts val="414"/>
              </a:spcBef>
              <a:spcAft>
                <a:spcPts val="0"/>
              </a:spcAft>
              <a:defRPr/>
            </a:pPr>
            <a:r>
              <a:rPr sz="1050" b="0" spc="-15" dirty="0">
                <a:solidFill>
                  <a:prstClr val="black"/>
                </a:solidFill>
                <a:latin typeface="Arial"/>
                <a:ea typeface="MS PGothic" pitchFamily="34" charset="-128"/>
                <a:cs typeface="Arial"/>
              </a:rPr>
              <a:t>v</a:t>
            </a:r>
            <a:r>
              <a:rPr sz="1050" b="0" dirty="0">
                <a:solidFill>
                  <a:prstClr val="black"/>
                </a:solidFill>
                <a:latin typeface="Arial"/>
                <a:ea typeface="MS PGothic" pitchFamily="34" charset="-128"/>
                <a:cs typeface="Arial"/>
              </a:rPr>
              <a:t>e</a:t>
            </a:r>
            <a:r>
              <a:rPr sz="1050" b="0" spc="-5" dirty="0">
                <a:solidFill>
                  <a:prstClr val="black"/>
                </a:solidFill>
                <a:latin typeface="Arial"/>
                <a:ea typeface="MS PGothic" pitchFamily="34" charset="-128"/>
                <a:cs typeface="Arial"/>
              </a:rPr>
              <a:t>r</a:t>
            </a:r>
            <a:r>
              <a:rPr sz="1050" b="0" dirty="0">
                <a:solidFill>
                  <a:prstClr val="black"/>
                </a:solidFill>
                <a:latin typeface="Arial"/>
                <a:ea typeface="MS PGothic" pitchFamily="34" charset="-128"/>
                <a:cs typeface="Arial"/>
              </a:rPr>
              <a:t>e</a:t>
            </a:r>
            <a:r>
              <a:rPr sz="1050" b="0" spc="5" dirty="0">
                <a:solidFill>
                  <a:prstClr val="black"/>
                </a:solidFill>
                <a:latin typeface="Arial"/>
                <a:ea typeface="MS PGothic" pitchFamily="34" charset="-128"/>
                <a:cs typeface="Arial"/>
              </a:rPr>
              <a:t>i</a:t>
            </a:r>
            <a:r>
              <a:rPr sz="1050" b="0" dirty="0">
                <a:solidFill>
                  <a:prstClr val="black"/>
                </a:solidFill>
                <a:latin typeface="Arial"/>
                <a:ea typeface="MS PGothic" pitchFamily="34" charset="-128"/>
                <a:cs typeface="Arial"/>
              </a:rPr>
              <a:t>g  sis</a:t>
            </a:r>
            <a:endParaRPr sz="1050" b="0">
              <a:solidFill>
                <a:prstClr val="black"/>
              </a:solidFill>
              <a:latin typeface="Arial"/>
              <a:ea typeface="MS PGothic" pitchFamily="34" charset="-128"/>
              <a:cs typeface="Arial"/>
            </a:endParaRPr>
          </a:p>
        </p:txBody>
      </p:sp>
      <p:sp>
        <p:nvSpPr>
          <p:cNvPr id="52" name="object 52"/>
          <p:cNvSpPr txBox="1"/>
          <p:nvPr/>
        </p:nvSpPr>
        <p:spPr>
          <a:xfrm>
            <a:off x="7235825" y="2203450"/>
            <a:ext cx="1150938" cy="187325"/>
          </a:xfrm>
          <a:prstGeom prst="rect">
            <a:avLst/>
          </a:prstGeom>
        </p:spPr>
        <p:txBody>
          <a:bodyPr lIns="0" tIns="13335" rIns="0" bIns="0">
            <a:spAutoFit/>
          </a:bodyPr>
          <a:lstStyle/>
          <a:p>
            <a:pPr marL="12700" fontAlgn="auto">
              <a:spcBef>
                <a:spcPts val="105"/>
              </a:spcBef>
              <a:spcAft>
                <a:spcPts val="0"/>
              </a:spcAft>
              <a:defRPr/>
            </a:pPr>
            <a:r>
              <a:rPr sz="1050" spc="-5" dirty="0">
                <a:solidFill>
                  <a:srgbClr val="FF0000"/>
                </a:solidFill>
                <a:latin typeface="Arial"/>
                <a:ea typeface="MS PGothic" pitchFamily="34" charset="-128"/>
                <a:cs typeface="Arial"/>
              </a:rPr>
              <a:t>After </a:t>
            </a:r>
            <a:r>
              <a:rPr sz="1050" dirty="0">
                <a:solidFill>
                  <a:srgbClr val="FF0000"/>
                </a:solidFill>
                <a:latin typeface="Arial"/>
                <a:ea typeface="MS PGothic" pitchFamily="34" charset="-128"/>
                <a:cs typeface="Arial"/>
              </a:rPr>
              <a:t>“whatever</a:t>
            </a:r>
            <a:r>
              <a:rPr sz="1050" spc="30" dirty="0">
                <a:solidFill>
                  <a:srgbClr val="FF0000"/>
                </a:solidFill>
                <a:latin typeface="Arial"/>
                <a:ea typeface="MS PGothic" pitchFamily="34" charset="-128"/>
                <a:cs typeface="Arial"/>
              </a:rPr>
              <a:t> </a:t>
            </a:r>
            <a:r>
              <a:rPr sz="1050" spc="-10" dirty="0">
                <a:solidFill>
                  <a:srgbClr val="FF0000"/>
                </a:solidFill>
                <a:latin typeface="Arial"/>
                <a:ea typeface="MS PGothic" pitchFamily="34" charset="-128"/>
                <a:cs typeface="Arial"/>
              </a:rPr>
              <a:t>it</a:t>
            </a:r>
            <a:endParaRPr sz="1050" b="0">
              <a:solidFill>
                <a:prstClr val="black"/>
              </a:solidFill>
              <a:latin typeface="Arial"/>
              <a:ea typeface="MS PGothic" pitchFamily="34" charset="-128"/>
              <a:cs typeface="Arial"/>
            </a:endParaRPr>
          </a:p>
        </p:txBody>
      </p:sp>
      <p:sp>
        <p:nvSpPr>
          <p:cNvPr id="53" name="object 53"/>
          <p:cNvSpPr txBox="1"/>
          <p:nvPr/>
        </p:nvSpPr>
        <p:spPr>
          <a:xfrm>
            <a:off x="7235825" y="2363788"/>
            <a:ext cx="1152525" cy="185737"/>
          </a:xfrm>
          <a:prstGeom prst="rect">
            <a:avLst/>
          </a:prstGeom>
        </p:spPr>
        <p:txBody>
          <a:bodyPr lIns="0" tIns="13335" rIns="0" bIns="0">
            <a:spAutoFit/>
          </a:bodyPr>
          <a:lstStyle/>
          <a:p>
            <a:pPr marL="12700" fontAlgn="auto">
              <a:spcBef>
                <a:spcPts val="105"/>
              </a:spcBef>
              <a:spcAft>
                <a:spcPts val="0"/>
              </a:spcAft>
              <a:defRPr/>
            </a:pPr>
            <a:r>
              <a:rPr sz="1050" dirty="0">
                <a:solidFill>
                  <a:srgbClr val="FF0000"/>
                </a:solidFill>
                <a:latin typeface="Arial"/>
                <a:ea typeface="MS PGothic" pitchFamily="34" charset="-128"/>
                <a:cs typeface="Arial"/>
              </a:rPr>
              <a:t>takes”, </a:t>
            </a:r>
            <a:r>
              <a:rPr sz="1050" spc="-5" dirty="0">
                <a:solidFill>
                  <a:srgbClr val="FF0000"/>
                </a:solidFill>
                <a:latin typeface="Arial"/>
                <a:ea typeface="MS PGothic" pitchFamily="34" charset="-128"/>
                <a:cs typeface="Arial"/>
              </a:rPr>
              <a:t>OMT</a:t>
            </a:r>
            <a:r>
              <a:rPr sz="1050" spc="204" dirty="0">
                <a:solidFill>
                  <a:srgbClr val="FF0000"/>
                </a:solidFill>
                <a:latin typeface="Arial"/>
                <a:ea typeface="MS PGothic" pitchFamily="34" charset="-128"/>
                <a:cs typeface="Arial"/>
              </a:rPr>
              <a:t> </a:t>
            </a:r>
            <a:r>
              <a:rPr sz="1050" spc="-5" dirty="0">
                <a:solidFill>
                  <a:srgbClr val="FF0000"/>
                </a:solidFill>
                <a:latin typeface="Arial"/>
                <a:ea typeface="MS PGothic" pitchFamily="34" charset="-128"/>
                <a:cs typeface="Arial"/>
              </a:rPr>
              <a:t>and</a:t>
            </a:r>
            <a:endParaRPr sz="1050" b="0">
              <a:solidFill>
                <a:prstClr val="black"/>
              </a:solidFill>
              <a:latin typeface="Arial"/>
              <a:ea typeface="MS PGothic" pitchFamily="34" charset="-128"/>
              <a:cs typeface="Arial"/>
            </a:endParaRPr>
          </a:p>
        </p:txBody>
      </p:sp>
      <p:sp>
        <p:nvSpPr>
          <p:cNvPr id="54" name="object 54"/>
          <p:cNvSpPr txBox="1"/>
          <p:nvPr/>
        </p:nvSpPr>
        <p:spPr>
          <a:xfrm>
            <a:off x="7237413" y="2524125"/>
            <a:ext cx="1150937" cy="185738"/>
          </a:xfrm>
          <a:prstGeom prst="rect">
            <a:avLst/>
          </a:prstGeom>
        </p:spPr>
        <p:txBody>
          <a:bodyPr lIns="0" tIns="13335" rIns="0" bIns="0">
            <a:spAutoFit/>
          </a:bodyPr>
          <a:lstStyle/>
          <a:p>
            <a:pPr marL="12700" fontAlgn="auto">
              <a:spcBef>
                <a:spcPts val="105"/>
              </a:spcBef>
              <a:spcAft>
                <a:spcPts val="0"/>
              </a:spcAft>
              <a:tabLst>
                <a:tab pos="777240" algn="l"/>
              </a:tabLst>
              <a:defRPr/>
            </a:pPr>
            <a:r>
              <a:rPr sz="1050" dirty="0">
                <a:solidFill>
                  <a:srgbClr val="FF0000"/>
                </a:solidFill>
                <a:latin typeface="Arial"/>
                <a:ea typeface="MS PGothic" pitchFamily="34" charset="-128"/>
                <a:cs typeface="Arial"/>
              </a:rPr>
              <a:t>b</a:t>
            </a:r>
            <a:r>
              <a:rPr sz="1050" spc="-15" dirty="0">
                <a:solidFill>
                  <a:srgbClr val="FF0000"/>
                </a:solidFill>
                <a:latin typeface="Arial"/>
                <a:ea typeface="MS PGothic" pitchFamily="34" charset="-128"/>
                <a:cs typeface="Arial"/>
              </a:rPr>
              <a:t>a</a:t>
            </a:r>
            <a:r>
              <a:rPr sz="1050" dirty="0">
                <a:solidFill>
                  <a:srgbClr val="FF0000"/>
                </a:solidFill>
                <a:latin typeface="Arial"/>
                <a:ea typeface="MS PGothic" pitchFamily="34" charset="-128"/>
                <a:cs typeface="Arial"/>
              </a:rPr>
              <a:t>nk</a:t>
            </a:r>
            <a:r>
              <a:rPr sz="1050" spc="-20" dirty="0">
                <a:solidFill>
                  <a:srgbClr val="FF0000"/>
                </a:solidFill>
                <a:latin typeface="Arial"/>
                <a:ea typeface="MS PGothic" pitchFamily="34" charset="-128"/>
                <a:cs typeface="Arial"/>
              </a:rPr>
              <a:t>i</a:t>
            </a:r>
            <a:r>
              <a:rPr sz="1050" spc="-10" dirty="0">
                <a:solidFill>
                  <a:srgbClr val="FF0000"/>
                </a:solidFill>
                <a:latin typeface="Arial"/>
                <a:ea typeface="MS PGothic" pitchFamily="34" charset="-128"/>
                <a:cs typeface="Arial"/>
              </a:rPr>
              <a:t>n</a:t>
            </a:r>
            <a:r>
              <a:rPr sz="1050" dirty="0">
                <a:solidFill>
                  <a:srgbClr val="FF0000"/>
                </a:solidFill>
                <a:latin typeface="Arial"/>
                <a:ea typeface="MS PGothic" pitchFamily="34" charset="-128"/>
                <a:cs typeface="Arial"/>
              </a:rPr>
              <a:t>g	u</a:t>
            </a:r>
            <a:r>
              <a:rPr sz="1050" spc="-10" dirty="0">
                <a:solidFill>
                  <a:srgbClr val="FF0000"/>
                </a:solidFill>
                <a:latin typeface="Arial"/>
                <a:ea typeface="MS PGothic" pitchFamily="34" charset="-128"/>
                <a:cs typeface="Arial"/>
              </a:rPr>
              <a:t>nion</a:t>
            </a:r>
            <a:endParaRPr sz="1050" b="0">
              <a:solidFill>
                <a:prstClr val="black"/>
              </a:solidFill>
              <a:latin typeface="Arial"/>
              <a:ea typeface="MS PGothic" pitchFamily="34" charset="-128"/>
              <a:cs typeface="Arial"/>
            </a:endParaRPr>
          </a:p>
        </p:txBody>
      </p:sp>
      <p:sp>
        <p:nvSpPr>
          <p:cNvPr id="55" name="object 55"/>
          <p:cNvSpPr txBox="1"/>
          <p:nvPr/>
        </p:nvSpPr>
        <p:spPr>
          <a:xfrm>
            <a:off x="7237413" y="2682875"/>
            <a:ext cx="977900" cy="187325"/>
          </a:xfrm>
          <a:prstGeom prst="rect">
            <a:avLst/>
          </a:prstGeom>
        </p:spPr>
        <p:txBody>
          <a:bodyPr lIns="0" tIns="13335" rIns="0" bIns="0">
            <a:spAutoFit/>
          </a:bodyPr>
          <a:lstStyle/>
          <a:p>
            <a:pPr marL="12700" fontAlgn="auto">
              <a:spcBef>
                <a:spcPts val="105"/>
              </a:spcBef>
              <a:spcAft>
                <a:spcPts val="0"/>
              </a:spcAft>
              <a:defRPr/>
            </a:pPr>
            <a:r>
              <a:rPr sz="1050" dirty="0">
                <a:solidFill>
                  <a:srgbClr val="FF0000"/>
                </a:solidFill>
                <a:latin typeface="Arial"/>
                <a:ea typeface="MS PGothic" pitchFamily="34" charset="-128"/>
                <a:cs typeface="Arial"/>
              </a:rPr>
              <a:t>anno</a:t>
            </a:r>
            <a:r>
              <a:rPr sz="1050" spc="-10" dirty="0">
                <a:solidFill>
                  <a:srgbClr val="FF0000"/>
                </a:solidFill>
                <a:latin typeface="Arial"/>
                <a:ea typeface="MS PGothic" pitchFamily="34" charset="-128"/>
                <a:cs typeface="Arial"/>
              </a:rPr>
              <a:t>u</a:t>
            </a:r>
            <a:r>
              <a:rPr sz="1050" dirty="0">
                <a:solidFill>
                  <a:srgbClr val="FF0000"/>
                </a:solidFill>
                <a:latin typeface="Arial"/>
                <a:ea typeface="MS PGothic" pitchFamily="34" charset="-128"/>
                <a:cs typeface="Arial"/>
              </a:rPr>
              <a:t>nc</a:t>
            </a:r>
            <a:r>
              <a:rPr sz="1050" spc="-15" dirty="0">
                <a:solidFill>
                  <a:srgbClr val="FF0000"/>
                </a:solidFill>
                <a:latin typeface="Arial"/>
                <a:ea typeface="MS PGothic" pitchFamily="34" charset="-128"/>
                <a:cs typeface="Arial"/>
              </a:rPr>
              <a:t>e</a:t>
            </a:r>
            <a:r>
              <a:rPr sz="1050" dirty="0">
                <a:solidFill>
                  <a:srgbClr val="FF0000"/>
                </a:solidFill>
                <a:latin typeface="Arial"/>
                <a:ea typeface="MS PGothic" pitchFamily="34" charset="-128"/>
                <a:cs typeface="Arial"/>
              </a:rPr>
              <a:t>ment</a:t>
            </a:r>
            <a:endParaRPr sz="1050" b="0">
              <a:solidFill>
                <a:prstClr val="black"/>
              </a:solidFill>
              <a:latin typeface="Arial"/>
              <a:ea typeface="MS PGothic" pitchFamily="34" charset="-128"/>
              <a:cs typeface="Arial"/>
            </a:endParaRPr>
          </a:p>
        </p:txBody>
      </p:sp>
      <p:sp>
        <p:nvSpPr>
          <p:cNvPr id="66617" name="object 56"/>
          <p:cNvSpPr txBox="1">
            <a:spLocks noChangeArrowheads="1"/>
          </p:cNvSpPr>
          <p:nvPr/>
        </p:nvSpPr>
        <p:spPr bwMode="auto">
          <a:xfrm>
            <a:off x="2166938" y="4129088"/>
            <a:ext cx="37782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95250" eaLnBrk="0" hangingPunct="0">
              <a:spcBef>
                <a:spcPct val="20000"/>
              </a:spcBef>
              <a:buClr>
                <a:schemeClr val="bg1"/>
              </a:buClr>
              <a:buChar char="•"/>
              <a:defRPr sz="24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sz="2000" b="1">
                <a:solidFill>
                  <a:srgbClr val="0F5494"/>
                </a:solidFill>
                <a:latin typeface="Verdana" pitchFamily="34" charset="0"/>
                <a:ea typeface="MS PGothic" pitchFamily="34" charset="-128"/>
              </a:defRPr>
            </a:lvl2pPr>
            <a:lvl3pPr marL="1143000" indent="-228600" eaLnBrk="0" hangingPunct="0">
              <a:spcBef>
                <a:spcPct val="20000"/>
              </a:spcBef>
              <a:defRPr sz="1400">
                <a:solidFill>
                  <a:srgbClr val="0F5494"/>
                </a:solidFill>
                <a:latin typeface="Verdana"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ts val="100"/>
              </a:spcBef>
              <a:buClrTx/>
              <a:buFontTx/>
              <a:buNone/>
            </a:pPr>
            <a:r>
              <a:rPr lang="en-US" altLang="en-US" sz="1000" b="0" i="0" smtClean="0">
                <a:solidFill>
                  <a:srgbClr val="000000"/>
                </a:solidFill>
                <a:latin typeface="Arial" pitchFamily="34" charset="0"/>
                <a:cs typeface="Arial" pitchFamily="34" charset="0"/>
              </a:rPr>
              <a:t>euro  intro</a:t>
            </a:r>
          </a:p>
        </p:txBody>
      </p:sp>
      <p:sp>
        <p:nvSpPr>
          <p:cNvPr id="57" name="object 57"/>
          <p:cNvSpPr txBox="1"/>
          <p:nvPr/>
        </p:nvSpPr>
        <p:spPr>
          <a:xfrm>
            <a:off x="2511425" y="4289425"/>
            <a:ext cx="696913" cy="185738"/>
          </a:xfrm>
          <a:prstGeom prst="rect">
            <a:avLst/>
          </a:prstGeom>
        </p:spPr>
        <p:txBody>
          <a:bodyPr lIns="0" tIns="13335" rIns="0" bIns="0">
            <a:spAutoFit/>
          </a:bodyPr>
          <a:lstStyle/>
          <a:p>
            <a:pPr marL="12700" fontAlgn="auto">
              <a:spcBef>
                <a:spcPts val="105"/>
              </a:spcBef>
              <a:spcAft>
                <a:spcPts val="0"/>
              </a:spcAft>
              <a:defRPr/>
            </a:pPr>
            <a:r>
              <a:rPr sz="1050" b="0" dirty="0">
                <a:solidFill>
                  <a:prstClr val="black"/>
                </a:solidFill>
                <a:latin typeface="Arial"/>
                <a:ea typeface="MS PGothic" pitchFamily="34" charset="-128"/>
                <a:cs typeface="Arial"/>
              </a:rPr>
              <a:t>duction</a:t>
            </a:r>
            <a:endParaRPr sz="1050" b="0">
              <a:solidFill>
                <a:prstClr val="black"/>
              </a:solidFill>
              <a:latin typeface="Arial"/>
              <a:ea typeface="MS PGothic" pitchFamily="34" charset="-128"/>
              <a:cs typeface="Arial"/>
            </a:endParaRPr>
          </a:p>
        </p:txBody>
      </p:sp>
      <p:sp>
        <p:nvSpPr>
          <p:cNvPr id="58" name="object 58"/>
          <p:cNvSpPr/>
          <p:nvPr/>
        </p:nvSpPr>
        <p:spPr>
          <a:xfrm>
            <a:off x="685800" y="1854200"/>
            <a:ext cx="104775" cy="0"/>
          </a:xfrm>
          <a:custGeom>
            <a:avLst/>
            <a:gdLst/>
            <a:ahLst/>
            <a:cxnLst/>
            <a:rect l="l" t="t" r="r" b="b"/>
            <a:pathLst>
              <a:path w="104140">
                <a:moveTo>
                  <a:pt x="0" y="0"/>
                </a:moveTo>
                <a:lnTo>
                  <a:pt x="103784" y="0"/>
                </a:lnTo>
              </a:path>
            </a:pathLst>
          </a:custGeom>
          <a:ln w="46596">
            <a:solidFill>
              <a:srgbClr val="003894"/>
            </a:solidFill>
          </a:ln>
        </p:spPr>
        <p:txBody>
          <a:bodyPr lIns="0" tIns="0" rIns="0" bIns="0"/>
          <a:lstStyle/>
          <a:p>
            <a:pPr fontAlgn="auto">
              <a:spcBef>
                <a:spcPts val="0"/>
              </a:spcBef>
              <a:spcAft>
                <a:spcPts val="0"/>
              </a:spcAft>
              <a:defRPr/>
            </a:pPr>
            <a:endParaRPr sz="1800" b="0">
              <a:solidFill>
                <a:prstClr val="black"/>
              </a:solidFill>
              <a:latin typeface="Calibri"/>
              <a:ea typeface="MS PGothic" pitchFamily="34" charset="-128"/>
            </a:endParaRPr>
          </a:p>
        </p:txBody>
      </p:sp>
      <p:sp>
        <p:nvSpPr>
          <p:cNvPr id="66620" name="object 59"/>
          <p:cNvSpPr txBox="1">
            <a:spLocks noChangeArrowheads="1"/>
          </p:cNvSpPr>
          <p:nvPr/>
        </p:nvSpPr>
        <p:spPr bwMode="auto">
          <a:xfrm>
            <a:off x="846138" y="1730375"/>
            <a:ext cx="3284537"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eaLnBrk="0" hangingPunct="0">
              <a:spcBef>
                <a:spcPct val="20000"/>
              </a:spcBef>
              <a:buClr>
                <a:schemeClr val="bg1"/>
              </a:buClr>
              <a:buChar char="•"/>
              <a:defRPr sz="24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sz="2000" b="1">
                <a:solidFill>
                  <a:srgbClr val="0F5494"/>
                </a:solidFill>
                <a:latin typeface="Verdana" pitchFamily="34" charset="0"/>
                <a:ea typeface="MS PGothic" pitchFamily="34" charset="-128"/>
              </a:defRPr>
            </a:lvl2pPr>
            <a:lvl3pPr marL="1143000" indent="-228600" eaLnBrk="0" hangingPunct="0">
              <a:spcBef>
                <a:spcPct val="20000"/>
              </a:spcBef>
              <a:defRPr sz="1400">
                <a:solidFill>
                  <a:srgbClr val="0F5494"/>
                </a:solidFill>
                <a:latin typeface="Verdana"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lnSpc>
                <a:spcPct val="117000"/>
              </a:lnSpc>
              <a:spcBef>
                <a:spcPts val="100"/>
              </a:spcBef>
              <a:buClrTx/>
              <a:buFontTx/>
              <a:buNone/>
            </a:pPr>
            <a:r>
              <a:rPr lang="en-US" altLang="en-US" sz="1000" b="0" i="0" smtClean="0">
                <a:solidFill>
                  <a:srgbClr val="000000"/>
                </a:solidFill>
                <a:latin typeface="Arial" pitchFamily="34" charset="0"/>
                <a:cs typeface="Arial" pitchFamily="34" charset="0"/>
              </a:rPr>
              <a:t>quantity-based financial integration composite indicator  price-based financial integration composite indicator</a:t>
            </a:r>
          </a:p>
        </p:txBody>
      </p:sp>
      <p:sp>
        <p:nvSpPr>
          <p:cNvPr id="60" name="object 60"/>
          <p:cNvSpPr/>
          <p:nvPr/>
        </p:nvSpPr>
        <p:spPr>
          <a:xfrm>
            <a:off x="685800" y="2041525"/>
            <a:ext cx="104775" cy="0"/>
          </a:xfrm>
          <a:custGeom>
            <a:avLst/>
            <a:gdLst/>
            <a:ahLst/>
            <a:cxnLst/>
            <a:rect l="l" t="t" r="r" b="b"/>
            <a:pathLst>
              <a:path w="104140">
                <a:moveTo>
                  <a:pt x="0" y="0"/>
                </a:moveTo>
                <a:lnTo>
                  <a:pt x="103784" y="0"/>
                </a:lnTo>
              </a:path>
            </a:pathLst>
          </a:custGeom>
          <a:ln w="46596">
            <a:solidFill>
              <a:srgbClr val="FFB400"/>
            </a:solidFill>
          </a:ln>
        </p:spPr>
        <p:txBody>
          <a:bodyPr lIns="0" tIns="0" rIns="0" bIns="0"/>
          <a:lstStyle/>
          <a:p>
            <a:pPr fontAlgn="auto">
              <a:spcBef>
                <a:spcPts val="0"/>
              </a:spcBef>
              <a:spcAft>
                <a:spcPts val="0"/>
              </a:spcAft>
              <a:defRPr/>
            </a:pPr>
            <a:endParaRPr sz="1800" b="0">
              <a:solidFill>
                <a:prstClr val="black"/>
              </a:solidFill>
              <a:latin typeface="Calibri"/>
              <a:ea typeface="MS PGothic" pitchFamily="34" charset="-128"/>
            </a:endParaRPr>
          </a:p>
        </p:txBody>
      </p:sp>
      <p:sp>
        <p:nvSpPr>
          <p:cNvPr id="66622" name="object 61"/>
          <p:cNvSpPr txBox="1">
            <a:spLocks noChangeArrowheads="1"/>
          </p:cNvSpPr>
          <p:nvPr/>
        </p:nvSpPr>
        <p:spPr bwMode="auto">
          <a:xfrm>
            <a:off x="2122488" y="1270000"/>
            <a:ext cx="4827587"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eaLnBrk="0" hangingPunct="0">
              <a:spcBef>
                <a:spcPct val="20000"/>
              </a:spcBef>
              <a:buClr>
                <a:schemeClr val="bg1"/>
              </a:buClr>
              <a:buChar char="•"/>
              <a:defRPr sz="24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sz="2000" b="1">
                <a:solidFill>
                  <a:srgbClr val="0F5494"/>
                </a:solidFill>
                <a:latin typeface="Verdana" pitchFamily="34" charset="0"/>
                <a:ea typeface="MS PGothic" pitchFamily="34" charset="-128"/>
              </a:defRPr>
            </a:lvl2pPr>
            <a:lvl3pPr marL="1143000" indent="-228600" eaLnBrk="0" hangingPunct="0">
              <a:spcBef>
                <a:spcPct val="20000"/>
              </a:spcBef>
              <a:defRPr sz="1400">
                <a:solidFill>
                  <a:srgbClr val="0F5494"/>
                </a:solidFill>
                <a:latin typeface="Verdana"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eaLnBrk="1" hangingPunct="1">
              <a:spcBef>
                <a:spcPts val="100"/>
              </a:spcBef>
              <a:buClrTx/>
              <a:buFontTx/>
              <a:buNone/>
            </a:pPr>
            <a:r>
              <a:rPr lang="en-US" altLang="en-US" sz="1800" i="0" smtClean="0">
                <a:solidFill>
                  <a:srgbClr val="000000"/>
                </a:solidFill>
                <a:latin typeface="Cambria" pitchFamily="18" charset="0"/>
              </a:rPr>
              <a:t>ECB indicators of financial integration</a:t>
            </a:r>
          </a:p>
        </p:txBody>
      </p:sp>
      <p:sp>
        <p:nvSpPr>
          <p:cNvPr id="66623" name="object 62"/>
          <p:cNvSpPr txBox="1">
            <a:spLocks noChangeArrowheads="1"/>
          </p:cNvSpPr>
          <p:nvPr/>
        </p:nvSpPr>
        <p:spPr bwMode="auto">
          <a:xfrm>
            <a:off x="935038" y="5514975"/>
            <a:ext cx="6888162"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693738" eaLnBrk="0" hangingPunct="0">
              <a:spcBef>
                <a:spcPct val="20000"/>
              </a:spcBef>
              <a:buClr>
                <a:schemeClr val="bg1"/>
              </a:buClr>
              <a:buChar char="•"/>
              <a:tabLst>
                <a:tab pos="1741488" algn="l"/>
                <a:tab pos="2789238" algn="l"/>
                <a:tab pos="3838575" algn="l"/>
                <a:tab pos="4886325" algn="l"/>
                <a:tab pos="5934075" algn="l"/>
              </a:tabLst>
              <a:defRPr sz="24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tabLst>
                <a:tab pos="1741488" algn="l"/>
                <a:tab pos="2789238" algn="l"/>
                <a:tab pos="3838575" algn="l"/>
                <a:tab pos="4886325" algn="l"/>
                <a:tab pos="5934075" algn="l"/>
              </a:tabLst>
              <a:defRPr sz="2000" b="1">
                <a:solidFill>
                  <a:srgbClr val="0F5494"/>
                </a:solidFill>
                <a:latin typeface="Verdana" pitchFamily="34" charset="0"/>
                <a:ea typeface="MS PGothic" pitchFamily="34" charset="-128"/>
              </a:defRPr>
            </a:lvl2pPr>
            <a:lvl3pPr marL="1143000" indent="-228600" eaLnBrk="0" hangingPunct="0">
              <a:spcBef>
                <a:spcPct val="20000"/>
              </a:spcBef>
              <a:tabLst>
                <a:tab pos="1741488" algn="l"/>
                <a:tab pos="2789238" algn="l"/>
                <a:tab pos="3838575" algn="l"/>
                <a:tab pos="4886325" algn="l"/>
                <a:tab pos="5934075" algn="l"/>
              </a:tabLst>
              <a:defRPr sz="1400">
                <a:solidFill>
                  <a:srgbClr val="0F5494"/>
                </a:solidFill>
                <a:latin typeface="Verdana" pitchFamily="34" charset="0"/>
                <a:ea typeface="MS PGothic" pitchFamily="34" charset="-128"/>
              </a:defRPr>
            </a:lvl3pPr>
            <a:lvl4pPr marL="1600200" indent="-228600" eaLnBrk="0" hangingPunct="0">
              <a:spcBef>
                <a:spcPct val="20000"/>
              </a:spcBef>
              <a:buChar char="–"/>
              <a:tabLst>
                <a:tab pos="1741488" algn="l"/>
                <a:tab pos="2789238" algn="l"/>
                <a:tab pos="3838575" algn="l"/>
                <a:tab pos="4886325" algn="l"/>
                <a:tab pos="5934075" algn="l"/>
              </a:tabLst>
              <a:defRPr sz="2000">
                <a:solidFill>
                  <a:schemeClr val="tx1"/>
                </a:solidFill>
                <a:latin typeface="Arial" pitchFamily="34" charset="0"/>
                <a:ea typeface="MS PGothic" pitchFamily="34" charset="-128"/>
              </a:defRPr>
            </a:lvl4pPr>
            <a:lvl5pPr marL="2057400" indent="-228600" eaLnBrk="0" hangingPunct="0">
              <a:spcBef>
                <a:spcPct val="20000"/>
              </a:spcBef>
              <a:buChar char="»"/>
              <a:tabLst>
                <a:tab pos="1741488" algn="l"/>
                <a:tab pos="2789238" algn="l"/>
                <a:tab pos="3838575" algn="l"/>
                <a:tab pos="4886325" algn="l"/>
                <a:tab pos="5934075" algn="l"/>
              </a:tabLst>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tabLst>
                <a:tab pos="1741488" algn="l"/>
                <a:tab pos="2789238" algn="l"/>
                <a:tab pos="3838575" algn="l"/>
                <a:tab pos="4886325" algn="l"/>
                <a:tab pos="5934075" algn="l"/>
              </a:tabLst>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tabLst>
                <a:tab pos="1741488" algn="l"/>
                <a:tab pos="2789238" algn="l"/>
                <a:tab pos="3838575" algn="l"/>
                <a:tab pos="4886325" algn="l"/>
                <a:tab pos="5934075" algn="l"/>
              </a:tabLst>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tabLst>
                <a:tab pos="1741488" algn="l"/>
                <a:tab pos="2789238" algn="l"/>
                <a:tab pos="3838575" algn="l"/>
                <a:tab pos="4886325" algn="l"/>
                <a:tab pos="5934075" algn="l"/>
              </a:tabLst>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tabLst>
                <a:tab pos="1741488" algn="l"/>
                <a:tab pos="2789238" algn="l"/>
                <a:tab pos="3838575" algn="l"/>
                <a:tab pos="4886325" algn="l"/>
                <a:tab pos="5934075" algn="l"/>
              </a:tabLst>
              <a:defRPr sz="2000">
                <a:solidFill>
                  <a:schemeClr val="tx1"/>
                </a:solidFill>
                <a:latin typeface="Arial" pitchFamily="34" charset="0"/>
                <a:ea typeface="MS PGothic" pitchFamily="34" charset="-128"/>
              </a:defRPr>
            </a:lvl9pPr>
          </a:lstStyle>
          <a:p>
            <a:pPr eaLnBrk="1" hangingPunct="1">
              <a:spcBef>
                <a:spcPts val="100"/>
              </a:spcBef>
              <a:buClrTx/>
              <a:buFontTx/>
              <a:buNone/>
            </a:pPr>
            <a:r>
              <a:rPr lang="en-US" altLang="en-US" sz="1000" b="0" i="0" smtClean="0">
                <a:solidFill>
                  <a:srgbClr val="000000"/>
                </a:solidFill>
                <a:latin typeface="Arial" pitchFamily="34" charset="0"/>
                <a:cs typeface="Arial" pitchFamily="34" charset="0"/>
              </a:rPr>
              <a:t>Q1/98	Q1/01	Q1/04	Q1/07	Q1/10	Q1/13</a:t>
            </a:r>
          </a:p>
          <a:p>
            <a:pPr eaLnBrk="1" hangingPunct="1">
              <a:spcBef>
                <a:spcPts val="50"/>
              </a:spcBef>
              <a:buClrTx/>
              <a:buFontTx/>
              <a:buNone/>
            </a:pPr>
            <a:endParaRPr lang="en-US" altLang="en-US" sz="1000" b="0" i="0" smtClean="0">
              <a:solidFill>
                <a:srgbClr val="000000"/>
              </a:solidFill>
              <a:latin typeface="Times New Roman" pitchFamily="18" charset="0"/>
              <a:cs typeface="Times New Roman" pitchFamily="18" charset="0"/>
            </a:endParaRPr>
          </a:p>
          <a:p>
            <a:pPr eaLnBrk="1" hangingPunct="1">
              <a:spcBef>
                <a:spcPct val="0"/>
              </a:spcBef>
              <a:buClrTx/>
              <a:buFontTx/>
              <a:buNone/>
            </a:pPr>
            <a:r>
              <a:rPr lang="en-US" altLang="en-US" sz="800" b="0" i="0" smtClean="0">
                <a:solidFill>
                  <a:srgbClr val="003399"/>
                </a:solidFill>
                <a:latin typeface="Arial" pitchFamily="34" charset="0"/>
                <a:cs typeface="Arial" pitchFamily="34" charset="0"/>
              </a:rPr>
              <a:t>Source: ECB Financial Integration Report, various issues. Sources: ECB and ECB calculations. Notes: The price-based composite indicator aggregates  ten indicators covering the period from the first quarter of 1995 to the fourth quarter of 2016, and the quantity-based composite indicator aggregates five  indicators available from the first quarter of 1999 to the third quarter of 2016. The indicators are bounded between zero (full fragmentation) and one (full  integration). Increases in the indicators signal greater financial integration. For a detailed description of the indicators and their input data, see the  statistical annex of the Financial Integration Report.</a:t>
            </a:r>
            <a:endParaRPr lang="en-US" altLang="en-US" sz="800" b="0" i="0" smtClean="0">
              <a:solidFill>
                <a:srgbClr val="000000"/>
              </a:solidFill>
              <a:latin typeface="Arial" pitchFamily="34" charset="0"/>
              <a:cs typeface="Arial" pitchFamily="34" charset="0"/>
            </a:endParaRPr>
          </a:p>
        </p:txBody>
      </p:sp>
      <p:sp>
        <p:nvSpPr>
          <p:cNvPr id="63" name="object 63"/>
          <p:cNvSpPr/>
          <p:nvPr/>
        </p:nvSpPr>
        <p:spPr>
          <a:xfrm>
            <a:off x="6875463" y="1773238"/>
            <a:ext cx="1873250" cy="3919537"/>
          </a:xfrm>
          <a:custGeom>
            <a:avLst/>
            <a:gdLst/>
            <a:ahLst/>
            <a:cxnLst/>
            <a:rect l="l" t="t" r="r" b="b"/>
            <a:pathLst>
              <a:path w="1872615" h="3920490">
                <a:moveTo>
                  <a:pt x="0" y="312038"/>
                </a:moveTo>
                <a:lnTo>
                  <a:pt x="3383" y="265927"/>
                </a:lnTo>
                <a:lnTo>
                  <a:pt x="13211" y="221916"/>
                </a:lnTo>
                <a:lnTo>
                  <a:pt x="29000" y="180489"/>
                </a:lnTo>
                <a:lnTo>
                  <a:pt x="50270" y="142128"/>
                </a:lnTo>
                <a:lnTo>
                  <a:pt x="76536" y="107316"/>
                </a:lnTo>
                <a:lnTo>
                  <a:pt x="107316" y="76536"/>
                </a:lnTo>
                <a:lnTo>
                  <a:pt x="142128" y="50270"/>
                </a:lnTo>
                <a:lnTo>
                  <a:pt x="180489" y="29000"/>
                </a:lnTo>
                <a:lnTo>
                  <a:pt x="221916" y="13211"/>
                </a:lnTo>
                <a:lnTo>
                  <a:pt x="265927" y="3383"/>
                </a:lnTo>
                <a:lnTo>
                  <a:pt x="312039" y="0"/>
                </a:lnTo>
                <a:lnTo>
                  <a:pt x="1560169" y="0"/>
                </a:lnTo>
                <a:lnTo>
                  <a:pt x="1606281" y="3383"/>
                </a:lnTo>
                <a:lnTo>
                  <a:pt x="1650292" y="13211"/>
                </a:lnTo>
                <a:lnTo>
                  <a:pt x="1691719" y="29000"/>
                </a:lnTo>
                <a:lnTo>
                  <a:pt x="1730080" y="50270"/>
                </a:lnTo>
                <a:lnTo>
                  <a:pt x="1764891" y="76536"/>
                </a:lnTo>
                <a:lnTo>
                  <a:pt x="1795672" y="107316"/>
                </a:lnTo>
                <a:lnTo>
                  <a:pt x="1821938" y="142128"/>
                </a:lnTo>
                <a:lnTo>
                  <a:pt x="1843207" y="180489"/>
                </a:lnTo>
                <a:lnTo>
                  <a:pt x="1858997" y="221916"/>
                </a:lnTo>
                <a:lnTo>
                  <a:pt x="1868825" y="265927"/>
                </a:lnTo>
                <a:lnTo>
                  <a:pt x="1872208" y="312038"/>
                </a:lnTo>
                <a:lnTo>
                  <a:pt x="1872208" y="3608324"/>
                </a:lnTo>
                <a:lnTo>
                  <a:pt x="1868825" y="3654436"/>
                </a:lnTo>
                <a:lnTo>
                  <a:pt x="1858997" y="3698447"/>
                </a:lnTo>
                <a:lnTo>
                  <a:pt x="1843207" y="3739876"/>
                </a:lnTo>
                <a:lnTo>
                  <a:pt x="1821938" y="3778238"/>
                </a:lnTo>
                <a:lnTo>
                  <a:pt x="1795672" y="3813051"/>
                </a:lnTo>
                <a:lnTo>
                  <a:pt x="1764891" y="3843833"/>
                </a:lnTo>
                <a:lnTo>
                  <a:pt x="1730080" y="3870101"/>
                </a:lnTo>
                <a:lnTo>
                  <a:pt x="1691719" y="3891372"/>
                </a:lnTo>
                <a:lnTo>
                  <a:pt x="1650292" y="3907163"/>
                </a:lnTo>
                <a:lnTo>
                  <a:pt x="1606281" y="3916992"/>
                </a:lnTo>
                <a:lnTo>
                  <a:pt x="1560169" y="3920375"/>
                </a:lnTo>
                <a:lnTo>
                  <a:pt x="312039" y="3920375"/>
                </a:lnTo>
                <a:lnTo>
                  <a:pt x="265927" y="3916992"/>
                </a:lnTo>
                <a:lnTo>
                  <a:pt x="221916" y="3907163"/>
                </a:lnTo>
                <a:lnTo>
                  <a:pt x="180489" y="3891372"/>
                </a:lnTo>
                <a:lnTo>
                  <a:pt x="142128" y="3870101"/>
                </a:lnTo>
                <a:lnTo>
                  <a:pt x="107316" y="3843833"/>
                </a:lnTo>
                <a:lnTo>
                  <a:pt x="76536" y="3813051"/>
                </a:lnTo>
                <a:lnTo>
                  <a:pt x="50270" y="3778238"/>
                </a:lnTo>
                <a:lnTo>
                  <a:pt x="29000" y="3739876"/>
                </a:lnTo>
                <a:lnTo>
                  <a:pt x="13211" y="3698447"/>
                </a:lnTo>
                <a:lnTo>
                  <a:pt x="3383" y="3654436"/>
                </a:lnTo>
                <a:lnTo>
                  <a:pt x="0" y="3608324"/>
                </a:lnTo>
                <a:lnTo>
                  <a:pt x="0" y="312038"/>
                </a:lnTo>
                <a:close/>
              </a:path>
            </a:pathLst>
          </a:custGeom>
          <a:ln w="19050">
            <a:solidFill>
              <a:srgbClr val="FF0000"/>
            </a:solidFill>
          </a:ln>
        </p:spPr>
        <p:txBody>
          <a:bodyPr lIns="0" tIns="0" rIns="0" bIns="0"/>
          <a:lstStyle/>
          <a:p>
            <a:pPr fontAlgn="auto">
              <a:spcBef>
                <a:spcPts val="0"/>
              </a:spcBef>
              <a:spcAft>
                <a:spcPts val="0"/>
              </a:spcAft>
              <a:defRPr/>
            </a:pPr>
            <a:endParaRPr sz="1800" b="0">
              <a:solidFill>
                <a:prstClr val="black"/>
              </a:solidFill>
              <a:latin typeface="Calibri"/>
              <a:ea typeface="MS PGothic" pitchFamily="34" charset="-128"/>
            </a:endParaRPr>
          </a:p>
        </p:txBody>
      </p:sp>
      <p:sp>
        <p:nvSpPr>
          <p:cNvPr id="65" name="object 65"/>
          <p:cNvSpPr txBox="1"/>
          <p:nvPr/>
        </p:nvSpPr>
        <p:spPr>
          <a:xfrm>
            <a:off x="6892925" y="6475413"/>
            <a:ext cx="1944688" cy="153987"/>
          </a:xfrm>
          <a:prstGeom prst="rect">
            <a:avLst/>
          </a:prstGeom>
        </p:spPr>
        <p:txBody>
          <a:bodyPr lIns="0" tIns="1905" rIns="0" bIns="0">
            <a:spAutoFit/>
          </a:bodyPr>
          <a:lstStyle/>
          <a:p>
            <a:pPr marL="12700" fontAlgn="auto">
              <a:spcBef>
                <a:spcPts val="15"/>
              </a:spcBef>
              <a:spcAft>
                <a:spcPts val="0"/>
              </a:spcAft>
              <a:defRPr/>
            </a:pPr>
            <a:r>
              <a:rPr sz="900" b="0" spc="-5" dirty="0">
                <a:solidFill>
                  <a:srgbClr val="004B95"/>
                </a:solidFill>
                <a:latin typeface="Arial"/>
                <a:ea typeface="MS PGothic" pitchFamily="34" charset="-128"/>
                <a:cs typeface="Arial"/>
                <a:hlinkClick r:id="rId2"/>
              </a:rPr>
              <a:t>www.bankingsupervision.europa.eu</a:t>
            </a:r>
            <a:r>
              <a:rPr sz="900" b="0" spc="-45" dirty="0">
                <a:solidFill>
                  <a:srgbClr val="004B95"/>
                </a:solidFill>
                <a:latin typeface="Arial"/>
                <a:ea typeface="MS PGothic" pitchFamily="34" charset="-128"/>
                <a:cs typeface="Arial"/>
                <a:hlinkClick r:id="rId2"/>
              </a:rPr>
              <a:t> </a:t>
            </a:r>
            <a:r>
              <a:rPr sz="900" b="0" dirty="0">
                <a:solidFill>
                  <a:srgbClr val="004B95"/>
                </a:solidFill>
                <a:latin typeface="Arial"/>
                <a:ea typeface="MS PGothic" pitchFamily="34" charset="-128"/>
                <a:cs typeface="Arial"/>
              </a:rPr>
              <a:t>©</a:t>
            </a:r>
            <a:endParaRPr sz="900" b="0">
              <a:solidFill>
                <a:prstClr val="black"/>
              </a:solidFill>
              <a:latin typeface="Arial"/>
              <a:ea typeface="MS PGothic" pitchFamily="34" charset="-128"/>
              <a:cs typeface="Arial"/>
            </a:endParaRPr>
          </a:p>
        </p:txBody>
      </p:sp>
      <p:sp>
        <p:nvSpPr>
          <p:cNvPr id="46" name="Slide Number Placeholder 45"/>
          <p:cNvSpPr>
            <a:spLocks noGrp="1"/>
          </p:cNvSpPr>
          <p:nvPr>
            <p:ph type="sldNum" sz="quarter" idx="12"/>
          </p:nvPr>
        </p:nvSpPr>
        <p:spPr/>
        <p:txBody>
          <a:bodyPr/>
          <a:lstStyle/>
          <a:p>
            <a:pPr>
              <a:defRPr/>
            </a:pPr>
            <a:fld id="{437F22AD-E70F-44AA-8E1B-5270822DD326}" type="slidenum">
              <a:rPr lang="en-GB" altLang="en-US" smtClean="0"/>
              <a:pPr>
                <a:defRPr/>
              </a:pPr>
              <a:t>11</a:t>
            </a:fld>
            <a:endParaRPr lang="en-GB" altLang="en-US"/>
          </a:p>
        </p:txBody>
      </p:sp>
    </p:spTree>
    <p:extLst>
      <p:ext uri="{BB962C8B-B14F-4D97-AF65-F5344CB8AC3E}">
        <p14:creationId xmlns:p14="http://schemas.microsoft.com/office/powerpoint/2010/main" val="11244295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46088" y="1341438"/>
            <a:ext cx="8229600" cy="936625"/>
          </a:xfrm>
        </p:spPr>
        <p:txBody>
          <a:bodyPr/>
          <a:lstStyle/>
          <a:p>
            <a:pPr algn="ctr" eaLnBrk="1" hangingPunct="1">
              <a:defRPr/>
            </a:pPr>
            <a:r>
              <a:rPr lang="en-US" altLang="en-US" sz="3000" b="1" kern="1200" dirty="0">
                <a:solidFill>
                  <a:schemeClr val="tx1"/>
                </a:solidFill>
                <a:latin typeface="Cambria" panose="02040503050406030204" pitchFamily="18" charset="0"/>
                <a:ea typeface="+mj-ea"/>
              </a:rPr>
              <a:t>Why we need EDIS</a:t>
            </a:r>
          </a:p>
        </p:txBody>
      </p:sp>
      <p:sp>
        <p:nvSpPr>
          <p:cNvPr id="70659" name="Rectangle 2"/>
          <p:cNvSpPr>
            <a:spLocks noChangeArrowheads="1"/>
          </p:cNvSpPr>
          <p:nvPr/>
        </p:nvSpPr>
        <p:spPr bwMode="auto">
          <a:xfrm>
            <a:off x="4284663" y="6092825"/>
            <a:ext cx="3816350" cy="288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175"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smtClean="0">
              <a:ln>
                <a:noFill/>
              </a:ln>
              <a:solidFill>
                <a:srgbClr val="0F5494"/>
              </a:solidFill>
              <a:effectLst/>
              <a:uLnTx/>
              <a:uFillTx/>
              <a:latin typeface="Verdana" pitchFamily="34" charset="0"/>
              <a:ea typeface="MS PGothic" pitchFamily="34" charset="-128"/>
              <a:cs typeface="+mn-cs"/>
            </a:endParaRPr>
          </a:p>
        </p:txBody>
      </p:sp>
      <p:sp>
        <p:nvSpPr>
          <p:cNvPr id="70660" name="Slide Number Placeholder 3"/>
          <p:cNvSpPr txBox="1">
            <a:spLocks/>
          </p:cNvSpPr>
          <p:nvPr/>
        </p:nvSpPr>
        <p:spPr bwMode="auto">
          <a:xfrm>
            <a:off x="3517900" y="66198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28CB055A-A719-42CC-954B-EED01545F4D7}" type="slidenum">
              <a:rPr kumimoji="0" lang="en-GB" altLang="en-US" sz="1400" b="1" i="0" u="none" strike="noStrike" kern="1200" cap="none" spc="0" normalizeH="0" baseline="0" noProof="0" smtClean="0">
                <a:ln>
                  <a:noFill/>
                </a:ln>
                <a:solidFill>
                  <a:srgbClr val="FFFFFF"/>
                </a:solidFill>
                <a:effectLst/>
                <a:uLnTx/>
                <a:uFillTx/>
                <a:latin typeface="Arial" pitchFamily="34" charset="0"/>
                <a:ea typeface="MS PGothic" pitchFamily="34"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12</a:t>
            </a:fld>
            <a:endParaRPr kumimoji="0" lang="en-GB" altLang="en-US" sz="1400" b="1" i="0" u="none" strike="noStrike" kern="1200" cap="none" spc="0" normalizeH="0" baseline="0" noProof="0" smtClean="0">
              <a:ln>
                <a:noFill/>
              </a:ln>
              <a:solidFill>
                <a:srgbClr val="FFFFFF"/>
              </a:solidFill>
              <a:effectLst/>
              <a:uLnTx/>
              <a:uFillTx/>
              <a:latin typeface="Arial" pitchFamily="34" charset="0"/>
              <a:ea typeface="MS PGothic" pitchFamily="34" charset="-128"/>
              <a:cs typeface="+mn-cs"/>
            </a:endParaRPr>
          </a:p>
        </p:txBody>
      </p:sp>
      <p:sp>
        <p:nvSpPr>
          <p:cNvPr id="4" name="TextBox 3"/>
          <p:cNvSpPr txBox="1"/>
          <p:nvPr/>
        </p:nvSpPr>
        <p:spPr>
          <a:xfrm>
            <a:off x="444500" y="2276475"/>
            <a:ext cx="8281988" cy="4246563"/>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0" cap="none" spc="0" normalizeH="0" baseline="0" noProof="0" dirty="0">
                <a:ln>
                  <a:noFill/>
                </a:ln>
                <a:solidFill>
                  <a:srgbClr val="000000"/>
                </a:solidFill>
                <a:effectLst/>
                <a:uLnTx/>
                <a:uFillTx/>
                <a:latin typeface="Cambria" pitchFamily="18" charset="0"/>
                <a:ea typeface="MS PGothic" pitchFamily="34" charset="-128"/>
                <a:cs typeface="+mn-cs"/>
              </a:rPr>
              <a:t>National deposit guarantee schemes remain vulnerable to large, national shocks. By contrast, EDIS will</a:t>
            </a:r>
            <a:br>
              <a:rPr kumimoji="0" lang="en-GB" sz="2400" b="0" i="0" u="none" strike="noStrike" kern="0" cap="none" spc="0" normalizeH="0" baseline="0" noProof="0" dirty="0">
                <a:ln>
                  <a:noFill/>
                </a:ln>
                <a:solidFill>
                  <a:srgbClr val="000000"/>
                </a:solidFill>
                <a:effectLst/>
                <a:uLnTx/>
                <a:uFillTx/>
                <a:latin typeface="Cambria" pitchFamily="18" charset="0"/>
                <a:ea typeface="MS PGothic" pitchFamily="34" charset="-128"/>
                <a:cs typeface="+mn-cs"/>
              </a:rPr>
            </a:br>
            <a:endParaRPr kumimoji="0" lang="en-GB" sz="2400" b="0" i="0" u="none" strike="noStrike" kern="0" cap="none" spc="0" normalizeH="0" baseline="0" noProof="0" dirty="0">
              <a:ln>
                <a:noFill/>
              </a:ln>
              <a:solidFill>
                <a:srgbClr val="000000"/>
              </a:solidFill>
              <a:effectLst/>
              <a:uLnTx/>
              <a:uFillTx/>
              <a:latin typeface="Cambria" pitchFamily="18" charset="0"/>
              <a:ea typeface="MS PGothic" pitchFamily="34" charset="-128"/>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400" b="0" i="0" u="none" strike="noStrike" kern="0" cap="none" spc="0" normalizeH="0" baseline="0" noProof="0" dirty="0">
                <a:ln>
                  <a:noFill/>
                </a:ln>
                <a:solidFill>
                  <a:srgbClr val="000000"/>
                </a:solidFill>
                <a:effectLst/>
                <a:uLnTx/>
                <a:uFillTx/>
                <a:latin typeface="Cambria" pitchFamily="18" charset="0"/>
                <a:ea typeface="MS PGothic" pitchFamily="34" charset="-128"/>
                <a:cs typeface="+mn-cs"/>
              </a:rPr>
              <a:t>Enhance resilience against future crises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400" b="0" i="0" u="none" strike="noStrike" kern="0" cap="none" spc="0" normalizeH="0" baseline="0" noProof="0" dirty="0">
                <a:ln>
                  <a:noFill/>
                </a:ln>
                <a:solidFill>
                  <a:srgbClr val="000000"/>
                </a:solidFill>
                <a:effectLst/>
                <a:uLnTx/>
                <a:uFillTx/>
                <a:latin typeface="Cambria" pitchFamily="18" charset="0"/>
                <a:ea typeface="MS PGothic" pitchFamily="34" charset="-128"/>
                <a:cs typeface="+mn-cs"/>
              </a:rPr>
              <a:t>Align incentives across all pillars of the Banking Union</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400" b="0" i="0" u="none" strike="noStrike" kern="0" cap="none" spc="0" normalizeH="0" baseline="0" noProof="0" dirty="0">
                <a:ln>
                  <a:noFill/>
                </a:ln>
                <a:solidFill>
                  <a:srgbClr val="000000"/>
                </a:solidFill>
                <a:effectLst/>
                <a:uLnTx/>
                <a:uFillTx/>
                <a:latin typeface="Cambria" pitchFamily="18" charset="0"/>
                <a:ea typeface="MS PGothic" pitchFamily="34" charset="-128"/>
                <a:cs typeface="+mn-cs"/>
              </a:rPr>
              <a:t>Reinforce depositor confidence and promote financial stability</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400" b="0" i="0" u="none" strike="noStrike" kern="0" cap="none" spc="0" normalizeH="0" baseline="0" noProof="0" dirty="0">
                <a:ln>
                  <a:noFill/>
                </a:ln>
                <a:solidFill>
                  <a:srgbClr val="000000"/>
                </a:solidFill>
                <a:effectLst/>
                <a:uLnTx/>
                <a:uFillTx/>
                <a:latin typeface="Cambria" pitchFamily="18" charset="0"/>
                <a:ea typeface="MS PGothic" pitchFamily="34" charset="-128"/>
                <a:cs typeface="+mn-cs"/>
              </a:rPr>
              <a:t>Enhance free movement of capital – due to equal treatment of deposits across countries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400" b="0" i="0" u="none" strike="noStrike" kern="0" cap="none" spc="0" normalizeH="0" baseline="0" noProof="0" dirty="0">
                <a:ln>
                  <a:noFill/>
                </a:ln>
                <a:solidFill>
                  <a:srgbClr val="000000"/>
                </a:solidFill>
                <a:effectLst/>
                <a:uLnTx/>
                <a:uFillTx/>
                <a:latin typeface="Cambria" pitchFamily="18" charset="0"/>
                <a:ea typeface="MS PGothic" pitchFamily="34" charset="-128"/>
                <a:cs typeface="+mn-cs"/>
              </a:rPr>
              <a:t>Reduce moral hazard by adding European dimension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000" b="0" i="0" u="none" strike="noStrike" kern="0" cap="none" spc="0" normalizeH="0" baseline="0" noProof="0" dirty="0">
              <a:ln>
                <a:noFill/>
              </a:ln>
              <a:solidFill>
                <a:srgbClr val="000000"/>
              </a:solidFill>
              <a:effectLst/>
              <a:uLnTx/>
              <a:uFillTx/>
              <a:latin typeface="Cambria" pitchFamily="18" charset="0"/>
              <a:ea typeface="MS PGothic" pitchFamily="34" charset="-128"/>
              <a:cs typeface="+mn-cs"/>
            </a:endParaRPr>
          </a:p>
        </p:txBody>
      </p:sp>
      <p:sp>
        <p:nvSpPr>
          <p:cNvPr id="3" name="Rectangle 2"/>
          <p:cNvSpPr/>
          <p:nvPr/>
        </p:nvSpPr>
        <p:spPr>
          <a:xfrm>
            <a:off x="1542882" y="461486"/>
            <a:ext cx="6036012" cy="738664"/>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i-FI" altLang="en-US" sz="2800" b="1" i="1"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European </a:t>
            </a:r>
            <a:r>
              <a:rPr kumimoji="0" lang="fi-FI" altLang="en-US" sz="2800" b="1" i="1" u="none" strike="noStrike" kern="1200" cap="none" spc="0" normalizeH="0" baseline="0" noProof="0" dirty="0" err="1" smtClean="0">
                <a:ln>
                  <a:noFill/>
                </a:ln>
                <a:solidFill>
                  <a:srgbClr val="000000"/>
                </a:solidFill>
                <a:effectLst/>
                <a:uLnTx/>
                <a:uFillTx/>
                <a:latin typeface="Cambria" panose="02040503050406030204" pitchFamily="18" charset="0"/>
                <a:ea typeface="MS PGothic" pitchFamily="34" charset="-128"/>
                <a:cs typeface="+mn-cs"/>
              </a:rPr>
              <a:t>Deposit</a:t>
            </a:r>
            <a:r>
              <a:rPr kumimoji="0" lang="fi-FI" altLang="en-US" sz="2800" b="1" i="1"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 Insurance </a:t>
            </a:r>
            <a:r>
              <a:rPr kumimoji="0" lang="fi-FI" altLang="en-US" sz="2800" b="1" i="1" u="none" strike="noStrike" kern="1200" cap="none" spc="0" normalizeH="0" baseline="0" noProof="0" dirty="0" err="1" smtClean="0">
                <a:ln>
                  <a:noFill/>
                </a:ln>
                <a:solidFill>
                  <a:srgbClr val="000000"/>
                </a:solidFill>
                <a:effectLst/>
                <a:uLnTx/>
                <a:uFillTx/>
                <a:latin typeface="Cambria" panose="02040503050406030204" pitchFamily="18" charset="0"/>
                <a:ea typeface="MS PGothic" pitchFamily="34" charset="-128"/>
                <a:cs typeface="+mn-cs"/>
              </a:rPr>
              <a:t>Scheme</a:t>
            </a:r>
            <a:r>
              <a:rPr kumimoji="0" lang="fi-FI" altLang="en-US" sz="1400" b="1" i="1"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
            </a:r>
            <a:br>
              <a:rPr kumimoji="0" lang="fi-FI" altLang="en-US" sz="1400" b="1" i="1"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br>
            <a:r>
              <a:rPr kumimoji="0" lang="fi-FI" altLang="en-US" sz="1400" b="1" i="1"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The </a:t>
            </a:r>
            <a:r>
              <a:rPr kumimoji="0" lang="fi-FI" altLang="en-US" sz="1400" b="1" i="1" u="none" strike="noStrike" kern="1200" cap="none" spc="0" normalizeH="0" baseline="0" noProof="0" dirty="0" err="1" smtClean="0">
                <a:ln>
                  <a:noFill/>
                </a:ln>
                <a:solidFill>
                  <a:srgbClr val="000000"/>
                </a:solidFill>
                <a:effectLst/>
                <a:uLnTx/>
                <a:uFillTx/>
                <a:latin typeface="Cambria" panose="02040503050406030204" pitchFamily="18" charset="0"/>
                <a:ea typeface="MS PGothic" pitchFamily="34" charset="-128"/>
                <a:cs typeface="+mn-cs"/>
              </a:rPr>
              <a:t>third</a:t>
            </a:r>
            <a:r>
              <a:rPr kumimoji="0" lang="fi-FI" altLang="en-US" sz="1400" b="1" i="1" u="none" strike="noStrike" kern="1200" cap="none" spc="0" normalizeH="0" baseline="0" noProof="0" dirty="0" smtClean="0">
                <a:ln>
                  <a:noFill/>
                </a:ln>
                <a:solidFill>
                  <a:srgbClr val="000000"/>
                </a:solidFill>
                <a:effectLst/>
                <a:uLnTx/>
                <a:uFillTx/>
                <a:latin typeface="Cambria" panose="02040503050406030204" pitchFamily="18" charset="0"/>
                <a:ea typeface="MS PGothic" pitchFamily="34" charset="-128"/>
                <a:cs typeface="+mn-cs"/>
              </a:rPr>
              <a:t> </a:t>
            </a:r>
            <a:r>
              <a:rPr kumimoji="0" lang="fi-FI" altLang="en-US" sz="1400" b="1" i="1" u="none" strike="noStrike" kern="1200" cap="none" spc="0" normalizeH="0" baseline="0" noProof="0" dirty="0" err="1">
                <a:ln>
                  <a:noFill/>
                </a:ln>
                <a:solidFill>
                  <a:srgbClr val="000000"/>
                </a:solidFill>
                <a:effectLst/>
                <a:uLnTx/>
                <a:uFillTx/>
                <a:latin typeface="Cambria" panose="02040503050406030204" pitchFamily="18" charset="0"/>
                <a:ea typeface="MS PGothic" pitchFamily="34" charset="-128"/>
                <a:cs typeface="+mn-cs"/>
              </a:rPr>
              <a:t>pillar</a:t>
            </a:r>
            <a:r>
              <a:rPr kumimoji="0" lang="fi-FI" altLang="en-US" sz="1400" b="1" i="1"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rPr>
              <a:t> </a:t>
            </a:r>
            <a:endParaRPr kumimoji="0" lang="en-GB" altLang="en-US" sz="1400" b="1" i="1" u="none" strike="noStrike" kern="1200" cap="none" spc="0" normalizeH="0" baseline="0" noProof="0" dirty="0">
              <a:ln>
                <a:noFill/>
              </a:ln>
              <a:solidFill>
                <a:srgbClr val="000000"/>
              </a:solidFill>
              <a:effectLst/>
              <a:uLnTx/>
              <a:uFillTx/>
              <a:latin typeface="Cambria" panose="02040503050406030204" pitchFamily="18" charset="0"/>
              <a:ea typeface="MS PGothic" pitchFamily="34" charset="-128"/>
              <a:cs typeface="+mn-cs"/>
            </a:endParaRPr>
          </a:p>
        </p:txBody>
      </p:sp>
    </p:spTree>
    <p:extLst>
      <p:ext uri="{BB962C8B-B14F-4D97-AF65-F5344CB8AC3E}">
        <p14:creationId xmlns:p14="http://schemas.microsoft.com/office/powerpoint/2010/main" val="41723527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0350" y="98425"/>
            <a:ext cx="4829175" cy="298450"/>
          </a:xfrm>
        </p:spPr>
        <p:txBody>
          <a:bodyPr tIns="12700" rtlCol="0"/>
          <a:lstStyle/>
          <a:p>
            <a:pPr marL="12700" eaLnBrk="1" fontAlgn="auto" hangingPunct="1">
              <a:spcBef>
                <a:spcPts val="100"/>
              </a:spcBef>
              <a:spcAft>
                <a:spcPts val="0"/>
              </a:spcAft>
              <a:defRPr/>
            </a:pPr>
            <a:r>
              <a:rPr sz="1800" spc="-5" dirty="0" smtClean="0">
                <a:solidFill>
                  <a:srgbClr val="FFFFFF"/>
                </a:solidFill>
              </a:rPr>
              <a:t>Complex and fragmented legal</a:t>
            </a:r>
            <a:r>
              <a:rPr sz="1800" spc="-35" dirty="0" smtClean="0">
                <a:solidFill>
                  <a:srgbClr val="FFFFFF"/>
                </a:solidFill>
              </a:rPr>
              <a:t> </a:t>
            </a:r>
            <a:r>
              <a:rPr sz="1800" dirty="0" smtClean="0">
                <a:solidFill>
                  <a:srgbClr val="FFFFFF"/>
                </a:solidFill>
              </a:rPr>
              <a:t>framework</a:t>
            </a:r>
            <a:endParaRPr sz="1800" dirty="0"/>
          </a:p>
        </p:txBody>
      </p:sp>
      <p:sp>
        <p:nvSpPr>
          <p:cNvPr id="3" name="object 3"/>
          <p:cNvSpPr txBox="1"/>
          <p:nvPr/>
        </p:nvSpPr>
        <p:spPr>
          <a:xfrm>
            <a:off x="467544" y="692696"/>
            <a:ext cx="8259762" cy="382156"/>
          </a:xfrm>
          <a:prstGeom prst="rect">
            <a:avLst/>
          </a:prstGeom>
        </p:spPr>
        <p:txBody>
          <a:bodyPr lIns="0" tIns="12700" rIns="0" bIns="0">
            <a:spAutoFit/>
          </a:bodyPr>
          <a:lstStyle>
            <a:lvl1pPr marL="298450" indent="-285750" eaLnBrk="0" hangingPunct="0">
              <a:tabLst>
                <a:tab pos="298450" algn="l"/>
              </a:tabLst>
              <a:defRPr sz="7600" b="1">
                <a:solidFill>
                  <a:srgbClr val="FFD624"/>
                </a:solidFill>
                <a:latin typeface="Verdana" pitchFamily="34" charset="0"/>
                <a:ea typeface="MS PGothic" pitchFamily="34" charset="-128"/>
              </a:defRPr>
            </a:lvl1pPr>
            <a:lvl2pPr marL="742950" indent="-285750" eaLnBrk="0" hangingPunct="0">
              <a:tabLst>
                <a:tab pos="298450" algn="l"/>
              </a:tabLst>
              <a:defRPr sz="7600" b="1">
                <a:solidFill>
                  <a:srgbClr val="FFD624"/>
                </a:solidFill>
                <a:latin typeface="Verdana" pitchFamily="34" charset="0"/>
                <a:ea typeface="MS PGothic" pitchFamily="34" charset="-128"/>
              </a:defRPr>
            </a:lvl2pPr>
            <a:lvl3pPr marL="1143000" indent="-228600" eaLnBrk="0" hangingPunct="0">
              <a:tabLst>
                <a:tab pos="298450" algn="l"/>
              </a:tabLst>
              <a:defRPr sz="7600" b="1">
                <a:solidFill>
                  <a:srgbClr val="FFD624"/>
                </a:solidFill>
                <a:latin typeface="Verdana" pitchFamily="34" charset="0"/>
                <a:ea typeface="MS PGothic" pitchFamily="34" charset="-128"/>
              </a:defRPr>
            </a:lvl3pPr>
            <a:lvl4pPr marL="1600200" indent="-228600" eaLnBrk="0" hangingPunct="0">
              <a:tabLst>
                <a:tab pos="298450" algn="l"/>
              </a:tabLst>
              <a:defRPr sz="7600" b="1">
                <a:solidFill>
                  <a:srgbClr val="FFD624"/>
                </a:solidFill>
                <a:latin typeface="Verdana" pitchFamily="34" charset="0"/>
                <a:ea typeface="MS PGothic" pitchFamily="34" charset="-128"/>
              </a:defRPr>
            </a:lvl4pPr>
            <a:lvl5pPr marL="2057400" indent="-228600" eaLnBrk="0" hangingPunct="0">
              <a:tabLst>
                <a:tab pos="298450" algn="l"/>
              </a:tabLst>
              <a:defRPr sz="7600" b="1">
                <a:solidFill>
                  <a:srgbClr val="FFD624"/>
                </a:solidFill>
                <a:latin typeface="Verdana" pitchFamily="34" charset="0"/>
                <a:ea typeface="MS PGothic" pitchFamily="34" charset="-128"/>
              </a:defRPr>
            </a:lvl5pPr>
            <a:lvl6pPr marL="2514600" indent="-228600" eaLnBrk="0" fontAlgn="base" hangingPunct="0">
              <a:spcBef>
                <a:spcPct val="0"/>
              </a:spcBef>
              <a:spcAft>
                <a:spcPct val="0"/>
              </a:spcAft>
              <a:tabLst>
                <a:tab pos="298450" algn="l"/>
              </a:tabLst>
              <a:defRPr sz="7600" b="1">
                <a:solidFill>
                  <a:srgbClr val="FFD624"/>
                </a:solidFill>
                <a:latin typeface="Verdana" pitchFamily="34" charset="0"/>
                <a:ea typeface="MS PGothic" pitchFamily="34" charset="-128"/>
              </a:defRPr>
            </a:lvl6pPr>
            <a:lvl7pPr marL="2971800" indent="-228600" eaLnBrk="0" fontAlgn="base" hangingPunct="0">
              <a:spcBef>
                <a:spcPct val="0"/>
              </a:spcBef>
              <a:spcAft>
                <a:spcPct val="0"/>
              </a:spcAft>
              <a:tabLst>
                <a:tab pos="298450" algn="l"/>
              </a:tabLst>
              <a:defRPr sz="7600" b="1">
                <a:solidFill>
                  <a:srgbClr val="FFD624"/>
                </a:solidFill>
                <a:latin typeface="Verdana" pitchFamily="34" charset="0"/>
                <a:ea typeface="MS PGothic" pitchFamily="34" charset="-128"/>
              </a:defRPr>
            </a:lvl7pPr>
            <a:lvl8pPr marL="3429000" indent="-228600" eaLnBrk="0" fontAlgn="base" hangingPunct="0">
              <a:spcBef>
                <a:spcPct val="0"/>
              </a:spcBef>
              <a:spcAft>
                <a:spcPct val="0"/>
              </a:spcAft>
              <a:tabLst>
                <a:tab pos="298450" algn="l"/>
              </a:tabLst>
              <a:defRPr sz="7600" b="1">
                <a:solidFill>
                  <a:srgbClr val="FFD624"/>
                </a:solidFill>
                <a:latin typeface="Verdana" pitchFamily="34" charset="0"/>
                <a:ea typeface="MS PGothic" pitchFamily="34" charset="-128"/>
              </a:defRPr>
            </a:lvl8pPr>
            <a:lvl9pPr marL="3886200" indent="-228600" eaLnBrk="0" fontAlgn="base" hangingPunct="0">
              <a:spcBef>
                <a:spcPct val="0"/>
              </a:spcBef>
              <a:spcAft>
                <a:spcPct val="0"/>
              </a:spcAft>
              <a:tabLst>
                <a:tab pos="298450" algn="l"/>
              </a:tabLst>
              <a:defRPr sz="7600" b="1">
                <a:solidFill>
                  <a:srgbClr val="FFD624"/>
                </a:solidFill>
                <a:latin typeface="Verdana" pitchFamily="34" charset="0"/>
                <a:ea typeface="MS PGothic" pitchFamily="34" charset="-128"/>
              </a:defRPr>
            </a:lvl9pPr>
          </a:lstStyle>
          <a:p>
            <a:pPr marL="12700" marR="0" lvl="0" indent="0" algn="l" defTabSz="914400" rtl="0" eaLnBrk="1" fontAlgn="base" latinLnBrk="0" hangingPunct="1">
              <a:lnSpc>
                <a:spcPct val="100000"/>
              </a:lnSpc>
              <a:spcBef>
                <a:spcPts val="100"/>
              </a:spcBef>
              <a:spcAft>
                <a:spcPct val="0"/>
              </a:spcAft>
              <a:buClrTx/>
              <a:buSzTx/>
              <a:tabLst>
                <a:tab pos="298450" algn="l"/>
              </a:tabLst>
              <a:defRPr/>
            </a:pPr>
            <a:r>
              <a:rPr kumimoji="0" lang="en-US" altLang="en-US" sz="2400" i="0" u="none" strike="noStrike" kern="0" cap="none" spc="0" normalizeH="0" noProof="0" dirty="0" smtClean="0">
                <a:ln>
                  <a:noFill/>
                </a:ln>
                <a:solidFill>
                  <a:srgbClr val="FF0000"/>
                </a:solidFill>
                <a:effectLst/>
                <a:uLnTx/>
                <a:uFillTx/>
                <a:latin typeface="Cambria" pitchFamily="18" charset="0"/>
                <a:ea typeface="MS PGothic" pitchFamily="34" charset="-128"/>
                <a:cs typeface="+mn-cs"/>
              </a:rPr>
              <a:t>Challenges: </a:t>
            </a:r>
            <a:endParaRPr kumimoji="0" lang="en-US" altLang="en-US" sz="2400" i="0" u="none" strike="noStrike" kern="0" cap="none" spc="0" normalizeH="0" baseline="0" noProof="0" dirty="0" smtClean="0">
              <a:ln>
                <a:noFill/>
              </a:ln>
              <a:solidFill>
                <a:srgbClr val="FF0000"/>
              </a:solidFill>
              <a:effectLst/>
              <a:uLnTx/>
              <a:uFillTx/>
              <a:latin typeface="Cambria" pitchFamily="18" charset="0"/>
              <a:ea typeface="MS PGothic" pitchFamily="34" charset="-128"/>
              <a:cs typeface="+mn-cs"/>
            </a:endParaRPr>
          </a:p>
        </p:txBody>
      </p:sp>
      <p:sp>
        <p:nvSpPr>
          <p:cNvPr id="4" name="Slide Number Placeholder 3"/>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1EB300-3022-4D51-B66E-4CF5F25705EE}" type="slidenum">
              <a:rPr kumimoji="0" lang="en-GB" altLang="en-US" sz="9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alt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 name="Rectangle 4"/>
          <p:cNvSpPr/>
          <p:nvPr/>
        </p:nvSpPr>
        <p:spPr>
          <a:xfrm>
            <a:off x="395536" y="1556792"/>
            <a:ext cx="8198333" cy="4555093"/>
          </a:xfrm>
          <a:prstGeom prst="rect">
            <a:avLst/>
          </a:prstGeom>
        </p:spPr>
        <p:txBody>
          <a:bodyPr wrap="square">
            <a:spAutoFit/>
          </a:bodyPr>
          <a:lstStyle/>
          <a:p>
            <a:pPr marL="527685" lvl="0" indent="-515620" fontAlgn="auto">
              <a:spcBef>
                <a:spcPts val="1375"/>
              </a:spcBef>
              <a:spcAft>
                <a:spcPts val="0"/>
              </a:spcAft>
              <a:buFontTx/>
              <a:buAutoNum type="arabicPeriod"/>
              <a:tabLst>
                <a:tab pos="527685" algn="l"/>
                <a:tab pos="528320" algn="l"/>
              </a:tabLst>
            </a:pPr>
            <a:r>
              <a:rPr lang="en-US" sz="2000" b="0" spc="-10" dirty="0" smtClean="0">
                <a:solidFill>
                  <a:prstClr val="black"/>
                </a:solidFill>
                <a:latin typeface="Carlito"/>
                <a:cs typeface="Carlito"/>
              </a:rPr>
              <a:t>Responses to </a:t>
            </a:r>
            <a:r>
              <a:rPr lang="en-US" sz="2000" spc="-10" dirty="0" smtClean="0">
                <a:solidFill>
                  <a:prstClr val="black"/>
                </a:solidFill>
                <a:latin typeface="Carlito"/>
                <a:cs typeface="Carlito"/>
              </a:rPr>
              <a:t>COVID 19</a:t>
            </a:r>
          </a:p>
          <a:p>
            <a:pPr marL="527685" lvl="0" indent="-515620" fontAlgn="auto">
              <a:spcBef>
                <a:spcPts val="1375"/>
              </a:spcBef>
              <a:spcAft>
                <a:spcPts val="0"/>
              </a:spcAft>
              <a:buFontTx/>
              <a:buAutoNum type="arabicPeriod"/>
              <a:tabLst>
                <a:tab pos="527685" algn="l"/>
                <a:tab pos="528320" algn="l"/>
              </a:tabLst>
            </a:pPr>
            <a:r>
              <a:rPr lang="en-US" sz="2000" spc="-10" dirty="0">
                <a:solidFill>
                  <a:prstClr val="black"/>
                </a:solidFill>
                <a:latin typeface="Carlito"/>
                <a:cs typeface="Carlito"/>
              </a:rPr>
              <a:t>C</a:t>
            </a:r>
            <a:r>
              <a:rPr lang="en-US" sz="2000" spc="-10" dirty="0" smtClean="0">
                <a:solidFill>
                  <a:prstClr val="black"/>
                </a:solidFill>
                <a:latin typeface="Carlito"/>
                <a:cs typeface="Carlito"/>
              </a:rPr>
              <a:t>ross border integration (home-host)</a:t>
            </a:r>
          </a:p>
          <a:p>
            <a:pPr marL="527685" lvl="0" indent="-515620" fontAlgn="auto">
              <a:spcBef>
                <a:spcPts val="1375"/>
              </a:spcBef>
              <a:spcAft>
                <a:spcPts val="0"/>
              </a:spcAft>
              <a:buFontTx/>
              <a:buAutoNum type="arabicPeriod"/>
              <a:tabLst>
                <a:tab pos="527685" algn="l"/>
                <a:tab pos="528320" algn="l"/>
              </a:tabLst>
            </a:pPr>
            <a:r>
              <a:rPr lang="en-US" sz="2000" spc="-10" dirty="0" smtClean="0">
                <a:solidFill>
                  <a:prstClr val="black"/>
                </a:solidFill>
                <a:latin typeface="Carlito"/>
                <a:cs typeface="Carlito"/>
              </a:rPr>
              <a:t>Medium </a:t>
            </a:r>
            <a:r>
              <a:rPr lang="en-US" sz="2000" spc="-10" dirty="0">
                <a:solidFill>
                  <a:prstClr val="black"/>
                </a:solidFill>
                <a:latin typeface="Carlito"/>
                <a:cs typeface="Carlito"/>
              </a:rPr>
              <a:t>and small size banks</a:t>
            </a:r>
            <a:r>
              <a:rPr lang="en-US" sz="2000" b="0" spc="-10" dirty="0">
                <a:solidFill>
                  <a:prstClr val="black"/>
                </a:solidFill>
                <a:latin typeface="Carlito"/>
                <a:cs typeface="Carlito"/>
              </a:rPr>
              <a:t>: resolution v. harmonization of insolvency regimes</a:t>
            </a:r>
            <a:endParaRPr lang="en-US" sz="2000" b="0" dirty="0">
              <a:solidFill>
                <a:prstClr val="black"/>
              </a:solidFill>
              <a:latin typeface="Carlito"/>
              <a:cs typeface="Carlito"/>
            </a:endParaRPr>
          </a:p>
          <a:p>
            <a:pPr marL="527685" lvl="0" indent="-515620" fontAlgn="auto">
              <a:spcBef>
                <a:spcPts val="1375"/>
              </a:spcBef>
              <a:spcAft>
                <a:spcPts val="0"/>
              </a:spcAft>
              <a:buFontTx/>
              <a:buAutoNum type="arabicPeriod"/>
              <a:tabLst>
                <a:tab pos="527685" algn="l"/>
                <a:tab pos="528320" algn="l"/>
              </a:tabLst>
            </a:pPr>
            <a:r>
              <a:rPr lang="en-US" sz="2000" spc="-10" dirty="0">
                <a:solidFill>
                  <a:prstClr val="black"/>
                </a:solidFill>
                <a:latin typeface="Carlito"/>
                <a:cs typeface="Carlito"/>
              </a:rPr>
              <a:t>The European Deposit Insurance Scheme (EDIS) </a:t>
            </a:r>
            <a:r>
              <a:rPr lang="en-US" sz="2000" b="0" spc="-10" dirty="0">
                <a:solidFill>
                  <a:prstClr val="black"/>
                </a:solidFill>
                <a:latin typeface="Carlito"/>
                <a:cs typeface="Carlito"/>
              </a:rPr>
              <a:t>and the role of national Deposit Guarantee Schemes (DGSs)</a:t>
            </a:r>
          </a:p>
          <a:p>
            <a:pPr marL="527685" lvl="0" indent="-515620" fontAlgn="auto">
              <a:spcBef>
                <a:spcPts val="1375"/>
              </a:spcBef>
              <a:spcAft>
                <a:spcPts val="0"/>
              </a:spcAft>
              <a:buFontTx/>
              <a:buAutoNum type="arabicPeriod"/>
              <a:tabLst>
                <a:tab pos="527685" algn="l"/>
                <a:tab pos="528320" algn="l"/>
              </a:tabLst>
            </a:pPr>
            <a:r>
              <a:rPr lang="en-US" sz="2000" b="0" spc="-10" dirty="0">
                <a:solidFill>
                  <a:prstClr val="black"/>
                </a:solidFill>
                <a:latin typeface="Carlito"/>
                <a:cs typeface="Carlito"/>
              </a:rPr>
              <a:t>A </a:t>
            </a:r>
            <a:r>
              <a:rPr lang="en-US" sz="2000" spc="-10" dirty="0">
                <a:solidFill>
                  <a:prstClr val="black"/>
                </a:solidFill>
                <a:latin typeface="Carlito"/>
                <a:cs typeface="Carlito"/>
              </a:rPr>
              <a:t>Backstop</a:t>
            </a:r>
            <a:r>
              <a:rPr lang="en-US" sz="2000" b="0" spc="-10" dirty="0">
                <a:solidFill>
                  <a:prstClr val="black"/>
                </a:solidFill>
                <a:latin typeface="Carlito"/>
                <a:cs typeface="Carlito"/>
              </a:rPr>
              <a:t> to the Single Resolution Fund: the reform of the European Stability Mechanism (ESM)</a:t>
            </a:r>
          </a:p>
          <a:p>
            <a:pPr marL="527685" lvl="0" indent="-515620" fontAlgn="auto">
              <a:spcBef>
                <a:spcPts val="1375"/>
              </a:spcBef>
              <a:spcAft>
                <a:spcPts val="0"/>
              </a:spcAft>
              <a:buFontTx/>
              <a:buAutoNum type="arabicPeriod"/>
              <a:tabLst>
                <a:tab pos="527685" algn="l"/>
                <a:tab pos="528320" algn="l"/>
              </a:tabLst>
            </a:pPr>
            <a:r>
              <a:rPr lang="en-US" sz="2000" b="0" spc="-10" dirty="0">
                <a:solidFill>
                  <a:prstClr val="black"/>
                </a:solidFill>
                <a:latin typeface="Carlito"/>
                <a:cs typeface="Carlito"/>
              </a:rPr>
              <a:t>Dealing with </a:t>
            </a:r>
            <a:r>
              <a:rPr lang="en-US" sz="2000" spc="-10" dirty="0">
                <a:solidFill>
                  <a:prstClr val="black"/>
                </a:solidFill>
                <a:latin typeface="Carlito"/>
                <a:cs typeface="Carlito"/>
              </a:rPr>
              <a:t>legacy issues</a:t>
            </a:r>
            <a:r>
              <a:rPr lang="en-US" sz="2000" b="0" spc="-10" dirty="0">
                <a:solidFill>
                  <a:prstClr val="black"/>
                </a:solidFill>
                <a:latin typeface="Carlito"/>
                <a:cs typeface="Carlito"/>
              </a:rPr>
              <a:t>: action </a:t>
            </a:r>
            <a:r>
              <a:rPr lang="en-US" sz="2000" b="0" spc="-10" dirty="0" smtClean="0">
                <a:solidFill>
                  <a:prstClr val="black"/>
                </a:solidFill>
                <a:latin typeface="Carlito"/>
                <a:cs typeface="Carlito"/>
              </a:rPr>
              <a:t>plan </a:t>
            </a:r>
            <a:r>
              <a:rPr lang="en-US" sz="2000" b="0" spc="-10" dirty="0">
                <a:solidFill>
                  <a:prstClr val="black"/>
                </a:solidFill>
                <a:latin typeface="Carlito"/>
                <a:cs typeface="Carlito"/>
              </a:rPr>
              <a:t>for non-performing loans (NPLs</a:t>
            </a:r>
            <a:r>
              <a:rPr lang="en-US" sz="2000" b="0" spc="-10" dirty="0" smtClean="0">
                <a:solidFill>
                  <a:prstClr val="black"/>
                </a:solidFill>
                <a:latin typeface="Carlito"/>
                <a:cs typeface="Carlito"/>
              </a:rPr>
              <a:t>)</a:t>
            </a:r>
          </a:p>
          <a:p>
            <a:pPr marL="527685" lvl="0" indent="-515620" fontAlgn="auto">
              <a:spcBef>
                <a:spcPts val="1375"/>
              </a:spcBef>
              <a:spcAft>
                <a:spcPts val="0"/>
              </a:spcAft>
              <a:buFontTx/>
              <a:buAutoNum type="arabicPeriod"/>
              <a:tabLst>
                <a:tab pos="527685" algn="l"/>
                <a:tab pos="528320" algn="l"/>
              </a:tabLst>
            </a:pPr>
            <a:r>
              <a:rPr lang="en-US" sz="2000" spc="-10" dirty="0" smtClean="0">
                <a:solidFill>
                  <a:prstClr val="black"/>
                </a:solidFill>
                <a:latin typeface="Carlito"/>
                <a:cs typeface="Carlito"/>
              </a:rPr>
              <a:t>Regulatory Treatment of Sovereign Exposure </a:t>
            </a:r>
            <a:r>
              <a:rPr lang="en-US" sz="2000" b="0" spc="-10" dirty="0" smtClean="0">
                <a:solidFill>
                  <a:prstClr val="black"/>
                </a:solidFill>
                <a:latin typeface="Carlito"/>
                <a:cs typeface="Carlito"/>
              </a:rPr>
              <a:t>(RTSE)</a:t>
            </a:r>
            <a:endParaRPr lang="en-US" sz="2000" b="0" spc="-10" dirty="0">
              <a:solidFill>
                <a:prstClr val="black"/>
              </a:solidFill>
              <a:latin typeface="Carlito"/>
              <a:cs typeface="Carlito"/>
            </a:endParaRPr>
          </a:p>
        </p:txBody>
      </p:sp>
    </p:spTree>
    <p:extLst>
      <p:ext uri="{BB962C8B-B14F-4D97-AF65-F5344CB8AC3E}">
        <p14:creationId xmlns:p14="http://schemas.microsoft.com/office/powerpoint/2010/main" val="4156889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0350" y="98425"/>
            <a:ext cx="4829175" cy="298450"/>
          </a:xfrm>
        </p:spPr>
        <p:txBody>
          <a:bodyPr tIns="12700" rtlCol="0"/>
          <a:lstStyle/>
          <a:p>
            <a:pPr marL="12700" eaLnBrk="1" fontAlgn="auto" hangingPunct="1">
              <a:spcBef>
                <a:spcPts val="100"/>
              </a:spcBef>
              <a:spcAft>
                <a:spcPts val="0"/>
              </a:spcAft>
              <a:defRPr/>
            </a:pPr>
            <a:r>
              <a:rPr sz="1800" spc="-5" dirty="0" smtClean="0">
                <a:solidFill>
                  <a:srgbClr val="FFFFFF"/>
                </a:solidFill>
              </a:rPr>
              <a:t>Complex and fragmented legal</a:t>
            </a:r>
            <a:r>
              <a:rPr sz="1800" spc="-35" dirty="0" smtClean="0">
                <a:solidFill>
                  <a:srgbClr val="FFFFFF"/>
                </a:solidFill>
              </a:rPr>
              <a:t> </a:t>
            </a:r>
            <a:r>
              <a:rPr sz="1800" dirty="0" smtClean="0">
                <a:solidFill>
                  <a:srgbClr val="FFFFFF"/>
                </a:solidFill>
              </a:rPr>
              <a:t>framework</a:t>
            </a:r>
            <a:endParaRPr sz="1800" dirty="0"/>
          </a:p>
        </p:txBody>
      </p:sp>
      <p:sp>
        <p:nvSpPr>
          <p:cNvPr id="3" name="object 3"/>
          <p:cNvSpPr txBox="1"/>
          <p:nvPr/>
        </p:nvSpPr>
        <p:spPr>
          <a:xfrm>
            <a:off x="467544" y="692696"/>
            <a:ext cx="8259762" cy="382156"/>
          </a:xfrm>
          <a:prstGeom prst="rect">
            <a:avLst/>
          </a:prstGeom>
        </p:spPr>
        <p:txBody>
          <a:bodyPr lIns="0" tIns="12700" rIns="0" bIns="0">
            <a:spAutoFit/>
          </a:bodyPr>
          <a:lstStyle>
            <a:lvl1pPr marL="298450" indent="-285750" eaLnBrk="0" hangingPunct="0">
              <a:tabLst>
                <a:tab pos="298450" algn="l"/>
              </a:tabLst>
              <a:defRPr sz="7600" b="1">
                <a:solidFill>
                  <a:srgbClr val="FFD624"/>
                </a:solidFill>
                <a:latin typeface="Verdana" pitchFamily="34" charset="0"/>
                <a:ea typeface="MS PGothic" pitchFamily="34" charset="-128"/>
              </a:defRPr>
            </a:lvl1pPr>
            <a:lvl2pPr marL="742950" indent="-285750" eaLnBrk="0" hangingPunct="0">
              <a:tabLst>
                <a:tab pos="298450" algn="l"/>
              </a:tabLst>
              <a:defRPr sz="7600" b="1">
                <a:solidFill>
                  <a:srgbClr val="FFD624"/>
                </a:solidFill>
                <a:latin typeface="Verdana" pitchFamily="34" charset="0"/>
                <a:ea typeface="MS PGothic" pitchFamily="34" charset="-128"/>
              </a:defRPr>
            </a:lvl2pPr>
            <a:lvl3pPr marL="1143000" indent="-228600" eaLnBrk="0" hangingPunct="0">
              <a:tabLst>
                <a:tab pos="298450" algn="l"/>
              </a:tabLst>
              <a:defRPr sz="7600" b="1">
                <a:solidFill>
                  <a:srgbClr val="FFD624"/>
                </a:solidFill>
                <a:latin typeface="Verdana" pitchFamily="34" charset="0"/>
                <a:ea typeface="MS PGothic" pitchFamily="34" charset="-128"/>
              </a:defRPr>
            </a:lvl3pPr>
            <a:lvl4pPr marL="1600200" indent="-228600" eaLnBrk="0" hangingPunct="0">
              <a:tabLst>
                <a:tab pos="298450" algn="l"/>
              </a:tabLst>
              <a:defRPr sz="7600" b="1">
                <a:solidFill>
                  <a:srgbClr val="FFD624"/>
                </a:solidFill>
                <a:latin typeface="Verdana" pitchFamily="34" charset="0"/>
                <a:ea typeface="MS PGothic" pitchFamily="34" charset="-128"/>
              </a:defRPr>
            </a:lvl4pPr>
            <a:lvl5pPr marL="2057400" indent="-228600" eaLnBrk="0" hangingPunct="0">
              <a:tabLst>
                <a:tab pos="298450" algn="l"/>
              </a:tabLst>
              <a:defRPr sz="7600" b="1">
                <a:solidFill>
                  <a:srgbClr val="FFD624"/>
                </a:solidFill>
                <a:latin typeface="Verdana" pitchFamily="34" charset="0"/>
                <a:ea typeface="MS PGothic" pitchFamily="34" charset="-128"/>
              </a:defRPr>
            </a:lvl5pPr>
            <a:lvl6pPr marL="2514600" indent="-228600" eaLnBrk="0" fontAlgn="base" hangingPunct="0">
              <a:spcBef>
                <a:spcPct val="0"/>
              </a:spcBef>
              <a:spcAft>
                <a:spcPct val="0"/>
              </a:spcAft>
              <a:tabLst>
                <a:tab pos="298450" algn="l"/>
              </a:tabLst>
              <a:defRPr sz="7600" b="1">
                <a:solidFill>
                  <a:srgbClr val="FFD624"/>
                </a:solidFill>
                <a:latin typeface="Verdana" pitchFamily="34" charset="0"/>
                <a:ea typeface="MS PGothic" pitchFamily="34" charset="-128"/>
              </a:defRPr>
            </a:lvl6pPr>
            <a:lvl7pPr marL="2971800" indent="-228600" eaLnBrk="0" fontAlgn="base" hangingPunct="0">
              <a:spcBef>
                <a:spcPct val="0"/>
              </a:spcBef>
              <a:spcAft>
                <a:spcPct val="0"/>
              </a:spcAft>
              <a:tabLst>
                <a:tab pos="298450" algn="l"/>
              </a:tabLst>
              <a:defRPr sz="7600" b="1">
                <a:solidFill>
                  <a:srgbClr val="FFD624"/>
                </a:solidFill>
                <a:latin typeface="Verdana" pitchFamily="34" charset="0"/>
                <a:ea typeface="MS PGothic" pitchFamily="34" charset="-128"/>
              </a:defRPr>
            </a:lvl7pPr>
            <a:lvl8pPr marL="3429000" indent="-228600" eaLnBrk="0" fontAlgn="base" hangingPunct="0">
              <a:spcBef>
                <a:spcPct val="0"/>
              </a:spcBef>
              <a:spcAft>
                <a:spcPct val="0"/>
              </a:spcAft>
              <a:tabLst>
                <a:tab pos="298450" algn="l"/>
              </a:tabLst>
              <a:defRPr sz="7600" b="1">
                <a:solidFill>
                  <a:srgbClr val="FFD624"/>
                </a:solidFill>
                <a:latin typeface="Verdana" pitchFamily="34" charset="0"/>
                <a:ea typeface="MS PGothic" pitchFamily="34" charset="-128"/>
              </a:defRPr>
            </a:lvl8pPr>
            <a:lvl9pPr marL="3886200" indent="-228600" eaLnBrk="0" fontAlgn="base" hangingPunct="0">
              <a:spcBef>
                <a:spcPct val="0"/>
              </a:spcBef>
              <a:spcAft>
                <a:spcPct val="0"/>
              </a:spcAft>
              <a:tabLst>
                <a:tab pos="298450" algn="l"/>
              </a:tabLst>
              <a:defRPr sz="7600" b="1">
                <a:solidFill>
                  <a:srgbClr val="FFD624"/>
                </a:solidFill>
                <a:latin typeface="Verdana" pitchFamily="34" charset="0"/>
                <a:ea typeface="MS PGothic" pitchFamily="34" charset="-128"/>
              </a:defRPr>
            </a:lvl9pPr>
          </a:lstStyle>
          <a:p>
            <a:pPr marL="12700" marR="0" lvl="0" indent="0" algn="l" defTabSz="914400" rtl="0" eaLnBrk="1" fontAlgn="base" latinLnBrk="0" hangingPunct="1">
              <a:lnSpc>
                <a:spcPct val="100000"/>
              </a:lnSpc>
              <a:spcBef>
                <a:spcPts val="100"/>
              </a:spcBef>
              <a:spcAft>
                <a:spcPct val="0"/>
              </a:spcAft>
              <a:buClrTx/>
              <a:buSzTx/>
              <a:buFontTx/>
              <a:buNone/>
              <a:tabLst>
                <a:tab pos="298450" algn="l"/>
              </a:tabLst>
              <a:defRPr/>
            </a:pPr>
            <a:r>
              <a:rPr lang="en-US" altLang="en-US" sz="2400" kern="0" dirty="0" smtClean="0">
                <a:solidFill>
                  <a:srgbClr val="000000"/>
                </a:solidFill>
                <a:latin typeface="Cambria" pitchFamily="18" charset="0"/>
              </a:rPr>
              <a:t>1 - COVID 19 Responses </a:t>
            </a:r>
            <a:r>
              <a:rPr kumimoji="0" lang="en-US" altLang="en-US" sz="2400" b="1" i="0" u="none" strike="noStrike" kern="0" cap="none" spc="0" normalizeH="0" baseline="0" noProof="0" dirty="0" smtClean="0">
                <a:ln>
                  <a:noFill/>
                </a:ln>
                <a:solidFill>
                  <a:srgbClr val="000000"/>
                </a:solidFill>
                <a:effectLst/>
                <a:uLnTx/>
                <a:uFillTx/>
                <a:latin typeface="Cambria" pitchFamily="18" charset="0"/>
                <a:ea typeface="MS PGothic" pitchFamily="34" charset="-128"/>
                <a:cs typeface="+mn-cs"/>
              </a:rPr>
              <a:t>: </a:t>
            </a:r>
          </a:p>
        </p:txBody>
      </p:sp>
      <p:sp>
        <p:nvSpPr>
          <p:cNvPr id="4" name="Slide Number Placeholder 3"/>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1EB300-3022-4D51-B66E-4CF5F25705EE}" type="slidenum">
              <a:rPr kumimoji="0" lang="en-GB" altLang="en-US" sz="9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alt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 name="Rectangle 4"/>
          <p:cNvSpPr/>
          <p:nvPr/>
        </p:nvSpPr>
        <p:spPr>
          <a:xfrm>
            <a:off x="395536" y="1556792"/>
            <a:ext cx="8198333" cy="3580467"/>
          </a:xfrm>
          <a:prstGeom prst="rect">
            <a:avLst/>
          </a:prstGeom>
        </p:spPr>
        <p:txBody>
          <a:bodyPr wrap="square">
            <a:spAutoFit/>
          </a:bodyPr>
          <a:lstStyle/>
          <a:p>
            <a:pPr marL="12065" lvl="0" fontAlgn="auto">
              <a:spcBef>
                <a:spcPts val="1375"/>
              </a:spcBef>
              <a:spcAft>
                <a:spcPts val="0"/>
              </a:spcAft>
              <a:tabLst>
                <a:tab pos="527685" algn="l"/>
                <a:tab pos="528320" algn="l"/>
              </a:tabLst>
            </a:pPr>
            <a:r>
              <a:rPr lang="en-US" sz="2000" spc="-10" dirty="0" smtClean="0">
                <a:solidFill>
                  <a:prstClr val="black"/>
                </a:solidFill>
                <a:latin typeface="Carlito"/>
                <a:cs typeface="Carlito"/>
              </a:rPr>
              <a:t>Banking </a:t>
            </a:r>
            <a:r>
              <a:rPr lang="en-US" sz="2000" spc="-10" dirty="0">
                <a:solidFill>
                  <a:prstClr val="black"/>
                </a:solidFill>
                <a:latin typeface="Carlito"/>
                <a:cs typeface="Carlito"/>
              </a:rPr>
              <a:t>Package </a:t>
            </a:r>
            <a:r>
              <a:rPr lang="en-US" sz="2000" b="0" spc="-10" dirty="0">
                <a:solidFill>
                  <a:prstClr val="black"/>
                </a:solidFill>
                <a:latin typeface="Carlito"/>
                <a:cs typeface="Carlito"/>
              </a:rPr>
              <a:t>to facilitate bank </a:t>
            </a:r>
            <a:r>
              <a:rPr lang="en-US" sz="2000" b="0" spc="-10" dirty="0" smtClean="0">
                <a:solidFill>
                  <a:prstClr val="black"/>
                </a:solidFill>
                <a:latin typeface="Carlito"/>
                <a:cs typeface="Carlito"/>
              </a:rPr>
              <a:t>lending - </a:t>
            </a:r>
            <a:r>
              <a:rPr lang="en-US" sz="2000" b="0" spc="-10" dirty="0">
                <a:solidFill>
                  <a:prstClr val="black"/>
                </a:solidFill>
                <a:latin typeface="Carlito"/>
                <a:cs typeface="Carlito"/>
              </a:rPr>
              <a:t>Supporting households and businesses in the </a:t>
            </a:r>
            <a:r>
              <a:rPr lang="en-US" sz="2000" b="0" spc="-10" dirty="0" smtClean="0">
                <a:solidFill>
                  <a:prstClr val="black"/>
                </a:solidFill>
                <a:latin typeface="Carlito"/>
                <a:cs typeface="Carlito"/>
              </a:rPr>
              <a:t>EU:</a:t>
            </a:r>
          </a:p>
          <a:p>
            <a:pPr marL="12065" fontAlgn="auto">
              <a:spcBef>
                <a:spcPts val="1375"/>
              </a:spcBef>
              <a:spcAft>
                <a:spcPts val="0"/>
              </a:spcAft>
              <a:tabLst>
                <a:tab pos="527685" algn="l"/>
                <a:tab pos="528320" algn="l"/>
              </a:tabLst>
            </a:pPr>
            <a:r>
              <a:rPr lang="en-US" sz="2000" b="0" spc="-10" dirty="0">
                <a:solidFill>
                  <a:prstClr val="black"/>
                </a:solidFill>
                <a:latin typeface="Carlito"/>
                <a:cs typeface="Carlito"/>
                <a:hlinkClick r:id="rId2"/>
              </a:rPr>
              <a:t>https://ec.europa.eu/commission/presscorner/detail/en/qanda_20_757</a:t>
            </a:r>
            <a:r>
              <a:rPr lang="en-US" sz="2000" b="0" spc="-10" dirty="0">
                <a:solidFill>
                  <a:prstClr val="black"/>
                </a:solidFill>
                <a:latin typeface="Carlito"/>
                <a:cs typeface="Carlito"/>
              </a:rPr>
              <a:t> </a:t>
            </a:r>
            <a:endParaRPr lang="en-US" sz="2000" b="0" spc="-10" dirty="0" smtClean="0">
              <a:solidFill>
                <a:prstClr val="black"/>
              </a:solidFill>
              <a:latin typeface="Carlito"/>
              <a:cs typeface="Carlito"/>
            </a:endParaRPr>
          </a:p>
          <a:p>
            <a:pPr marL="12065" fontAlgn="auto">
              <a:spcBef>
                <a:spcPts val="1375"/>
              </a:spcBef>
              <a:spcAft>
                <a:spcPts val="0"/>
              </a:spcAft>
              <a:tabLst>
                <a:tab pos="527685" algn="l"/>
                <a:tab pos="528320" algn="l"/>
              </a:tabLst>
            </a:pPr>
            <a:endParaRPr lang="en-US" sz="2000" spc="-10" dirty="0" smtClean="0">
              <a:solidFill>
                <a:prstClr val="black"/>
              </a:solidFill>
              <a:latin typeface="Carlito"/>
              <a:cs typeface="Carlito"/>
            </a:endParaRPr>
          </a:p>
          <a:p>
            <a:pPr marL="12065" fontAlgn="auto">
              <a:spcBef>
                <a:spcPts val="1375"/>
              </a:spcBef>
              <a:spcAft>
                <a:spcPts val="0"/>
              </a:spcAft>
              <a:tabLst>
                <a:tab pos="527685" algn="l"/>
                <a:tab pos="528320" algn="l"/>
              </a:tabLst>
            </a:pPr>
            <a:r>
              <a:rPr lang="en-US" sz="2000" spc="-10" dirty="0" smtClean="0">
                <a:solidFill>
                  <a:prstClr val="black"/>
                </a:solidFill>
                <a:latin typeface="Carlito"/>
                <a:cs typeface="Carlito"/>
              </a:rPr>
              <a:t>Temporary </a:t>
            </a:r>
            <a:r>
              <a:rPr lang="en-US" sz="2000" spc="-10" dirty="0">
                <a:solidFill>
                  <a:prstClr val="black"/>
                </a:solidFill>
                <a:latin typeface="Carlito"/>
                <a:cs typeface="Carlito"/>
              </a:rPr>
              <a:t>Framework </a:t>
            </a:r>
            <a:r>
              <a:rPr lang="en-US" sz="2000" b="0" spc="-10" dirty="0">
                <a:solidFill>
                  <a:prstClr val="black"/>
                </a:solidFill>
                <a:latin typeface="Carlito"/>
                <a:cs typeface="Carlito"/>
              </a:rPr>
              <a:t>to support the economy in the context of the coronavirus outbreak:</a:t>
            </a:r>
          </a:p>
          <a:p>
            <a:pPr marL="12065" lvl="0" fontAlgn="auto">
              <a:spcBef>
                <a:spcPts val="1375"/>
              </a:spcBef>
              <a:spcAft>
                <a:spcPts val="0"/>
              </a:spcAft>
              <a:tabLst>
                <a:tab pos="527685" algn="l"/>
                <a:tab pos="528320" algn="l"/>
              </a:tabLst>
            </a:pPr>
            <a:r>
              <a:rPr lang="en-US" sz="2000" b="0" spc="-10" dirty="0" smtClean="0">
                <a:solidFill>
                  <a:prstClr val="black"/>
                </a:solidFill>
                <a:latin typeface="Carlito"/>
                <a:cs typeface="Carlito"/>
                <a:hlinkClick r:id="rId3"/>
              </a:rPr>
              <a:t>https</a:t>
            </a:r>
            <a:r>
              <a:rPr lang="en-US" sz="2000" b="0" spc="-10" dirty="0">
                <a:solidFill>
                  <a:prstClr val="black"/>
                </a:solidFill>
                <a:latin typeface="Carlito"/>
                <a:cs typeface="Carlito"/>
                <a:hlinkClick r:id="rId3"/>
              </a:rPr>
              <a:t>://</a:t>
            </a:r>
            <a:r>
              <a:rPr lang="en-US" sz="2000" b="0" spc="-10" dirty="0" smtClean="0">
                <a:solidFill>
                  <a:prstClr val="black"/>
                </a:solidFill>
                <a:latin typeface="Carlito"/>
                <a:cs typeface="Carlito"/>
                <a:hlinkClick r:id="rId3"/>
              </a:rPr>
              <a:t>ec.europa.eu/competition/state_aid/what_is_new/TF_consolidated_version_amended_3_april_8_may_29_june_and_13_oct_2020_en.pdf</a:t>
            </a:r>
            <a:r>
              <a:rPr lang="en-US" sz="2000" b="0" spc="-10" dirty="0" smtClean="0">
                <a:solidFill>
                  <a:prstClr val="black"/>
                </a:solidFill>
                <a:latin typeface="Carlito"/>
                <a:cs typeface="Carlito"/>
              </a:rPr>
              <a:t> </a:t>
            </a:r>
            <a:endParaRPr lang="en-US" sz="2000" b="0" spc="-10" dirty="0">
              <a:solidFill>
                <a:prstClr val="black"/>
              </a:solidFill>
              <a:latin typeface="Carlito"/>
              <a:cs typeface="Carlito"/>
            </a:endParaRPr>
          </a:p>
        </p:txBody>
      </p:sp>
    </p:spTree>
    <p:extLst>
      <p:ext uri="{BB962C8B-B14F-4D97-AF65-F5344CB8AC3E}">
        <p14:creationId xmlns:p14="http://schemas.microsoft.com/office/powerpoint/2010/main" val="38395468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0350" y="98425"/>
            <a:ext cx="4829175" cy="298450"/>
          </a:xfrm>
        </p:spPr>
        <p:txBody>
          <a:bodyPr tIns="12700" rtlCol="0"/>
          <a:lstStyle/>
          <a:p>
            <a:pPr marL="12700" eaLnBrk="1" fontAlgn="auto" hangingPunct="1">
              <a:spcBef>
                <a:spcPts val="100"/>
              </a:spcBef>
              <a:spcAft>
                <a:spcPts val="0"/>
              </a:spcAft>
              <a:defRPr/>
            </a:pPr>
            <a:r>
              <a:rPr sz="1800" spc="-5" dirty="0" smtClean="0">
                <a:solidFill>
                  <a:srgbClr val="FFFFFF"/>
                </a:solidFill>
              </a:rPr>
              <a:t>Complex and fragmented legal</a:t>
            </a:r>
            <a:r>
              <a:rPr sz="1800" spc="-35" dirty="0" smtClean="0">
                <a:solidFill>
                  <a:srgbClr val="FFFFFF"/>
                </a:solidFill>
              </a:rPr>
              <a:t> </a:t>
            </a:r>
            <a:r>
              <a:rPr sz="1800" dirty="0" smtClean="0">
                <a:solidFill>
                  <a:srgbClr val="FFFFFF"/>
                </a:solidFill>
              </a:rPr>
              <a:t>framework</a:t>
            </a:r>
            <a:endParaRPr sz="1800" dirty="0"/>
          </a:p>
        </p:txBody>
      </p:sp>
      <p:sp>
        <p:nvSpPr>
          <p:cNvPr id="3" name="object 3"/>
          <p:cNvSpPr txBox="1"/>
          <p:nvPr/>
        </p:nvSpPr>
        <p:spPr>
          <a:xfrm>
            <a:off x="467544" y="692696"/>
            <a:ext cx="8259762" cy="382156"/>
          </a:xfrm>
          <a:prstGeom prst="rect">
            <a:avLst/>
          </a:prstGeom>
        </p:spPr>
        <p:txBody>
          <a:bodyPr lIns="0" tIns="12700" rIns="0" bIns="0">
            <a:spAutoFit/>
          </a:bodyPr>
          <a:lstStyle>
            <a:lvl1pPr marL="298450" indent="-285750" eaLnBrk="0" hangingPunct="0">
              <a:tabLst>
                <a:tab pos="298450" algn="l"/>
              </a:tabLst>
              <a:defRPr sz="7600" b="1">
                <a:solidFill>
                  <a:srgbClr val="FFD624"/>
                </a:solidFill>
                <a:latin typeface="Verdana" pitchFamily="34" charset="0"/>
                <a:ea typeface="MS PGothic" pitchFamily="34" charset="-128"/>
              </a:defRPr>
            </a:lvl1pPr>
            <a:lvl2pPr marL="742950" indent="-285750" eaLnBrk="0" hangingPunct="0">
              <a:tabLst>
                <a:tab pos="298450" algn="l"/>
              </a:tabLst>
              <a:defRPr sz="7600" b="1">
                <a:solidFill>
                  <a:srgbClr val="FFD624"/>
                </a:solidFill>
                <a:latin typeface="Verdana" pitchFamily="34" charset="0"/>
                <a:ea typeface="MS PGothic" pitchFamily="34" charset="-128"/>
              </a:defRPr>
            </a:lvl2pPr>
            <a:lvl3pPr marL="1143000" indent="-228600" eaLnBrk="0" hangingPunct="0">
              <a:tabLst>
                <a:tab pos="298450" algn="l"/>
              </a:tabLst>
              <a:defRPr sz="7600" b="1">
                <a:solidFill>
                  <a:srgbClr val="FFD624"/>
                </a:solidFill>
                <a:latin typeface="Verdana" pitchFamily="34" charset="0"/>
                <a:ea typeface="MS PGothic" pitchFamily="34" charset="-128"/>
              </a:defRPr>
            </a:lvl3pPr>
            <a:lvl4pPr marL="1600200" indent="-228600" eaLnBrk="0" hangingPunct="0">
              <a:tabLst>
                <a:tab pos="298450" algn="l"/>
              </a:tabLst>
              <a:defRPr sz="7600" b="1">
                <a:solidFill>
                  <a:srgbClr val="FFD624"/>
                </a:solidFill>
                <a:latin typeface="Verdana" pitchFamily="34" charset="0"/>
                <a:ea typeface="MS PGothic" pitchFamily="34" charset="-128"/>
              </a:defRPr>
            </a:lvl4pPr>
            <a:lvl5pPr marL="2057400" indent="-228600" eaLnBrk="0" hangingPunct="0">
              <a:tabLst>
                <a:tab pos="298450" algn="l"/>
              </a:tabLst>
              <a:defRPr sz="7600" b="1">
                <a:solidFill>
                  <a:srgbClr val="FFD624"/>
                </a:solidFill>
                <a:latin typeface="Verdana" pitchFamily="34" charset="0"/>
                <a:ea typeface="MS PGothic" pitchFamily="34" charset="-128"/>
              </a:defRPr>
            </a:lvl5pPr>
            <a:lvl6pPr marL="2514600" indent="-228600" eaLnBrk="0" fontAlgn="base" hangingPunct="0">
              <a:spcBef>
                <a:spcPct val="0"/>
              </a:spcBef>
              <a:spcAft>
                <a:spcPct val="0"/>
              </a:spcAft>
              <a:tabLst>
                <a:tab pos="298450" algn="l"/>
              </a:tabLst>
              <a:defRPr sz="7600" b="1">
                <a:solidFill>
                  <a:srgbClr val="FFD624"/>
                </a:solidFill>
                <a:latin typeface="Verdana" pitchFamily="34" charset="0"/>
                <a:ea typeface="MS PGothic" pitchFamily="34" charset="-128"/>
              </a:defRPr>
            </a:lvl6pPr>
            <a:lvl7pPr marL="2971800" indent="-228600" eaLnBrk="0" fontAlgn="base" hangingPunct="0">
              <a:spcBef>
                <a:spcPct val="0"/>
              </a:spcBef>
              <a:spcAft>
                <a:spcPct val="0"/>
              </a:spcAft>
              <a:tabLst>
                <a:tab pos="298450" algn="l"/>
              </a:tabLst>
              <a:defRPr sz="7600" b="1">
                <a:solidFill>
                  <a:srgbClr val="FFD624"/>
                </a:solidFill>
                <a:latin typeface="Verdana" pitchFamily="34" charset="0"/>
                <a:ea typeface="MS PGothic" pitchFamily="34" charset="-128"/>
              </a:defRPr>
            </a:lvl7pPr>
            <a:lvl8pPr marL="3429000" indent="-228600" eaLnBrk="0" fontAlgn="base" hangingPunct="0">
              <a:spcBef>
                <a:spcPct val="0"/>
              </a:spcBef>
              <a:spcAft>
                <a:spcPct val="0"/>
              </a:spcAft>
              <a:tabLst>
                <a:tab pos="298450" algn="l"/>
              </a:tabLst>
              <a:defRPr sz="7600" b="1">
                <a:solidFill>
                  <a:srgbClr val="FFD624"/>
                </a:solidFill>
                <a:latin typeface="Verdana" pitchFamily="34" charset="0"/>
                <a:ea typeface="MS PGothic" pitchFamily="34" charset="-128"/>
              </a:defRPr>
            </a:lvl8pPr>
            <a:lvl9pPr marL="3886200" indent="-228600" eaLnBrk="0" fontAlgn="base" hangingPunct="0">
              <a:spcBef>
                <a:spcPct val="0"/>
              </a:spcBef>
              <a:spcAft>
                <a:spcPct val="0"/>
              </a:spcAft>
              <a:tabLst>
                <a:tab pos="298450" algn="l"/>
              </a:tabLst>
              <a:defRPr sz="7600" b="1">
                <a:solidFill>
                  <a:srgbClr val="FFD624"/>
                </a:solidFill>
                <a:latin typeface="Verdana" pitchFamily="34" charset="0"/>
                <a:ea typeface="MS PGothic" pitchFamily="34" charset="-128"/>
              </a:defRPr>
            </a:lvl9pPr>
          </a:lstStyle>
          <a:p>
            <a:pPr marL="12700" marR="0" lvl="0" indent="0" algn="l" defTabSz="914400" rtl="0" eaLnBrk="1" fontAlgn="base" latinLnBrk="0" hangingPunct="1">
              <a:lnSpc>
                <a:spcPct val="100000"/>
              </a:lnSpc>
              <a:spcBef>
                <a:spcPts val="100"/>
              </a:spcBef>
              <a:spcAft>
                <a:spcPct val="0"/>
              </a:spcAft>
              <a:buClrTx/>
              <a:buSzTx/>
              <a:buFontTx/>
              <a:buNone/>
              <a:tabLst>
                <a:tab pos="298450" algn="l"/>
              </a:tabLst>
              <a:defRPr/>
            </a:pPr>
            <a:r>
              <a:rPr lang="en-US" altLang="en-US" sz="2400" kern="0" dirty="0">
                <a:solidFill>
                  <a:srgbClr val="000000"/>
                </a:solidFill>
                <a:latin typeface="Cambria" pitchFamily="18" charset="0"/>
              </a:rPr>
              <a:t>2</a:t>
            </a:r>
            <a:r>
              <a:rPr kumimoji="0" lang="en-US" altLang="en-US" sz="2400" b="1" i="0" u="none" strike="noStrike" kern="0" cap="none" spc="0" normalizeH="0" baseline="0" noProof="0" dirty="0" smtClean="0">
                <a:ln>
                  <a:noFill/>
                </a:ln>
                <a:solidFill>
                  <a:srgbClr val="000000"/>
                </a:solidFill>
                <a:effectLst/>
                <a:uLnTx/>
                <a:uFillTx/>
                <a:latin typeface="Cambria" pitchFamily="18" charset="0"/>
                <a:ea typeface="MS PGothic" pitchFamily="34" charset="-128"/>
                <a:cs typeface="+mn-cs"/>
              </a:rPr>
              <a:t> – Cross</a:t>
            </a:r>
            <a:r>
              <a:rPr kumimoji="0" lang="en-US" altLang="en-US" sz="2400" b="1" i="0" u="none" strike="noStrike" kern="0" cap="none" spc="0" normalizeH="0" noProof="0" dirty="0" smtClean="0">
                <a:ln>
                  <a:noFill/>
                </a:ln>
                <a:solidFill>
                  <a:srgbClr val="000000"/>
                </a:solidFill>
                <a:effectLst/>
                <a:uLnTx/>
                <a:uFillTx/>
                <a:latin typeface="Cambria" pitchFamily="18" charset="0"/>
                <a:ea typeface="MS PGothic" pitchFamily="34" charset="-128"/>
                <a:cs typeface="+mn-cs"/>
              </a:rPr>
              <a:t> border integration (home-host)</a:t>
            </a:r>
            <a:r>
              <a:rPr kumimoji="0" lang="en-US" altLang="en-US" sz="2400" b="1" i="0" u="none" strike="noStrike" kern="0" cap="none" spc="0" normalizeH="0" baseline="0" noProof="0" dirty="0" smtClean="0">
                <a:ln>
                  <a:noFill/>
                </a:ln>
                <a:solidFill>
                  <a:srgbClr val="000000"/>
                </a:solidFill>
                <a:effectLst/>
                <a:uLnTx/>
                <a:uFillTx/>
                <a:latin typeface="Cambria" pitchFamily="18" charset="0"/>
                <a:ea typeface="MS PGothic" pitchFamily="34" charset="-128"/>
                <a:cs typeface="+mn-cs"/>
              </a:rPr>
              <a:t>: </a:t>
            </a:r>
          </a:p>
        </p:txBody>
      </p:sp>
      <p:sp>
        <p:nvSpPr>
          <p:cNvPr id="4" name="Slide Number Placeholder 3"/>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1EB300-3022-4D51-B66E-4CF5F25705EE}" type="slidenum">
              <a:rPr kumimoji="0" lang="en-GB" altLang="en-US" sz="9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alt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 name="Rectangle 4"/>
          <p:cNvSpPr/>
          <p:nvPr/>
        </p:nvSpPr>
        <p:spPr>
          <a:xfrm>
            <a:off x="395536" y="1556792"/>
            <a:ext cx="8198333" cy="3580467"/>
          </a:xfrm>
          <a:prstGeom prst="rect">
            <a:avLst/>
          </a:prstGeom>
        </p:spPr>
        <p:txBody>
          <a:bodyPr wrap="square">
            <a:spAutoFit/>
          </a:bodyPr>
          <a:lstStyle/>
          <a:p>
            <a:pPr marL="12065" lvl="0" fontAlgn="auto">
              <a:spcBef>
                <a:spcPts val="1375"/>
              </a:spcBef>
              <a:spcAft>
                <a:spcPts val="0"/>
              </a:spcAft>
              <a:tabLst>
                <a:tab pos="527685" algn="l"/>
                <a:tab pos="528320" algn="l"/>
              </a:tabLst>
            </a:pPr>
            <a:r>
              <a:rPr lang="en-US" sz="2000" spc="-10" dirty="0">
                <a:solidFill>
                  <a:prstClr val="black"/>
                </a:solidFill>
                <a:latin typeface="Carlito"/>
                <a:cs typeface="Carlito"/>
              </a:rPr>
              <a:t>SSM Blog (2020)</a:t>
            </a:r>
            <a:r>
              <a:rPr lang="en-US" sz="2000" b="0" spc="-10" dirty="0">
                <a:solidFill>
                  <a:prstClr val="black"/>
                </a:solidFill>
                <a:latin typeface="Carlito"/>
                <a:cs typeface="Carlito"/>
              </a:rPr>
              <a:t>: Fostering the cross-border integration of banking groups in the banking union :</a:t>
            </a:r>
          </a:p>
          <a:p>
            <a:pPr marL="12065" lvl="0" fontAlgn="auto">
              <a:spcBef>
                <a:spcPts val="1375"/>
              </a:spcBef>
              <a:spcAft>
                <a:spcPts val="0"/>
              </a:spcAft>
              <a:tabLst>
                <a:tab pos="527685" algn="l"/>
                <a:tab pos="528320" algn="l"/>
              </a:tabLst>
            </a:pPr>
            <a:r>
              <a:rPr lang="en-US" sz="2000" b="0" spc="-10" dirty="0">
                <a:solidFill>
                  <a:prstClr val="black"/>
                </a:solidFill>
                <a:latin typeface="Carlito"/>
                <a:cs typeface="Carlito"/>
                <a:hlinkClick r:id="rId2"/>
              </a:rPr>
              <a:t>https://www.bankingsupervision.europa.eu/press/blog/2020/html/ssm.blog201009~bc7ef4e6f8.en.html</a:t>
            </a:r>
            <a:r>
              <a:rPr lang="en-US" sz="2000" b="0" spc="-10" dirty="0">
                <a:solidFill>
                  <a:prstClr val="black"/>
                </a:solidFill>
                <a:latin typeface="Carlito"/>
                <a:cs typeface="Carlito"/>
              </a:rPr>
              <a:t> </a:t>
            </a:r>
          </a:p>
          <a:p>
            <a:pPr marL="12065" lvl="0" fontAlgn="auto">
              <a:spcBef>
                <a:spcPts val="1375"/>
              </a:spcBef>
              <a:spcAft>
                <a:spcPts val="0"/>
              </a:spcAft>
              <a:tabLst>
                <a:tab pos="527685" algn="l"/>
                <a:tab pos="528320" algn="l"/>
              </a:tabLst>
            </a:pPr>
            <a:r>
              <a:rPr lang="en-US" sz="2000" spc="-10" dirty="0" smtClean="0">
                <a:solidFill>
                  <a:prstClr val="black"/>
                </a:solidFill>
                <a:latin typeface="Carlito"/>
                <a:cs typeface="Carlito"/>
              </a:rPr>
              <a:t>SSM Guide: </a:t>
            </a:r>
            <a:r>
              <a:rPr lang="en-US" sz="2000" b="0" spc="-10" dirty="0" smtClean="0">
                <a:solidFill>
                  <a:prstClr val="black"/>
                </a:solidFill>
                <a:latin typeface="Carlito"/>
                <a:cs typeface="Carlito"/>
              </a:rPr>
              <a:t>Clarifying </a:t>
            </a:r>
            <a:r>
              <a:rPr lang="en-US" sz="2000" b="0" spc="-10" dirty="0">
                <a:solidFill>
                  <a:prstClr val="black"/>
                </a:solidFill>
                <a:latin typeface="Carlito"/>
                <a:cs typeface="Carlito"/>
              </a:rPr>
              <a:t>the ECB’s supervisory approach to consolidation</a:t>
            </a:r>
            <a:r>
              <a:rPr kumimoji="0" lang="en-US" sz="2000" b="0" i="0" u="none" strike="noStrike" kern="1200" cap="none" spc="-10" normalizeH="0" baseline="0" noProof="0" dirty="0" smtClean="0">
                <a:ln>
                  <a:noFill/>
                </a:ln>
                <a:solidFill>
                  <a:prstClr val="black"/>
                </a:solidFill>
                <a:effectLst/>
                <a:uLnTx/>
                <a:uFillTx/>
                <a:latin typeface="Carlito"/>
                <a:cs typeface="Carlito"/>
              </a:rPr>
              <a:t>:</a:t>
            </a:r>
          </a:p>
          <a:p>
            <a:pPr marL="12065" lvl="0" fontAlgn="auto">
              <a:spcBef>
                <a:spcPts val="1375"/>
              </a:spcBef>
              <a:spcAft>
                <a:spcPts val="0"/>
              </a:spcAft>
              <a:tabLst>
                <a:tab pos="527685" algn="l"/>
                <a:tab pos="528320" algn="l"/>
              </a:tabLst>
            </a:pPr>
            <a:r>
              <a:rPr lang="en-US" sz="2000" b="0" spc="-10" dirty="0">
                <a:solidFill>
                  <a:prstClr val="black"/>
                </a:solidFill>
                <a:latin typeface="Carlito"/>
                <a:cs typeface="Carlito"/>
                <a:hlinkClick r:id="rId3"/>
              </a:rPr>
              <a:t>https://</a:t>
            </a:r>
            <a:r>
              <a:rPr lang="en-US" sz="2000" b="0" spc="-10" dirty="0" smtClean="0">
                <a:solidFill>
                  <a:prstClr val="black"/>
                </a:solidFill>
                <a:latin typeface="Carlito"/>
                <a:cs typeface="Carlito"/>
                <a:hlinkClick r:id="rId3"/>
              </a:rPr>
              <a:t>www.bankingsupervision.europa.eu/press/pr/date/2021/html/ssm.pr210112~920b511a1c.en.html</a:t>
            </a:r>
            <a:endParaRPr lang="en-US" sz="2000" b="0" spc="-10" dirty="0" smtClean="0">
              <a:solidFill>
                <a:prstClr val="black"/>
              </a:solidFill>
              <a:latin typeface="Carlito"/>
              <a:cs typeface="Carlito"/>
            </a:endParaRPr>
          </a:p>
          <a:p>
            <a:pPr marL="12065" lvl="0" fontAlgn="auto">
              <a:spcBef>
                <a:spcPts val="1375"/>
              </a:spcBef>
              <a:spcAft>
                <a:spcPts val="0"/>
              </a:spcAft>
              <a:tabLst>
                <a:tab pos="527685" algn="l"/>
                <a:tab pos="528320" algn="l"/>
              </a:tabLst>
            </a:pPr>
            <a:endParaRPr kumimoji="0" lang="en-US" sz="2000" b="1" i="0" u="none" strike="noStrike" kern="1200" cap="none" spc="-10" normalizeH="0" baseline="0" noProof="0" dirty="0" smtClean="0">
              <a:ln>
                <a:noFill/>
              </a:ln>
              <a:solidFill>
                <a:prstClr val="black"/>
              </a:solidFill>
              <a:effectLst/>
              <a:uLnTx/>
              <a:uFillTx/>
              <a:latin typeface="Carlito"/>
              <a:ea typeface="+mn-ea"/>
              <a:cs typeface="Carlito"/>
            </a:endParaRPr>
          </a:p>
        </p:txBody>
      </p:sp>
    </p:spTree>
    <p:extLst>
      <p:ext uri="{BB962C8B-B14F-4D97-AF65-F5344CB8AC3E}">
        <p14:creationId xmlns:p14="http://schemas.microsoft.com/office/powerpoint/2010/main" val="8444473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0350" y="98425"/>
            <a:ext cx="4829175" cy="298450"/>
          </a:xfrm>
        </p:spPr>
        <p:txBody>
          <a:bodyPr tIns="12700" rtlCol="0"/>
          <a:lstStyle/>
          <a:p>
            <a:pPr marL="12700" eaLnBrk="1" fontAlgn="auto" hangingPunct="1">
              <a:spcBef>
                <a:spcPts val="100"/>
              </a:spcBef>
              <a:spcAft>
                <a:spcPts val="0"/>
              </a:spcAft>
              <a:defRPr/>
            </a:pPr>
            <a:r>
              <a:rPr sz="1800" spc="-5" dirty="0" smtClean="0">
                <a:solidFill>
                  <a:srgbClr val="FFFFFF"/>
                </a:solidFill>
              </a:rPr>
              <a:t>Complex and fragmented legal</a:t>
            </a:r>
            <a:r>
              <a:rPr sz="1800" spc="-35" dirty="0" smtClean="0">
                <a:solidFill>
                  <a:srgbClr val="FFFFFF"/>
                </a:solidFill>
              </a:rPr>
              <a:t> </a:t>
            </a:r>
            <a:r>
              <a:rPr sz="1800" dirty="0" smtClean="0">
                <a:solidFill>
                  <a:srgbClr val="FFFFFF"/>
                </a:solidFill>
              </a:rPr>
              <a:t>framework</a:t>
            </a:r>
            <a:endParaRPr sz="1800" dirty="0"/>
          </a:p>
        </p:txBody>
      </p:sp>
      <p:sp>
        <p:nvSpPr>
          <p:cNvPr id="3" name="object 3"/>
          <p:cNvSpPr txBox="1"/>
          <p:nvPr/>
        </p:nvSpPr>
        <p:spPr>
          <a:xfrm>
            <a:off x="467544" y="692696"/>
            <a:ext cx="8259762" cy="751488"/>
          </a:xfrm>
          <a:prstGeom prst="rect">
            <a:avLst/>
          </a:prstGeom>
        </p:spPr>
        <p:txBody>
          <a:bodyPr lIns="0" tIns="12700" rIns="0" bIns="0">
            <a:spAutoFit/>
          </a:bodyPr>
          <a:lstStyle>
            <a:lvl1pPr marL="298450" indent="-285750" eaLnBrk="0" hangingPunct="0">
              <a:tabLst>
                <a:tab pos="298450" algn="l"/>
              </a:tabLst>
              <a:defRPr sz="7600" b="1">
                <a:solidFill>
                  <a:srgbClr val="FFD624"/>
                </a:solidFill>
                <a:latin typeface="Verdana" pitchFamily="34" charset="0"/>
                <a:ea typeface="MS PGothic" pitchFamily="34" charset="-128"/>
              </a:defRPr>
            </a:lvl1pPr>
            <a:lvl2pPr marL="742950" indent="-285750" eaLnBrk="0" hangingPunct="0">
              <a:tabLst>
                <a:tab pos="298450" algn="l"/>
              </a:tabLst>
              <a:defRPr sz="7600" b="1">
                <a:solidFill>
                  <a:srgbClr val="FFD624"/>
                </a:solidFill>
                <a:latin typeface="Verdana" pitchFamily="34" charset="0"/>
                <a:ea typeface="MS PGothic" pitchFamily="34" charset="-128"/>
              </a:defRPr>
            </a:lvl2pPr>
            <a:lvl3pPr marL="1143000" indent="-228600" eaLnBrk="0" hangingPunct="0">
              <a:tabLst>
                <a:tab pos="298450" algn="l"/>
              </a:tabLst>
              <a:defRPr sz="7600" b="1">
                <a:solidFill>
                  <a:srgbClr val="FFD624"/>
                </a:solidFill>
                <a:latin typeface="Verdana" pitchFamily="34" charset="0"/>
                <a:ea typeface="MS PGothic" pitchFamily="34" charset="-128"/>
              </a:defRPr>
            </a:lvl3pPr>
            <a:lvl4pPr marL="1600200" indent="-228600" eaLnBrk="0" hangingPunct="0">
              <a:tabLst>
                <a:tab pos="298450" algn="l"/>
              </a:tabLst>
              <a:defRPr sz="7600" b="1">
                <a:solidFill>
                  <a:srgbClr val="FFD624"/>
                </a:solidFill>
                <a:latin typeface="Verdana" pitchFamily="34" charset="0"/>
                <a:ea typeface="MS PGothic" pitchFamily="34" charset="-128"/>
              </a:defRPr>
            </a:lvl4pPr>
            <a:lvl5pPr marL="2057400" indent="-228600" eaLnBrk="0" hangingPunct="0">
              <a:tabLst>
                <a:tab pos="298450" algn="l"/>
              </a:tabLst>
              <a:defRPr sz="7600" b="1">
                <a:solidFill>
                  <a:srgbClr val="FFD624"/>
                </a:solidFill>
                <a:latin typeface="Verdana" pitchFamily="34" charset="0"/>
                <a:ea typeface="MS PGothic" pitchFamily="34" charset="-128"/>
              </a:defRPr>
            </a:lvl5pPr>
            <a:lvl6pPr marL="2514600" indent="-228600" eaLnBrk="0" fontAlgn="base" hangingPunct="0">
              <a:spcBef>
                <a:spcPct val="0"/>
              </a:spcBef>
              <a:spcAft>
                <a:spcPct val="0"/>
              </a:spcAft>
              <a:tabLst>
                <a:tab pos="298450" algn="l"/>
              </a:tabLst>
              <a:defRPr sz="7600" b="1">
                <a:solidFill>
                  <a:srgbClr val="FFD624"/>
                </a:solidFill>
                <a:latin typeface="Verdana" pitchFamily="34" charset="0"/>
                <a:ea typeface="MS PGothic" pitchFamily="34" charset="-128"/>
              </a:defRPr>
            </a:lvl6pPr>
            <a:lvl7pPr marL="2971800" indent="-228600" eaLnBrk="0" fontAlgn="base" hangingPunct="0">
              <a:spcBef>
                <a:spcPct val="0"/>
              </a:spcBef>
              <a:spcAft>
                <a:spcPct val="0"/>
              </a:spcAft>
              <a:tabLst>
                <a:tab pos="298450" algn="l"/>
              </a:tabLst>
              <a:defRPr sz="7600" b="1">
                <a:solidFill>
                  <a:srgbClr val="FFD624"/>
                </a:solidFill>
                <a:latin typeface="Verdana" pitchFamily="34" charset="0"/>
                <a:ea typeface="MS PGothic" pitchFamily="34" charset="-128"/>
              </a:defRPr>
            </a:lvl7pPr>
            <a:lvl8pPr marL="3429000" indent="-228600" eaLnBrk="0" fontAlgn="base" hangingPunct="0">
              <a:spcBef>
                <a:spcPct val="0"/>
              </a:spcBef>
              <a:spcAft>
                <a:spcPct val="0"/>
              </a:spcAft>
              <a:tabLst>
                <a:tab pos="298450" algn="l"/>
              </a:tabLst>
              <a:defRPr sz="7600" b="1">
                <a:solidFill>
                  <a:srgbClr val="FFD624"/>
                </a:solidFill>
                <a:latin typeface="Verdana" pitchFamily="34" charset="0"/>
                <a:ea typeface="MS PGothic" pitchFamily="34" charset="-128"/>
              </a:defRPr>
            </a:lvl8pPr>
            <a:lvl9pPr marL="3886200" indent="-228600" eaLnBrk="0" fontAlgn="base" hangingPunct="0">
              <a:spcBef>
                <a:spcPct val="0"/>
              </a:spcBef>
              <a:spcAft>
                <a:spcPct val="0"/>
              </a:spcAft>
              <a:tabLst>
                <a:tab pos="298450" algn="l"/>
              </a:tabLst>
              <a:defRPr sz="7600" b="1">
                <a:solidFill>
                  <a:srgbClr val="FFD624"/>
                </a:solidFill>
                <a:latin typeface="Verdana" pitchFamily="34" charset="0"/>
                <a:ea typeface="MS PGothic" pitchFamily="34" charset="-128"/>
              </a:defRPr>
            </a:lvl9pPr>
          </a:lstStyle>
          <a:p>
            <a:pPr marL="12700" marR="0" lvl="0" indent="0" algn="l" defTabSz="914400" rtl="0" eaLnBrk="1" fontAlgn="base" latinLnBrk="0" hangingPunct="1">
              <a:lnSpc>
                <a:spcPct val="100000"/>
              </a:lnSpc>
              <a:spcBef>
                <a:spcPts val="100"/>
              </a:spcBef>
              <a:spcAft>
                <a:spcPct val="0"/>
              </a:spcAft>
              <a:buClrTx/>
              <a:buSzTx/>
              <a:buFontTx/>
              <a:buNone/>
              <a:tabLst>
                <a:tab pos="298450" algn="l"/>
              </a:tabLst>
              <a:defRPr/>
            </a:pPr>
            <a:r>
              <a:rPr kumimoji="0" lang="en-US" altLang="en-US" sz="2400" b="1" i="0" u="none" strike="noStrike" kern="0" cap="none" spc="0" normalizeH="0" baseline="0" noProof="0" dirty="0" smtClean="0">
                <a:ln>
                  <a:noFill/>
                </a:ln>
                <a:solidFill>
                  <a:srgbClr val="000000"/>
                </a:solidFill>
                <a:effectLst/>
                <a:uLnTx/>
                <a:uFillTx/>
                <a:latin typeface="Cambria" pitchFamily="18" charset="0"/>
                <a:ea typeface="MS PGothic" pitchFamily="34" charset="-128"/>
                <a:cs typeface="+mn-cs"/>
              </a:rPr>
              <a:t>3 – Medium and small size banks: </a:t>
            </a:r>
            <a:r>
              <a:rPr kumimoji="0" lang="en-US" altLang="en-US" sz="2400" b="0" i="0" u="none" strike="noStrike" kern="0" cap="none" spc="0" normalizeH="0" baseline="0" noProof="0" dirty="0" smtClean="0">
                <a:ln>
                  <a:noFill/>
                </a:ln>
                <a:solidFill>
                  <a:srgbClr val="000000"/>
                </a:solidFill>
                <a:effectLst/>
                <a:uLnTx/>
                <a:uFillTx/>
                <a:latin typeface="Cambria" pitchFamily="18" charset="0"/>
                <a:ea typeface="MS PGothic" pitchFamily="34" charset="-128"/>
                <a:cs typeface="+mn-cs"/>
              </a:rPr>
              <a:t>resolution v. harmonization of insolvency </a:t>
            </a:r>
            <a:r>
              <a:rPr kumimoji="0" lang="en-US" altLang="en-US" sz="2400" b="0" i="0" u="none" strike="noStrike" kern="0" cap="none" spc="0" normalizeH="0" baseline="0" noProof="0" dirty="0" smtClean="0">
                <a:ln>
                  <a:noFill/>
                </a:ln>
                <a:solidFill>
                  <a:srgbClr val="000000"/>
                </a:solidFill>
                <a:effectLst/>
                <a:uLnTx/>
                <a:uFillTx/>
                <a:latin typeface="Cambria" pitchFamily="18" charset="0"/>
                <a:ea typeface="MS PGothic" pitchFamily="34" charset="-128"/>
                <a:cs typeface="+mn-cs"/>
              </a:rPr>
              <a:t>regimes</a:t>
            </a:r>
            <a:endParaRPr kumimoji="0" lang="en-US" altLang="en-US" sz="2400" b="0" i="0" u="none" strike="noStrike" kern="0" cap="none" spc="0" normalizeH="0" baseline="0" noProof="0" dirty="0" smtClean="0">
              <a:ln>
                <a:noFill/>
              </a:ln>
              <a:solidFill>
                <a:srgbClr val="000000"/>
              </a:solidFill>
              <a:effectLst/>
              <a:uLnTx/>
              <a:uFillTx/>
              <a:latin typeface="Cambria" pitchFamily="18" charset="0"/>
              <a:ea typeface="MS PGothic" pitchFamily="34" charset="-128"/>
              <a:cs typeface="+mn-cs"/>
            </a:endParaRPr>
          </a:p>
        </p:txBody>
      </p:sp>
      <p:sp>
        <p:nvSpPr>
          <p:cNvPr id="4" name="Slide Number Placeholder 3"/>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1EB300-3022-4D51-B66E-4CF5F25705EE}" type="slidenum">
              <a:rPr kumimoji="0" lang="en-GB" altLang="en-US" sz="9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alt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 name="Rectangle 4"/>
          <p:cNvSpPr/>
          <p:nvPr/>
        </p:nvSpPr>
        <p:spPr>
          <a:xfrm>
            <a:off x="467544" y="1700808"/>
            <a:ext cx="8126325" cy="4237057"/>
          </a:xfrm>
          <a:prstGeom prst="rect">
            <a:avLst/>
          </a:prstGeom>
        </p:spPr>
        <p:txBody>
          <a:bodyPr wrap="square">
            <a:spAutoFit/>
          </a:bodyPr>
          <a:lstStyle/>
          <a:p>
            <a:pPr marL="354965" lvl="0" indent="-342900" fontAlgn="auto">
              <a:spcBef>
                <a:spcPts val="1375"/>
              </a:spcBef>
              <a:spcAft>
                <a:spcPts val="0"/>
              </a:spcAft>
              <a:buFont typeface="Arial" panose="020B0604020202020204" pitchFamily="34" charset="0"/>
              <a:buChar char="•"/>
              <a:tabLst>
                <a:tab pos="527685" algn="l"/>
                <a:tab pos="528320" algn="l"/>
              </a:tabLst>
              <a:defRPr/>
            </a:pPr>
            <a:r>
              <a:rPr lang="en-US" sz="1600" spc="-10" dirty="0">
                <a:solidFill>
                  <a:prstClr val="black"/>
                </a:solidFill>
                <a:latin typeface="Carlito"/>
                <a:cs typeface="Carlito"/>
              </a:rPr>
              <a:t>Review of the PIA?  </a:t>
            </a:r>
          </a:p>
          <a:p>
            <a:pPr marL="354965" lvl="0" indent="-342900" fontAlgn="auto">
              <a:spcBef>
                <a:spcPts val="1375"/>
              </a:spcBef>
              <a:spcAft>
                <a:spcPts val="0"/>
              </a:spcAft>
              <a:buFont typeface="Arial" panose="020B0604020202020204" pitchFamily="34" charset="0"/>
              <a:buChar char="•"/>
              <a:tabLst>
                <a:tab pos="527685" algn="l"/>
                <a:tab pos="528320" algn="l"/>
              </a:tabLst>
              <a:defRPr/>
            </a:pPr>
            <a:r>
              <a:rPr lang="en-US" sz="1600" spc="-10" dirty="0">
                <a:solidFill>
                  <a:prstClr val="black"/>
                </a:solidFill>
                <a:latin typeface="Carlito"/>
                <a:cs typeface="Carlito"/>
              </a:rPr>
              <a:t>No to plain piecemeal liquidation!  </a:t>
            </a:r>
          </a:p>
          <a:p>
            <a:pPr marL="354965" lvl="0" indent="-342900" fontAlgn="auto">
              <a:spcBef>
                <a:spcPts val="1375"/>
              </a:spcBef>
              <a:spcAft>
                <a:spcPts val="0"/>
              </a:spcAft>
              <a:buFont typeface="Arial" panose="020B0604020202020204" pitchFamily="34" charset="0"/>
              <a:buChar char="•"/>
              <a:tabLst>
                <a:tab pos="527685" algn="l"/>
                <a:tab pos="528320" algn="l"/>
              </a:tabLst>
              <a:defRPr/>
            </a:pPr>
            <a:r>
              <a:rPr lang="en-US" sz="1600" spc="-10" dirty="0">
                <a:solidFill>
                  <a:prstClr val="black"/>
                </a:solidFill>
                <a:latin typeface="Carlito"/>
                <a:cs typeface="Carlito"/>
              </a:rPr>
              <a:t>Orderly exit of the market: Resolution v. Liquidation.  </a:t>
            </a:r>
          </a:p>
          <a:p>
            <a:pPr marL="354965" lvl="0" indent="-342900" fontAlgn="auto">
              <a:spcBef>
                <a:spcPts val="1375"/>
              </a:spcBef>
              <a:spcAft>
                <a:spcPts val="0"/>
              </a:spcAft>
              <a:buFont typeface="Arial" panose="020B0604020202020204" pitchFamily="34" charset="0"/>
              <a:buChar char="•"/>
              <a:tabLst>
                <a:tab pos="527685" algn="l"/>
                <a:tab pos="528320" algn="l"/>
              </a:tabLst>
              <a:defRPr/>
            </a:pPr>
            <a:r>
              <a:rPr lang="en-US" sz="1600" spc="-10" dirty="0">
                <a:solidFill>
                  <a:prstClr val="black"/>
                </a:solidFill>
                <a:latin typeface="Carlito"/>
                <a:cs typeface="Carlito"/>
              </a:rPr>
              <a:t>The transfer tools (i.e. sale of business or bridge bank): the importance of the franchise value!</a:t>
            </a:r>
          </a:p>
          <a:p>
            <a:pPr marL="354965" lvl="0" indent="-342900" fontAlgn="auto">
              <a:spcBef>
                <a:spcPts val="1375"/>
              </a:spcBef>
              <a:spcAft>
                <a:spcPts val="0"/>
              </a:spcAft>
              <a:buFont typeface="Arial" panose="020B0604020202020204" pitchFamily="34" charset="0"/>
              <a:buChar char="•"/>
              <a:tabLst>
                <a:tab pos="527685" algn="l"/>
                <a:tab pos="528320" algn="l"/>
              </a:tabLst>
              <a:defRPr/>
            </a:pPr>
            <a:r>
              <a:rPr lang="en-US" sz="1600" spc="-10" dirty="0">
                <a:solidFill>
                  <a:prstClr val="black"/>
                </a:solidFill>
                <a:latin typeface="Carlito"/>
                <a:cs typeface="Carlito"/>
              </a:rPr>
              <a:t>Which sources of funding?  Under which conditions?  Which authority?  </a:t>
            </a:r>
          </a:p>
          <a:p>
            <a:pPr marL="354965" lvl="0" indent="-342900" fontAlgn="auto">
              <a:spcBef>
                <a:spcPts val="1375"/>
              </a:spcBef>
              <a:spcAft>
                <a:spcPts val="0"/>
              </a:spcAft>
              <a:buFont typeface="Arial" panose="020B0604020202020204" pitchFamily="34" charset="0"/>
              <a:buChar char="•"/>
              <a:tabLst>
                <a:tab pos="527685" algn="l"/>
                <a:tab pos="528320" algn="l"/>
              </a:tabLst>
              <a:defRPr/>
            </a:pPr>
            <a:r>
              <a:rPr lang="en-US" sz="1600" spc="-10" dirty="0">
                <a:solidFill>
                  <a:prstClr val="black"/>
                </a:solidFill>
                <a:latin typeface="Carlito"/>
                <a:cs typeface="Carlito"/>
              </a:rPr>
              <a:t>Does the Loss Absorption and Recapitalization Paradigm apply to senior creditors and depositors?</a:t>
            </a:r>
          </a:p>
          <a:p>
            <a:pPr marL="354965" lvl="0" indent="-342900" fontAlgn="auto">
              <a:spcBef>
                <a:spcPts val="1375"/>
              </a:spcBef>
              <a:spcAft>
                <a:spcPts val="0"/>
              </a:spcAft>
              <a:buFont typeface="Arial" panose="020B0604020202020204" pitchFamily="34" charset="0"/>
              <a:buChar char="•"/>
              <a:tabLst>
                <a:tab pos="527685" algn="l"/>
                <a:tab pos="528320" algn="l"/>
              </a:tabLst>
              <a:defRPr/>
            </a:pPr>
            <a:r>
              <a:rPr lang="en-US" sz="1600" spc="-10" dirty="0">
                <a:solidFill>
                  <a:prstClr val="black"/>
                </a:solidFill>
                <a:latin typeface="Carlito"/>
                <a:cs typeface="Carlito"/>
              </a:rPr>
              <a:t>The right mix of internalization and coinsurance.  </a:t>
            </a:r>
          </a:p>
          <a:p>
            <a:pPr marL="354965" lvl="0" indent="-342900" fontAlgn="auto">
              <a:spcBef>
                <a:spcPts val="1375"/>
              </a:spcBef>
              <a:spcAft>
                <a:spcPts val="0"/>
              </a:spcAft>
              <a:buFont typeface="Arial" panose="020B0604020202020204" pitchFamily="34" charset="0"/>
              <a:buChar char="•"/>
              <a:tabLst>
                <a:tab pos="527685" algn="l"/>
                <a:tab pos="528320" algn="l"/>
              </a:tabLst>
              <a:defRPr/>
            </a:pPr>
            <a:r>
              <a:rPr lang="en-US" sz="1600" spc="-10" dirty="0">
                <a:solidFill>
                  <a:prstClr val="black"/>
                </a:solidFill>
                <a:latin typeface="Carlito"/>
                <a:cs typeface="Carlito"/>
              </a:rPr>
              <a:t>The MREL requirements.  </a:t>
            </a:r>
          </a:p>
          <a:p>
            <a:pPr marL="354965" lvl="0" indent="-342900" fontAlgn="auto">
              <a:spcBef>
                <a:spcPts val="1375"/>
              </a:spcBef>
              <a:spcAft>
                <a:spcPts val="0"/>
              </a:spcAft>
              <a:buFont typeface="Arial" panose="020B0604020202020204" pitchFamily="34" charset="0"/>
              <a:buChar char="•"/>
              <a:tabLst>
                <a:tab pos="527685" algn="l"/>
                <a:tab pos="528320" algn="l"/>
              </a:tabLst>
              <a:defRPr/>
            </a:pPr>
            <a:r>
              <a:rPr lang="en-US" sz="1600" spc="-10" dirty="0">
                <a:solidFill>
                  <a:prstClr val="black"/>
                </a:solidFill>
                <a:latin typeface="Carlito"/>
                <a:cs typeface="Carlito"/>
              </a:rPr>
              <a:t>Possible synergies of complementary coinsurance/collective industry </a:t>
            </a:r>
            <a:r>
              <a:rPr lang="en-US" sz="1600" spc="-10" dirty="0" smtClean="0">
                <a:solidFill>
                  <a:prstClr val="black"/>
                </a:solidFill>
                <a:latin typeface="Carlito"/>
                <a:cs typeface="Carlito"/>
              </a:rPr>
              <a:t>funding</a:t>
            </a:r>
            <a:endParaRPr lang="en-US" sz="1600" spc="-10" dirty="0">
              <a:solidFill>
                <a:prstClr val="black"/>
              </a:solidFill>
              <a:latin typeface="Carlito"/>
              <a:cs typeface="Carlito"/>
            </a:endParaRPr>
          </a:p>
        </p:txBody>
      </p:sp>
    </p:spTree>
    <p:extLst>
      <p:ext uri="{BB962C8B-B14F-4D97-AF65-F5344CB8AC3E}">
        <p14:creationId xmlns:p14="http://schemas.microsoft.com/office/powerpoint/2010/main" val="36987368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0350" y="98425"/>
            <a:ext cx="4829175" cy="298450"/>
          </a:xfrm>
        </p:spPr>
        <p:txBody>
          <a:bodyPr tIns="12700" rtlCol="0"/>
          <a:lstStyle/>
          <a:p>
            <a:pPr marL="12700" eaLnBrk="1" fontAlgn="auto" hangingPunct="1">
              <a:spcBef>
                <a:spcPts val="100"/>
              </a:spcBef>
              <a:spcAft>
                <a:spcPts val="0"/>
              </a:spcAft>
              <a:defRPr/>
            </a:pPr>
            <a:r>
              <a:rPr sz="1800" spc="-5" dirty="0" smtClean="0">
                <a:solidFill>
                  <a:srgbClr val="FFFFFF"/>
                </a:solidFill>
              </a:rPr>
              <a:t>Complex and fragmented legal</a:t>
            </a:r>
            <a:r>
              <a:rPr sz="1800" spc="-35" dirty="0" smtClean="0">
                <a:solidFill>
                  <a:srgbClr val="FFFFFF"/>
                </a:solidFill>
              </a:rPr>
              <a:t> </a:t>
            </a:r>
            <a:r>
              <a:rPr sz="1800" dirty="0" smtClean="0">
                <a:solidFill>
                  <a:srgbClr val="FFFFFF"/>
                </a:solidFill>
              </a:rPr>
              <a:t>framework</a:t>
            </a:r>
            <a:endParaRPr sz="1800" dirty="0"/>
          </a:p>
        </p:txBody>
      </p:sp>
      <p:sp>
        <p:nvSpPr>
          <p:cNvPr id="3" name="object 3"/>
          <p:cNvSpPr txBox="1"/>
          <p:nvPr/>
        </p:nvSpPr>
        <p:spPr>
          <a:xfrm>
            <a:off x="467544" y="692696"/>
            <a:ext cx="8259762" cy="751488"/>
          </a:xfrm>
          <a:prstGeom prst="rect">
            <a:avLst/>
          </a:prstGeom>
        </p:spPr>
        <p:txBody>
          <a:bodyPr lIns="0" tIns="12700" rIns="0" bIns="0">
            <a:spAutoFit/>
          </a:bodyPr>
          <a:lstStyle>
            <a:lvl1pPr marL="298450" indent="-285750" eaLnBrk="0" hangingPunct="0">
              <a:tabLst>
                <a:tab pos="298450" algn="l"/>
              </a:tabLst>
              <a:defRPr sz="7600" b="1">
                <a:solidFill>
                  <a:srgbClr val="FFD624"/>
                </a:solidFill>
                <a:latin typeface="Verdana" pitchFamily="34" charset="0"/>
                <a:ea typeface="MS PGothic" pitchFamily="34" charset="-128"/>
              </a:defRPr>
            </a:lvl1pPr>
            <a:lvl2pPr marL="742950" indent="-285750" eaLnBrk="0" hangingPunct="0">
              <a:tabLst>
                <a:tab pos="298450" algn="l"/>
              </a:tabLst>
              <a:defRPr sz="7600" b="1">
                <a:solidFill>
                  <a:srgbClr val="FFD624"/>
                </a:solidFill>
                <a:latin typeface="Verdana" pitchFamily="34" charset="0"/>
                <a:ea typeface="MS PGothic" pitchFamily="34" charset="-128"/>
              </a:defRPr>
            </a:lvl2pPr>
            <a:lvl3pPr marL="1143000" indent="-228600" eaLnBrk="0" hangingPunct="0">
              <a:tabLst>
                <a:tab pos="298450" algn="l"/>
              </a:tabLst>
              <a:defRPr sz="7600" b="1">
                <a:solidFill>
                  <a:srgbClr val="FFD624"/>
                </a:solidFill>
                <a:latin typeface="Verdana" pitchFamily="34" charset="0"/>
                <a:ea typeface="MS PGothic" pitchFamily="34" charset="-128"/>
              </a:defRPr>
            </a:lvl3pPr>
            <a:lvl4pPr marL="1600200" indent="-228600" eaLnBrk="0" hangingPunct="0">
              <a:tabLst>
                <a:tab pos="298450" algn="l"/>
              </a:tabLst>
              <a:defRPr sz="7600" b="1">
                <a:solidFill>
                  <a:srgbClr val="FFD624"/>
                </a:solidFill>
                <a:latin typeface="Verdana" pitchFamily="34" charset="0"/>
                <a:ea typeface="MS PGothic" pitchFamily="34" charset="-128"/>
              </a:defRPr>
            </a:lvl4pPr>
            <a:lvl5pPr marL="2057400" indent="-228600" eaLnBrk="0" hangingPunct="0">
              <a:tabLst>
                <a:tab pos="298450" algn="l"/>
              </a:tabLst>
              <a:defRPr sz="7600" b="1">
                <a:solidFill>
                  <a:srgbClr val="FFD624"/>
                </a:solidFill>
                <a:latin typeface="Verdana" pitchFamily="34" charset="0"/>
                <a:ea typeface="MS PGothic" pitchFamily="34" charset="-128"/>
              </a:defRPr>
            </a:lvl5pPr>
            <a:lvl6pPr marL="2514600" indent="-228600" eaLnBrk="0" fontAlgn="base" hangingPunct="0">
              <a:spcBef>
                <a:spcPct val="0"/>
              </a:spcBef>
              <a:spcAft>
                <a:spcPct val="0"/>
              </a:spcAft>
              <a:tabLst>
                <a:tab pos="298450" algn="l"/>
              </a:tabLst>
              <a:defRPr sz="7600" b="1">
                <a:solidFill>
                  <a:srgbClr val="FFD624"/>
                </a:solidFill>
                <a:latin typeface="Verdana" pitchFamily="34" charset="0"/>
                <a:ea typeface="MS PGothic" pitchFamily="34" charset="-128"/>
              </a:defRPr>
            </a:lvl6pPr>
            <a:lvl7pPr marL="2971800" indent="-228600" eaLnBrk="0" fontAlgn="base" hangingPunct="0">
              <a:spcBef>
                <a:spcPct val="0"/>
              </a:spcBef>
              <a:spcAft>
                <a:spcPct val="0"/>
              </a:spcAft>
              <a:tabLst>
                <a:tab pos="298450" algn="l"/>
              </a:tabLst>
              <a:defRPr sz="7600" b="1">
                <a:solidFill>
                  <a:srgbClr val="FFD624"/>
                </a:solidFill>
                <a:latin typeface="Verdana" pitchFamily="34" charset="0"/>
                <a:ea typeface="MS PGothic" pitchFamily="34" charset="-128"/>
              </a:defRPr>
            </a:lvl7pPr>
            <a:lvl8pPr marL="3429000" indent="-228600" eaLnBrk="0" fontAlgn="base" hangingPunct="0">
              <a:spcBef>
                <a:spcPct val="0"/>
              </a:spcBef>
              <a:spcAft>
                <a:spcPct val="0"/>
              </a:spcAft>
              <a:tabLst>
                <a:tab pos="298450" algn="l"/>
              </a:tabLst>
              <a:defRPr sz="7600" b="1">
                <a:solidFill>
                  <a:srgbClr val="FFD624"/>
                </a:solidFill>
                <a:latin typeface="Verdana" pitchFamily="34" charset="0"/>
                <a:ea typeface="MS PGothic" pitchFamily="34" charset="-128"/>
              </a:defRPr>
            </a:lvl8pPr>
            <a:lvl9pPr marL="3886200" indent="-228600" eaLnBrk="0" fontAlgn="base" hangingPunct="0">
              <a:spcBef>
                <a:spcPct val="0"/>
              </a:spcBef>
              <a:spcAft>
                <a:spcPct val="0"/>
              </a:spcAft>
              <a:tabLst>
                <a:tab pos="298450" algn="l"/>
              </a:tabLst>
              <a:defRPr sz="7600" b="1">
                <a:solidFill>
                  <a:srgbClr val="FFD624"/>
                </a:solidFill>
                <a:latin typeface="Verdana" pitchFamily="34" charset="0"/>
                <a:ea typeface="MS PGothic" pitchFamily="34" charset="-128"/>
              </a:defRPr>
            </a:lvl9pPr>
          </a:lstStyle>
          <a:p>
            <a:pPr marL="12700" marR="0" lvl="0" indent="0" algn="l" defTabSz="914400" rtl="0" eaLnBrk="1" fontAlgn="base" latinLnBrk="0" hangingPunct="1">
              <a:lnSpc>
                <a:spcPct val="100000"/>
              </a:lnSpc>
              <a:spcBef>
                <a:spcPts val="100"/>
              </a:spcBef>
              <a:spcAft>
                <a:spcPct val="0"/>
              </a:spcAft>
              <a:buClrTx/>
              <a:buSzTx/>
              <a:buFontTx/>
              <a:buNone/>
              <a:tabLst>
                <a:tab pos="298450" algn="l"/>
              </a:tabLst>
              <a:defRPr/>
            </a:pPr>
            <a:r>
              <a:rPr lang="en-US" altLang="en-US" sz="2400" kern="0" dirty="0">
                <a:solidFill>
                  <a:srgbClr val="000000"/>
                </a:solidFill>
                <a:latin typeface="Cambria" pitchFamily="18" charset="0"/>
              </a:rPr>
              <a:t>4</a:t>
            </a:r>
            <a:r>
              <a:rPr kumimoji="0" lang="en-US" altLang="en-US" sz="2400" b="1" i="0" u="none" strike="noStrike" kern="0" cap="none" spc="0" normalizeH="0" baseline="0" noProof="0" dirty="0" smtClean="0">
                <a:ln>
                  <a:noFill/>
                </a:ln>
                <a:solidFill>
                  <a:srgbClr val="000000"/>
                </a:solidFill>
                <a:effectLst/>
                <a:uLnTx/>
                <a:uFillTx/>
                <a:latin typeface="Cambria" pitchFamily="18" charset="0"/>
                <a:ea typeface="MS PGothic" pitchFamily="34" charset="-128"/>
                <a:cs typeface="+mn-cs"/>
              </a:rPr>
              <a:t> – EDIS (the hybrid model) </a:t>
            </a:r>
            <a:r>
              <a:rPr kumimoji="0" lang="en-US" altLang="en-US" sz="2400" i="0" u="none" strike="noStrike" kern="0" cap="none" spc="0" normalizeH="0" baseline="0" noProof="0" dirty="0" smtClean="0">
                <a:ln>
                  <a:noFill/>
                </a:ln>
                <a:solidFill>
                  <a:srgbClr val="000000"/>
                </a:solidFill>
                <a:effectLst/>
                <a:uLnTx/>
                <a:uFillTx/>
                <a:latin typeface="Cambria" pitchFamily="18" charset="0"/>
                <a:ea typeface="MS PGothic" pitchFamily="34" charset="-128"/>
                <a:cs typeface="+mn-cs"/>
              </a:rPr>
              <a:t>and the role</a:t>
            </a:r>
            <a:r>
              <a:rPr kumimoji="0" lang="en-US" altLang="en-US" sz="2400" i="0" u="none" strike="noStrike" kern="0" cap="none" spc="0" normalizeH="0" noProof="0" dirty="0" smtClean="0">
                <a:ln>
                  <a:noFill/>
                </a:ln>
                <a:solidFill>
                  <a:srgbClr val="000000"/>
                </a:solidFill>
                <a:effectLst/>
                <a:uLnTx/>
                <a:uFillTx/>
                <a:latin typeface="Cambria" pitchFamily="18" charset="0"/>
                <a:ea typeface="MS PGothic" pitchFamily="34" charset="-128"/>
                <a:cs typeface="+mn-cs"/>
              </a:rPr>
              <a:t> of national Deposit Guarantee Schemes</a:t>
            </a:r>
            <a:endParaRPr kumimoji="0" lang="en-US" altLang="en-US" sz="2400" i="0" u="none" strike="noStrike" kern="0" cap="none" spc="0" normalizeH="0" baseline="0" noProof="0" dirty="0" smtClean="0">
              <a:ln>
                <a:noFill/>
              </a:ln>
              <a:solidFill>
                <a:srgbClr val="000000"/>
              </a:solidFill>
              <a:effectLst/>
              <a:uLnTx/>
              <a:uFillTx/>
              <a:latin typeface="Cambria" pitchFamily="18" charset="0"/>
              <a:ea typeface="MS PGothic" pitchFamily="34" charset="-128"/>
              <a:cs typeface="+mn-cs"/>
            </a:endParaRPr>
          </a:p>
        </p:txBody>
      </p:sp>
      <p:sp>
        <p:nvSpPr>
          <p:cNvPr id="4" name="Slide Number Placeholder 3"/>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1EB300-3022-4D51-B66E-4CF5F25705EE}" type="slidenum">
              <a:rPr kumimoji="0" lang="en-GB" altLang="en-US" sz="9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alt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 name="Rectangle 4"/>
          <p:cNvSpPr/>
          <p:nvPr/>
        </p:nvSpPr>
        <p:spPr>
          <a:xfrm>
            <a:off x="467544" y="2348880"/>
            <a:ext cx="8198333" cy="400110"/>
          </a:xfrm>
          <a:prstGeom prst="rect">
            <a:avLst/>
          </a:prstGeom>
        </p:spPr>
        <p:txBody>
          <a:bodyPr wrap="square">
            <a:spAutoFit/>
          </a:bodyPr>
          <a:lstStyle/>
          <a:p>
            <a:pPr marL="12065" marR="0" lvl="0" indent="0" algn="l" defTabSz="914400" rtl="0" eaLnBrk="1" fontAlgn="auto" latinLnBrk="0" hangingPunct="1">
              <a:lnSpc>
                <a:spcPct val="100000"/>
              </a:lnSpc>
              <a:spcBef>
                <a:spcPts val="1375"/>
              </a:spcBef>
              <a:spcAft>
                <a:spcPts val="0"/>
              </a:spcAft>
              <a:buClrTx/>
              <a:buSzTx/>
              <a:buFontTx/>
              <a:buNone/>
              <a:tabLst>
                <a:tab pos="527685" algn="l"/>
                <a:tab pos="528320" algn="l"/>
              </a:tabLst>
              <a:defRPr/>
            </a:pPr>
            <a:r>
              <a:rPr kumimoji="0" lang="en-US" sz="2000" b="1" i="0" u="none" strike="noStrike" kern="1200" cap="none" spc="-10" normalizeH="0" baseline="0" noProof="0" dirty="0" smtClean="0">
                <a:ln>
                  <a:noFill/>
                </a:ln>
                <a:solidFill>
                  <a:prstClr val="black"/>
                </a:solidFill>
                <a:effectLst/>
                <a:uLnTx/>
                <a:uFillTx/>
                <a:latin typeface="Carlito"/>
                <a:ea typeface="+mn-ea"/>
                <a:cs typeface="Carlito"/>
              </a:rPr>
              <a:t> </a:t>
            </a:r>
            <a:endParaRPr kumimoji="0" lang="en-US" sz="2000" b="0" i="0" u="none" strike="noStrike" kern="1200" cap="none" spc="-10" normalizeH="0" baseline="0" noProof="0" dirty="0">
              <a:ln>
                <a:noFill/>
              </a:ln>
              <a:solidFill>
                <a:prstClr val="black"/>
              </a:solidFill>
              <a:effectLst/>
              <a:uLnTx/>
              <a:uFillTx/>
              <a:latin typeface="Carlito"/>
              <a:ea typeface="+mn-ea"/>
              <a:cs typeface="Carlito"/>
            </a:endParaRPr>
          </a:p>
        </p:txBody>
      </p:sp>
      <p:pic>
        <p:nvPicPr>
          <p:cNvPr id="6" name="Picture 2" descr="U:\03 - BANKING UNION - DGS_EDIS_RRM\03- BANKING UNION\Briefings\edis-pp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823363"/>
            <a:ext cx="6616303" cy="3307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15831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457200" y="548680"/>
            <a:ext cx="8172450" cy="702469"/>
          </a:xfrm>
        </p:spPr>
        <p:txBody>
          <a:bodyPr/>
          <a:lstStyle/>
          <a:p>
            <a:r>
              <a:rPr lang="en-US" altLang="en-US" sz="2400" dirty="0" smtClean="0">
                <a:solidFill>
                  <a:srgbClr val="000000"/>
                </a:solidFill>
                <a:latin typeface="Cambria" pitchFamily="18" charset="0"/>
                <a:cs typeface="+mn-cs"/>
              </a:rPr>
              <a:t>5</a:t>
            </a:r>
            <a:r>
              <a:rPr lang="en-US" altLang="en-US" sz="2400" dirty="0" smtClean="0">
                <a:solidFill>
                  <a:srgbClr val="000000"/>
                </a:solidFill>
                <a:latin typeface="Cambria" pitchFamily="18" charset="0"/>
                <a:ea typeface="MS PGothic" pitchFamily="34" charset="-128"/>
                <a:cs typeface="+mn-cs"/>
              </a:rPr>
              <a:t> </a:t>
            </a:r>
            <a:r>
              <a:rPr lang="en-US" altLang="en-US" sz="2400" dirty="0">
                <a:solidFill>
                  <a:srgbClr val="000000"/>
                </a:solidFill>
                <a:latin typeface="Cambria" pitchFamily="18" charset="0"/>
                <a:ea typeface="MS PGothic" pitchFamily="34" charset="-128"/>
                <a:cs typeface="+mn-cs"/>
              </a:rPr>
              <a:t>- State of play on the Backstop</a:t>
            </a:r>
          </a:p>
        </p:txBody>
      </p:sp>
      <p:sp>
        <p:nvSpPr>
          <p:cNvPr id="6147" name="Content Placeholder 2"/>
          <p:cNvSpPr>
            <a:spLocks noGrp="1"/>
          </p:cNvSpPr>
          <p:nvPr>
            <p:ph idx="1"/>
          </p:nvPr>
        </p:nvSpPr>
        <p:spPr>
          <a:xfrm>
            <a:off x="457200" y="1412776"/>
            <a:ext cx="8058150" cy="2934792"/>
          </a:xfrm>
        </p:spPr>
        <p:txBody>
          <a:bodyPr/>
          <a:lstStyle/>
          <a:p>
            <a:pPr marL="214313" indent="-214313">
              <a:buClrTx/>
              <a:buFont typeface="Arial" panose="020B0604020202020204" pitchFamily="34" charset="0"/>
              <a:buChar char="•"/>
            </a:pPr>
            <a:r>
              <a:rPr lang="en-GB" altLang="en-US" sz="1600" i="0" kern="1200" spc="-10" dirty="0">
                <a:solidFill>
                  <a:prstClr val="black"/>
                </a:solidFill>
                <a:latin typeface="Carlito"/>
                <a:ea typeface="+mn-ea"/>
                <a:cs typeface="Carlito"/>
              </a:rPr>
              <a:t>A common fiscal backstop would reinforce the overall credibility of the bank resolution framework within the Banking Union and instil confidence in the Single Resolution </a:t>
            </a:r>
            <a:r>
              <a:rPr lang="en-GB" altLang="en-US" sz="1600" i="0" kern="1200" spc="-10" dirty="0" smtClean="0">
                <a:solidFill>
                  <a:prstClr val="black"/>
                </a:solidFill>
                <a:latin typeface="Carlito"/>
                <a:ea typeface="+mn-ea"/>
                <a:cs typeface="Carlito"/>
              </a:rPr>
              <a:t>Mechanism</a:t>
            </a:r>
          </a:p>
          <a:p>
            <a:pPr marL="214313" indent="-214313">
              <a:buClrTx/>
              <a:buFont typeface="Arial" panose="020B0604020202020204" pitchFamily="34" charset="0"/>
              <a:buChar char="•"/>
            </a:pPr>
            <a:endParaRPr lang="en-US" altLang="en-US" sz="1600" i="0" kern="1200" spc="-10" dirty="0">
              <a:solidFill>
                <a:prstClr val="black"/>
              </a:solidFill>
              <a:latin typeface="Carlito"/>
              <a:ea typeface="+mn-ea"/>
              <a:cs typeface="Carlito"/>
            </a:endParaRPr>
          </a:p>
          <a:p>
            <a:pPr marL="214313" indent="-214313">
              <a:buClrTx/>
              <a:buFont typeface="Arial" panose="020B0604020202020204" pitchFamily="34" charset="0"/>
              <a:buChar char="•"/>
            </a:pPr>
            <a:r>
              <a:rPr lang="en-US" altLang="en-US" sz="1600" i="0" kern="1200" spc="-10" dirty="0" smtClean="0">
                <a:solidFill>
                  <a:prstClr val="black"/>
                </a:solidFill>
                <a:latin typeface="Carlito"/>
                <a:ea typeface="+mn-ea"/>
                <a:cs typeface="Carlito"/>
              </a:rPr>
              <a:t>MS </a:t>
            </a:r>
            <a:r>
              <a:rPr lang="en-US" altLang="en-US" sz="1600" i="0" kern="1200" spc="-10" dirty="0">
                <a:solidFill>
                  <a:prstClr val="black"/>
                </a:solidFill>
                <a:latin typeface="Carlito"/>
                <a:ea typeface="+mn-ea"/>
                <a:cs typeface="Carlito"/>
              </a:rPr>
              <a:t>agreed in 2013 on the development of a common backstop by the end of the transitional </a:t>
            </a:r>
            <a:r>
              <a:rPr lang="en-US" altLang="en-US" sz="1600" i="0" kern="1200" spc="-10" dirty="0" smtClean="0">
                <a:solidFill>
                  <a:prstClr val="black"/>
                </a:solidFill>
                <a:latin typeface="Carlito"/>
                <a:ea typeface="+mn-ea"/>
                <a:cs typeface="Carlito"/>
              </a:rPr>
              <a:t>period</a:t>
            </a:r>
          </a:p>
          <a:p>
            <a:pPr marL="214313" indent="-214313">
              <a:buClrTx/>
              <a:buFont typeface="Arial" panose="020B0604020202020204" pitchFamily="34" charset="0"/>
              <a:buChar char="•"/>
            </a:pPr>
            <a:endParaRPr lang="en-US" altLang="en-US" sz="1600" i="0" kern="1200" spc="-10" dirty="0" smtClean="0">
              <a:solidFill>
                <a:prstClr val="black"/>
              </a:solidFill>
              <a:latin typeface="Carlito"/>
              <a:ea typeface="+mn-ea"/>
              <a:cs typeface="Carlito"/>
            </a:endParaRPr>
          </a:p>
          <a:p>
            <a:pPr marL="214313" indent="-214313">
              <a:buClrTx/>
              <a:buFont typeface="Arial" panose="020B0604020202020204" pitchFamily="34" charset="0"/>
              <a:buChar char="•"/>
            </a:pPr>
            <a:r>
              <a:rPr lang="en-US" altLang="en-US" sz="1600" i="0" kern="1200" spc="-10" dirty="0" smtClean="0">
                <a:solidFill>
                  <a:prstClr val="black"/>
                </a:solidFill>
                <a:latin typeface="Carlito"/>
                <a:ea typeface="+mn-ea"/>
                <a:cs typeface="Carlito"/>
              </a:rPr>
              <a:t>December </a:t>
            </a:r>
            <a:r>
              <a:rPr lang="en-US" altLang="en-US" sz="1600" i="0" kern="1200" spc="-10" dirty="0">
                <a:solidFill>
                  <a:prstClr val="black"/>
                </a:solidFill>
                <a:latin typeface="Carlito"/>
                <a:ea typeface="+mn-ea"/>
                <a:cs typeface="Carlito"/>
              </a:rPr>
              <a:t>2017 Commission proposal for transforming the European Stability Mechanism (ESM) into a European Monetary Fund (EMF) and designating it as the backstop </a:t>
            </a:r>
            <a:r>
              <a:rPr lang="en-US" altLang="en-US" sz="1600" i="0" kern="1200" spc="-10" dirty="0" smtClean="0">
                <a:solidFill>
                  <a:prstClr val="black"/>
                </a:solidFill>
                <a:latin typeface="Carlito"/>
                <a:ea typeface="+mn-ea"/>
                <a:cs typeface="Carlito"/>
              </a:rPr>
              <a:t>provider</a:t>
            </a:r>
          </a:p>
          <a:p>
            <a:pPr marL="214313" indent="-214313">
              <a:buClrTx/>
              <a:buFont typeface="Arial" panose="020B0604020202020204" pitchFamily="34" charset="0"/>
              <a:buChar char="•"/>
            </a:pPr>
            <a:endParaRPr lang="en-US" altLang="en-US" sz="1600" i="0" kern="1200" spc="-10" dirty="0" smtClean="0">
              <a:solidFill>
                <a:prstClr val="black"/>
              </a:solidFill>
              <a:latin typeface="Carlito"/>
              <a:ea typeface="+mn-ea"/>
              <a:cs typeface="Carlito"/>
            </a:endParaRPr>
          </a:p>
          <a:p>
            <a:pPr marL="214313" indent="-214313">
              <a:buClrTx/>
              <a:buFont typeface="Arial" panose="020B0604020202020204" pitchFamily="34" charset="0"/>
              <a:buChar char="•"/>
            </a:pPr>
            <a:r>
              <a:rPr lang="en-US" altLang="en-US" sz="1600" i="0" kern="1200" spc="-10" dirty="0" smtClean="0">
                <a:solidFill>
                  <a:prstClr val="black"/>
                </a:solidFill>
                <a:latin typeface="Carlito"/>
                <a:ea typeface="+mn-ea"/>
                <a:cs typeface="Carlito"/>
              </a:rPr>
              <a:t>June </a:t>
            </a:r>
            <a:r>
              <a:rPr lang="en-US" altLang="en-US" sz="1600" i="0" kern="1200" spc="-10" dirty="0">
                <a:solidFill>
                  <a:prstClr val="black"/>
                </a:solidFill>
                <a:latin typeface="Carlito"/>
                <a:ea typeface="+mn-ea"/>
                <a:cs typeface="Carlito"/>
              </a:rPr>
              <a:t>2018 Euro Summit agreed that the ESM would be the backstop </a:t>
            </a:r>
            <a:r>
              <a:rPr lang="en-US" altLang="en-US" sz="1600" i="0" kern="1200" spc="-10" dirty="0" smtClean="0">
                <a:solidFill>
                  <a:prstClr val="black"/>
                </a:solidFill>
                <a:latin typeface="Carlito"/>
                <a:ea typeface="+mn-ea"/>
                <a:cs typeface="Carlito"/>
              </a:rPr>
              <a:t>provider</a:t>
            </a:r>
          </a:p>
          <a:p>
            <a:pPr marL="214313" indent="-214313">
              <a:buClrTx/>
              <a:buFont typeface="Arial" panose="020B0604020202020204" pitchFamily="34" charset="0"/>
              <a:buChar char="•"/>
            </a:pPr>
            <a:endParaRPr lang="en-US" altLang="en-US" sz="1600" i="0" kern="1200" spc="-10" dirty="0" smtClean="0">
              <a:solidFill>
                <a:prstClr val="black"/>
              </a:solidFill>
              <a:latin typeface="Carlito"/>
              <a:ea typeface="+mn-ea"/>
              <a:cs typeface="Carlito"/>
            </a:endParaRPr>
          </a:p>
          <a:p>
            <a:pPr marL="214313" indent="-214313">
              <a:buClrTx/>
              <a:buFont typeface="Arial" panose="020B0604020202020204" pitchFamily="34" charset="0"/>
              <a:buChar char="•"/>
            </a:pPr>
            <a:r>
              <a:rPr lang="en-US" altLang="en-US" sz="1600" i="0" kern="1200" spc="-10" dirty="0" smtClean="0">
                <a:solidFill>
                  <a:prstClr val="black"/>
                </a:solidFill>
                <a:latin typeface="Carlito"/>
                <a:ea typeface="+mn-ea"/>
                <a:cs typeface="Carlito"/>
              </a:rPr>
              <a:t>November 2020 Agreement of the </a:t>
            </a:r>
            <a:r>
              <a:rPr lang="en-US" altLang="en-US" sz="1600" i="0" kern="1200" spc="-10" dirty="0" err="1" smtClean="0">
                <a:solidFill>
                  <a:prstClr val="black"/>
                </a:solidFill>
                <a:latin typeface="Carlito"/>
                <a:ea typeface="+mn-ea"/>
                <a:cs typeface="Carlito"/>
              </a:rPr>
              <a:t>Eurogroup</a:t>
            </a:r>
            <a:r>
              <a:rPr lang="en-US" altLang="en-US" sz="1600" i="0" kern="1200" spc="-10" dirty="0" smtClean="0">
                <a:solidFill>
                  <a:prstClr val="black"/>
                </a:solidFill>
                <a:latin typeface="Carlito"/>
                <a:ea typeface="+mn-ea"/>
                <a:cs typeface="Carlito"/>
              </a:rPr>
              <a:t> on the Backstop:</a:t>
            </a:r>
          </a:p>
          <a:p>
            <a:pPr marL="0" indent="0">
              <a:buClrTx/>
            </a:pPr>
            <a:r>
              <a:rPr lang="en-US" altLang="en-US" sz="1600" i="0" kern="1200" spc="-10" dirty="0">
                <a:solidFill>
                  <a:prstClr val="black"/>
                </a:solidFill>
                <a:latin typeface="Carlito"/>
                <a:ea typeface="+mn-ea"/>
                <a:cs typeface="Carlito"/>
                <a:hlinkClick r:id="rId3"/>
              </a:rPr>
              <a:t>https://www.consilium.europa.eu/en/press/press-releases/2020/11/30/statement-of-the-eurogroup-in-inclusive-format-on-the-esm-reform-and-the-early-introduction-of-the-backstop-to-the-single-resolution-fund</a:t>
            </a:r>
            <a:r>
              <a:rPr lang="en-US" altLang="en-US" sz="1600" i="0" kern="1200" spc="-10" dirty="0" smtClean="0">
                <a:solidFill>
                  <a:prstClr val="black"/>
                </a:solidFill>
                <a:latin typeface="Carlito"/>
                <a:ea typeface="+mn-ea"/>
                <a:cs typeface="Carlito"/>
                <a:hlinkClick r:id="rId3"/>
              </a:rPr>
              <a:t>/</a:t>
            </a:r>
            <a:r>
              <a:rPr lang="en-US" altLang="en-US" sz="1600" i="0" kern="1200" spc="-10" dirty="0" smtClean="0">
                <a:solidFill>
                  <a:prstClr val="black"/>
                </a:solidFill>
                <a:latin typeface="Carlito"/>
                <a:ea typeface="+mn-ea"/>
                <a:cs typeface="Carlito"/>
              </a:rPr>
              <a:t> </a:t>
            </a:r>
          </a:p>
          <a:p>
            <a:pPr marL="214313" indent="-214313">
              <a:buClrTx/>
              <a:buFont typeface="Arial" panose="020B0604020202020204" pitchFamily="34" charset="0"/>
              <a:buChar char="•"/>
            </a:pPr>
            <a:endParaRPr lang="en-US" altLang="en-US" sz="1600" i="0" kern="1200" spc="-10" dirty="0">
              <a:solidFill>
                <a:prstClr val="black"/>
              </a:solidFill>
              <a:latin typeface="Carlito"/>
              <a:ea typeface="+mn-ea"/>
              <a:cs typeface="Carlito"/>
            </a:endParaRPr>
          </a:p>
          <a:p>
            <a:pPr marL="3572" indent="-3572"/>
            <a:endParaRPr lang="en-US" altLang="en-US" sz="1350" i="0" dirty="0">
              <a:solidFill>
                <a:srgbClr val="002060"/>
              </a:solidFill>
            </a:endParaRPr>
          </a:p>
        </p:txBody>
      </p:sp>
      <p:sp>
        <p:nvSpPr>
          <p:cNvPr id="6148" name="Date Placeholder 3"/>
          <p:cNvSpPr>
            <a:spLocks noGrp="1"/>
          </p:cNvSpPr>
          <p:nvPr>
            <p:ph type="dt" sz="half" idx="10"/>
          </p:nvPr>
        </p:nvSpPr>
        <p:spPr>
          <a:noFill/>
        </p:spPr>
        <p:txBody>
          <a:bodyPr/>
          <a:lstStyle>
            <a:lvl1pPr>
              <a:spcBef>
                <a:spcPct val="20000"/>
              </a:spcBef>
              <a:buClr>
                <a:schemeClr val="bg1"/>
              </a:buClr>
              <a:defRPr sz="1650" i="1">
                <a:solidFill>
                  <a:srgbClr val="0F5494"/>
                </a:solidFill>
                <a:latin typeface="Verdana" pitchFamily="34" charset="0"/>
              </a:defRPr>
            </a:lvl1pPr>
            <a:lvl2pPr marL="557213" indent="-214313">
              <a:spcBef>
                <a:spcPct val="20000"/>
              </a:spcBef>
              <a:buClr>
                <a:srgbClr val="009FBA"/>
              </a:buClr>
              <a:buChar char="•"/>
              <a:defRPr b="1">
                <a:solidFill>
                  <a:srgbClr val="0F5494"/>
                </a:solidFill>
                <a:latin typeface="Verdana" pitchFamily="34" charset="0"/>
              </a:defRPr>
            </a:lvl2pPr>
            <a:lvl3pPr marL="857250" indent="-171450">
              <a:spcBef>
                <a:spcPct val="20000"/>
              </a:spcBef>
              <a:buFont typeface="Times" charset="0"/>
              <a:buChar char="–"/>
              <a:defRPr sz="1050">
                <a:solidFill>
                  <a:srgbClr val="0F5494"/>
                </a:solidFill>
                <a:latin typeface="Verdana" pitchFamily="34" charset="0"/>
              </a:defRPr>
            </a:lvl3pPr>
            <a:lvl4pPr marL="1200150" indent="-171450">
              <a:spcBef>
                <a:spcPct val="20000"/>
              </a:spcBef>
              <a:defRPr sz="900">
                <a:solidFill>
                  <a:srgbClr val="0F5494"/>
                </a:solidFill>
                <a:latin typeface="Verdana" pitchFamily="34" charset="0"/>
              </a:defRPr>
            </a:lvl4pPr>
            <a:lvl5pPr marL="1543050" indent="-171450">
              <a:spcBef>
                <a:spcPct val="20000"/>
              </a:spcBef>
              <a:defRPr sz="900">
                <a:solidFill>
                  <a:srgbClr val="0F5494"/>
                </a:solidFill>
                <a:latin typeface="Verdana" pitchFamily="34" charset="0"/>
              </a:defRPr>
            </a:lvl5pPr>
            <a:lvl6pPr marL="1885950" indent="-171450" fontAlgn="base">
              <a:spcBef>
                <a:spcPct val="20000"/>
              </a:spcBef>
              <a:spcAft>
                <a:spcPct val="0"/>
              </a:spcAft>
              <a:defRPr sz="900">
                <a:solidFill>
                  <a:srgbClr val="0F5494"/>
                </a:solidFill>
                <a:latin typeface="Verdana" pitchFamily="34" charset="0"/>
              </a:defRPr>
            </a:lvl6pPr>
            <a:lvl7pPr marL="2228850" indent="-171450" fontAlgn="base">
              <a:spcBef>
                <a:spcPct val="20000"/>
              </a:spcBef>
              <a:spcAft>
                <a:spcPct val="0"/>
              </a:spcAft>
              <a:defRPr sz="900">
                <a:solidFill>
                  <a:srgbClr val="0F5494"/>
                </a:solidFill>
                <a:latin typeface="Verdana" pitchFamily="34" charset="0"/>
              </a:defRPr>
            </a:lvl7pPr>
            <a:lvl8pPr marL="2571750" indent="-171450" fontAlgn="base">
              <a:spcBef>
                <a:spcPct val="20000"/>
              </a:spcBef>
              <a:spcAft>
                <a:spcPct val="0"/>
              </a:spcAft>
              <a:defRPr sz="900">
                <a:solidFill>
                  <a:srgbClr val="0F5494"/>
                </a:solidFill>
                <a:latin typeface="Verdana" pitchFamily="34" charset="0"/>
              </a:defRPr>
            </a:lvl8pPr>
            <a:lvl9pPr marL="2914650" indent="-171450" fontAlgn="base">
              <a:spcBef>
                <a:spcPct val="20000"/>
              </a:spcBef>
              <a:spcAft>
                <a:spcPct val="0"/>
              </a:spcAft>
              <a:defRPr sz="900">
                <a:solidFill>
                  <a:srgbClr val="0F5494"/>
                </a:solidFill>
                <a:latin typeface="Verdana" pitchFamily="34" charset="0"/>
              </a:defRPr>
            </a:lvl9pPr>
          </a:lstStyle>
          <a:p>
            <a:pPr defTabSz="685800">
              <a:spcBef>
                <a:spcPct val="0"/>
              </a:spcBef>
              <a:buClrTx/>
            </a:pPr>
            <a:fld id="{9515DEE9-E3E7-4F30-BA0B-D9FCA554EE37}" type="datetime1">
              <a:rPr lang="en-GB" altLang="en-US" sz="675" i="0">
                <a:solidFill>
                  <a:srgbClr val="000000"/>
                </a:solidFill>
              </a:rPr>
              <a:pPr defTabSz="685800">
                <a:spcBef>
                  <a:spcPct val="0"/>
                </a:spcBef>
                <a:buClrTx/>
              </a:pPr>
              <a:t>19/01/2022</a:t>
            </a:fld>
            <a:endParaRPr lang="en-GB" altLang="en-US" sz="675" i="0">
              <a:solidFill>
                <a:srgbClr val="000000"/>
              </a:solidFill>
            </a:endParaRPr>
          </a:p>
        </p:txBody>
      </p:sp>
    </p:spTree>
    <p:extLst>
      <p:ext uri="{BB962C8B-B14F-4D97-AF65-F5344CB8AC3E}">
        <p14:creationId xmlns:p14="http://schemas.microsoft.com/office/powerpoint/2010/main" val="12833110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2951" y="1050204"/>
            <a:ext cx="7658099" cy="378950"/>
          </a:xfrm>
          <a:prstGeom prst="rect">
            <a:avLst/>
          </a:prstGeom>
        </p:spPr>
        <p:txBody>
          <a:bodyPr vert="horz" wrap="square" lIns="0" tIns="9525" rIns="0" bIns="0" numCol="1" rtlCol="0" anchor="ctr" anchorCtr="0" compatLnSpc="1">
            <a:prstTxWarp prst="textNoShape">
              <a:avLst/>
            </a:prstTxWarp>
            <a:spAutoFit/>
          </a:bodyPr>
          <a:lstStyle/>
          <a:p>
            <a:pPr marL="9525">
              <a:spcBef>
                <a:spcPts val="75"/>
              </a:spcBef>
            </a:pPr>
            <a:r>
              <a:rPr lang="en-US" sz="2400" dirty="0" smtClean="0">
                <a:solidFill>
                  <a:srgbClr val="000000"/>
                </a:solidFill>
                <a:latin typeface="Cambria" pitchFamily="18" charset="0"/>
                <a:ea typeface="MS PGothic" pitchFamily="34" charset="-128"/>
                <a:cs typeface="+mn-cs"/>
              </a:rPr>
              <a:t>6 </a:t>
            </a:r>
            <a:r>
              <a:rPr lang="en-US" sz="2400" dirty="0">
                <a:solidFill>
                  <a:srgbClr val="000000"/>
                </a:solidFill>
                <a:latin typeface="Cambria" pitchFamily="18" charset="0"/>
                <a:ea typeface="MS PGothic" pitchFamily="34" charset="-128"/>
                <a:cs typeface="+mn-cs"/>
              </a:rPr>
              <a:t>– Dealing with legacy issues: action plan for NPLs</a:t>
            </a:r>
            <a:endParaRPr sz="2400" dirty="0">
              <a:solidFill>
                <a:srgbClr val="000000"/>
              </a:solidFill>
              <a:latin typeface="Cambria" pitchFamily="18" charset="0"/>
              <a:ea typeface="MS PGothic" pitchFamily="34" charset="-128"/>
              <a:cs typeface="+mn-cs"/>
            </a:endParaRPr>
          </a:p>
        </p:txBody>
      </p:sp>
      <p:sp>
        <p:nvSpPr>
          <p:cNvPr id="3" name="object 3"/>
          <p:cNvSpPr txBox="1"/>
          <p:nvPr/>
        </p:nvSpPr>
        <p:spPr>
          <a:xfrm>
            <a:off x="628651" y="1615631"/>
            <a:ext cx="6907550" cy="1418176"/>
          </a:xfrm>
          <a:prstGeom prst="rect">
            <a:avLst/>
          </a:prstGeom>
        </p:spPr>
        <p:txBody>
          <a:bodyPr vert="horz" wrap="square" lIns="0" tIns="10001" rIns="0" bIns="0" rtlCol="0">
            <a:spAutoFit/>
          </a:bodyPr>
          <a:lstStyle/>
          <a:p>
            <a:pPr marL="266700" marR="125730" indent="-257175" defTabSz="685800" fontAlgn="auto">
              <a:spcBef>
                <a:spcPts val="79"/>
              </a:spcBef>
              <a:spcAft>
                <a:spcPts val="0"/>
              </a:spcAft>
              <a:buFont typeface="Arial"/>
              <a:buChar char="•"/>
              <a:tabLst>
                <a:tab pos="266224" algn="l"/>
                <a:tab pos="266700" algn="l"/>
              </a:tabLst>
            </a:pPr>
            <a:r>
              <a:rPr sz="1275" dirty="0">
                <a:solidFill>
                  <a:schemeClr val="tx1"/>
                </a:solidFill>
                <a:latin typeface="Cambria" panose="02040503050406030204" pitchFamily="18" charset="0"/>
                <a:ea typeface="Cambria" panose="02040503050406030204" pitchFamily="18" charset="0"/>
              </a:rPr>
              <a:t>NPLs stemming from the COVID-19 pandemic will likely be  quite heterogeneous in terms of sectoral structure.</a:t>
            </a:r>
          </a:p>
          <a:p>
            <a:pPr marL="266700" marR="3810" indent="-257175" defTabSz="685800" fontAlgn="auto">
              <a:spcBef>
                <a:spcPts val="900"/>
              </a:spcBef>
              <a:spcAft>
                <a:spcPts val="0"/>
              </a:spcAft>
              <a:buFont typeface="Arial"/>
              <a:buChar char="•"/>
              <a:tabLst>
                <a:tab pos="266224" algn="l"/>
                <a:tab pos="266700" algn="l"/>
              </a:tabLst>
            </a:pPr>
            <a:r>
              <a:rPr sz="1275" b="0" dirty="0">
                <a:solidFill>
                  <a:schemeClr val="tx1"/>
                </a:solidFill>
                <a:latin typeface="Cambria" panose="02040503050406030204" pitchFamily="18" charset="0"/>
                <a:ea typeface="Cambria" panose="02040503050406030204" pitchFamily="18" charset="0"/>
              </a:rPr>
              <a:t>The COVID-19 impact could also create new, and distinct,  challenges to the workout of new NPLs in terms of judicial  procedures and delays.</a:t>
            </a:r>
            <a:endParaRPr lang="en-US" sz="1275" b="0" dirty="0">
              <a:solidFill>
                <a:schemeClr val="tx1"/>
              </a:solidFill>
              <a:latin typeface="Cambria" panose="02040503050406030204" pitchFamily="18" charset="0"/>
              <a:ea typeface="Cambria" panose="02040503050406030204" pitchFamily="18" charset="0"/>
            </a:endParaRPr>
          </a:p>
          <a:p>
            <a:pPr marL="952500" marR="3810" lvl="2" indent="-257175" defTabSz="685800" fontAlgn="auto">
              <a:spcBef>
                <a:spcPts val="900"/>
              </a:spcBef>
              <a:spcAft>
                <a:spcPts val="0"/>
              </a:spcAft>
              <a:buFont typeface="Wingdings" panose="05000000000000000000" pitchFamily="2" charset="2"/>
              <a:buChar char="Ø"/>
              <a:tabLst>
                <a:tab pos="266224" algn="l"/>
                <a:tab pos="266700" algn="l"/>
              </a:tabLst>
            </a:pPr>
            <a:r>
              <a:rPr sz="1275" b="0" dirty="0">
                <a:solidFill>
                  <a:schemeClr val="tx1"/>
                </a:solidFill>
                <a:latin typeface="Cambria" panose="02040503050406030204" pitchFamily="18" charset="0"/>
                <a:ea typeface="Cambria" panose="02040503050406030204" pitchFamily="18" charset="0"/>
              </a:rPr>
              <a:t>A crucial starting point and strategic choice therefore</a:t>
            </a:r>
            <a:r>
              <a:rPr lang="en-US" sz="1275" b="0" dirty="0">
                <a:solidFill>
                  <a:schemeClr val="tx1"/>
                </a:solidFill>
                <a:latin typeface="Cambria" panose="02040503050406030204" pitchFamily="18" charset="0"/>
                <a:ea typeface="Cambria" panose="02040503050406030204" pitchFamily="18" charset="0"/>
              </a:rPr>
              <a:t> </a:t>
            </a:r>
            <a:r>
              <a:rPr sz="1275" b="0" dirty="0">
                <a:solidFill>
                  <a:schemeClr val="tx1"/>
                </a:solidFill>
                <a:latin typeface="Cambria" panose="02040503050406030204" pitchFamily="18" charset="0"/>
                <a:ea typeface="Cambria" panose="02040503050406030204" pitchFamily="18" charset="0"/>
              </a:rPr>
              <a:t>pertains to the </a:t>
            </a:r>
            <a:r>
              <a:rPr sz="1275" dirty="0">
                <a:solidFill>
                  <a:schemeClr val="tx1"/>
                </a:solidFill>
                <a:latin typeface="Cambria" panose="02040503050406030204" pitchFamily="18" charset="0"/>
                <a:ea typeface="Cambria" panose="02040503050406030204" pitchFamily="18" charset="0"/>
              </a:rPr>
              <a:t>asset scope </a:t>
            </a:r>
            <a:r>
              <a:rPr sz="1275" b="0" dirty="0">
                <a:solidFill>
                  <a:schemeClr val="tx1"/>
                </a:solidFill>
                <a:latin typeface="Cambria" panose="02040503050406030204" pitchFamily="18" charset="0"/>
                <a:ea typeface="Cambria" panose="02040503050406030204" pitchFamily="18" charset="0"/>
              </a:rPr>
              <a:t>of </a:t>
            </a:r>
            <a:r>
              <a:rPr lang="en-US" sz="1275" b="0" dirty="0">
                <a:solidFill>
                  <a:schemeClr val="tx1"/>
                </a:solidFill>
                <a:latin typeface="Cambria" panose="02040503050406030204" pitchFamily="18" charset="0"/>
                <a:ea typeface="Cambria" panose="02040503050406030204" pitchFamily="18" charset="0"/>
              </a:rPr>
              <a:t>possible </a:t>
            </a:r>
            <a:r>
              <a:rPr sz="1275" b="0" dirty="0">
                <a:solidFill>
                  <a:schemeClr val="tx1"/>
                </a:solidFill>
                <a:latin typeface="Cambria" panose="02040503050406030204" pitchFamily="18" charset="0"/>
                <a:ea typeface="Cambria" panose="02040503050406030204" pitchFamily="18" charset="0"/>
              </a:rPr>
              <a:t>AMCs</a:t>
            </a:r>
          </a:p>
        </p:txBody>
      </p:sp>
      <p:grpSp>
        <p:nvGrpSpPr>
          <p:cNvPr id="4" name="object 4"/>
          <p:cNvGrpSpPr/>
          <p:nvPr/>
        </p:nvGrpSpPr>
        <p:grpSpPr>
          <a:xfrm>
            <a:off x="2743200" y="3734435"/>
            <a:ext cx="3744754" cy="1678305"/>
            <a:chOff x="377952" y="4084320"/>
            <a:chExt cx="4993005" cy="2237740"/>
          </a:xfrm>
        </p:grpSpPr>
        <p:sp>
          <p:nvSpPr>
            <p:cNvPr id="5" name="object 5"/>
            <p:cNvSpPr/>
            <p:nvPr/>
          </p:nvSpPr>
          <p:spPr>
            <a:xfrm>
              <a:off x="397752" y="4111739"/>
              <a:ext cx="4968262" cy="2164105"/>
            </a:xfrm>
            <a:prstGeom prst="rect">
              <a:avLst/>
            </a:prstGeom>
            <a:blipFill>
              <a:blip r:embed="rId2" cstate="print"/>
              <a:stretch>
                <a:fillRect/>
              </a:stretch>
            </a:blipFill>
          </p:spPr>
          <p:txBody>
            <a:bodyPr wrap="square" lIns="0" tIns="0" rIns="0" bIns="0" rtlCol="0"/>
            <a:lstStyle/>
            <a:p>
              <a:pPr defTabSz="685800" fontAlgn="auto">
                <a:spcBef>
                  <a:spcPts val="0"/>
                </a:spcBef>
                <a:spcAft>
                  <a:spcPts val="0"/>
                </a:spcAft>
              </a:pPr>
              <a:endParaRPr sz="1350" b="0">
                <a:solidFill>
                  <a:srgbClr val="000000"/>
                </a:solidFill>
                <a:latin typeface="Verdana"/>
              </a:endParaRPr>
            </a:p>
          </p:txBody>
        </p:sp>
        <p:sp>
          <p:nvSpPr>
            <p:cNvPr id="6" name="object 6"/>
            <p:cNvSpPr/>
            <p:nvPr/>
          </p:nvSpPr>
          <p:spPr>
            <a:xfrm>
              <a:off x="377952" y="4084320"/>
              <a:ext cx="4992624" cy="2237232"/>
            </a:xfrm>
            <a:prstGeom prst="rect">
              <a:avLst/>
            </a:prstGeom>
            <a:blipFill>
              <a:blip r:embed="rId3" cstate="print"/>
              <a:stretch>
                <a:fillRect/>
              </a:stretch>
            </a:blipFill>
          </p:spPr>
          <p:txBody>
            <a:bodyPr wrap="square" lIns="0" tIns="0" rIns="0" bIns="0" rtlCol="0"/>
            <a:lstStyle/>
            <a:p>
              <a:pPr defTabSz="685800" fontAlgn="auto">
                <a:spcBef>
                  <a:spcPts val="0"/>
                </a:spcBef>
                <a:spcAft>
                  <a:spcPts val="0"/>
                </a:spcAft>
              </a:pPr>
              <a:endParaRPr sz="1350" b="0">
                <a:solidFill>
                  <a:srgbClr val="000000"/>
                </a:solidFill>
                <a:latin typeface="Verdana"/>
              </a:endParaRPr>
            </a:p>
          </p:txBody>
        </p:sp>
        <p:sp>
          <p:nvSpPr>
            <p:cNvPr id="7" name="object 7"/>
            <p:cNvSpPr/>
            <p:nvPr/>
          </p:nvSpPr>
          <p:spPr>
            <a:xfrm>
              <a:off x="435864" y="4130040"/>
              <a:ext cx="4896612" cy="2092452"/>
            </a:xfrm>
            <a:prstGeom prst="rect">
              <a:avLst/>
            </a:prstGeom>
            <a:blipFill>
              <a:blip r:embed="rId4" cstate="print"/>
              <a:stretch>
                <a:fillRect/>
              </a:stretch>
            </a:blipFill>
          </p:spPr>
          <p:txBody>
            <a:bodyPr wrap="square" lIns="0" tIns="0" rIns="0" bIns="0" rtlCol="0"/>
            <a:lstStyle/>
            <a:p>
              <a:pPr defTabSz="685800" fontAlgn="auto">
                <a:spcBef>
                  <a:spcPts val="0"/>
                </a:spcBef>
                <a:spcAft>
                  <a:spcPts val="0"/>
                </a:spcAft>
              </a:pPr>
              <a:endParaRPr sz="1350" b="0">
                <a:solidFill>
                  <a:srgbClr val="000000"/>
                </a:solidFill>
                <a:latin typeface="Verdana"/>
              </a:endParaRPr>
            </a:p>
          </p:txBody>
        </p:sp>
      </p:grpSp>
      <p:sp>
        <p:nvSpPr>
          <p:cNvPr id="8" name="object 8"/>
          <p:cNvSpPr txBox="1"/>
          <p:nvPr/>
        </p:nvSpPr>
        <p:spPr>
          <a:xfrm>
            <a:off x="2784728" y="3788908"/>
            <a:ext cx="3672840" cy="1546898"/>
          </a:xfrm>
          <a:prstGeom prst="rect">
            <a:avLst/>
          </a:prstGeom>
          <a:ln w="9144">
            <a:solidFill>
              <a:srgbClr val="B6DCDF"/>
            </a:solidFill>
          </a:ln>
        </p:spPr>
        <p:txBody>
          <a:bodyPr vert="horz" wrap="square" lIns="0" tIns="33338" rIns="0" bIns="0" rtlCol="0">
            <a:spAutoFit/>
          </a:bodyPr>
          <a:lstStyle/>
          <a:p>
            <a:pPr marL="670083" marR="240983" indent="-424339" defTabSz="685800" fontAlgn="auto">
              <a:spcBef>
                <a:spcPts val="263"/>
              </a:spcBef>
              <a:spcAft>
                <a:spcPts val="0"/>
              </a:spcAft>
            </a:pPr>
            <a:r>
              <a:rPr sz="1350" b="0" spc="-4" dirty="0">
                <a:solidFill>
                  <a:schemeClr val="tx1"/>
                </a:solidFill>
                <a:latin typeface="Cambria" panose="02040503050406030204" pitchFamily="18" charset="0"/>
                <a:ea typeface="Cambria" panose="02040503050406030204" pitchFamily="18" charset="0"/>
                <a:cs typeface="Verdana"/>
              </a:rPr>
              <a:t>New </a:t>
            </a:r>
            <a:r>
              <a:rPr sz="1350" b="0" dirty="0">
                <a:solidFill>
                  <a:schemeClr val="tx1"/>
                </a:solidFill>
                <a:latin typeface="Cambria" panose="02040503050406030204" pitchFamily="18" charset="0"/>
                <a:ea typeface="Cambria" panose="02040503050406030204" pitchFamily="18" charset="0"/>
                <a:cs typeface="Verdana"/>
              </a:rPr>
              <a:t>flows of </a:t>
            </a:r>
            <a:r>
              <a:rPr sz="1350" b="0" spc="-4" dirty="0">
                <a:solidFill>
                  <a:schemeClr val="tx1"/>
                </a:solidFill>
                <a:latin typeface="Cambria" panose="02040503050406030204" pitchFamily="18" charset="0"/>
                <a:ea typeface="Cambria" panose="02040503050406030204" pitchFamily="18" charset="0"/>
                <a:cs typeface="Verdana"/>
              </a:rPr>
              <a:t>NPLs, generated by the  pandemic-instigated</a:t>
            </a:r>
            <a:r>
              <a:rPr sz="1350" b="0" spc="19" dirty="0">
                <a:solidFill>
                  <a:schemeClr val="tx1"/>
                </a:solidFill>
                <a:latin typeface="Cambria" panose="02040503050406030204" pitchFamily="18" charset="0"/>
                <a:ea typeface="Cambria" panose="02040503050406030204" pitchFamily="18" charset="0"/>
                <a:cs typeface="Verdana"/>
              </a:rPr>
              <a:t> </a:t>
            </a:r>
            <a:r>
              <a:rPr sz="1350" b="0" dirty="0">
                <a:solidFill>
                  <a:schemeClr val="tx1"/>
                </a:solidFill>
                <a:latin typeface="Cambria" panose="02040503050406030204" pitchFamily="18" charset="0"/>
                <a:ea typeface="Cambria" panose="02040503050406030204" pitchFamily="18" charset="0"/>
                <a:cs typeface="Verdana"/>
              </a:rPr>
              <a:t>crisis:</a:t>
            </a:r>
          </a:p>
          <a:p>
            <a:pPr marL="230981" marR="117634" indent="-162401" defTabSz="685800" fontAlgn="auto">
              <a:spcBef>
                <a:spcPts val="458"/>
              </a:spcBef>
              <a:spcAft>
                <a:spcPts val="0"/>
              </a:spcAft>
              <a:buSzPct val="85714"/>
              <a:buFontTx/>
              <a:buAutoNum type="arabicPeriod"/>
              <a:tabLst>
                <a:tab pos="223361" algn="l"/>
              </a:tabLst>
            </a:pPr>
            <a:r>
              <a:rPr sz="1050" b="0" dirty="0">
                <a:solidFill>
                  <a:schemeClr val="tx1"/>
                </a:solidFill>
                <a:latin typeface="Cambria" panose="02040503050406030204" pitchFamily="18" charset="0"/>
                <a:ea typeface="Cambria" panose="02040503050406030204" pitchFamily="18" charset="0"/>
                <a:cs typeface="Verdana"/>
              </a:rPr>
              <a:t>Loans </a:t>
            </a:r>
            <a:r>
              <a:rPr sz="1050" b="0" spc="-4" dirty="0">
                <a:solidFill>
                  <a:schemeClr val="tx1"/>
                </a:solidFill>
                <a:latin typeface="Cambria" panose="02040503050406030204" pitchFamily="18" charset="0"/>
                <a:ea typeface="Cambria" panose="02040503050406030204" pitchFamily="18" charset="0"/>
                <a:cs typeface="Verdana"/>
              </a:rPr>
              <a:t>that </a:t>
            </a:r>
            <a:r>
              <a:rPr sz="1050" b="0" dirty="0">
                <a:solidFill>
                  <a:schemeClr val="tx1"/>
                </a:solidFill>
                <a:latin typeface="Cambria" panose="02040503050406030204" pitchFamily="18" charset="0"/>
                <a:ea typeface="Cambria" panose="02040503050406030204" pitchFamily="18" charset="0"/>
                <a:cs typeface="Verdana"/>
              </a:rPr>
              <a:t>were performing before </a:t>
            </a:r>
            <a:r>
              <a:rPr sz="1050" b="0" spc="-4" dirty="0">
                <a:solidFill>
                  <a:schemeClr val="tx1"/>
                </a:solidFill>
                <a:latin typeface="Cambria" panose="02040503050406030204" pitchFamily="18" charset="0"/>
                <a:ea typeface="Cambria" panose="02040503050406030204" pitchFamily="18" charset="0"/>
                <a:cs typeface="Verdana"/>
              </a:rPr>
              <a:t>the COVID-19  </a:t>
            </a:r>
            <a:r>
              <a:rPr sz="1050" b="0" spc="4" dirty="0">
                <a:solidFill>
                  <a:schemeClr val="tx1"/>
                </a:solidFill>
                <a:latin typeface="Cambria" panose="02040503050406030204" pitchFamily="18" charset="0"/>
                <a:ea typeface="Cambria" panose="02040503050406030204" pitchFamily="18" charset="0"/>
                <a:cs typeface="Verdana"/>
              </a:rPr>
              <a:t>crisis </a:t>
            </a:r>
            <a:r>
              <a:rPr sz="1050" b="0" spc="-4" dirty="0">
                <a:solidFill>
                  <a:schemeClr val="tx1"/>
                </a:solidFill>
                <a:latin typeface="Cambria" panose="02040503050406030204" pitchFamily="18" charset="0"/>
                <a:ea typeface="Cambria" panose="02040503050406030204" pitchFamily="18" charset="0"/>
                <a:cs typeface="Verdana"/>
              </a:rPr>
              <a:t>that </a:t>
            </a:r>
            <a:r>
              <a:rPr sz="1050" b="0" dirty="0">
                <a:solidFill>
                  <a:schemeClr val="tx1"/>
                </a:solidFill>
                <a:latin typeface="Cambria" panose="02040503050406030204" pitchFamily="18" charset="0"/>
                <a:ea typeface="Cambria" panose="02040503050406030204" pitchFamily="18" charset="0"/>
                <a:cs typeface="Verdana"/>
              </a:rPr>
              <a:t>become non-performing during </a:t>
            </a:r>
            <a:r>
              <a:rPr sz="1050" b="0" spc="-4" dirty="0">
                <a:solidFill>
                  <a:schemeClr val="tx1"/>
                </a:solidFill>
                <a:latin typeface="Cambria" panose="02040503050406030204" pitchFamily="18" charset="0"/>
                <a:ea typeface="Cambria" panose="02040503050406030204" pitchFamily="18" charset="0"/>
                <a:cs typeface="Verdana"/>
              </a:rPr>
              <a:t>the  COVID-19 </a:t>
            </a:r>
            <a:r>
              <a:rPr sz="1050" b="0" dirty="0">
                <a:solidFill>
                  <a:schemeClr val="tx1"/>
                </a:solidFill>
                <a:latin typeface="Cambria" panose="02040503050406030204" pitchFamily="18" charset="0"/>
                <a:ea typeface="Cambria" panose="02040503050406030204" pitchFamily="18" charset="0"/>
                <a:cs typeface="Verdana"/>
              </a:rPr>
              <a:t>crisis;</a:t>
            </a:r>
            <a:r>
              <a:rPr sz="1050" b="0" spc="-53" dirty="0">
                <a:solidFill>
                  <a:schemeClr val="tx1"/>
                </a:solidFill>
                <a:latin typeface="Cambria" panose="02040503050406030204" pitchFamily="18" charset="0"/>
                <a:ea typeface="Cambria" panose="02040503050406030204" pitchFamily="18" charset="0"/>
                <a:cs typeface="Verdana"/>
              </a:rPr>
              <a:t> </a:t>
            </a:r>
            <a:r>
              <a:rPr sz="1050" b="0" dirty="0">
                <a:solidFill>
                  <a:schemeClr val="tx1"/>
                </a:solidFill>
                <a:latin typeface="Cambria" panose="02040503050406030204" pitchFamily="18" charset="0"/>
                <a:ea typeface="Cambria" panose="02040503050406030204" pitchFamily="18" charset="0"/>
                <a:cs typeface="Verdana"/>
              </a:rPr>
              <a:t>and</a:t>
            </a:r>
          </a:p>
          <a:p>
            <a:pPr marL="230981" marR="298133" indent="-162401" defTabSz="685800" fontAlgn="auto">
              <a:spcBef>
                <a:spcPts val="450"/>
              </a:spcBef>
              <a:spcAft>
                <a:spcPts val="0"/>
              </a:spcAft>
              <a:buFontTx/>
              <a:buAutoNum type="arabicPeriod"/>
              <a:tabLst>
                <a:tab pos="248603" algn="l"/>
              </a:tabLst>
            </a:pPr>
            <a:r>
              <a:rPr sz="1050" b="0" dirty="0">
                <a:solidFill>
                  <a:schemeClr val="tx1"/>
                </a:solidFill>
                <a:latin typeface="Cambria" panose="02040503050406030204" pitchFamily="18" charset="0"/>
                <a:ea typeface="Cambria" panose="02040503050406030204" pitchFamily="18" charset="0"/>
                <a:cs typeface="Verdana"/>
              </a:rPr>
              <a:t>Loans granted during the </a:t>
            </a:r>
            <a:r>
              <a:rPr sz="1050" b="0" spc="-4" dirty="0">
                <a:solidFill>
                  <a:schemeClr val="tx1"/>
                </a:solidFill>
                <a:latin typeface="Cambria" panose="02040503050406030204" pitchFamily="18" charset="0"/>
                <a:ea typeface="Cambria" panose="02040503050406030204" pitchFamily="18" charset="0"/>
                <a:cs typeface="Verdana"/>
              </a:rPr>
              <a:t>COVID-19 </a:t>
            </a:r>
            <a:r>
              <a:rPr sz="1050" b="0" spc="4" dirty="0">
                <a:solidFill>
                  <a:schemeClr val="tx1"/>
                </a:solidFill>
                <a:latin typeface="Cambria" panose="02040503050406030204" pitchFamily="18" charset="0"/>
                <a:ea typeface="Cambria" panose="02040503050406030204" pitchFamily="18" charset="0"/>
                <a:cs typeface="Verdana"/>
              </a:rPr>
              <a:t>crisis</a:t>
            </a:r>
            <a:r>
              <a:rPr sz="1050" b="0" spc="-124" dirty="0">
                <a:solidFill>
                  <a:schemeClr val="tx1"/>
                </a:solidFill>
                <a:latin typeface="Cambria" panose="02040503050406030204" pitchFamily="18" charset="0"/>
                <a:ea typeface="Cambria" panose="02040503050406030204" pitchFamily="18" charset="0"/>
                <a:cs typeface="Verdana"/>
              </a:rPr>
              <a:t> </a:t>
            </a:r>
            <a:r>
              <a:rPr sz="1050" b="0" spc="-4" dirty="0">
                <a:solidFill>
                  <a:schemeClr val="tx1"/>
                </a:solidFill>
                <a:latin typeface="Cambria" panose="02040503050406030204" pitchFamily="18" charset="0"/>
                <a:ea typeface="Cambria" panose="02040503050406030204" pitchFamily="18" charset="0"/>
                <a:cs typeface="Verdana"/>
              </a:rPr>
              <a:t>that  </a:t>
            </a:r>
            <a:r>
              <a:rPr sz="1050" b="0" dirty="0">
                <a:solidFill>
                  <a:schemeClr val="tx1"/>
                </a:solidFill>
                <a:latin typeface="Cambria" panose="02040503050406030204" pitchFamily="18" charset="0"/>
                <a:ea typeface="Cambria" panose="02040503050406030204" pitchFamily="18" charset="0"/>
                <a:cs typeface="Verdana"/>
              </a:rPr>
              <a:t>become non-performing, of which some may  benefit from a </a:t>
            </a:r>
            <a:r>
              <a:rPr sz="1050" b="0" spc="-4" dirty="0">
                <a:solidFill>
                  <a:schemeClr val="tx1"/>
                </a:solidFill>
                <a:latin typeface="Cambria" panose="02040503050406030204" pitchFamily="18" charset="0"/>
                <a:ea typeface="Cambria" panose="02040503050406030204" pitchFamily="18" charset="0"/>
                <a:cs typeface="Verdana"/>
              </a:rPr>
              <a:t>government</a:t>
            </a:r>
            <a:r>
              <a:rPr sz="1050" b="0" spc="-75" dirty="0">
                <a:solidFill>
                  <a:schemeClr val="tx1"/>
                </a:solidFill>
                <a:latin typeface="Cambria" panose="02040503050406030204" pitchFamily="18" charset="0"/>
                <a:ea typeface="Cambria" panose="02040503050406030204" pitchFamily="18" charset="0"/>
                <a:cs typeface="Verdana"/>
              </a:rPr>
              <a:t> </a:t>
            </a:r>
            <a:r>
              <a:rPr sz="1050" b="0" dirty="0">
                <a:solidFill>
                  <a:schemeClr val="tx1"/>
                </a:solidFill>
                <a:latin typeface="Cambria" panose="02040503050406030204" pitchFamily="18" charset="0"/>
                <a:ea typeface="Cambria" panose="02040503050406030204" pitchFamily="18" charset="0"/>
                <a:cs typeface="Verdana"/>
              </a:rPr>
              <a:t>guarantee</a:t>
            </a:r>
            <a:r>
              <a:rPr sz="900" b="0" dirty="0">
                <a:solidFill>
                  <a:schemeClr val="tx1"/>
                </a:solidFill>
                <a:latin typeface="Cambria" panose="02040503050406030204" pitchFamily="18" charset="0"/>
                <a:ea typeface="Cambria" panose="02040503050406030204" pitchFamily="18" charset="0"/>
                <a:cs typeface="Verdana"/>
              </a:rPr>
              <a:t>.</a:t>
            </a:r>
          </a:p>
        </p:txBody>
      </p:sp>
      <p:grpSp>
        <p:nvGrpSpPr>
          <p:cNvPr id="9" name="object 9"/>
          <p:cNvGrpSpPr/>
          <p:nvPr/>
        </p:nvGrpSpPr>
        <p:grpSpPr>
          <a:xfrm>
            <a:off x="685801" y="3753279"/>
            <a:ext cx="1619726" cy="1567339"/>
            <a:chOff x="5506211" y="4102608"/>
            <a:chExt cx="2159635" cy="2089785"/>
          </a:xfrm>
        </p:grpSpPr>
        <p:sp>
          <p:nvSpPr>
            <p:cNvPr id="10" name="object 10"/>
            <p:cNvSpPr/>
            <p:nvPr/>
          </p:nvSpPr>
          <p:spPr>
            <a:xfrm>
              <a:off x="5506211" y="4102608"/>
              <a:ext cx="2106167" cy="2089404"/>
            </a:xfrm>
            <a:prstGeom prst="rect">
              <a:avLst/>
            </a:prstGeom>
            <a:blipFill>
              <a:blip r:embed="rId5" cstate="print"/>
              <a:stretch>
                <a:fillRect/>
              </a:stretch>
            </a:blipFill>
          </p:spPr>
          <p:txBody>
            <a:bodyPr wrap="square" lIns="0" tIns="0" rIns="0" bIns="0" rtlCol="0"/>
            <a:lstStyle/>
            <a:p>
              <a:pPr defTabSz="685800" fontAlgn="auto">
                <a:spcBef>
                  <a:spcPts val="0"/>
                </a:spcBef>
                <a:spcAft>
                  <a:spcPts val="0"/>
                </a:spcAft>
              </a:pPr>
              <a:endParaRPr sz="1350" b="0">
                <a:solidFill>
                  <a:srgbClr val="000000"/>
                </a:solidFill>
                <a:latin typeface="Verdana"/>
              </a:endParaRPr>
            </a:p>
          </p:txBody>
        </p:sp>
        <p:sp>
          <p:nvSpPr>
            <p:cNvPr id="11" name="object 11"/>
            <p:cNvSpPr/>
            <p:nvPr/>
          </p:nvSpPr>
          <p:spPr>
            <a:xfrm>
              <a:off x="5532119" y="4312932"/>
              <a:ext cx="2133600" cy="1536192"/>
            </a:xfrm>
            <a:prstGeom prst="rect">
              <a:avLst/>
            </a:prstGeom>
            <a:blipFill>
              <a:blip r:embed="rId6" cstate="print"/>
              <a:stretch>
                <a:fillRect/>
              </a:stretch>
            </a:blipFill>
          </p:spPr>
          <p:txBody>
            <a:bodyPr wrap="square" lIns="0" tIns="0" rIns="0" bIns="0" rtlCol="0"/>
            <a:lstStyle/>
            <a:p>
              <a:pPr defTabSz="685800" fontAlgn="auto">
                <a:spcBef>
                  <a:spcPts val="0"/>
                </a:spcBef>
                <a:spcAft>
                  <a:spcPts val="0"/>
                </a:spcAft>
              </a:pPr>
              <a:endParaRPr sz="1350" b="0">
                <a:solidFill>
                  <a:srgbClr val="000000"/>
                </a:solidFill>
                <a:latin typeface="Verdana"/>
              </a:endParaRPr>
            </a:p>
          </p:txBody>
        </p:sp>
        <p:sp>
          <p:nvSpPr>
            <p:cNvPr id="12" name="object 12"/>
            <p:cNvSpPr/>
            <p:nvPr/>
          </p:nvSpPr>
          <p:spPr>
            <a:xfrm>
              <a:off x="5553455" y="4130040"/>
              <a:ext cx="2016252" cy="1999488"/>
            </a:xfrm>
            <a:prstGeom prst="rect">
              <a:avLst/>
            </a:prstGeom>
            <a:blipFill>
              <a:blip r:embed="rId7" cstate="print"/>
              <a:stretch>
                <a:fillRect/>
              </a:stretch>
            </a:blipFill>
          </p:spPr>
          <p:txBody>
            <a:bodyPr wrap="square" lIns="0" tIns="0" rIns="0" bIns="0" rtlCol="0"/>
            <a:lstStyle/>
            <a:p>
              <a:pPr defTabSz="685800" fontAlgn="auto">
                <a:spcBef>
                  <a:spcPts val="0"/>
                </a:spcBef>
                <a:spcAft>
                  <a:spcPts val="0"/>
                </a:spcAft>
              </a:pPr>
              <a:endParaRPr sz="1350" b="0">
                <a:solidFill>
                  <a:srgbClr val="000000"/>
                </a:solidFill>
                <a:latin typeface="Verdana"/>
              </a:endParaRPr>
            </a:p>
          </p:txBody>
        </p:sp>
      </p:grpSp>
      <p:sp>
        <p:nvSpPr>
          <p:cNvPr id="13" name="object 13"/>
          <p:cNvSpPr txBox="1"/>
          <p:nvPr/>
        </p:nvSpPr>
        <p:spPr>
          <a:xfrm>
            <a:off x="721233" y="3872271"/>
            <a:ext cx="1512570" cy="1175226"/>
          </a:xfrm>
          <a:prstGeom prst="rect">
            <a:avLst/>
          </a:prstGeom>
          <a:ln w="9144">
            <a:solidFill>
              <a:srgbClr val="B6DCDF"/>
            </a:solidFill>
          </a:ln>
        </p:spPr>
        <p:txBody>
          <a:bodyPr vert="horz" wrap="square" lIns="0" tIns="2381" rIns="0" bIns="0" rtlCol="0">
            <a:spAutoFit/>
          </a:bodyPr>
          <a:lstStyle/>
          <a:p>
            <a:pPr defTabSz="685800" fontAlgn="auto">
              <a:spcBef>
                <a:spcPts val="19"/>
              </a:spcBef>
              <a:spcAft>
                <a:spcPts val="0"/>
              </a:spcAft>
            </a:pPr>
            <a:endParaRPr sz="1388" b="0" dirty="0">
              <a:solidFill>
                <a:srgbClr val="000000"/>
              </a:solidFill>
              <a:latin typeface="Times New Roman"/>
              <a:cs typeface="Times New Roman"/>
            </a:endParaRPr>
          </a:p>
          <a:p>
            <a:pPr algn="ctr" defTabSz="685800" fontAlgn="auto">
              <a:spcBef>
                <a:spcPts val="0"/>
              </a:spcBef>
              <a:spcAft>
                <a:spcPts val="0"/>
              </a:spcAft>
            </a:pPr>
            <a:r>
              <a:rPr sz="1350" b="0" spc="-4" dirty="0">
                <a:solidFill>
                  <a:schemeClr val="tx1"/>
                </a:solidFill>
                <a:latin typeface="Cambria" panose="02040503050406030204" pitchFamily="18" charset="0"/>
                <a:ea typeface="Cambria" panose="02040503050406030204" pitchFamily="18" charset="0"/>
                <a:cs typeface="Verdana"/>
              </a:rPr>
              <a:t>New</a:t>
            </a:r>
            <a:r>
              <a:rPr sz="1350" b="0" dirty="0">
                <a:solidFill>
                  <a:schemeClr val="tx1"/>
                </a:solidFill>
                <a:latin typeface="Cambria" panose="02040503050406030204" pitchFamily="18" charset="0"/>
                <a:ea typeface="Cambria" panose="02040503050406030204" pitchFamily="18" charset="0"/>
                <a:cs typeface="Verdana"/>
              </a:rPr>
              <a:t> flows</a:t>
            </a:r>
          </a:p>
          <a:p>
            <a:pPr algn="ctr" defTabSz="685800" fontAlgn="auto">
              <a:spcBef>
                <a:spcPts val="450"/>
              </a:spcBef>
              <a:spcAft>
                <a:spcPts val="0"/>
              </a:spcAft>
            </a:pPr>
            <a:r>
              <a:rPr sz="1350" b="0" dirty="0">
                <a:solidFill>
                  <a:schemeClr val="tx1"/>
                </a:solidFill>
                <a:latin typeface="Cambria" panose="02040503050406030204" pitchFamily="18" charset="0"/>
                <a:ea typeface="Cambria" panose="02040503050406030204" pitchFamily="18" charset="0"/>
                <a:cs typeface="Verdana"/>
              </a:rPr>
              <a:t>+</a:t>
            </a:r>
          </a:p>
          <a:p>
            <a:pPr marL="120015" marR="112871" algn="ctr" defTabSz="685800" fontAlgn="auto">
              <a:spcBef>
                <a:spcPts val="450"/>
              </a:spcBef>
              <a:spcAft>
                <a:spcPts val="0"/>
              </a:spcAft>
            </a:pPr>
            <a:r>
              <a:rPr sz="1350" b="0" dirty="0">
                <a:solidFill>
                  <a:schemeClr val="tx1"/>
                </a:solidFill>
                <a:latin typeface="Cambria" panose="02040503050406030204" pitchFamily="18" charset="0"/>
                <a:ea typeface="Cambria" panose="02040503050406030204" pitchFamily="18" charset="0"/>
                <a:cs typeface="Verdana"/>
              </a:rPr>
              <a:t>existing</a:t>
            </a:r>
            <a:r>
              <a:rPr sz="1350" b="0" spc="-49" dirty="0">
                <a:solidFill>
                  <a:schemeClr val="tx1"/>
                </a:solidFill>
                <a:latin typeface="Cambria" panose="02040503050406030204" pitchFamily="18" charset="0"/>
                <a:ea typeface="Cambria" panose="02040503050406030204" pitchFamily="18" charset="0"/>
                <a:cs typeface="Verdana"/>
              </a:rPr>
              <a:t> </a:t>
            </a:r>
            <a:r>
              <a:rPr sz="1350" b="0" spc="-4" dirty="0">
                <a:solidFill>
                  <a:schemeClr val="tx1"/>
                </a:solidFill>
                <a:latin typeface="Cambria" panose="02040503050406030204" pitchFamily="18" charset="0"/>
                <a:ea typeface="Cambria" panose="02040503050406030204" pitchFamily="18" charset="0"/>
                <a:cs typeface="Verdana"/>
              </a:rPr>
              <a:t>stocks  </a:t>
            </a:r>
            <a:r>
              <a:rPr sz="1350" b="0" dirty="0">
                <a:solidFill>
                  <a:schemeClr val="tx1"/>
                </a:solidFill>
                <a:latin typeface="Cambria" panose="02040503050406030204" pitchFamily="18" charset="0"/>
                <a:ea typeface="Cambria" panose="02040503050406030204" pitchFamily="18" charset="0"/>
                <a:cs typeface="Verdana"/>
              </a:rPr>
              <a:t>of</a:t>
            </a:r>
            <a:r>
              <a:rPr sz="1350" b="0" spc="-15" dirty="0">
                <a:solidFill>
                  <a:schemeClr val="tx1"/>
                </a:solidFill>
                <a:latin typeface="Cambria" panose="02040503050406030204" pitchFamily="18" charset="0"/>
                <a:ea typeface="Cambria" panose="02040503050406030204" pitchFamily="18" charset="0"/>
                <a:cs typeface="Verdana"/>
              </a:rPr>
              <a:t> </a:t>
            </a:r>
            <a:r>
              <a:rPr sz="1350" b="0" spc="-4" dirty="0">
                <a:solidFill>
                  <a:schemeClr val="tx1"/>
                </a:solidFill>
                <a:latin typeface="Cambria" panose="02040503050406030204" pitchFamily="18" charset="0"/>
                <a:ea typeface="Cambria" panose="02040503050406030204" pitchFamily="18" charset="0"/>
                <a:cs typeface="Verdana"/>
              </a:rPr>
              <a:t>NPLs</a:t>
            </a:r>
            <a:endParaRPr sz="1350" b="0" dirty="0">
              <a:solidFill>
                <a:schemeClr val="tx1"/>
              </a:solidFill>
              <a:latin typeface="Cambria" panose="02040503050406030204" pitchFamily="18" charset="0"/>
              <a:ea typeface="Cambria" panose="02040503050406030204" pitchFamily="18" charset="0"/>
              <a:cs typeface="Verdana"/>
            </a:endParaRPr>
          </a:p>
        </p:txBody>
      </p:sp>
      <p:grpSp>
        <p:nvGrpSpPr>
          <p:cNvPr id="14" name="object 14"/>
          <p:cNvGrpSpPr/>
          <p:nvPr/>
        </p:nvGrpSpPr>
        <p:grpSpPr>
          <a:xfrm>
            <a:off x="1600201" y="3054372"/>
            <a:ext cx="1411604" cy="619601"/>
            <a:chOff x="4052315" y="3328428"/>
            <a:chExt cx="1882139" cy="826135"/>
          </a:xfrm>
        </p:grpSpPr>
        <p:sp>
          <p:nvSpPr>
            <p:cNvPr id="15" name="object 15"/>
            <p:cNvSpPr/>
            <p:nvPr/>
          </p:nvSpPr>
          <p:spPr>
            <a:xfrm>
              <a:off x="4721351" y="3334524"/>
              <a:ext cx="1213103" cy="819899"/>
            </a:xfrm>
            <a:prstGeom prst="rect">
              <a:avLst/>
            </a:prstGeom>
            <a:blipFill>
              <a:blip r:embed="rId8" cstate="print"/>
              <a:stretch>
                <a:fillRect/>
              </a:stretch>
            </a:blipFill>
          </p:spPr>
          <p:txBody>
            <a:bodyPr wrap="square" lIns="0" tIns="0" rIns="0" bIns="0" rtlCol="0"/>
            <a:lstStyle/>
            <a:p>
              <a:pPr defTabSz="685800" fontAlgn="auto">
                <a:spcBef>
                  <a:spcPts val="0"/>
                </a:spcBef>
                <a:spcAft>
                  <a:spcPts val="0"/>
                </a:spcAft>
              </a:pPr>
              <a:endParaRPr sz="1350" b="0">
                <a:solidFill>
                  <a:srgbClr val="000000"/>
                </a:solidFill>
                <a:latin typeface="Verdana"/>
              </a:endParaRPr>
            </a:p>
          </p:txBody>
        </p:sp>
        <p:sp>
          <p:nvSpPr>
            <p:cNvPr id="16" name="object 16"/>
            <p:cNvSpPr/>
            <p:nvPr/>
          </p:nvSpPr>
          <p:spPr>
            <a:xfrm>
              <a:off x="4770119" y="3360673"/>
              <a:ext cx="1120140" cy="725170"/>
            </a:xfrm>
            <a:custGeom>
              <a:avLst/>
              <a:gdLst/>
              <a:ahLst/>
              <a:cxnLst/>
              <a:rect l="l" t="t" r="r" b="b"/>
              <a:pathLst>
                <a:path w="1120139" h="725170">
                  <a:moveTo>
                    <a:pt x="52958" y="0"/>
                  </a:moveTo>
                  <a:lnTo>
                    <a:pt x="0" y="91439"/>
                  </a:lnTo>
                  <a:lnTo>
                    <a:pt x="984122" y="661543"/>
                  </a:lnTo>
                  <a:lnTo>
                    <a:pt x="947546" y="724915"/>
                  </a:lnTo>
                  <a:lnTo>
                    <a:pt x="1119631" y="679069"/>
                  </a:lnTo>
                  <a:lnTo>
                    <a:pt x="1073784" y="506856"/>
                  </a:lnTo>
                  <a:lnTo>
                    <a:pt x="1037081" y="570102"/>
                  </a:lnTo>
                  <a:lnTo>
                    <a:pt x="52958" y="0"/>
                  </a:lnTo>
                  <a:close/>
                </a:path>
              </a:pathLst>
            </a:custGeom>
            <a:solidFill>
              <a:srgbClr val="BADFE2"/>
            </a:solidFill>
          </p:spPr>
          <p:txBody>
            <a:bodyPr wrap="square" lIns="0" tIns="0" rIns="0" bIns="0" rtlCol="0"/>
            <a:lstStyle/>
            <a:p>
              <a:pPr defTabSz="685800" fontAlgn="auto">
                <a:spcBef>
                  <a:spcPts val="0"/>
                </a:spcBef>
                <a:spcAft>
                  <a:spcPts val="0"/>
                </a:spcAft>
              </a:pPr>
              <a:endParaRPr sz="1350" b="0">
                <a:solidFill>
                  <a:srgbClr val="000000"/>
                </a:solidFill>
                <a:latin typeface="Verdana"/>
              </a:endParaRPr>
            </a:p>
          </p:txBody>
        </p:sp>
        <p:sp>
          <p:nvSpPr>
            <p:cNvPr id="17" name="object 17"/>
            <p:cNvSpPr/>
            <p:nvPr/>
          </p:nvSpPr>
          <p:spPr>
            <a:xfrm>
              <a:off x="4770119" y="3360673"/>
              <a:ext cx="1120140" cy="725170"/>
            </a:xfrm>
            <a:custGeom>
              <a:avLst/>
              <a:gdLst/>
              <a:ahLst/>
              <a:cxnLst/>
              <a:rect l="l" t="t" r="r" b="b"/>
              <a:pathLst>
                <a:path w="1120139" h="725170">
                  <a:moveTo>
                    <a:pt x="52958" y="0"/>
                  </a:moveTo>
                  <a:lnTo>
                    <a:pt x="1037081" y="570102"/>
                  </a:lnTo>
                  <a:lnTo>
                    <a:pt x="1073784" y="506856"/>
                  </a:lnTo>
                  <a:lnTo>
                    <a:pt x="1119631" y="679069"/>
                  </a:lnTo>
                  <a:lnTo>
                    <a:pt x="947546" y="724915"/>
                  </a:lnTo>
                  <a:lnTo>
                    <a:pt x="984122" y="661543"/>
                  </a:lnTo>
                  <a:lnTo>
                    <a:pt x="0" y="91439"/>
                  </a:lnTo>
                  <a:lnTo>
                    <a:pt x="52958" y="0"/>
                  </a:lnTo>
                  <a:close/>
                </a:path>
              </a:pathLst>
            </a:custGeom>
            <a:ln w="9525">
              <a:solidFill>
                <a:srgbClr val="9ED2D6"/>
              </a:solidFill>
            </a:ln>
          </p:spPr>
          <p:txBody>
            <a:bodyPr wrap="square" lIns="0" tIns="0" rIns="0" bIns="0" rtlCol="0"/>
            <a:lstStyle/>
            <a:p>
              <a:pPr defTabSz="685800" fontAlgn="auto">
                <a:spcBef>
                  <a:spcPts val="0"/>
                </a:spcBef>
                <a:spcAft>
                  <a:spcPts val="0"/>
                </a:spcAft>
              </a:pPr>
              <a:endParaRPr sz="1350" b="0">
                <a:solidFill>
                  <a:srgbClr val="000000"/>
                </a:solidFill>
                <a:latin typeface="Verdana"/>
              </a:endParaRPr>
            </a:p>
          </p:txBody>
        </p:sp>
        <p:sp>
          <p:nvSpPr>
            <p:cNvPr id="18" name="object 18"/>
            <p:cNvSpPr/>
            <p:nvPr/>
          </p:nvSpPr>
          <p:spPr>
            <a:xfrm>
              <a:off x="4052315" y="3328428"/>
              <a:ext cx="914425" cy="801611"/>
            </a:xfrm>
            <a:prstGeom prst="rect">
              <a:avLst/>
            </a:prstGeom>
            <a:blipFill>
              <a:blip r:embed="rId9" cstate="print"/>
              <a:stretch>
                <a:fillRect/>
              </a:stretch>
            </a:blipFill>
          </p:spPr>
          <p:txBody>
            <a:bodyPr wrap="square" lIns="0" tIns="0" rIns="0" bIns="0" rtlCol="0"/>
            <a:lstStyle/>
            <a:p>
              <a:pPr defTabSz="685800" fontAlgn="auto">
                <a:spcBef>
                  <a:spcPts val="0"/>
                </a:spcBef>
                <a:spcAft>
                  <a:spcPts val="0"/>
                </a:spcAft>
              </a:pPr>
              <a:endParaRPr sz="1350" b="0">
                <a:solidFill>
                  <a:srgbClr val="000000"/>
                </a:solidFill>
                <a:latin typeface="Verdana"/>
              </a:endParaRPr>
            </a:p>
          </p:txBody>
        </p:sp>
        <p:sp>
          <p:nvSpPr>
            <p:cNvPr id="19" name="object 19"/>
            <p:cNvSpPr/>
            <p:nvPr/>
          </p:nvSpPr>
          <p:spPr>
            <a:xfrm>
              <a:off x="4100829" y="3354577"/>
              <a:ext cx="821055" cy="708660"/>
            </a:xfrm>
            <a:custGeom>
              <a:avLst/>
              <a:gdLst/>
              <a:ahLst/>
              <a:cxnLst/>
              <a:rect l="l" t="t" r="r" b="b"/>
              <a:pathLst>
                <a:path w="821054" h="708660">
                  <a:moveTo>
                    <a:pt x="737870" y="0"/>
                  </a:moveTo>
                  <a:lnTo>
                    <a:pt x="59690" y="556641"/>
                  </a:lnTo>
                  <a:lnTo>
                    <a:pt x="18034" y="506095"/>
                  </a:lnTo>
                  <a:lnTo>
                    <a:pt x="0" y="690499"/>
                  </a:lnTo>
                  <a:lnTo>
                    <a:pt x="184404" y="708660"/>
                  </a:lnTo>
                  <a:lnTo>
                    <a:pt x="142748" y="657987"/>
                  </a:lnTo>
                  <a:lnTo>
                    <a:pt x="821055" y="101219"/>
                  </a:lnTo>
                  <a:lnTo>
                    <a:pt x="737870" y="0"/>
                  </a:lnTo>
                  <a:close/>
                </a:path>
              </a:pathLst>
            </a:custGeom>
            <a:solidFill>
              <a:srgbClr val="BADFE2"/>
            </a:solidFill>
          </p:spPr>
          <p:txBody>
            <a:bodyPr wrap="square" lIns="0" tIns="0" rIns="0" bIns="0" rtlCol="0"/>
            <a:lstStyle/>
            <a:p>
              <a:pPr defTabSz="685800" fontAlgn="auto">
                <a:spcBef>
                  <a:spcPts val="0"/>
                </a:spcBef>
                <a:spcAft>
                  <a:spcPts val="0"/>
                </a:spcAft>
              </a:pPr>
              <a:endParaRPr sz="1350" b="0">
                <a:solidFill>
                  <a:srgbClr val="000000"/>
                </a:solidFill>
                <a:latin typeface="Verdana"/>
              </a:endParaRPr>
            </a:p>
          </p:txBody>
        </p:sp>
        <p:sp>
          <p:nvSpPr>
            <p:cNvPr id="20" name="object 20"/>
            <p:cNvSpPr/>
            <p:nvPr/>
          </p:nvSpPr>
          <p:spPr>
            <a:xfrm>
              <a:off x="4100829" y="3354577"/>
              <a:ext cx="821055" cy="708660"/>
            </a:xfrm>
            <a:custGeom>
              <a:avLst/>
              <a:gdLst/>
              <a:ahLst/>
              <a:cxnLst/>
              <a:rect l="l" t="t" r="r" b="b"/>
              <a:pathLst>
                <a:path w="821054" h="708660">
                  <a:moveTo>
                    <a:pt x="821055" y="101219"/>
                  </a:moveTo>
                  <a:lnTo>
                    <a:pt x="142748" y="657987"/>
                  </a:lnTo>
                  <a:lnTo>
                    <a:pt x="184404" y="708660"/>
                  </a:lnTo>
                  <a:lnTo>
                    <a:pt x="0" y="690499"/>
                  </a:lnTo>
                  <a:lnTo>
                    <a:pt x="18034" y="506095"/>
                  </a:lnTo>
                  <a:lnTo>
                    <a:pt x="59690" y="556641"/>
                  </a:lnTo>
                  <a:lnTo>
                    <a:pt x="737870" y="0"/>
                  </a:lnTo>
                  <a:lnTo>
                    <a:pt x="821055" y="101219"/>
                  </a:lnTo>
                </a:path>
              </a:pathLst>
            </a:custGeom>
            <a:ln w="9525">
              <a:solidFill>
                <a:srgbClr val="9ED2D6"/>
              </a:solidFill>
            </a:ln>
          </p:spPr>
          <p:txBody>
            <a:bodyPr wrap="square" lIns="0" tIns="0" rIns="0" bIns="0" rtlCol="0"/>
            <a:lstStyle/>
            <a:p>
              <a:pPr defTabSz="685800" fontAlgn="auto">
                <a:spcBef>
                  <a:spcPts val="0"/>
                </a:spcBef>
                <a:spcAft>
                  <a:spcPts val="0"/>
                </a:spcAft>
              </a:pPr>
              <a:endParaRPr sz="1350" b="0">
                <a:solidFill>
                  <a:srgbClr val="000000"/>
                </a:solidFill>
                <a:latin typeface="Verdana"/>
              </a:endParaRPr>
            </a:p>
          </p:txBody>
        </p:sp>
      </p:grpSp>
    </p:spTree>
    <p:extLst>
      <p:ext uri="{BB962C8B-B14F-4D97-AF65-F5344CB8AC3E}">
        <p14:creationId xmlns:p14="http://schemas.microsoft.com/office/powerpoint/2010/main" val="41520564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itle 1"/>
          <p:cNvSpPr>
            <a:spLocks noGrp="1"/>
          </p:cNvSpPr>
          <p:nvPr>
            <p:ph type="title"/>
          </p:nvPr>
        </p:nvSpPr>
        <p:spPr>
          <a:xfrm>
            <a:off x="490538" y="1798638"/>
            <a:ext cx="8154987" cy="554037"/>
          </a:xfrm>
        </p:spPr>
        <p:txBody>
          <a:bodyPr/>
          <a:lstStyle/>
          <a:p>
            <a:pPr algn="ctr" eaLnBrk="1" hangingPunct="1">
              <a:defRPr/>
            </a:pPr>
            <a:r>
              <a:rPr lang="fi-FI" sz="3000" dirty="0" err="1">
                <a:solidFill>
                  <a:schemeClr val="tx1"/>
                </a:solidFill>
                <a:latin typeface="Cambria" charset="0"/>
                <a:ea typeface="MS PGothic" charset="0"/>
                <a:cs typeface="MS PGothic" charset="0"/>
              </a:rPr>
              <a:t>Objective</a:t>
            </a:r>
            <a:r>
              <a:rPr lang="fi-FI" sz="3000" dirty="0">
                <a:solidFill>
                  <a:schemeClr val="tx1"/>
                </a:solidFill>
                <a:latin typeface="Cambria" charset="0"/>
                <a:ea typeface="MS PGothic" charset="0"/>
                <a:cs typeface="MS PGothic" charset="0"/>
              </a:rPr>
              <a:t> of the Banking Union:</a:t>
            </a:r>
            <a:endParaRPr lang="en-GB" sz="3000" dirty="0">
              <a:solidFill>
                <a:schemeClr val="tx1"/>
              </a:solidFill>
              <a:latin typeface="Cambria" charset="0"/>
              <a:ea typeface="MS PGothic" charset="0"/>
              <a:cs typeface="MS PGothic" charset="0"/>
            </a:endParaRPr>
          </a:p>
        </p:txBody>
      </p:sp>
      <p:sp>
        <p:nvSpPr>
          <p:cNvPr id="18" name="Title 1"/>
          <p:cNvSpPr txBox="1">
            <a:spLocks/>
          </p:cNvSpPr>
          <p:nvPr/>
        </p:nvSpPr>
        <p:spPr bwMode="auto">
          <a:xfrm>
            <a:off x="498475" y="3162300"/>
            <a:ext cx="8154988" cy="55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marL="358775" indent="-358775" algn="l" rtl="0" eaLnBrk="0" fontAlgn="base" hangingPunct="0">
              <a:spcBef>
                <a:spcPct val="0"/>
              </a:spcBef>
              <a:spcAft>
                <a:spcPct val="0"/>
              </a:spcAft>
              <a:defRPr sz="2500" b="1">
                <a:solidFill>
                  <a:srgbClr val="0F5494"/>
                </a:solidFill>
                <a:latin typeface="+mj-lt"/>
                <a:ea typeface="+mj-ea"/>
                <a:cs typeface="+mj-cs"/>
              </a:defRPr>
            </a:lvl1pPr>
            <a:lvl2pPr marL="358775" indent="-358775" algn="l" rtl="0" eaLnBrk="0" fontAlgn="base" hangingPunct="0">
              <a:spcBef>
                <a:spcPct val="0"/>
              </a:spcBef>
              <a:spcAft>
                <a:spcPct val="0"/>
              </a:spcAft>
              <a:defRPr sz="2500" b="1">
                <a:solidFill>
                  <a:srgbClr val="0F5494"/>
                </a:solidFill>
                <a:latin typeface="Verdana" pitchFamily="34" charset="0"/>
              </a:defRPr>
            </a:lvl2pPr>
            <a:lvl3pPr marL="358775" indent="-358775" algn="l" rtl="0" eaLnBrk="0" fontAlgn="base" hangingPunct="0">
              <a:spcBef>
                <a:spcPct val="0"/>
              </a:spcBef>
              <a:spcAft>
                <a:spcPct val="0"/>
              </a:spcAft>
              <a:defRPr sz="2500" b="1">
                <a:solidFill>
                  <a:srgbClr val="0F5494"/>
                </a:solidFill>
                <a:latin typeface="Verdana" pitchFamily="34" charset="0"/>
              </a:defRPr>
            </a:lvl3pPr>
            <a:lvl4pPr marL="358775" indent="-358775" algn="l" rtl="0" eaLnBrk="0" fontAlgn="base" hangingPunct="0">
              <a:spcBef>
                <a:spcPct val="0"/>
              </a:spcBef>
              <a:spcAft>
                <a:spcPct val="0"/>
              </a:spcAft>
              <a:defRPr sz="2500" b="1">
                <a:solidFill>
                  <a:srgbClr val="0F5494"/>
                </a:solidFill>
                <a:latin typeface="Verdana" pitchFamily="34" charset="0"/>
              </a:defRPr>
            </a:lvl4pPr>
            <a:lvl5pPr marL="358775" indent="-358775" algn="l" rtl="0" eaLnBrk="0" fontAlgn="base" hangingPunct="0">
              <a:spcBef>
                <a:spcPct val="0"/>
              </a:spcBef>
              <a:spcAft>
                <a:spcPct val="0"/>
              </a:spcAft>
              <a:defRPr sz="2500" b="1">
                <a:solidFill>
                  <a:srgbClr val="0F5494"/>
                </a:solidFill>
                <a:latin typeface="Verdana" pitchFamily="34" charset="0"/>
              </a:defRPr>
            </a:lvl5pPr>
            <a:lvl6pPr marL="815975" algn="l" rtl="0" eaLnBrk="1" fontAlgn="base" hangingPunct="1">
              <a:spcBef>
                <a:spcPct val="0"/>
              </a:spcBef>
              <a:spcAft>
                <a:spcPct val="0"/>
              </a:spcAft>
              <a:defRPr sz="2500" b="1">
                <a:solidFill>
                  <a:srgbClr val="0F5494"/>
                </a:solidFill>
                <a:latin typeface="Verdana" pitchFamily="34" charset="0"/>
              </a:defRPr>
            </a:lvl6pPr>
            <a:lvl7pPr marL="1273175" algn="l" rtl="0" eaLnBrk="1" fontAlgn="base" hangingPunct="1">
              <a:spcBef>
                <a:spcPct val="0"/>
              </a:spcBef>
              <a:spcAft>
                <a:spcPct val="0"/>
              </a:spcAft>
              <a:defRPr sz="2500" b="1">
                <a:solidFill>
                  <a:srgbClr val="0F5494"/>
                </a:solidFill>
                <a:latin typeface="Verdana" pitchFamily="34" charset="0"/>
              </a:defRPr>
            </a:lvl7pPr>
            <a:lvl8pPr marL="1730375" algn="l" rtl="0" eaLnBrk="1" fontAlgn="base" hangingPunct="1">
              <a:spcBef>
                <a:spcPct val="0"/>
              </a:spcBef>
              <a:spcAft>
                <a:spcPct val="0"/>
              </a:spcAft>
              <a:defRPr sz="2500" b="1">
                <a:solidFill>
                  <a:srgbClr val="0F5494"/>
                </a:solidFill>
                <a:latin typeface="Verdana" pitchFamily="34" charset="0"/>
              </a:defRPr>
            </a:lvl8pPr>
            <a:lvl9pPr marL="2187575" algn="l" rtl="0" eaLnBrk="1" fontAlgn="base" hangingPunct="1">
              <a:spcBef>
                <a:spcPct val="0"/>
              </a:spcBef>
              <a:spcAft>
                <a:spcPct val="0"/>
              </a:spcAft>
              <a:defRPr sz="2500" b="1">
                <a:solidFill>
                  <a:srgbClr val="0F5494"/>
                </a:solidFill>
                <a:latin typeface="Verdana" pitchFamily="34" charset="0"/>
              </a:defRPr>
            </a:lvl9pPr>
          </a:lstStyle>
          <a:p>
            <a:pPr algn="ctr" eaLnBrk="1" hangingPunct="1">
              <a:defRPr/>
            </a:pPr>
            <a:r>
              <a:rPr lang="fi-FI" altLang="en-US" sz="3000" b="0" kern="0" dirty="0" err="1" smtClean="0">
                <a:solidFill>
                  <a:srgbClr val="000000"/>
                </a:solidFill>
                <a:latin typeface="Cambria" pitchFamily="18" charset="0"/>
                <a:ea typeface="MS PGothic" pitchFamily="34" charset="-128"/>
              </a:rPr>
              <a:t>Break</a:t>
            </a:r>
            <a:r>
              <a:rPr lang="fi-FI" altLang="en-US" sz="3000" b="0" kern="0" dirty="0" smtClean="0">
                <a:solidFill>
                  <a:srgbClr val="000000"/>
                </a:solidFill>
                <a:latin typeface="Cambria" pitchFamily="18" charset="0"/>
                <a:ea typeface="MS PGothic" pitchFamily="34" charset="-128"/>
              </a:rPr>
              <a:t> the </a:t>
            </a:r>
            <a:r>
              <a:rPr lang="fi-FI" altLang="en-US" sz="3000" b="0" kern="0" dirty="0" err="1" smtClean="0">
                <a:solidFill>
                  <a:srgbClr val="000000"/>
                </a:solidFill>
                <a:latin typeface="Cambria" pitchFamily="18" charset="0"/>
                <a:ea typeface="MS PGothic" pitchFamily="34" charset="-128"/>
              </a:rPr>
              <a:t>link</a:t>
            </a:r>
            <a:r>
              <a:rPr lang="fi-FI" altLang="en-US" sz="3000" b="0" kern="0" dirty="0" smtClean="0">
                <a:solidFill>
                  <a:srgbClr val="000000"/>
                </a:solidFill>
                <a:latin typeface="Cambria" pitchFamily="18" charset="0"/>
                <a:ea typeface="MS PGothic" pitchFamily="34" charset="-128"/>
              </a:rPr>
              <a:t> </a:t>
            </a:r>
            <a:br>
              <a:rPr lang="fi-FI" altLang="en-US" sz="3000" b="0" kern="0" dirty="0" smtClean="0">
                <a:solidFill>
                  <a:srgbClr val="000000"/>
                </a:solidFill>
                <a:latin typeface="Cambria" pitchFamily="18" charset="0"/>
                <a:ea typeface="MS PGothic" pitchFamily="34" charset="-128"/>
              </a:rPr>
            </a:br>
            <a:r>
              <a:rPr lang="fi-FI" altLang="en-US" sz="3000" b="0" kern="0" dirty="0" err="1" smtClean="0">
                <a:solidFill>
                  <a:srgbClr val="000000"/>
                </a:solidFill>
                <a:latin typeface="Cambria" pitchFamily="18" charset="0"/>
                <a:ea typeface="MS PGothic" pitchFamily="34" charset="-128"/>
              </a:rPr>
              <a:t>between</a:t>
            </a:r>
            <a:r>
              <a:rPr lang="fi-FI" altLang="en-US" sz="3000" b="0" kern="0" dirty="0" smtClean="0">
                <a:solidFill>
                  <a:srgbClr val="000000"/>
                </a:solidFill>
                <a:latin typeface="Cambria" pitchFamily="18" charset="0"/>
                <a:ea typeface="MS PGothic" pitchFamily="34" charset="-128"/>
              </a:rPr>
              <a:t> </a:t>
            </a:r>
            <a:r>
              <a:rPr lang="fi-FI" altLang="en-US" sz="3000" b="0" u="sng" kern="0" dirty="0" err="1" smtClean="0">
                <a:solidFill>
                  <a:srgbClr val="000000"/>
                </a:solidFill>
                <a:latin typeface="Cambria" pitchFamily="18" charset="0"/>
                <a:ea typeface="MS PGothic" pitchFamily="34" charset="-128"/>
              </a:rPr>
              <a:t>banks</a:t>
            </a:r>
            <a:r>
              <a:rPr lang="fi-FI" altLang="en-US" sz="3000" b="0" kern="0" dirty="0" smtClean="0">
                <a:solidFill>
                  <a:srgbClr val="000000"/>
                </a:solidFill>
                <a:latin typeface="Cambria" pitchFamily="18" charset="0"/>
                <a:ea typeface="MS PGothic" pitchFamily="34" charset="-128"/>
              </a:rPr>
              <a:t> and </a:t>
            </a:r>
            <a:r>
              <a:rPr lang="fi-FI" altLang="en-US" sz="3000" b="0" u="sng" kern="0" dirty="0" err="1" smtClean="0">
                <a:solidFill>
                  <a:srgbClr val="000000"/>
                </a:solidFill>
                <a:latin typeface="Cambria" pitchFamily="18" charset="0"/>
                <a:ea typeface="MS PGothic" pitchFamily="34" charset="-128"/>
              </a:rPr>
              <a:t>their</a:t>
            </a:r>
            <a:r>
              <a:rPr lang="fi-FI" altLang="en-US" sz="3000" b="0" u="sng" kern="0" dirty="0" smtClean="0">
                <a:solidFill>
                  <a:srgbClr val="000000"/>
                </a:solidFill>
                <a:latin typeface="Cambria" pitchFamily="18" charset="0"/>
                <a:ea typeface="MS PGothic" pitchFamily="34" charset="-128"/>
              </a:rPr>
              <a:t> </a:t>
            </a:r>
            <a:r>
              <a:rPr lang="fi-FI" altLang="en-US" sz="3000" b="0" u="sng" kern="0" dirty="0" err="1" smtClean="0">
                <a:solidFill>
                  <a:srgbClr val="000000"/>
                </a:solidFill>
                <a:latin typeface="Cambria" pitchFamily="18" charset="0"/>
                <a:ea typeface="MS PGothic" pitchFamily="34" charset="-128"/>
              </a:rPr>
              <a:t>respective</a:t>
            </a:r>
            <a:r>
              <a:rPr lang="fi-FI" altLang="en-US" sz="3000" b="0" u="sng" kern="0" dirty="0" smtClean="0">
                <a:solidFill>
                  <a:srgbClr val="000000"/>
                </a:solidFill>
                <a:latin typeface="Cambria" pitchFamily="18" charset="0"/>
                <a:ea typeface="MS PGothic" pitchFamily="34" charset="-128"/>
              </a:rPr>
              <a:t> national </a:t>
            </a:r>
            <a:r>
              <a:rPr lang="fi-FI" altLang="en-US" sz="3000" b="0" u="sng" kern="0" dirty="0" err="1" smtClean="0">
                <a:solidFill>
                  <a:srgbClr val="000000"/>
                </a:solidFill>
                <a:latin typeface="Cambria" pitchFamily="18" charset="0"/>
                <a:ea typeface="MS PGothic" pitchFamily="34" charset="-128"/>
              </a:rPr>
              <a:t>sovereigns</a:t>
            </a:r>
            <a:endParaRPr lang="en-GB" altLang="en-US" sz="3000" b="0" u="sng" kern="0" dirty="0" smtClean="0">
              <a:solidFill>
                <a:srgbClr val="000000"/>
              </a:solidFill>
              <a:latin typeface="Cambria" pitchFamily="18" charset="0"/>
              <a:ea typeface="MS PGothic" pitchFamily="34" charset="-128"/>
            </a:endParaRPr>
          </a:p>
        </p:txBody>
      </p:sp>
      <p:sp>
        <p:nvSpPr>
          <p:cNvPr id="2" name="Slide Number Placeholder 1"/>
          <p:cNvSpPr>
            <a:spLocks noGrp="1"/>
          </p:cNvSpPr>
          <p:nvPr>
            <p:ph type="sldNum" sz="quarter" idx="11"/>
          </p:nvPr>
        </p:nvSpPr>
        <p:spPr/>
        <p:txBody>
          <a:bodyPr/>
          <a:lstStyle/>
          <a:p>
            <a:pPr>
              <a:defRPr/>
            </a:pPr>
            <a:fld id="{3F1EB300-3022-4D51-B66E-4CF5F25705EE}" type="slidenum">
              <a:rPr lang="en-GB" altLang="en-US" smtClean="0">
                <a:solidFill>
                  <a:srgbClr val="000000"/>
                </a:solidFill>
              </a:rPr>
              <a:pPr>
                <a:defRPr/>
              </a:pPr>
              <a:t>2</a:t>
            </a:fld>
            <a:endParaRPr lang="en-GB" altLang="en-US" sz="1400">
              <a:solidFill>
                <a:srgbClr val="000000"/>
              </a:solidFill>
              <a:latin typeface="Arial" pitchFamily="34" charset="0"/>
            </a:endParaRPr>
          </a:p>
        </p:txBody>
      </p:sp>
    </p:spTree>
    <p:extLst>
      <p:ext uri="{BB962C8B-B14F-4D97-AF65-F5344CB8AC3E}">
        <p14:creationId xmlns:p14="http://schemas.microsoft.com/office/powerpoint/2010/main" val="8314059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5850" y="1050203"/>
            <a:ext cx="5829300" cy="378950"/>
          </a:xfrm>
          <a:prstGeom prst="rect">
            <a:avLst/>
          </a:prstGeom>
        </p:spPr>
        <p:txBody>
          <a:bodyPr vert="horz" wrap="square" lIns="0" tIns="9525" rIns="0" bIns="0" numCol="1" rtlCol="0" anchor="ctr" anchorCtr="0" compatLnSpc="1">
            <a:prstTxWarp prst="textNoShape">
              <a:avLst/>
            </a:prstTxWarp>
            <a:spAutoFit/>
          </a:bodyPr>
          <a:lstStyle/>
          <a:p>
            <a:pPr marL="9525">
              <a:spcBef>
                <a:spcPts val="75"/>
              </a:spcBef>
            </a:pPr>
            <a:r>
              <a:rPr lang="en-US" sz="2400" dirty="0" smtClean="0">
                <a:solidFill>
                  <a:srgbClr val="000000"/>
                </a:solidFill>
                <a:latin typeface="Cambria" pitchFamily="18" charset="0"/>
                <a:ea typeface="MS PGothic" pitchFamily="34" charset="-128"/>
                <a:cs typeface="+mn-cs"/>
              </a:rPr>
              <a:t>6 </a:t>
            </a:r>
            <a:r>
              <a:rPr lang="en-US" sz="2400" dirty="0">
                <a:solidFill>
                  <a:srgbClr val="000000"/>
                </a:solidFill>
                <a:latin typeface="Cambria" pitchFamily="18" charset="0"/>
                <a:ea typeface="MS PGothic" pitchFamily="34" charset="-128"/>
                <a:cs typeface="+mn-cs"/>
              </a:rPr>
              <a:t>- </a:t>
            </a:r>
            <a:r>
              <a:rPr sz="2400" dirty="0">
                <a:solidFill>
                  <a:srgbClr val="000000"/>
                </a:solidFill>
                <a:latin typeface="Cambria" pitchFamily="18" charset="0"/>
                <a:ea typeface="MS PGothic" pitchFamily="34" charset="-128"/>
                <a:cs typeface="+mn-cs"/>
              </a:rPr>
              <a:t>Reminder: AMC Blueprint</a:t>
            </a:r>
          </a:p>
        </p:txBody>
      </p:sp>
      <p:sp>
        <p:nvSpPr>
          <p:cNvPr id="3" name="object 3"/>
          <p:cNvSpPr txBox="1"/>
          <p:nvPr/>
        </p:nvSpPr>
        <p:spPr>
          <a:xfrm>
            <a:off x="857251" y="1615631"/>
            <a:ext cx="6707867" cy="3834222"/>
          </a:xfrm>
          <a:prstGeom prst="rect">
            <a:avLst/>
          </a:prstGeom>
        </p:spPr>
        <p:txBody>
          <a:bodyPr vert="horz" wrap="square" lIns="0" tIns="10001" rIns="0" bIns="0" rtlCol="0">
            <a:spAutoFit/>
          </a:bodyPr>
          <a:lstStyle/>
          <a:p>
            <a:pPr marL="266224" marR="139541" indent="-257175" defTabSz="685800" fontAlgn="auto">
              <a:spcBef>
                <a:spcPts val="79"/>
              </a:spcBef>
              <a:spcAft>
                <a:spcPts val="0"/>
              </a:spcAft>
              <a:buFont typeface="Arial"/>
              <a:buChar char="•"/>
              <a:tabLst>
                <a:tab pos="266224" algn="l"/>
                <a:tab pos="266700" algn="l"/>
              </a:tabLst>
            </a:pPr>
            <a:r>
              <a:rPr sz="1275" b="0" dirty="0">
                <a:solidFill>
                  <a:schemeClr val="tx1"/>
                </a:solidFill>
                <a:latin typeface="Cambria" panose="02040503050406030204" pitchFamily="18" charset="0"/>
                <a:ea typeface="Cambria" panose="02040503050406030204" pitchFamily="18" charset="0"/>
              </a:rPr>
              <a:t>The </a:t>
            </a:r>
            <a:r>
              <a:rPr sz="1275" dirty="0">
                <a:solidFill>
                  <a:schemeClr val="tx1"/>
                </a:solidFill>
                <a:latin typeface="Cambria" panose="02040503050406030204" pitchFamily="18" charset="0"/>
                <a:ea typeface="Cambria" panose="02040503050406030204" pitchFamily="18" charset="0"/>
              </a:rPr>
              <a:t>2017 ECOFIN Council NPL Action Plan </a:t>
            </a:r>
            <a:r>
              <a:rPr sz="1275" b="0" dirty="0">
                <a:solidFill>
                  <a:schemeClr val="tx1"/>
                </a:solidFill>
                <a:latin typeface="Cambria" panose="02040503050406030204" pitchFamily="18" charset="0"/>
                <a:ea typeface="Cambria" panose="02040503050406030204" pitchFamily="18" charset="0"/>
              </a:rPr>
              <a:t>invited the  Commission to provide a blueprint for how Member States  can set up national AMCs, if they so wish.</a:t>
            </a:r>
          </a:p>
          <a:p>
            <a:pPr marL="266224" marR="82391" indent="-257175" defTabSz="685800" fontAlgn="auto">
              <a:spcBef>
                <a:spcPts val="1350"/>
              </a:spcBef>
              <a:spcAft>
                <a:spcPts val="0"/>
              </a:spcAft>
              <a:buFont typeface="Arial"/>
              <a:buChar char="•"/>
              <a:tabLst>
                <a:tab pos="266224" algn="l"/>
                <a:tab pos="266700" algn="l"/>
              </a:tabLst>
            </a:pPr>
            <a:r>
              <a:rPr sz="1275" b="0" dirty="0">
                <a:solidFill>
                  <a:schemeClr val="tx1"/>
                </a:solidFill>
                <a:latin typeface="Cambria" panose="02040503050406030204" pitchFamily="18" charset="0"/>
                <a:ea typeface="Cambria" panose="02040503050406030204" pitchFamily="18" charset="0"/>
              </a:rPr>
              <a:t>The Commission services provided such guidance as a part  of the </a:t>
            </a:r>
            <a:r>
              <a:rPr sz="1275" dirty="0">
                <a:solidFill>
                  <a:schemeClr val="tx1"/>
                </a:solidFill>
                <a:latin typeface="Cambria" panose="02040503050406030204" pitchFamily="18" charset="0"/>
                <a:ea typeface="Cambria" panose="02040503050406030204" pitchFamily="18" charset="0"/>
              </a:rPr>
              <a:t>NPL package of March 2018</a:t>
            </a:r>
            <a:r>
              <a:rPr sz="1275" b="0" dirty="0">
                <a:solidFill>
                  <a:schemeClr val="tx1"/>
                </a:solidFill>
                <a:latin typeface="Cambria" panose="02040503050406030204" pitchFamily="18" charset="0"/>
                <a:ea typeface="Cambria" panose="02040503050406030204" pitchFamily="18" charset="0"/>
              </a:rPr>
              <a:t>.</a:t>
            </a:r>
          </a:p>
          <a:p>
            <a:pPr marL="266224" marR="3810" indent="-257175" defTabSz="685800" fontAlgn="auto">
              <a:spcBef>
                <a:spcPts val="1350"/>
              </a:spcBef>
              <a:spcAft>
                <a:spcPts val="0"/>
              </a:spcAft>
              <a:buFont typeface="Arial"/>
              <a:buChar char="•"/>
              <a:tabLst>
                <a:tab pos="266224" algn="l"/>
                <a:tab pos="266700" algn="l"/>
              </a:tabLst>
            </a:pPr>
            <a:r>
              <a:rPr sz="1275" b="0" dirty="0">
                <a:solidFill>
                  <a:schemeClr val="tx1"/>
                </a:solidFill>
                <a:latin typeface="Cambria" panose="02040503050406030204" pitchFamily="18" charset="0"/>
                <a:ea typeface="Cambria" panose="02040503050406030204" pitchFamily="18" charset="0"/>
              </a:rPr>
              <a:t>While considering AMCs with a State aid element as an  exceptional solution, the AMC Blueprint aims to clarify the  </a:t>
            </a:r>
            <a:r>
              <a:rPr sz="1275" dirty="0">
                <a:solidFill>
                  <a:schemeClr val="tx1"/>
                </a:solidFill>
                <a:latin typeface="Cambria" panose="02040503050406030204" pitchFamily="18" charset="0"/>
                <a:ea typeface="Cambria" panose="02040503050406030204" pitchFamily="18" charset="0"/>
              </a:rPr>
              <a:t>possible design for such AMCs </a:t>
            </a:r>
            <a:r>
              <a:rPr sz="1275" b="0" dirty="0">
                <a:solidFill>
                  <a:schemeClr val="tx1"/>
                </a:solidFill>
                <a:latin typeface="Cambria" panose="02040503050406030204" pitchFamily="18" charset="0"/>
                <a:ea typeface="Cambria" panose="02040503050406030204" pitchFamily="18" charset="0"/>
              </a:rPr>
              <a:t>that is fully consistent with  the </a:t>
            </a:r>
            <a:r>
              <a:rPr sz="1275" dirty="0">
                <a:solidFill>
                  <a:schemeClr val="tx1"/>
                </a:solidFill>
                <a:latin typeface="Cambria" panose="02040503050406030204" pitchFamily="18" charset="0"/>
                <a:ea typeface="Cambria" panose="02040503050406030204" pitchFamily="18" charset="0"/>
              </a:rPr>
              <a:t>EU legal framework </a:t>
            </a:r>
            <a:r>
              <a:rPr sz="1275" b="0" dirty="0">
                <a:solidFill>
                  <a:schemeClr val="tx1"/>
                </a:solidFill>
                <a:latin typeface="Cambria" panose="02040503050406030204" pitchFamily="18" charset="0"/>
                <a:ea typeface="Cambria" panose="02040503050406030204" pitchFamily="18" charset="0"/>
              </a:rPr>
              <a:t>(BRRD, SRMR and State aid rules).</a:t>
            </a:r>
            <a:endParaRPr lang="en-US" sz="1275" b="0" dirty="0">
              <a:solidFill>
                <a:schemeClr val="tx1"/>
              </a:solidFill>
              <a:latin typeface="Cambria" panose="02040503050406030204" pitchFamily="18" charset="0"/>
              <a:ea typeface="Cambria" panose="02040503050406030204" pitchFamily="18" charset="0"/>
            </a:endParaRPr>
          </a:p>
          <a:p>
            <a:pPr marL="609124" marR="3810" lvl="1" indent="-257175" defTabSz="685800" fontAlgn="auto">
              <a:spcBef>
                <a:spcPts val="1350"/>
              </a:spcBef>
              <a:spcAft>
                <a:spcPts val="0"/>
              </a:spcAft>
              <a:buFont typeface="Wingdings" panose="05000000000000000000" pitchFamily="2" charset="2"/>
              <a:buChar char="Ø"/>
              <a:tabLst>
                <a:tab pos="266224" algn="l"/>
                <a:tab pos="266700" algn="l"/>
              </a:tabLst>
            </a:pPr>
            <a:r>
              <a:rPr sz="1275" b="0" dirty="0">
                <a:solidFill>
                  <a:schemeClr val="tx1"/>
                </a:solidFill>
                <a:latin typeface="Cambria" panose="02040503050406030204" pitchFamily="18" charset="0"/>
                <a:ea typeface="Cambria" panose="02040503050406030204" pitchFamily="18" charset="0"/>
              </a:rPr>
              <a:t>The focus is on </a:t>
            </a:r>
            <a:r>
              <a:rPr sz="1275" b="0" i="1" dirty="0">
                <a:solidFill>
                  <a:schemeClr val="tx1"/>
                </a:solidFill>
                <a:latin typeface="Cambria" panose="02040503050406030204" pitchFamily="18" charset="0"/>
                <a:ea typeface="Cambria" panose="02040503050406030204" pitchFamily="18" charset="0"/>
              </a:rPr>
              <a:t>centralised AMCs at national level </a:t>
            </a:r>
            <a:r>
              <a:rPr sz="1275" b="0" dirty="0">
                <a:solidFill>
                  <a:schemeClr val="tx1"/>
                </a:solidFill>
                <a:latin typeface="Cambria" panose="02040503050406030204" pitchFamily="18" charset="0"/>
                <a:ea typeface="Cambria" panose="02040503050406030204" pitchFamily="18" charset="0"/>
              </a:rPr>
              <a:t>that  can acquire assets from many banks.</a:t>
            </a:r>
            <a:endParaRPr lang="en-US" sz="1275" b="0" dirty="0">
              <a:solidFill>
                <a:schemeClr val="tx1"/>
              </a:solidFill>
              <a:latin typeface="Cambria" panose="02040503050406030204" pitchFamily="18" charset="0"/>
              <a:ea typeface="Cambria" panose="02040503050406030204" pitchFamily="18" charset="0"/>
            </a:endParaRPr>
          </a:p>
          <a:p>
            <a:pPr marL="609124" marR="3810" lvl="1" indent="-257175" defTabSz="685800" fontAlgn="auto">
              <a:spcBef>
                <a:spcPts val="1350"/>
              </a:spcBef>
              <a:spcAft>
                <a:spcPts val="0"/>
              </a:spcAft>
              <a:buFont typeface="Wingdings" panose="05000000000000000000" pitchFamily="2" charset="2"/>
              <a:buChar char="Ø"/>
              <a:tabLst>
                <a:tab pos="266224" algn="l"/>
                <a:tab pos="266700" algn="l"/>
              </a:tabLst>
            </a:pPr>
            <a:r>
              <a:rPr lang="en-US" sz="1275" b="0" dirty="0">
                <a:solidFill>
                  <a:schemeClr val="tx1"/>
                </a:solidFill>
                <a:latin typeface="Cambria" panose="02040503050406030204" pitchFamily="18" charset="0"/>
                <a:ea typeface="Cambria" panose="02040503050406030204" pitchFamily="18" charset="0"/>
              </a:rPr>
              <a:t>A </a:t>
            </a:r>
            <a:r>
              <a:rPr lang="en-US" sz="1275" dirty="0">
                <a:solidFill>
                  <a:schemeClr val="tx1"/>
                </a:solidFill>
                <a:latin typeface="Cambria" panose="02040503050406030204" pitchFamily="18" charset="0"/>
                <a:ea typeface="Cambria" panose="02040503050406030204" pitchFamily="18" charset="0"/>
              </a:rPr>
              <a:t>network of </a:t>
            </a:r>
            <a:r>
              <a:rPr lang="en-US" sz="1275" dirty="0" err="1">
                <a:solidFill>
                  <a:schemeClr val="tx1"/>
                </a:solidFill>
                <a:latin typeface="Cambria" panose="02040503050406030204" pitchFamily="18" charset="0"/>
                <a:ea typeface="Cambria" panose="02040503050406030204" pitchFamily="18" charset="0"/>
              </a:rPr>
              <a:t>centralised</a:t>
            </a:r>
            <a:r>
              <a:rPr lang="en-US" sz="1275" dirty="0">
                <a:solidFill>
                  <a:schemeClr val="tx1"/>
                </a:solidFill>
                <a:latin typeface="Cambria" panose="02040503050406030204" pitchFamily="18" charset="0"/>
                <a:ea typeface="Cambria" panose="02040503050406030204" pitchFamily="18" charset="0"/>
              </a:rPr>
              <a:t> AMCs at national level </a:t>
            </a:r>
            <a:r>
              <a:rPr lang="en-US" sz="1275" b="0" dirty="0">
                <a:solidFill>
                  <a:schemeClr val="tx1"/>
                </a:solidFill>
                <a:latin typeface="Cambria" panose="02040503050406030204" pitchFamily="18" charset="0"/>
                <a:ea typeface="Cambria" panose="02040503050406030204" pitchFamily="18" charset="0"/>
              </a:rPr>
              <a:t>could amplify the collective effectiveness of the  national AMCs across the EU. </a:t>
            </a:r>
          </a:p>
          <a:p>
            <a:pPr marL="952024" marR="3810" lvl="2" indent="-257175" defTabSz="685800" fontAlgn="auto">
              <a:spcBef>
                <a:spcPts val="1350"/>
              </a:spcBef>
              <a:spcAft>
                <a:spcPts val="0"/>
              </a:spcAft>
              <a:buFont typeface="Courier New" panose="02070309020205020404" pitchFamily="49" charset="0"/>
              <a:buChar char="o"/>
              <a:tabLst>
                <a:tab pos="266224" algn="l"/>
                <a:tab pos="266700" algn="l"/>
              </a:tabLst>
            </a:pPr>
            <a:r>
              <a:rPr lang="en-US" sz="1275" b="0" dirty="0">
                <a:solidFill>
                  <a:schemeClr val="tx1"/>
                </a:solidFill>
                <a:latin typeface="Cambria" panose="02040503050406030204" pitchFamily="18" charset="0"/>
                <a:ea typeface="Cambria" panose="02040503050406030204" pitchFamily="18" charset="0"/>
              </a:rPr>
              <a:t>It could bring about economies of scale and scope, by  opening up national AMCs and their assets to multiple  jurisdictions in a direct manner.</a:t>
            </a:r>
          </a:p>
          <a:p>
            <a:pPr marL="609124" marR="3810" lvl="1" indent="-257175" defTabSz="685800" fontAlgn="auto">
              <a:spcBef>
                <a:spcPts val="1350"/>
              </a:spcBef>
              <a:spcAft>
                <a:spcPts val="0"/>
              </a:spcAft>
              <a:buFont typeface="Wingdings" panose="05000000000000000000" pitchFamily="2" charset="2"/>
              <a:buChar char="Ø"/>
              <a:tabLst>
                <a:tab pos="266224" algn="l"/>
                <a:tab pos="266700" algn="l"/>
              </a:tabLst>
            </a:pPr>
            <a:endParaRPr sz="1275" b="0" dirty="0">
              <a:solidFill>
                <a:srgbClr val="002060"/>
              </a:solidFill>
              <a:latin typeface="Verdana"/>
            </a:endParaRPr>
          </a:p>
        </p:txBody>
      </p:sp>
    </p:spTree>
    <p:extLst>
      <p:ext uri="{BB962C8B-B14F-4D97-AF65-F5344CB8AC3E}">
        <p14:creationId xmlns:p14="http://schemas.microsoft.com/office/powerpoint/2010/main" val="24684259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5850" y="1050203"/>
            <a:ext cx="5829300" cy="378950"/>
          </a:xfrm>
          <a:prstGeom prst="rect">
            <a:avLst/>
          </a:prstGeom>
        </p:spPr>
        <p:txBody>
          <a:bodyPr vert="horz" wrap="square" lIns="0" tIns="9525" rIns="0" bIns="0" numCol="1" rtlCol="0" anchor="ctr" anchorCtr="0" compatLnSpc="1">
            <a:prstTxWarp prst="textNoShape">
              <a:avLst/>
            </a:prstTxWarp>
            <a:spAutoFit/>
          </a:bodyPr>
          <a:lstStyle/>
          <a:p>
            <a:pPr marL="9525">
              <a:spcBef>
                <a:spcPts val="75"/>
              </a:spcBef>
            </a:pPr>
            <a:r>
              <a:rPr lang="en-US" sz="2400" dirty="0">
                <a:solidFill>
                  <a:srgbClr val="000000"/>
                </a:solidFill>
                <a:latin typeface="Cambria" pitchFamily="18" charset="0"/>
                <a:ea typeface="MS PGothic" pitchFamily="34" charset="-128"/>
                <a:cs typeface="+mn-cs"/>
              </a:rPr>
              <a:t>7</a:t>
            </a:r>
            <a:r>
              <a:rPr lang="en-US" sz="2400" dirty="0" smtClean="0">
                <a:solidFill>
                  <a:srgbClr val="000000"/>
                </a:solidFill>
                <a:latin typeface="Cambria" pitchFamily="18" charset="0"/>
                <a:ea typeface="MS PGothic" pitchFamily="34" charset="-128"/>
                <a:cs typeface="+mn-cs"/>
              </a:rPr>
              <a:t> </a:t>
            </a:r>
            <a:r>
              <a:rPr lang="en-US" sz="2400" dirty="0">
                <a:solidFill>
                  <a:srgbClr val="000000"/>
                </a:solidFill>
                <a:latin typeface="Cambria" pitchFamily="18" charset="0"/>
                <a:ea typeface="MS PGothic" pitchFamily="34" charset="-128"/>
                <a:cs typeface="+mn-cs"/>
              </a:rPr>
              <a:t>- </a:t>
            </a:r>
            <a:r>
              <a:rPr lang="en-US" sz="2400" dirty="0" smtClean="0">
                <a:solidFill>
                  <a:srgbClr val="000000"/>
                </a:solidFill>
                <a:latin typeface="Cambria" pitchFamily="18" charset="0"/>
                <a:ea typeface="MS PGothic" pitchFamily="34" charset="-128"/>
                <a:cs typeface="+mn-cs"/>
              </a:rPr>
              <a:t>RTSE</a:t>
            </a:r>
            <a:endParaRPr sz="2400" dirty="0">
              <a:solidFill>
                <a:srgbClr val="000000"/>
              </a:solidFill>
              <a:latin typeface="Cambria" pitchFamily="18" charset="0"/>
              <a:ea typeface="MS PGothic" pitchFamily="34" charset="-128"/>
              <a:cs typeface="+mn-cs"/>
            </a:endParaRPr>
          </a:p>
        </p:txBody>
      </p:sp>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700808"/>
            <a:ext cx="6432649" cy="3789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2813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Title 1"/>
          <p:cNvSpPr>
            <a:spLocks noGrp="1"/>
          </p:cNvSpPr>
          <p:nvPr>
            <p:ph type="title"/>
          </p:nvPr>
        </p:nvSpPr>
        <p:spPr>
          <a:xfrm>
            <a:off x="469900" y="1339850"/>
            <a:ext cx="8154988" cy="936625"/>
          </a:xfrm>
        </p:spPr>
        <p:txBody>
          <a:bodyPr/>
          <a:lstStyle/>
          <a:p>
            <a:pPr eaLnBrk="1" hangingPunct="1">
              <a:defRPr/>
            </a:pPr>
            <a:r>
              <a:rPr lang="en-US" altLang="en-US" smtClean="0">
                <a:solidFill>
                  <a:schemeClr val="tx1"/>
                </a:solidFill>
                <a:latin typeface="Cambria" pitchFamily="18" charset="0"/>
              </a:rPr>
              <a:t>Contact information</a:t>
            </a:r>
          </a:p>
        </p:txBody>
      </p:sp>
      <p:sp>
        <p:nvSpPr>
          <p:cNvPr id="57347" name="Content Placeholder 2"/>
          <p:cNvSpPr>
            <a:spLocks noGrp="1"/>
          </p:cNvSpPr>
          <p:nvPr>
            <p:ph idx="1"/>
          </p:nvPr>
        </p:nvSpPr>
        <p:spPr>
          <a:xfrm>
            <a:off x="469900" y="2492375"/>
            <a:ext cx="8216900" cy="3529013"/>
          </a:xfrm>
        </p:spPr>
        <p:txBody>
          <a:bodyPr/>
          <a:lstStyle/>
          <a:p>
            <a:pPr algn="r" eaLnBrk="1" hangingPunct="1">
              <a:defRPr/>
            </a:pPr>
            <a:endParaRPr lang="en-US" altLang="en-US" i="0" dirty="0" smtClean="0">
              <a:solidFill>
                <a:schemeClr val="tx1"/>
              </a:solidFill>
              <a:latin typeface="Cambria" pitchFamily="18" charset="0"/>
            </a:endParaRPr>
          </a:p>
          <a:p>
            <a:pPr algn="r" eaLnBrk="1" hangingPunct="1">
              <a:defRPr/>
            </a:pPr>
            <a:endParaRPr lang="en-US" altLang="en-US" i="0" dirty="0" smtClean="0">
              <a:solidFill>
                <a:schemeClr val="tx1"/>
              </a:solidFill>
              <a:latin typeface="Cambria" pitchFamily="18" charset="0"/>
            </a:endParaRPr>
          </a:p>
          <a:p>
            <a:pPr eaLnBrk="1" hangingPunct="1">
              <a:defRPr/>
            </a:pPr>
            <a:r>
              <a:rPr lang="en-US" altLang="en-US" i="0" dirty="0" smtClean="0">
                <a:solidFill>
                  <a:schemeClr val="tx1"/>
                </a:solidFill>
                <a:latin typeface="Cambria" pitchFamily="18" charset="0"/>
              </a:rPr>
              <a:t>Emiliano Tornese </a:t>
            </a:r>
          </a:p>
          <a:p>
            <a:pPr marL="342830" indent="-342830" eaLnBrk="1" hangingPunct="1">
              <a:defRPr/>
            </a:pPr>
            <a:endParaRPr lang="en-US" altLang="en-US" sz="1800" dirty="0" smtClean="0">
              <a:solidFill>
                <a:schemeClr val="tx1"/>
              </a:solidFill>
              <a:latin typeface="Cambria" pitchFamily="18" charset="0"/>
            </a:endParaRPr>
          </a:p>
          <a:p>
            <a:pPr marL="342830" indent="-342830" eaLnBrk="1" hangingPunct="1">
              <a:defRPr/>
            </a:pPr>
            <a:r>
              <a:rPr lang="en-US" altLang="en-US" sz="1800" dirty="0" smtClean="0">
                <a:solidFill>
                  <a:schemeClr val="tx1"/>
                </a:solidFill>
                <a:latin typeface="Cambria" pitchFamily="18" charset="0"/>
              </a:rPr>
              <a:t>Email</a:t>
            </a:r>
            <a:r>
              <a:rPr lang="en-US" altLang="en-US" sz="1800" dirty="0">
                <a:solidFill>
                  <a:schemeClr val="tx1"/>
                </a:solidFill>
                <a:latin typeface="Cambria" pitchFamily="18" charset="0"/>
              </a:rPr>
              <a:t>: </a:t>
            </a:r>
            <a:r>
              <a:rPr lang="en-US" altLang="en-US" sz="1800" dirty="0">
                <a:solidFill>
                  <a:schemeClr val="tx1"/>
                </a:solidFill>
                <a:latin typeface="Cambria" pitchFamily="18" charset="0"/>
                <a:hlinkClick r:id="rId3"/>
              </a:rPr>
              <a:t>emiliano.tornese@ec.europa.eu</a:t>
            </a:r>
            <a:endParaRPr lang="en-US" altLang="en-US" sz="1800" dirty="0">
              <a:solidFill>
                <a:schemeClr val="tx1"/>
              </a:solidFill>
              <a:latin typeface="Cambria" pitchFamily="18" charset="0"/>
            </a:endParaRPr>
          </a:p>
          <a:p>
            <a:pPr marL="342830" indent="-342830" eaLnBrk="1" hangingPunct="1">
              <a:defRPr/>
            </a:pPr>
            <a:r>
              <a:rPr lang="en-US" altLang="en-US" sz="1800" dirty="0" smtClean="0">
                <a:solidFill>
                  <a:schemeClr val="tx1"/>
                </a:solidFill>
                <a:latin typeface="Cambria" pitchFamily="18" charset="0"/>
              </a:rPr>
              <a:t>LinkedIn</a:t>
            </a:r>
            <a:r>
              <a:rPr lang="en-US" altLang="en-US" sz="1800" dirty="0">
                <a:solidFill>
                  <a:schemeClr val="tx1"/>
                </a:solidFill>
                <a:latin typeface="Cambria" pitchFamily="18" charset="0"/>
              </a:rPr>
              <a:t>: Emiliano Tornese</a:t>
            </a:r>
          </a:p>
          <a:p>
            <a:pPr marL="342830" indent="-342830" eaLnBrk="1" hangingPunct="1">
              <a:defRPr/>
            </a:pPr>
            <a:r>
              <a:rPr lang="en-US" altLang="en-US" sz="1800" dirty="0">
                <a:solidFill>
                  <a:schemeClr val="tx1"/>
                </a:solidFill>
                <a:latin typeface="Cambria" pitchFamily="18" charset="0"/>
              </a:rPr>
              <a:t>Twitter: @</a:t>
            </a:r>
            <a:r>
              <a:rPr lang="en-US" altLang="en-US" sz="1800" dirty="0" err="1">
                <a:solidFill>
                  <a:schemeClr val="tx1"/>
                </a:solidFill>
                <a:latin typeface="Cambria" pitchFamily="18" charset="0"/>
              </a:rPr>
              <a:t>ETornese</a:t>
            </a:r>
            <a:endParaRPr lang="en-US" altLang="en-US" sz="1800" dirty="0">
              <a:solidFill>
                <a:schemeClr val="tx1"/>
              </a:solidFill>
              <a:latin typeface="Cambria" pitchFamily="18" charset="0"/>
            </a:endParaRPr>
          </a:p>
          <a:p>
            <a:pPr eaLnBrk="1" hangingPunct="1">
              <a:defRPr/>
            </a:pPr>
            <a:endParaRPr lang="en-US" altLang="en-US" i="0" dirty="0" smtClean="0">
              <a:solidFill>
                <a:schemeClr val="tx1"/>
              </a:solidFill>
              <a:latin typeface="Cambria" pitchFamily="18" charset="0"/>
            </a:endParaRPr>
          </a:p>
          <a:p>
            <a:pPr eaLnBrk="1" hangingPunct="1">
              <a:defRPr/>
            </a:pPr>
            <a:endParaRPr lang="en-US" altLang="en-US" dirty="0" smtClean="0"/>
          </a:p>
        </p:txBody>
      </p:sp>
      <p:sp>
        <p:nvSpPr>
          <p:cNvPr id="2" name="Slide Number Placeholder 1"/>
          <p:cNvSpPr>
            <a:spLocks noGrp="1"/>
          </p:cNvSpPr>
          <p:nvPr>
            <p:ph type="sldNum" sz="quarter" idx="12"/>
          </p:nvPr>
        </p:nvSpPr>
        <p:spPr/>
        <p:txBody>
          <a:bodyPr/>
          <a:lstStyle/>
          <a:p>
            <a:pPr>
              <a:defRPr/>
            </a:pPr>
            <a:fld id="{594B46E7-BDAA-4AD8-B036-52D70211C12B}" type="slidenum">
              <a:rPr lang="en-GB" altLang="en-US" smtClean="0"/>
              <a:pPr>
                <a:defRPr/>
              </a:pPr>
              <a:t>22</a:t>
            </a:fld>
            <a:endParaRPr lang="en-GB" altLang="en-US"/>
          </a:p>
        </p:txBody>
      </p:sp>
    </p:spTree>
    <p:extLst>
      <p:ext uri="{BB962C8B-B14F-4D97-AF65-F5344CB8AC3E}">
        <p14:creationId xmlns:p14="http://schemas.microsoft.com/office/powerpoint/2010/main" val="770890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hart 4"/>
          <p:cNvGraphicFramePr>
            <a:graphicFrameLocks/>
          </p:cNvGraphicFramePr>
          <p:nvPr/>
        </p:nvGraphicFramePr>
        <p:xfrm>
          <a:off x="80276" y="1360661"/>
          <a:ext cx="9036497" cy="4636052"/>
        </p:xfrm>
        <a:graphic>
          <a:graphicData uri="http://schemas.openxmlformats.org/drawingml/2006/chart">
            <c:chart xmlns:c="http://schemas.openxmlformats.org/drawingml/2006/chart" xmlns:r="http://schemas.openxmlformats.org/officeDocument/2006/relationships" r:id="rId3"/>
          </a:graphicData>
        </a:graphic>
      </p:graphicFrame>
      <p:sp>
        <p:nvSpPr>
          <p:cNvPr id="54276" name="TextBox 5"/>
          <p:cNvSpPr txBox="1">
            <a:spLocks noChangeArrowheads="1"/>
          </p:cNvSpPr>
          <p:nvPr/>
        </p:nvSpPr>
        <p:spPr bwMode="auto">
          <a:xfrm>
            <a:off x="107950" y="1628775"/>
            <a:ext cx="14398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altLang="en-US" sz="1100" b="1" i="0" u="none" strike="noStrike" kern="1200" cap="none" spc="0" normalizeH="0" baseline="0" noProof="0" smtClean="0">
                <a:ln>
                  <a:noFill/>
                </a:ln>
                <a:solidFill>
                  <a:srgbClr val="000000"/>
                </a:solidFill>
                <a:effectLst/>
                <a:uLnTx/>
                <a:uFillTx/>
                <a:latin typeface="Verdana" pitchFamily="34" charset="0"/>
                <a:ea typeface="MS PGothic" pitchFamily="34" charset="-128"/>
                <a:cs typeface="+mn-cs"/>
              </a:rPr>
              <a:t>Aid in EUR billion</a:t>
            </a:r>
            <a:endParaRPr kumimoji="0" lang="en-GB" altLang="en-US" sz="1100" b="1" i="0" u="none" strike="noStrike" kern="1200" cap="none" spc="0" normalizeH="0" baseline="0" noProof="0" smtClean="0">
              <a:ln>
                <a:noFill/>
              </a:ln>
              <a:solidFill>
                <a:srgbClr val="000000"/>
              </a:solidFill>
              <a:effectLst/>
              <a:uLnTx/>
              <a:uFillTx/>
              <a:latin typeface="Verdana" pitchFamily="34" charset="0"/>
              <a:ea typeface="MS PGothic" pitchFamily="34" charset="-128"/>
              <a:cs typeface="+mn-cs"/>
            </a:endParaRPr>
          </a:p>
        </p:txBody>
      </p:sp>
      <p:sp>
        <p:nvSpPr>
          <p:cNvPr id="54277" name="TextBox 6"/>
          <p:cNvSpPr txBox="1">
            <a:spLocks noChangeArrowheads="1"/>
          </p:cNvSpPr>
          <p:nvPr/>
        </p:nvSpPr>
        <p:spPr bwMode="auto">
          <a:xfrm>
            <a:off x="8172450" y="1820863"/>
            <a:ext cx="14398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altLang="en-US" sz="900" b="1" i="0" u="none" strike="noStrike" kern="1200" cap="none" spc="0" normalizeH="0" baseline="0" noProof="0" smtClean="0">
                <a:ln>
                  <a:noFill/>
                </a:ln>
                <a:solidFill>
                  <a:srgbClr val="000000"/>
                </a:solidFill>
                <a:effectLst/>
                <a:uLnTx/>
                <a:uFillTx/>
                <a:latin typeface="Verdana" pitchFamily="34" charset="0"/>
                <a:ea typeface="MS PGothic" pitchFamily="34" charset="-128"/>
                <a:cs typeface="+mn-cs"/>
              </a:rPr>
              <a:t>ECB rate in %</a:t>
            </a:r>
            <a:endParaRPr kumimoji="0" lang="en-GB" altLang="en-US" sz="900" b="1" i="0" u="none" strike="noStrike" kern="1200" cap="none" spc="0" normalizeH="0" baseline="0" noProof="0" smtClean="0">
              <a:ln>
                <a:noFill/>
              </a:ln>
              <a:solidFill>
                <a:srgbClr val="000000"/>
              </a:solidFill>
              <a:effectLst/>
              <a:uLnTx/>
              <a:uFillTx/>
              <a:latin typeface="Verdana" pitchFamily="34" charset="0"/>
              <a:ea typeface="MS PGothic" pitchFamily="34" charset="-128"/>
              <a:cs typeface="+mn-cs"/>
            </a:endParaRPr>
          </a:p>
        </p:txBody>
      </p:sp>
      <p:sp>
        <p:nvSpPr>
          <p:cNvPr id="54278" name="Title 1"/>
          <p:cNvSpPr txBox="1">
            <a:spLocks/>
          </p:cNvSpPr>
          <p:nvPr/>
        </p:nvSpPr>
        <p:spPr bwMode="auto">
          <a:xfrm>
            <a:off x="6350" y="1052513"/>
            <a:ext cx="90535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AT" altLang="en-US" sz="1600" b="1" i="0" u="none" strike="noStrike" kern="1200" cap="none" spc="0" normalizeH="0" baseline="0" noProof="0" smtClean="0">
                <a:ln>
                  <a:noFill/>
                </a:ln>
                <a:solidFill>
                  <a:srgbClr val="000000"/>
                </a:solidFill>
                <a:effectLst/>
                <a:uLnTx/>
                <a:uFillTx/>
                <a:latin typeface="Cambria" pitchFamily="18" charset="0"/>
                <a:ea typeface="MS PGothic" pitchFamily="34" charset="-128"/>
                <a:cs typeface="+mn-cs"/>
              </a:rPr>
              <a:t>Timeline of Crisis Cases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AT" altLang="en-US" sz="1600" b="1" i="0" u="none" strike="noStrike" kern="1200" cap="none" spc="0" normalizeH="0" baseline="0" noProof="0" smtClean="0">
                <a:ln>
                  <a:noFill/>
                </a:ln>
                <a:solidFill>
                  <a:srgbClr val="000000"/>
                </a:solidFill>
                <a:effectLst/>
                <a:uLnTx/>
                <a:uFillTx/>
                <a:latin typeface="Cambria" pitchFamily="18" charset="0"/>
                <a:ea typeface="MS PGothic" pitchFamily="34" charset="-128"/>
                <a:cs typeface="+mn-cs"/>
              </a:rPr>
              <a:t>Waves of Bailout Cases Up to Sovereign Crisis</a:t>
            </a:r>
            <a:endParaRPr kumimoji="0" lang="en-GB" altLang="en-US" sz="1600" b="1" i="0" u="none" strike="noStrike" kern="1200" cap="none" spc="0" normalizeH="0" baseline="0" noProof="0" smtClean="0">
              <a:ln>
                <a:noFill/>
              </a:ln>
              <a:solidFill>
                <a:srgbClr val="000000"/>
              </a:solidFill>
              <a:effectLst/>
              <a:uLnTx/>
              <a:uFillTx/>
              <a:latin typeface="Cambria" pitchFamily="18" charset="0"/>
              <a:ea typeface="MS PGothic" pitchFamily="34" charset="-128"/>
              <a:cs typeface="+mn-cs"/>
            </a:endParaRPr>
          </a:p>
        </p:txBody>
      </p:sp>
      <p:sp>
        <p:nvSpPr>
          <p:cNvPr id="9" name="Rectangular Callout 8"/>
          <p:cNvSpPr/>
          <p:nvPr/>
        </p:nvSpPr>
        <p:spPr>
          <a:xfrm>
            <a:off x="7812088" y="6040438"/>
            <a:ext cx="576262" cy="252412"/>
          </a:xfrm>
          <a:prstGeom prst="wedgeRectCallout">
            <a:avLst>
              <a:gd name="adj1" fmla="val -2726"/>
              <a:gd name="adj2" fmla="val -150045"/>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CH" sz="800" b="1" i="0" u="none" strike="noStrike" kern="1200" cap="none" spc="0" normalizeH="0" baseline="0" noProof="0" dirty="0">
                <a:ln>
                  <a:noFill/>
                </a:ln>
                <a:solidFill>
                  <a:srgbClr val="000000"/>
                </a:solidFill>
                <a:effectLst/>
                <a:uLnTx/>
                <a:uFillTx/>
                <a:latin typeface="Verdana"/>
                <a:ea typeface="+mn-ea"/>
                <a:cs typeface="+mn-cs"/>
              </a:rPr>
              <a:t>OMT</a:t>
            </a:r>
            <a:endParaRPr kumimoji="0" lang="en-GB" sz="800" b="1" i="0" u="none" strike="noStrike" kern="1200" cap="none" spc="0" normalizeH="0" baseline="0" noProof="0" dirty="0">
              <a:ln>
                <a:noFill/>
              </a:ln>
              <a:solidFill>
                <a:srgbClr val="000000"/>
              </a:solidFill>
              <a:effectLst/>
              <a:uLnTx/>
              <a:uFillTx/>
              <a:latin typeface="Verdana"/>
              <a:ea typeface="+mn-ea"/>
              <a:cs typeface="+mn-cs"/>
            </a:endParaRPr>
          </a:p>
        </p:txBody>
      </p:sp>
      <p:sp>
        <p:nvSpPr>
          <p:cNvPr id="10" name="Rectangular Callout 9"/>
          <p:cNvSpPr/>
          <p:nvPr/>
        </p:nvSpPr>
        <p:spPr>
          <a:xfrm>
            <a:off x="3492500" y="6181725"/>
            <a:ext cx="792163" cy="411163"/>
          </a:xfrm>
          <a:prstGeom prst="wedgeRectCallout">
            <a:avLst>
              <a:gd name="adj1" fmla="val -58941"/>
              <a:gd name="adj2" fmla="val -150045"/>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CH" sz="700" b="1" i="0" u="none" strike="noStrike" kern="1200" cap="none" spc="0" normalizeH="0" baseline="0" noProof="0" dirty="0">
                <a:ln>
                  <a:noFill/>
                </a:ln>
                <a:solidFill>
                  <a:srgbClr val="000000"/>
                </a:solidFill>
                <a:effectLst/>
                <a:uLnTx/>
                <a:uFillTx/>
                <a:latin typeface="Verdana"/>
                <a:ea typeface="+mn-ea"/>
                <a:cs typeface="+mn-cs"/>
              </a:rPr>
              <a:t> first covered bonds programme</a:t>
            </a:r>
            <a:endParaRPr kumimoji="0" lang="en-GB" sz="700" b="1" i="0" u="none" strike="noStrike" kern="1200" cap="none" spc="0" normalizeH="0" baseline="0" noProof="0" dirty="0">
              <a:ln>
                <a:noFill/>
              </a:ln>
              <a:solidFill>
                <a:srgbClr val="000000"/>
              </a:solidFill>
              <a:effectLst/>
              <a:uLnTx/>
              <a:uFillTx/>
              <a:latin typeface="Verdana"/>
              <a:ea typeface="+mn-ea"/>
              <a:cs typeface="+mn-cs"/>
            </a:endParaRPr>
          </a:p>
        </p:txBody>
      </p:sp>
      <p:sp>
        <p:nvSpPr>
          <p:cNvPr id="11" name="Rectangular Callout 10"/>
          <p:cNvSpPr/>
          <p:nvPr/>
        </p:nvSpPr>
        <p:spPr>
          <a:xfrm>
            <a:off x="6732588" y="6026150"/>
            <a:ext cx="576262" cy="252413"/>
          </a:xfrm>
          <a:prstGeom prst="wedgeRectCallout">
            <a:avLst>
              <a:gd name="adj1" fmla="val -2726"/>
              <a:gd name="adj2" fmla="val -150045"/>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CH" sz="800" b="1" i="0" u="none" strike="noStrike" kern="1200" cap="none" spc="0" normalizeH="0" baseline="0" noProof="0" dirty="0">
                <a:ln>
                  <a:noFill/>
                </a:ln>
                <a:solidFill>
                  <a:srgbClr val="000000"/>
                </a:solidFill>
                <a:effectLst/>
                <a:uLnTx/>
                <a:uFillTx/>
                <a:latin typeface="Verdana"/>
                <a:ea typeface="+mn-ea"/>
                <a:cs typeface="+mn-cs"/>
              </a:rPr>
              <a:t>LTRO 1</a:t>
            </a:r>
            <a:endParaRPr kumimoji="0" lang="en-GB" sz="800" b="1" i="0" u="none" strike="noStrike" kern="1200" cap="none" spc="0" normalizeH="0" baseline="0" noProof="0" dirty="0">
              <a:ln>
                <a:noFill/>
              </a:ln>
              <a:solidFill>
                <a:srgbClr val="000000"/>
              </a:solidFill>
              <a:effectLst/>
              <a:uLnTx/>
              <a:uFillTx/>
              <a:latin typeface="Verdana"/>
              <a:ea typeface="+mn-ea"/>
              <a:cs typeface="+mn-cs"/>
            </a:endParaRPr>
          </a:p>
        </p:txBody>
      </p:sp>
      <p:sp>
        <p:nvSpPr>
          <p:cNvPr id="12" name="Rectangular Callout 11"/>
          <p:cNvSpPr/>
          <p:nvPr/>
        </p:nvSpPr>
        <p:spPr>
          <a:xfrm>
            <a:off x="7019925" y="6337300"/>
            <a:ext cx="576263" cy="252413"/>
          </a:xfrm>
          <a:prstGeom prst="wedgeRectCallout">
            <a:avLst>
              <a:gd name="adj1" fmla="val -358"/>
              <a:gd name="adj2" fmla="val -277256"/>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CH" sz="800" b="1" i="0" u="none" strike="noStrike" kern="1200" cap="none" spc="0" normalizeH="0" baseline="0" noProof="0" dirty="0">
                <a:ln>
                  <a:noFill/>
                </a:ln>
                <a:solidFill>
                  <a:srgbClr val="000000"/>
                </a:solidFill>
                <a:effectLst/>
                <a:uLnTx/>
                <a:uFillTx/>
                <a:latin typeface="Verdana"/>
                <a:ea typeface="+mn-ea"/>
                <a:cs typeface="+mn-cs"/>
              </a:rPr>
              <a:t>LTRO 2</a:t>
            </a:r>
            <a:endParaRPr kumimoji="0" lang="en-GB" sz="800" b="1" i="0" u="none" strike="noStrike" kern="1200" cap="none" spc="0" normalizeH="0" baseline="0" noProof="0" dirty="0">
              <a:ln>
                <a:noFill/>
              </a:ln>
              <a:solidFill>
                <a:srgbClr val="000000"/>
              </a:solidFill>
              <a:effectLst/>
              <a:uLnTx/>
              <a:uFillTx/>
              <a:latin typeface="Verdana"/>
              <a:ea typeface="+mn-ea"/>
              <a:cs typeface="+mn-cs"/>
            </a:endParaRPr>
          </a:p>
        </p:txBody>
      </p:sp>
      <p:sp>
        <p:nvSpPr>
          <p:cNvPr id="54283" name="TextBox 13"/>
          <p:cNvSpPr txBox="1">
            <a:spLocks noChangeArrowheads="1"/>
          </p:cNvSpPr>
          <p:nvPr/>
        </p:nvSpPr>
        <p:spPr bwMode="auto">
          <a:xfrm>
            <a:off x="179388" y="6124575"/>
            <a:ext cx="143986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altLang="en-US" sz="1100" b="1" i="0" u="none" strike="noStrike" kern="1200" cap="none" spc="0" normalizeH="0" baseline="0" noProof="0" smtClean="0">
                <a:ln>
                  <a:noFill/>
                </a:ln>
                <a:solidFill>
                  <a:srgbClr val="000000"/>
                </a:solidFill>
                <a:effectLst/>
                <a:uLnTx/>
                <a:uFillTx/>
                <a:latin typeface="Cambria" pitchFamily="18" charset="0"/>
                <a:ea typeface="MS PGothic" pitchFamily="34" charset="-128"/>
                <a:cs typeface="+mn-cs"/>
              </a:rPr>
              <a:t>ECB actions</a:t>
            </a:r>
            <a:endParaRPr kumimoji="0" lang="en-GB" altLang="en-US" sz="1100" b="1" i="0" u="none" strike="noStrike" kern="1200" cap="none" spc="0" normalizeH="0" baseline="0" noProof="0" smtClean="0">
              <a:ln>
                <a:noFill/>
              </a:ln>
              <a:solidFill>
                <a:srgbClr val="000000"/>
              </a:solidFill>
              <a:effectLst/>
              <a:uLnTx/>
              <a:uFillTx/>
              <a:latin typeface="Cambria" pitchFamily="18" charset="0"/>
              <a:ea typeface="MS PGothic" pitchFamily="34" charset="-128"/>
              <a:cs typeface="+mn-cs"/>
            </a:endParaRPr>
          </a:p>
        </p:txBody>
      </p:sp>
      <p:sp>
        <p:nvSpPr>
          <p:cNvPr id="14" name="Rectangular Callout 13"/>
          <p:cNvSpPr/>
          <p:nvPr/>
        </p:nvSpPr>
        <p:spPr>
          <a:xfrm>
            <a:off x="4356100" y="6129338"/>
            <a:ext cx="647700" cy="358775"/>
          </a:xfrm>
          <a:prstGeom prst="wedgeRectCallout">
            <a:avLst>
              <a:gd name="adj1" fmla="val -75379"/>
              <a:gd name="adj2" fmla="val -148139"/>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CH" sz="700" b="1" i="0" u="none" strike="noStrike" kern="1200" cap="none" spc="0" normalizeH="0" baseline="0" noProof="0" dirty="0">
                <a:ln>
                  <a:noFill/>
                </a:ln>
                <a:solidFill>
                  <a:srgbClr val="000000"/>
                </a:solidFill>
                <a:effectLst/>
                <a:uLnTx/>
                <a:uFillTx/>
                <a:latin typeface="Verdana"/>
                <a:ea typeface="+mn-ea"/>
                <a:cs typeface="+mn-cs"/>
              </a:rPr>
              <a:t>EURUSD swap line</a:t>
            </a:r>
            <a:endParaRPr kumimoji="0" lang="en-GB" sz="700" b="1" i="0" u="none" strike="noStrike" kern="1200" cap="none" spc="0" normalizeH="0" baseline="0" noProof="0" dirty="0">
              <a:ln>
                <a:noFill/>
              </a:ln>
              <a:solidFill>
                <a:srgbClr val="000000"/>
              </a:solidFill>
              <a:effectLst/>
              <a:uLnTx/>
              <a:uFillTx/>
              <a:latin typeface="Verdana"/>
              <a:ea typeface="+mn-ea"/>
              <a:cs typeface="+mn-cs"/>
            </a:endParaRPr>
          </a:p>
        </p:txBody>
      </p:sp>
      <p:sp>
        <p:nvSpPr>
          <p:cNvPr id="16" name="Rectangular Callout 15"/>
          <p:cNvSpPr/>
          <p:nvPr/>
        </p:nvSpPr>
        <p:spPr>
          <a:xfrm>
            <a:off x="2628900" y="6181725"/>
            <a:ext cx="842963" cy="411163"/>
          </a:xfrm>
          <a:prstGeom prst="wedgeRectCallout">
            <a:avLst>
              <a:gd name="adj1" fmla="val 18765"/>
              <a:gd name="adj2" fmla="val -148385"/>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CH" sz="700" b="1" i="0" u="none" strike="noStrike" kern="1200" cap="none" spc="0" normalizeH="0" baseline="0" noProof="0" dirty="0">
                <a:ln>
                  <a:noFill/>
                </a:ln>
                <a:solidFill>
                  <a:srgbClr val="000000"/>
                </a:solidFill>
                <a:effectLst/>
                <a:uLnTx/>
                <a:uFillTx/>
                <a:latin typeface="Verdana"/>
                <a:ea typeface="+mn-ea"/>
                <a:cs typeface="+mn-cs"/>
              </a:rPr>
              <a:t> launch 1 year refinancing operation</a:t>
            </a:r>
            <a:endParaRPr kumimoji="0" lang="en-GB" sz="700" b="1" i="0" u="none" strike="noStrike" kern="1200" cap="none" spc="0" normalizeH="0" baseline="0" noProof="0" dirty="0">
              <a:ln>
                <a:noFill/>
              </a:ln>
              <a:solidFill>
                <a:srgbClr val="000000"/>
              </a:solidFill>
              <a:effectLst/>
              <a:uLnTx/>
              <a:uFillTx/>
              <a:latin typeface="Verdana"/>
              <a:ea typeface="+mn-ea"/>
              <a:cs typeface="+mn-cs"/>
            </a:endParaRPr>
          </a:p>
        </p:txBody>
      </p:sp>
      <p:sp>
        <p:nvSpPr>
          <p:cNvPr id="17" name="Rectangular Callout 16"/>
          <p:cNvSpPr/>
          <p:nvPr/>
        </p:nvSpPr>
        <p:spPr>
          <a:xfrm>
            <a:off x="1763713" y="6181725"/>
            <a:ext cx="841375" cy="411163"/>
          </a:xfrm>
          <a:prstGeom prst="wedgeRectCallout">
            <a:avLst>
              <a:gd name="adj1" fmla="val 30923"/>
              <a:gd name="adj2" fmla="val -148385"/>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CH" sz="700" b="1" i="0" u="none" strike="noStrike" kern="1200" cap="none" spc="0" normalizeH="0" baseline="0" noProof="0" dirty="0">
                <a:ln>
                  <a:noFill/>
                </a:ln>
                <a:solidFill>
                  <a:srgbClr val="000000"/>
                </a:solidFill>
                <a:effectLst/>
                <a:uLnTx/>
                <a:uFillTx/>
                <a:latin typeface="Verdana"/>
                <a:ea typeface="+mn-ea"/>
                <a:cs typeface="+mn-cs"/>
              </a:rPr>
              <a:t> 1st relaxation of collateral rules</a:t>
            </a:r>
            <a:endParaRPr kumimoji="0" lang="en-GB" sz="700" b="1" i="0" u="none" strike="noStrike" kern="1200" cap="none" spc="0" normalizeH="0" baseline="0" noProof="0" dirty="0">
              <a:ln>
                <a:noFill/>
              </a:ln>
              <a:solidFill>
                <a:srgbClr val="000000"/>
              </a:solidFill>
              <a:effectLst/>
              <a:uLnTx/>
              <a:uFillTx/>
              <a:latin typeface="Verdana"/>
              <a:ea typeface="+mn-ea"/>
              <a:cs typeface="+mn-cs"/>
            </a:endParaRPr>
          </a:p>
        </p:txBody>
      </p:sp>
      <p:cxnSp>
        <p:nvCxnSpPr>
          <p:cNvPr id="18" name="Straight Connector 17"/>
          <p:cNvCxnSpPr/>
          <p:nvPr/>
        </p:nvCxnSpPr>
        <p:spPr>
          <a:xfrm>
            <a:off x="2411413" y="1970088"/>
            <a:ext cx="0" cy="3833812"/>
          </a:xfrm>
          <a:prstGeom prst="line">
            <a:avLst/>
          </a:prstGeom>
          <a:ln w="34925" cmpd="dbl">
            <a:solidFill>
              <a:srgbClr val="EC4C4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003800" y="2060575"/>
            <a:ext cx="0" cy="3743325"/>
          </a:xfrm>
          <a:prstGeom prst="line">
            <a:avLst/>
          </a:prstGeom>
          <a:ln w="12700" cmpd="sng">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345238" y="2081213"/>
            <a:ext cx="0" cy="3743325"/>
          </a:xfrm>
          <a:prstGeom prst="line">
            <a:avLst/>
          </a:prstGeom>
          <a:ln w="12700" cmpd="sng">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235825" y="1970088"/>
            <a:ext cx="0" cy="3854450"/>
          </a:xfrm>
          <a:prstGeom prst="line">
            <a:avLst/>
          </a:prstGeom>
          <a:ln w="12700" cmpd="sng">
            <a:solidFill>
              <a:srgbClr val="EC6338"/>
            </a:solidFill>
            <a:prstDash val="sysDash"/>
          </a:ln>
        </p:spPr>
        <p:style>
          <a:lnRef idx="1">
            <a:schemeClr val="accent1"/>
          </a:lnRef>
          <a:fillRef idx="0">
            <a:schemeClr val="accent1"/>
          </a:fillRef>
          <a:effectRef idx="0">
            <a:schemeClr val="accent1"/>
          </a:effectRef>
          <a:fontRef idx="minor">
            <a:schemeClr val="tx1"/>
          </a:fontRef>
        </p:style>
      </p:cxnSp>
      <p:sp>
        <p:nvSpPr>
          <p:cNvPr id="54291" name="TextBox 26"/>
          <p:cNvSpPr txBox="1">
            <a:spLocks noChangeArrowheads="1"/>
          </p:cNvSpPr>
          <p:nvPr/>
        </p:nvSpPr>
        <p:spPr bwMode="auto">
          <a:xfrm>
            <a:off x="2071688" y="1739900"/>
            <a:ext cx="9064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altLang="en-US" sz="900" b="1" i="0" u="none" strike="noStrike" kern="1200" cap="none" spc="0" normalizeH="0" baseline="0" noProof="0" smtClean="0">
                <a:ln>
                  <a:noFill/>
                </a:ln>
                <a:solidFill>
                  <a:srgbClr val="000000"/>
                </a:solidFill>
                <a:effectLst/>
                <a:uLnTx/>
                <a:uFillTx/>
                <a:latin typeface="Verdana" pitchFamily="34" charset="0"/>
                <a:ea typeface="MS PGothic" pitchFamily="34" charset="-128"/>
                <a:cs typeface="+mn-cs"/>
              </a:rPr>
              <a:t>Lehman</a:t>
            </a:r>
            <a:endParaRPr kumimoji="0" lang="en-GB" altLang="en-US" sz="900" b="1" i="0" u="none" strike="noStrike" kern="1200" cap="none" spc="0" normalizeH="0" baseline="0" noProof="0" smtClean="0">
              <a:ln>
                <a:noFill/>
              </a:ln>
              <a:solidFill>
                <a:srgbClr val="000000"/>
              </a:solidFill>
              <a:effectLst/>
              <a:uLnTx/>
              <a:uFillTx/>
              <a:latin typeface="Verdana" pitchFamily="34" charset="0"/>
              <a:ea typeface="MS PGothic" pitchFamily="34" charset="-128"/>
              <a:cs typeface="+mn-cs"/>
            </a:endParaRPr>
          </a:p>
        </p:txBody>
      </p:sp>
      <p:sp>
        <p:nvSpPr>
          <p:cNvPr id="54292" name="TextBox 34"/>
          <p:cNvSpPr txBox="1">
            <a:spLocks noChangeArrowheads="1"/>
          </p:cNvSpPr>
          <p:nvPr/>
        </p:nvSpPr>
        <p:spPr bwMode="auto">
          <a:xfrm>
            <a:off x="4551363" y="1752600"/>
            <a:ext cx="9064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CH" altLang="en-US" sz="900" b="1" i="0" u="none" strike="noStrike" kern="1200" cap="none" spc="0" normalizeH="0" baseline="0" noProof="0" smtClean="0">
                <a:ln>
                  <a:noFill/>
                </a:ln>
                <a:solidFill>
                  <a:srgbClr val="000000"/>
                </a:solidFill>
                <a:effectLst/>
                <a:uLnTx/>
                <a:uFillTx/>
                <a:latin typeface="Verdana" pitchFamily="34" charset="0"/>
                <a:ea typeface="MS PGothic" pitchFamily="34" charset="-128"/>
                <a:cs typeface="+mn-cs"/>
              </a:rPr>
              <a:t>EBA 1 stress test </a:t>
            </a:r>
            <a:endParaRPr kumimoji="0" lang="en-GB" altLang="en-US" sz="900" b="1" i="0" u="none" strike="noStrike" kern="1200" cap="none" spc="0" normalizeH="0" baseline="0" noProof="0" smtClean="0">
              <a:ln>
                <a:noFill/>
              </a:ln>
              <a:solidFill>
                <a:srgbClr val="000000"/>
              </a:solidFill>
              <a:effectLst/>
              <a:uLnTx/>
              <a:uFillTx/>
              <a:latin typeface="Verdana" pitchFamily="34" charset="0"/>
              <a:ea typeface="MS PGothic" pitchFamily="34" charset="-128"/>
              <a:cs typeface="+mn-cs"/>
            </a:endParaRPr>
          </a:p>
        </p:txBody>
      </p:sp>
      <p:sp>
        <p:nvSpPr>
          <p:cNvPr id="54293" name="TextBox 35"/>
          <p:cNvSpPr txBox="1">
            <a:spLocks noChangeArrowheads="1"/>
          </p:cNvSpPr>
          <p:nvPr/>
        </p:nvSpPr>
        <p:spPr bwMode="auto">
          <a:xfrm>
            <a:off x="5940425" y="1739900"/>
            <a:ext cx="9064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CH" altLang="en-US" sz="900" b="1" i="0" u="none" strike="noStrike" kern="1200" cap="none" spc="0" normalizeH="0" baseline="0" noProof="0" smtClean="0">
                <a:ln>
                  <a:noFill/>
                </a:ln>
                <a:solidFill>
                  <a:srgbClr val="000000"/>
                </a:solidFill>
                <a:effectLst/>
                <a:uLnTx/>
                <a:uFillTx/>
                <a:latin typeface="Verdana" pitchFamily="34" charset="0"/>
                <a:ea typeface="MS PGothic" pitchFamily="34" charset="-128"/>
                <a:cs typeface="+mn-cs"/>
              </a:rPr>
              <a:t>EBA 2 stress test </a:t>
            </a:r>
            <a:endParaRPr kumimoji="0" lang="en-GB" altLang="en-US" sz="900" b="1" i="0" u="none" strike="noStrike" kern="1200" cap="none" spc="0" normalizeH="0" baseline="0" noProof="0" smtClean="0">
              <a:ln>
                <a:noFill/>
              </a:ln>
              <a:solidFill>
                <a:srgbClr val="000000"/>
              </a:solidFill>
              <a:effectLst/>
              <a:uLnTx/>
              <a:uFillTx/>
              <a:latin typeface="Verdana" pitchFamily="34" charset="0"/>
              <a:ea typeface="MS PGothic" pitchFamily="34" charset="-128"/>
              <a:cs typeface="+mn-cs"/>
            </a:endParaRPr>
          </a:p>
        </p:txBody>
      </p:sp>
      <p:sp>
        <p:nvSpPr>
          <p:cNvPr id="54294" name="TextBox 36"/>
          <p:cNvSpPr txBox="1">
            <a:spLocks noChangeArrowheads="1"/>
          </p:cNvSpPr>
          <p:nvPr/>
        </p:nvSpPr>
        <p:spPr bwMode="auto">
          <a:xfrm>
            <a:off x="6765925" y="1739900"/>
            <a:ext cx="9064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CH" altLang="en-US" sz="900" b="1" i="0" u="none" strike="noStrike" kern="1200" cap="none" spc="0" normalizeH="0" baseline="0" noProof="0" smtClean="0">
                <a:ln>
                  <a:noFill/>
                </a:ln>
                <a:solidFill>
                  <a:srgbClr val="000000"/>
                </a:solidFill>
                <a:effectLst/>
                <a:uLnTx/>
                <a:uFillTx/>
                <a:latin typeface="Verdana" pitchFamily="34" charset="0"/>
                <a:ea typeface="MS PGothic" pitchFamily="34" charset="-128"/>
                <a:cs typeface="+mn-cs"/>
              </a:rPr>
              <a:t>PSI</a:t>
            </a:r>
            <a:endParaRPr kumimoji="0" lang="en-GB" altLang="en-US" sz="900" b="1" i="0" u="none" strike="noStrike" kern="1200" cap="none" spc="0" normalizeH="0" baseline="0" noProof="0" smtClean="0">
              <a:ln>
                <a:noFill/>
              </a:ln>
              <a:solidFill>
                <a:srgbClr val="000000"/>
              </a:solidFill>
              <a:effectLst/>
              <a:uLnTx/>
              <a:uFillTx/>
              <a:latin typeface="Verdana" pitchFamily="34" charset="0"/>
              <a:ea typeface="MS PGothic" pitchFamily="34" charset="-128"/>
              <a:cs typeface="+mn-cs"/>
            </a:endParaRPr>
          </a:p>
        </p:txBody>
      </p:sp>
      <p:sp>
        <p:nvSpPr>
          <p:cNvPr id="2" name="Slide Number Placeholder 1"/>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8D5281-CD77-4040-B16C-B51C5EB3F542}" type="slidenum">
              <a:rPr kumimoji="0" lang="en-GB" altLang="en-US" sz="9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altLang="en-US" sz="14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346836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Content Placeholder 4"/>
          <p:cNvSpPr>
            <a:spLocks noGrp="1"/>
          </p:cNvSpPr>
          <p:nvPr>
            <p:ph sz="half" idx="13"/>
          </p:nvPr>
        </p:nvSpPr>
        <p:spPr>
          <a:xfrm>
            <a:off x="6443663" y="3251200"/>
            <a:ext cx="2171700" cy="2122488"/>
          </a:xfrm>
        </p:spPr>
        <p:txBody>
          <a:bodyPr/>
          <a:lstStyle/>
          <a:p>
            <a:pPr marL="0" indent="0">
              <a:buNone/>
              <a:defRPr/>
            </a:pPr>
            <a:r>
              <a:rPr lang="fr-BE" altLang="en-US" sz="2000" dirty="0" smtClean="0">
                <a:solidFill>
                  <a:schemeClr val="tx1"/>
                </a:solidFill>
              </a:rPr>
              <a:t>State </a:t>
            </a:r>
            <a:r>
              <a:rPr lang="fr-BE" altLang="en-US" sz="2000" dirty="0" err="1" smtClean="0">
                <a:solidFill>
                  <a:schemeClr val="tx1"/>
                </a:solidFill>
              </a:rPr>
              <a:t>aid</a:t>
            </a:r>
            <a:r>
              <a:rPr lang="fr-BE" altLang="en-US" sz="2000" dirty="0" smtClean="0">
                <a:solidFill>
                  <a:schemeClr val="tx1"/>
                </a:solidFill>
              </a:rPr>
              <a:t> </a:t>
            </a:r>
            <a:r>
              <a:rPr lang="fr-BE" altLang="en-US" sz="2000" dirty="0" err="1" smtClean="0">
                <a:solidFill>
                  <a:schemeClr val="tx1"/>
                </a:solidFill>
              </a:rPr>
              <a:t>potentially</a:t>
            </a:r>
            <a:r>
              <a:rPr lang="fr-BE" altLang="en-US" sz="2000" dirty="0" smtClean="0">
                <a:solidFill>
                  <a:schemeClr val="tx1"/>
                </a:solidFill>
              </a:rPr>
              <a:t> </a:t>
            </a:r>
            <a:r>
              <a:rPr lang="fr-BE" altLang="en-US" sz="2000" dirty="0" err="1" smtClean="0">
                <a:solidFill>
                  <a:schemeClr val="tx1"/>
                </a:solidFill>
              </a:rPr>
              <a:t>triggering</a:t>
            </a:r>
            <a:r>
              <a:rPr lang="fr-BE" altLang="en-US" sz="2000" dirty="0" smtClean="0">
                <a:solidFill>
                  <a:schemeClr val="tx1"/>
                </a:solidFill>
              </a:rPr>
              <a:t> </a:t>
            </a:r>
            <a:r>
              <a:rPr lang="fr-BE" altLang="en-US" sz="2000" dirty="0" err="1" smtClean="0">
                <a:solidFill>
                  <a:schemeClr val="tx1"/>
                </a:solidFill>
              </a:rPr>
              <a:t>need</a:t>
            </a:r>
            <a:r>
              <a:rPr lang="fr-BE" altLang="en-US" sz="2000" dirty="0" smtClean="0">
                <a:solidFill>
                  <a:schemeClr val="tx1"/>
                </a:solidFill>
              </a:rPr>
              <a:t> for in-</a:t>
            </a:r>
            <a:r>
              <a:rPr lang="fr-BE" altLang="en-US" sz="2000" dirty="0" err="1" smtClean="0">
                <a:solidFill>
                  <a:schemeClr val="tx1"/>
                </a:solidFill>
              </a:rPr>
              <a:t>depth</a:t>
            </a:r>
            <a:r>
              <a:rPr lang="fr-BE" altLang="en-US" sz="2000" dirty="0" smtClean="0">
                <a:solidFill>
                  <a:schemeClr val="tx1"/>
                </a:solidFill>
              </a:rPr>
              <a:t> </a:t>
            </a:r>
            <a:r>
              <a:rPr lang="fr-BE" altLang="en-US" sz="2000" b="1" dirty="0" err="1" smtClean="0">
                <a:solidFill>
                  <a:schemeClr val="tx1"/>
                </a:solidFill>
              </a:rPr>
              <a:t>restructuring</a:t>
            </a:r>
            <a:endParaRPr lang="en-GB" altLang="en-US" sz="2000" b="1" dirty="0" smtClean="0">
              <a:solidFill>
                <a:schemeClr val="tx1"/>
              </a:solidFill>
            </a:endParaRPr>
          </a:p>
          <a:p>
            <a:pPr marL="0" indent="0">
              <a:defRPr/>
            </a:pPr>
            <a:endParaRPr lang="en-GB" altLang="en-US" sz="2000" dirty="0" smtClean="0"/>
          </a:p>
        </p:txBody>
      </p:sp>
      <p:sp>
        <p:nvSpPr>
          <p:cNvPr id="8194" name="Title 1"/>
          <p:cNvSpPr>
            <a:spLocks noGrp="1"/>
          </p:cNvSpPr>
          <p:nvPr>
            <p:ph type="title"/>
          </p:nvPr>
        </p:nvSpPr>
        <p:spPr>
          <a:xfrm>
            <a:off x="468313" y="1412875"/>
            <a:ext cx="8229600" cy="936625"/>
          </a:xfrm>
        </p:spPr>
        <p:txBody>
          <a:bodyPr>
            <a:normAutofit fontScale="90000"/>
          </a:bodyPr>
          <a:lstStyle/>
          <a:p>
            <a:pPr marL="0" indent="0" algn="ctr">
              <a:defRPr/>
            </a:pPr>
            <a:r>
              <a:rPr lang="fr-BE" altLang="en-US" sz="3000" b="1" dirty="0" err="1">
                <a:solidFill>
                  <a:schemeClr val="tx1"/>
                </a:solidFill>
                <a:latin typeface="Cambria" charset="0"/>
                <a:ea typeface="MS PGothic" charset="0"/>
                <a:cs typeface="MS PGothic" charset="0"/>
              </a:rPr>
              <a:t>Member</a:t>
            </a:r>
            <a:r>
              <a:rPr lang="fr-BE" altLang="en-US" sz="3000" b="1" dirty="0">
                <a:solidFill>
                  <a:schemeClr val="tx1"/>
                </a:solidFill>
                <a:latin typeface="Cambria" charset="0"/>
                <a:ea typeface="MS PGothic" charset="0"/>
                <a:cs typeface="MS PGothic" charset="0"/>
              </a:rPr>
              <a:t> States' </a:t>
            </a:r>
            <a:r>
              <a:rPr lang="fr-BE" altLang="en-US" sz="3000" b="1" dirty="0" err="1">
                <a:solidFill>
                  <a:schemeClr val="tx1"/>
                </a:solidFill>
                <a:latin typeface="Cambria" charset="0"/>
                <a:ea typeface="MS PGothic" charset="0"/>
                <a:cs typeface="MS PGothic" charset="0"/>
              </a:rPr>
              <a:t>response</a:t>
            </a:r>
            <a:r>
              <a:rPr lang="fr-BE" altLang="en-US" sz="3000" b="1" dirty="0">
                <a:solidFill>
                  <a:schemeClr val="tx1"/>
                </a:solidFill>
                <a:latin typeface="Cambria" charset="0"/>
                <a:ea typeface="MS PGothic" charset="0"/>
                <a:cs typeface="MS PGothic" charset="0"/>
              </a:rPr>
              <a:t> to the</a:t>
            </a:r>
            <a:br>
              <a:rPr lang="fr-BE" altLang="en-US" sz="3000" b="1" dirty="0">
                <a:solidFill>
                  <a:schemeClr val="tx1"/>
                </a:solidFill>
                <a:latin typeface="Cambria" charset="0"/>
                <a:ea typeface="MS PGothic" charset="0"/>
                <a:cs typeface="MS PGothic" charset="0"/>
              </a:rPr>
            </a:br>
            <a:r>
              <a:rPr lang="fr-BE" altLang="en-US" sz="3000" b="1" dirty="0" err="1">
                <a:solidFill>
                  <a:schemeClr val="tx1"/>
                </a:solidFill>
                <a:latin typeface="Cambria" charset="0"/>
                <a:ea typeface="MS PGothic" charset="0"/>
                <a:cs typeface="MS PGothic" charset="0"/>
              </a:rPr>
              <a:t>financial</a:t>
            </a:r>
            <a:r>
              <a:rPr lang="fr-BE" altLang="en-US" sz="3000" b="1" dirty="0">
                <a:solidFill>
                  <a:schemeClr val="tx1"/>
                </a:solidFill>
                <a:latin typeface="Cambria" charset="0"/>
                <a:ea typeface="MS PGothic" charset="0"/>
                <a:cs typeface="MS PGothic" charset="0"/>
              </a:rPr>
              <a:t> </a:t>
            </a:r>
            <a:r>
              <a:rPr lang="fr-BE" altLang="en-US" sz="3000" b="1" dirty="0" err="1">
                <a:solidFill>
                  <a:schemeClr val="tx1"/>
                </a:solidFill>
                <a:latin typeface="Cambria" charset="0"/>
                <a:ea typeface="MS PGothic" charset="0"/>
                <a:cs typeface="MS PGothic" charset="0"/>
              </a:rPr>
              <a:t>crisis</a:t>
            </a:r>
            <a:endParaRPr lang="en-GB" altLang="en-US" sz="3000" b="1" dirty="0">
              <a:solidFill>
                <a:schemeClr val="tx1"/>
              </a:solidFill>
              <a:latin typeface="Cambria" charset="0"/>
              <a:ea typeface="MS PGothic" charset="0"/>
              <a:cs typeface="MS PGothic" charset="0"/>
            </a:endParaRPr>
          </a:p>
        </p:txBody>
      </p:sp>
      <p:sp>
        <p:nvSpPr>
          <p:cNvPr id="8195" name="Content Placeholder 3"/>
          <p:cNvSpPr>
            <a:spLocks noGrp="1"/>
          </p:cNvSpPr>
          <p:nvPr>
            <p:ph sz="half" idx="12"/>
          </p:nvPr>
        </p:nvSpPr>
        <p:spPr>
          <a:xfrm>
            <a:off x="755576" y="2890932"/>
            <a:ext cx="4567312" cy="2232249"/>
          </a:xfrm>
        </p:spPr>
        <p:txBody>
          <a:bodyPr>
            <a:normAutofit fontScale="92500" lnSpcReduction="20000"/>
          </a:bodyPr>
          <a:lstStyle/>
          <a:p>
            <a:pPr marL="0" indent="0">
              <a:buNone/>
              <a:defRPr/>
            </a:pPr>
            <a:r>
              <a:rPr lang="fr-BE" altLang="en-US" sz="2000" dirty="0" smtClean="0">
                <a:solidFill>
                  <a:schemeClr val="tx1"/>
                </a:solidFill>
              </a:rPr>
              <a:t>1 - State-</a:t>
            </a:r>
            <a:r>
              <a:rPr lang="fr-BE" altLang="en-US" sz="2000" dirty="0" err="1" smtClean="0">
                <a:solidFill>
                  <a:schemeClr val="tx1"/>
                </a:solidFill>
              </a:rPr>
              <a:t>guaranteed</a:t>
            </a:r>
            <a:r>
              <a:rPr lang="fr-BE" altLang="en-US" sz="2000" dirty="0" smtClean="0">
                <a:solidFill>
                  <a:schemeClr val="tx1"/>
                </a:solidFill>
              </a:rPr>
              <a:t> </a:t>
            </a:r>
            <a:r>
              <a:rPr lang="fr-BE" altLang="en-US" sz="2000" dirty="0" err="1" smtClean="0">
                <a:solidFill>
                  <a:schemeClr val="tx1"/>
                </a:solidFill>
              </a:rPr>
              <a:t>funding</a:t>
            </a:r>
            <a:endParaRPr lang="fr-BE" altLang="en-US" sz="2000" dirty="0" smtClean="0">
              <a:solidFill>
                <a:schemeClr val="tx1"/>
              </a:solidFill>
            </a:endParaRPr>
          </a:p>
          <a:p>
            <a:pPr marL="0" indent="0">
              <a:buNone/>
              <a:defRPr/>
            </a:pPr>
            <a:r>
              <a:rPr lang="fr-BE" altLang="en-US" sz="2000" dirty="0" smtClean="0">
                <a:solidFill>
                  <a:schemeClr val="tx1"/>
                </a:solidFill>
              </a:rPr>
              <a:t>2 - Recapitalisation by the State</a:t>
            </a:r>
          </a:p>
          <a:p>
            <a:pPr marL="0" indent="0">
              <a:buNone/>
              <a:defRPr/>
            </a:pPr>
            <a:r>
              <a:rPr lang="fr-BE" altLang="en-US" sz="2000" dirty="0" smtClean="0">
                <a:solidFill>
                  <a:schemeClr val="tx1"/>
                </a:solidFill>
              </a:rPr>
              <a:t>3 - </a:t>
            </a:r>
            <a:r>
              <a:rPr lang="fr-BE" altLang="en-US" sz="2000" dirty="0" err="1" smtClean="0">
                <a:solidFill>
                  <a:schemeClr val="tx1"/>
                </a:solidFill>
              </a:rPr>
              <a:t>Impaired</a:t>
            </a:r>
            <a:r>
              <a:rPr lang="fr-BE" altLang="en-US" sz="2000" dirty="0" smtClean="0">
                <a:solidFill>
                  <a:schemeClr val="tx1"/>
                </a:solidFill>
              </a:rPr>
              <a:t> </a:t>
            </a:r>
            <a:r>
              <a:rPr lang="fr-BE" altLang="en-US" sz="2000" dirty="0" err="1" smtClean="0">
                <a:solidFill>
                  <a:schemeClr val="tx1"/>
                </a:solidFill>
              </a:rPr>
              <a:t>assets</a:t>
            </a:r>
            <a:r>
              <a:rPr lang="fr-BE" altLang="en-US" sz="2000" dirty="0" smtClean="0">
                <a:solidFill>
                  <a:schemeClr val="tx1"/>
                </a:solidFill>
              </a:rPr>
              <a:t> measures</a:t>
            </a:r>
          </a:p>
          <a:p>
            <a:pPr lvl="1">
              <a:defRPr/>
            </a:pPr>
            <a:r>
              <a:rPr lang="fr-BE" altLang="en-US" sz="2000" dirty="0" err="1" smtClean="0">
                <a:solidFill>
                  <a:schemeClr val="tx1"/>
                </a:solidFill>
              </a:rPr>
              <a:t>Guarantees</a:t>
            </a:r>
            <a:r>
              <a:rPr lang="fr-BE" altLang="en-US" sz="2000" dirty="0" smtClean="0">
                <a:solidFill>
                  <a:schemeClr val="tx1"/>
                </a:solidFill>
              </a:rPr>
              <a:t> of </a:t>
            </a:r>
            <a:r>
              <a:rPr lang="fr-BE" altLang="en-US" sz="2000" dirty="0" err="1" smtClean="0">
                <a:solidFill>
                  <a:schemeClr val="tx1"/>
                </a:solidFill>
              </a:rPr>
              <a:t>impaired</a:t>
            </a:r>
            <a:r>
              <a:rPr lang="fr-BE" altLang="en-US" sz="2000" dirty="0" smtClean="0">
                <a:solidFill>
                  <a:schemeClr val="tx1"/>
                </a:solidFill>
              </a:rPr>
              <a:t> </a:t>
            </a:r>
            <a:r>
              <a:rPr lang="fr-BE" altLang="en-US" sz="2000" dirty="0" err="1" smtClean="0">
                <a:solidFill>
                  <a:schemeClr val="tx1"/>
                </a:solidFill>
              </a:rPr>
              <a:t>assets</a:t>
            </a:r>
            <a:endParaRPr lang="fr-BE" altLang="en-US" sz="2000" dirty="0" smtClean="0">
              <a:solidFill>
                <a:schemeClr val="tx1"/>
              </a:solidFill>
            </a:endParaRPr>
          </a:p>
          <a:p>
            <a:pPr lvl="1">
              <a:defRPr/>
            </a:pPr>
            <a:r>
              <a:rPr lang="fr-BE" altLang="en-US" sz="2000" dirty="0" err="1" smtClean="0">
                <a:solidFill>
                  <a:schemeClr val="tx1"/>
                </a:solidFill>
              </a:rPr>
              <a:t>Purchase</a:t>
            </a:r>
            <a:r>
              <a:rPr lang="fr-BE" altLang="en-US" sz="2000" dirty="0" smtClean="0">
                <a:solidFill>
                  <a:schemeClr val="tx1"/>
                </a:solidFill>
              </a:rPr>
              <a:t> of </a:t>
            </a:r>
            <a:r>
              <a:rPr lang="fr-BE" altLang="en-US" sz="2000" dirty="0" err="1" smtClean="0">
                <a:solidFill>
                  <a:schemeClr val="tx1"/>
                </a:solidFill>
              </a:rPr>
              <a:t>impaired</a:t>
            </a:r>
            <a:r>
              <a:rPr lang="fr-BE" altLang="en-US" sz="2000" dirty="0" smtClean="0">
                <a:solidFill>
                  <a:schemeClr val="tx1"/>
                </a:solidFill>
              </a:rPr>
              <a:t> </a:t>
            </a:r>
            <a:r>
              <a:rPr lang="fr-BE" altLang="en-US" sz="2000" dirty="0" err="1" smtClean="0">
                <a:solidFill>
                  <a:schemeClr val="tx1"/>
                </a:solidFill>
              </a:rPr>
              <a:t>assets</a:t>
            </a:r>
            <a:endParaRPr lang="fr-BE" altLang="en-US" sz="2000" dirty="0" smtClean="0"/>
          </a:p>
          <a:p>
            <a:pPr marL="0" indent="0">
              <a:buNone/>
              <a:defRPr/>
            </a:pPr>
            <a:r>
              <a:rPr lang="fr-BE" altLang="en-US" sz="2000" dirty="0" smtClean="0">
                <a:solidFill>
                  <a:schemeClr val="tx1"/>
                </a:solidFill>
              </a:rPr>
              <a:t>4 - </a:t>
            </a:r>
            <a:r>
              <a:rPr lang="fr-BE" altLang="en-US" sz="2000" dirty="0" err="1" smtClean="0">
                <a:solidFill>
                  <a:schemeClr val="tx1"/>
                </a:solidFill>
              </a:rPr>
              <a:t>Resolution</a:t>
            </a:r>
            <a:r>
              <a:rPr lang="fr-BE" altLang="en-US" sz="2000" dirty="0" smtClean="0">
                <a:solidFill>
                  <a:schemeClr val="tx1"/>
                </a:solidFill>
              </a:rPr>
              <a:t> </a:t>
            </a:r>
            <a:r>
              <a:rPr lang="fr-BE" altLang="en-US" sz="2000" dirty="0" err="1" smtClean="0">
                <a:solidFill>
                  <a:schemeClr val="tx1"/>
                </a:solidFill>
              </a:rPr>
              <a:t>law</a:t>
            </a:r>
            <a:endParaRPr lang="fr-BE" altLang="en-US" sz="2000" dirty="0" smtClean="0">
              <a:solidFill>
                <a:schemeClr val="tx1"/>
              </a:solidFill>
            </a:endParaRPr>
          </a:p>
          <a:p>
            <a:pPr marL="0" indent="0">
              <a:buNone/>
              <a:defRPr/>
            </a:pPr>
            <a:r>
              <a:rPr lang="fr-BE" altLang="en-US" sz="2000" dirty="0" smtClean="0">
                <a:solidFill>
                  <a:schemeClr val="tx1"/>
                </a:solidFill>
              </a:rPr>
              <a:t>5 - New </a:t>
            </a:r>
            <a:r>
              <a:rPr lang="fr-BE" altLang="en-US" sz="2000" dirty="0" err="1" smtClean="0">
                <a:solidFill>
                  <a:schemeClr val="tx1"/>
                </a:solidFill>
              </a:rPr>
              <a:t>regulatory</a:t>
            </a:r>
            <a:r>
              <a:rPr lang="fr-BE" altLang="en-US" sz="2000" dirty="0" smtClean="0">
                <a:solidFill>
                  <a:schemeClr val="tx1"/>
                </a:solidFill>
              </a:rPr>
              <a:t> </a:t>
            </a:r>
            <a:r>
              <a:rPr lang="fr-BE" altLang="en-US" sz="2000" dirty="0" err="1" smtClean="0">
                <a:solidFill>
                  <a:schemeClr val="tx1"/>
                </a:solidFill>
              </a:rPr>
              <a:t>framework</a:t>
            </a:r>
            <a:endParaRPr lang="fr-BE" altLang="en-US" sz="2000" dirty="0" smtClean="0">
              <a:solidFill>
                <a:schemeClr val="tx1"/>
              </a:solidFill>
            </a:endParaRPr>
          </a:p>
        </p:txBody>
      </p:sp>
      <p:sp>
        <p:nvSpPr>
          <p:cNvPr id="95237" name="AutoShape 4"/>
          <p:cNvSpPr>
            <a:spLocks noChangeArrowheads="1"/>
          </p:cNvSpPr>
          <p:nvPr/>
        </p:nvSpPr>
        <p:spPr bwMode="auto">
          <a:xfrm rot="16200000" flipV="1">
            <a:off x="4691856" y="3685382"/>
            <a:ext cx="2301875" cy="668338"/>
          </a:xfrm>
          <a:prstGeom prst="triangle">
            <a:avLst>
              <a:gd name="adj" fmla="val 50454"/>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eaLnBrk="0" hangingPunct="0">
              <a:spcBef>
                <a:spcPct val="20000"/>
              </a:spcBef>
              <a:buClr>
                <a:schemeClr val="bg1"/>
              </a:buClr>
              <a:defRPr sz="2200" i="1">
                <a:solidFill>
                  <a:srgbClr val="0F5494"/>
                </a:solidFill>
                <a:latin typeface="Verdana" panose="020B0604030504040204" pitchFamily="34" charset="0"/>
                <a:ea typeface="MS PGothic" panose="020B0600070205080204" pitchFamily="34" charset="-128"/>
              </a:defRPr>
            </a:lvl1pPr>
            <a:lvl2pPr marL="742950" indent="-285750" eaLnBrk="0" hangingPunct="0">
              <a:spcBef>
                <a:spcPct val="20000"/>
              </a:spcBef>
              <a:buClr>
                <a:srgbClr val="009FBA"/>
              </a:buClr>
              <a:buChar char="•"/>
              <a:defRPr b="1">
                <a:solidFill>
                  <a:srgbClr val="0F5494"/>
                </a:solidFill>
                <a:latin typeface="Verdana" panose="020B0604030504040204" pitchFamily="34" charset="0"/>
                <a:ea typeface="MS PGothic" panose="020B0600070205080204" pitchFamily="34" charset="-128"/>
              </a:defRPr>
            </a:lvl2pPr>
            <a:lvl3pPr marL="1143000" indent="-228600" eaLnBrk="0" hangingPunct="0">
              <a:spcBef>
                <a:spcPct val="20000"/>
              </a:spcBef>
              <a:buFont typeface="Times" panose="02020603050405020304" pitchFamily="18" charset="0"/>
              <a:buChar char="–"/>
              <a:defRPr sz="1400">
                <a:solidFill>
                  <a:srgbClr val="0F5494"/>
                </a:solidFill>
                <a:latin typeface="Verdana" panose="020B0604030504040204" pitchFamily="34" charset="0"/>
                <a:ea typeface="MS PGothic" panose="020B0600070205080204" pitchFamily="34" charset="-128"/>
              </a:defRPr>
            </a:lvl3pPr>
            <a:lvl4pPr marL="1600200" indent="-228600" eaLnBrk="0" hangingPunct="0">
              <a:spcBef>
                <a:spcPct val="20000"/>
              </a:spcBef>
              <a:defRPr sz="1200">
                <a:solidFill>
                  <a:srgbClr val="0F5494"/>
                </a:solidFill>
                <a:latin typeface="Verdana" panose="020B0604030504040204" pitchFamily="34" charset="0"/>
                <a:ea typeface="MS PGothic" panose="020B0600070205080204" pitchFamily="34" charset="-128"/>
              </a:defRPr>
            </a:lvl4pPr>
            <a:lvl5pPr marL="2057400" indent="-228600" eaLnBrk="0" hangingPunct="0">
              <a:spcBef>
                <a:spcPct val="20000"/>
              </a:spcBef>
              <a:defRPr sz="1200">
                <a:solidFill>
                  <a:srgbClr val="0F5494"/>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sz="1200">
                <a:solidFill>
                  <a:srgbClr val="0F5494"/>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sz="1200">
                <a:solidFill>
                  <a:srgbClr val="0F5494"/>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sz="1200">
                <a:solidFill>
                  <a:srgbClr val="0F5494"/>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sz="1200">
                <a:solidFill>
                  <a:srgbClr val="0F5494"/>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altLang="en-US" sz="76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8678535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71450" y="1241425"/>
            <a:ext cx="8478838" cy="4811713"/>
          </a:xfrm>
          <a:custGeom>
            <a:avLst/>
            <a:gdLst/>
            <a:ahLst/>
            <a:cxnLst/>
            <a:rect l="l" t="t" r="r" b="b"/>
            <a:pathLst>
              <a:path w="8479155" h="4812665">
                <a:moveTo>
                  <a:pt x="0" y="0"/>
                </a:moveTo>
                <a:lnTo>
                  <a:pt x="8478583" y="0"/>
                </a:lnTo>
                <a:lnTo>
                  <a:pt x="8478583" y="4812182"/>
                </a:lnTo>
                <a:lnTo>
                  <a:pt x="0" y="4812182"/>
                </a:lnTo>
                <a:lnTo>
                  <a:pt x="0" y="0"/>
                </a:lnTo>
                <a:close/>
              </a:path>
            </a:pathLst>
          </a:custGeom>
          <a:solidFill>
            <a:srgbClr val="F2F2F2"/>
          </a:solidFill>
        </p:spPr>
        <p:txBody>
          <a:bodyPr lIns="0" tIns="0" rIns="0" bIns="0"/>
          <a:lstStyle/>
          <a:p>
            <a:pPr fontAlgn="auto">
              <a:spcBef>
                <a:spcPts val="0"/>
              </a:spcBef>
              <a:spcAft>
                <a:spcPts val="0"/>
              </a:spcAft>
              <a:defRPr/>
            </a:pPr>
            <a:endParaRPr sz="1800" b="0">
              <a:solidFill>
                <a:prstClr val="black"/>
              </a:solidFill>
              <a:latin typeface="Calibri"/>
              <a:ea typeface="MS PGothic" pitchFamily="34" charset="-128"/>
            </a:endParaRPr>
          </a:p>
        </p:txBody>
      </p:sp>
      <p:sp>
        <p:nvSpPr>
          <p:cNvPr id="60419" name="object 3"/>
          <p:cNvSpPr txBox="1">
            <a:spLocks noChangeArrowheads="1"/>
          </p:cNvSpPr>
          <p:nvPr/>
        </p:nvSpPr>
        <p:spPr bwMode="auto">
          <a:xfrm>
            <a:off x="1331913" y="2205038"/>
            <a:ext cx="1728787" cy="3078162"/>
          </a:xfrm>
          <a:prstGeom prst="rect">
            <a:avLst/>
          </a:prstGeom>
          <a:solidFill>
            <a:srgbClr val="336600"/>
          </a:solidFill>
          <a:ln w="9525">
            <a:solidFill>
              <a:srgbClr val="000000"/>
            </a:solidFill>
            <a:miter lim="800000"/>
            <a:headEnd/>
            <a:tailEnd/>
          </a:ln>
        </p:spPr>
        <p:txBody>
          <a:bodyPr lIns="0" tIns="161290" rIns="0" bIns="0">
            <a:spAutoFit/>
          </a:bodyPr>
          <a:lstStyle>
            <a:lvl1pPr marL="206375" indent="-3175"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algn="ctr" eaLnBrk="1" hangingPunct="1">
              <a:spcBef>
                <a:spcPts val="1275"/>
              </a:spcBef>
              <a:buClrTx/>
            </a:pPr>
            <a:r>
              <a:rPr lang="en-US" altLang="en-US" sz="1800" i="0" smtClean="0">
                <a:solidFill>
                  <a:srgbClr val="FFFFFF"/>
                </a:solidFill>
                <a:latin typeface="Arial" pitchFamily="34" charset="0"/>
                <a:cs typeface="Arial" pitchFamily="34" charset="0"/>
              </a:rPr>
              <a:t>Single  Supervisory  Mechanism</a:t>
            </a:r>
            <a:endParaRPr lang="en-US" altLang="en-US" sz="1800" b="0" i="0" smtClean="0">
              <a:solidFill>
                <a:srgbClr val="000000"/>
              </a:solidFill>
              <a:latin typeface="Arial" pitchFamily="34" charset="0"/>
              <a:cs typeface="Arial" pitchFamily="34" charset="0"/>
            </a:endParaRPr>
          </a:p>
        </p:txBody>
      </p:sp>
      <p:sp>
        <p:nvSpPr>
          <p:cNvPr id="60420" name="object 4"/>
          <p:cNvSpPr txBox="1">
            <a:spLocks noChangeArrowheads="1"/>
          </p:cNvSpPr>
          <p:nvPr/>
        </p:nvSpPr>
        <p:spPr bwMode="auto">
          <a:xfrm>
            <a:off x="3779838" y="2222500"/>
            <a:ext cx="1728787" cy="3079750"/>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61290" rIns="0" bIns="0">
            <a:spAutoFit/>
          </a:bodyPr>
          <a:lstStyle>
            <a:lvl1pPr marL="241300"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algn="ctr" eaLnBrk="1" hangingPunct="1">
              <a:spcBef>
                <a:spcPts val="1275"/>
              </a:spcBef>
              <a:buClrTx/>
            </a:pPr>
            <a:r>
              <a:rPr lang="en-US" altLang="en-US" sz="1800" i="0" smtClean="0">
                <a:solidFill>
                  <a:srgbClr val="FFFFFF"/>
                </a:solidFill>
                <a:latin typeface="Arial" pitchFamily="34" charset="0"/>
                <a:cs typeface="Arial" pitchFamily="34" charset="0"/>
              </a:rPr>
              <a:t>Single  Resolution  Mechanism</a:t>
            </a:r>
            <a:endParaRPr lang="en-US" altLang="en-US" sz="1800" b="0" i="0" smtClean="0">
              <a:solidFill>
                <a:srgbClr val="000000"/>
              </a:solidFill>
              <a:latin typeface="Arial" pitchFamily="34" charset="0"/>
              <a:cs typeface="Arial" pitchFamily="34" charset="0"/>
            </a:endParaRPr>
          </a:p>
        </p:txBody>
      </p:sp>
      <p:sp>
        <p:nvSpPr>
          <p:cNvPr id="5" name="object 5"/>
          <p:cNvSpPr/>
          <p:nvPr/>
        </p:nvSpPr>
        <p:spPr>
          <a:xfrm>
            <a:off x="269875" y="5589588"/>
            <a:ext cx="8478838" cy="827087"/>
          </a:xfrm>
          <a:custGeom>
            <a:avLst/>
            <a:gdLst/>
            <a:ahLst/>
            <a:cxnLst/>
            <a:rect l="l" t="t" r="r" b="b"/>
            <a:pathLst>
              <a:path w="8479155" h="827404">
                <a:moveTo>
                  <a:pt x="0" y="0"/>
                </a:moveTo>
                <a:lnTo>
                  <a:pt x="8478583" y="0"/>
                </a:lnTo>
                <a:lnTo>
                  <a:pt x="8478583" y="827087"/>
                </a:lnTo>
                <a:lnTo>
                  <a:pt x="0" y="827087"/>
                </a:lnTo>
                <a:lnTo>
                  <a:pt x="0" y="0"/>
                </a:lnTo>
                <a:close/>
              </a:path>
            </a:pathLst>
          </a:custGeom>
          <a:solidFill>
            <a:srgbClr val="D9D9D9"/>
          </a:solidFill>
        </p:spPr>
        <p:txBody>
          <a:bodyPr lIns="0" tIns="0" rIns="0" bIns="0"/>
          <a:lstStyle/>
          <a:p>
            <a:pPr fontAlgn="auto">
              <a:spcBef>
                <a:spcPts val="0"/>
              </a:spcBef>
              <a:spcAft>
                <a:spcPts val="0"/>
              </a:spcAft>
              <a:defRPr/>
            </a:pPr>
            <a:endParaRPr sz="1800" b="0">
              <a:solidFill>
                <a:prstClr val="black"/>
              </a:solidFill>
              <a:latin typeface="Calibri"/>
              <a:ea typeface="MS PGothic" pitchFamily="34" charset="-128"/>
            </a:endParaRPr>
          </a:p>
        </p:txBody>
      </p:sp>
      <p:sp>
        <p:nvSpPr>
          <p:cNvPr id="60422" name="object 6"/>
          <p:cNvSpPr txBox="1">
            <a:spLocks noChangeArrowheads="1"/>
          </p:cNvSpPr>
          <p:nvPr/>
        </p:nvSpPr>
        <p:spPr bwMode="auto">
          <a:xfrm>
            <a:off x="1878013" y="5607050"/>
            <a:ext cx="6223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9050" indent="-6350"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lnSpc>
                <a:spcPct val="125000"/>
              </a:lnSpc>
              <a:spcBef>
                <a:spcPts val="100"/>
              </a:spcBef>
              <a:buClrTx/>
            </a:pPr>
            <a:r>
              <a:rPr lang="en-US" altLang="en-US" sz="1800" i="0" smtClean="0">
                <a:solidFill>
                  <a:srgbClr val="003399"/>
                </a:solidFill>
                <a:latin typeface="Arial" pitchFamily="34" charset="0"/>
                <a:cs typeface="Arial" pitchFamily="34" charset="0"/>
              </a:rPr>
              <a:t>Legal  basis</a:t>
            </a:r>
            <a:endParaRPr lang="en-US" altLang="en-US" sz="1800" b="0" i="0" smtClean="0">
              <a:solidFill>
                <a:srgbClr val="000000"/>
              </a:solidFill>
              <a:latin typeface="Arial" pitchFamily="34" charset="0"/>
              <a:cs typeface="Arial" pitchFamily="34" charset="0"/>
            </a:endParaRPr>
          </a:p>
        </p:txBody>
      </p:sp>
      <p:sp>
        <p:nvSpPr>
          <p:cNvPr id="7" name="object 7"/>
          <p:cNvSpPr/>
          <p:nvPr/>
        </p:nvSpPr>
        <p:spPr>
          <a:xfrm>
            <a:off x="1331913" y="981075"/>
            <a:ext cx="6626225" cy="1055688"/>
          </a:xfrm>
          <a:custGeom>
            <a:avLst/>
            <a:gdLst/>
            <a:ahLst/>
            <a:cxnLst/>
            <a:rect l="l" t="t" r="r" b="b"/>
            <a:pathLst>
              <a:path w="6626225" h="1056005">
                <a:moveTo>
                  <a:pt x="3313112" y="0"/>
                </a:moveTo>
                <a:lnTo>
                  <a:pt x="0" y="1055687"/>
                </a:lnTo>
                <a:lnTo>
                  <a:pt x="6626225" y="1055687"/>
                </a:lnTo>
                <a:lnTo>
                  <a:pt x="3313112" y="0"/>
                </a:lnTo>
                <a:close/>
              </a:path>
            </a:pathLst>
          </a:custGeom>
          <a:solidFill>
            <a:srgbClr val="003399"/>
          </a:solidFill>
        </p:spPr>
        <p:txBody>
          <a:bodyPr lIns="0" tIns="0" rIns="0" bIns="0"/>
          <a:lstStyle/>
          <a:p>
            <a:pPr fontAlgn="auto">
              <a:spcBef>
                <a:spcPts val="0"/>
              </a:spcBef>
              <a:spcAft>
                <a:spcPts val="0"/>
              </a:spcAft>
              <a:defRPr/>
            </a:pPr>
            <a:endParaRPr sz="1800" b="0">
              <a:solidFill>
                <a:prstClr val="black"/>
              </a:solidFill>
              <a:latin typeface="Calibri"/>
              <a:ea typeface="MS PGothic" pitchFamily="34" charset="-128"/>
            </a:endParaRPr>
          </a:p>
        </p:txBody>
      </p:sp>
      <p:sp>
        <p:nvSpPr>
          <p:cNvPr id="8" name="object 8"/>
          <p:cNvSpPr/>
          <p:nvPr/>
        </p:nvSpPr>
        <p:spPr>
          <a:xfrm>
            <a:off x="1331913" y="981075"/>
            <a:ext cx="6626225" cy="1055688"/>
          </a:xfrm>
          <a:custGeom>
            <a:avLst/>
            <a:gdLst/>
            <a:ahLst/>
            <a:cxnLst/>
            <a:rect l="l" t="t" r="r" b="b"/>
            <a:pathLst>
              <a:path w="6626225" h="1056005">
                <a:moveTo>
                  <a:pt x="0" y="1055687"/>
                </a:moveTo>
                <a:lnTo>
                  <a:pt x="3313112" y="0"/>
                </a:lnTo>
                <a:lnTo>
                  <a:pt x="6626225" y="1055687"/>
                </a:lnTo>
                <a:lnTo>
                  <a:pt x="0" y="1055687"/>
                </a:lnTo>
                <a:close/>
              </a:path>
            </a:pathLst>
          </a:custGeom>
          <a:ln w="9525">
            <a:solidFill>
              <a:srgbClr val="003399"/>
            </a:solidFill>
          </a:ln>
        </p:spPr>
        <p:txBody>
          <a:bodyPr lIns="0" tIns="0" rIns="0" bIns="0"/>
          <a:lstStyle/>
          <a:p>
            <a:pPr fontAlgn="auto">
              <a:spcBef>
                <a:spcPts val="0"/>
              </a:spcBef>
              <a:spcAft>
                <a:spcPts val="0"/>
              </a:spcAft>
              <a:defRPr/>
            </a:pPr>
            <a:endParaRPr sz="1800" b="0">
              <a:solidFill>
                <a:prstClr val="black"/>
              </a:solidFill>
              <a:latin typeface="Calibri"/>
              <a:ea typeface="MS PGothic" pitchFamily="34" charset="-128"/>
            </a:endParaRPr>
          </a:p>
        </p:txBody>
      </p:sp>
      <p:sp>
        <p:nvSpPr>
          <p:cNvPr id="60425" name="object 9"/>
          <p:cNvSpPr txBox="1">
            <a:spLocks noChangeArrowheads="1"/>
          </p:cNvSpPr>
          <p:nvPr/>
        </p:nvSpPr>
        <p:spPr bwMode="auto">
          <a:xfrm>
            <a:off x="4108450" y="1241425"/>
            <a:ext cx="1030288"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153988" indent="-141288"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ts val="100"/>
              </a:spcBef>
              <a:buClrTx/>
            </a:pPr>
            <a:r>
              <a:rPr lang="en-US" altLang="en-US" sz="2000" i="0" smtClean="0">
                <a:solidFill>
                  <a:srgbClr val="FFFFFF"/>
                </a:solidFill>
                <a:latin typeface="Arial" pitchFamily="34" charset="0"/>
                <a:cs typeface="Arial" pitchFamily="34" charset="0"/>
              </a:rPr>
              <a:t>Banking  Union</a:t>
            </a:r>
            <a:endParaRPr lang="en-US" altLang="en-US" sz="2000" b="0" i="0" smtClean="0">
              <a:solidFill>
                <a:srgbClr val="000000"/>
              </a:solidFill>
              <a:latin typeface="Arial" pitchFamily="34" charset="0"/>
              <a:cs typeface="Arial" pitchFamily="34" charset="0"/>
            </a:endParaRPr>
          </a:p>
        </p:txBody>
      </p:sp>
      <p:sp>
        <p:nvSpPr>
          <p:cNvPr id="60426" name="object 10"/>
          <p:cNvSpPr txBox="1">
            <a:spLocks noChangeArrowheads="1"/>
          </p:cNvSpPr>
          <p:nvPr/>
        </p:nvSpPr>
        <p:spPr bwMode="auto">
          <a:xfrm>
            <a:off x="6229350" y="2222500"/>
            <a:ext cx="1728788" cy="3079750"/>
          </a:xfrm>
          <a:prstGeom prst="rect">
            <a:avLst/>
          </a:prstGeom>
          <a:solidFill>
            <a:srgbClr val="FFFFFF"/>
          </a:solidFill>
          <a:ln w="38100">
            <a:solidFill>
              <a:srgbClr val="A7A8A7"/>
            </a:solidFill>
            <a:miter lim="800000"/>
            <a:headEnd/>
            <a:tailEnd/>
          </a:ln>
        </p:spPr>
        <p:txBody>
          <a:bodyPr lIns="0" tIns="39370" rIns="0" bIns="0">
            <a:spAutoFit/>
          </a:bodyPr>
          <a:lstStyle>
            <a:lvl1pPr marL="323850"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algn="ctr" eaLnBrk="1" hangingPunct="1">
              <a:spcBef>
                <a:spcPts val="313"/>
              </a:spcBef>
              <a:buClrTx/>
            </a:pPr>
            <a:r>
              <a:rPr lang="en-US" altLang="en-US" sz="1800" i="0" smtClean="0">
                <a:solidFill>
                  <a:srgbClr val="A7A8A7"/>
                </a:solidFill>
                <a:latin typeface="Arial" pitchFamily="34" charset="0"/>
                <a:cs typeface="Arial" pitchFamily="34" charset="0"/>
              </a:rPr>
              <a:t>European  Deposit  Insurance  Scheme</a:t>
            </a:r>
            <a:endParaRPr lang="en-US" altLang="en-US" sz="1800" b="0" i="0" smtClean="0">
              <a:solidFill>
                <a:srgbClr val="000000"/>
              </a:solidFill>
              <a:latin typeface="Arial" pitchFamily="34" charset="0"/>
              <a:cs typeface="Arial" pitchFamily="34" charset="0"/>
            </a:endParaRPr>
          </a:p>
        </p:txBody>
      </p:sp>
      <p:sp>
        <p:nvSpPr>
          <p:cNvPr id="11" name="object 11"/>
          <p:cNvSpPr txBox="1"/>
          <p:nvPr/>
        </p:nvSpPr>
        <p:spPr>
          <a:xfrm>
            <a:off x="1908175" y="3644900"/>
            <a:ext cx="647700" cy="338138"/>
          </a:xfrm>
          <a:prstGeom prst="rect">
            <a:avLst/>
          </a:prstGeom>
          <a:solidFill>
            <a:srgbClr val="FFFFFF"/>
          </a:solidFill>
        </p:spPr>
        <p:txBody>
          <a:bodyPr lIns="0" tIns="41910" rIns="0" bIns="0">
            <a:spAutoFit/>
          </a:bodyPr>
          <a:lstStyle/>
          <a:p>
            <a:pPr marL="114935" fontAlgn="auto">
              <a:spcBef>
                <a:spcPts val="330"/>
              </a:spcBef>
              <a:spcAft>
                <a:spcPts val="0"/>
              </a:spcAft>
              <a:defRPr/>
            </a:pPr>
            <a:r>
              <a:rPr sz="1600" b="0" i="1" spc="-5" dirty="0">
                <a:solidFill>
                  <a:srgbClr val="008000"/>
                </a:solidFill>
                <a:latin typeface="Arial"/>
                <a:ea typeface="MS PGothic" pitchFamily="34" charset="-128"/>
                <a:cs typeface="Arial"/>
              </a:rPr>
              <a:t>ECB</a:t>
            </a:r>
            <a:endParaRPr sz="1600" b="0">
              <a:solidFill>
                <a:prstClr val="black"/>
              </a:solidFill>
              <a:latin typeface="Arial"/>
              <a:ea typeface="MS PGothic" pitchFamily="34" charset="-128"/>
              <a:cs typeface="Arial"/>
            </a:endParaRPr>
          </a:p>
        </p:txBody>
      </p:sp>
      <p:sp>
        <p:nvSpPr>
          <p:cNvPr id="60428" name="object 12"/>
          <p:cNvSpPr txBox="1">
            <a:spLocks noChangeArrowheads="1"/>
          </p:cNvSpPr>
          <p:nvPr/>
        </p:nvSpPr>
        <p:spPr bwMode="auto">
          <a:xfrm>
            <a:off x="1439863" y="4292600"/>
            <a:ext cx="1547812" cy="581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02235" rIns="0" bIns="0">
            <a:spAutoFit/>
          </a:bodyPr>
          <a:lstStyle>
            <a:lvl1pPr marL="142875" indent="-42863"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ts val="800"/>
              </a:spcBef>
              <a:buClrTx/>
            </a:pPr>
            <a:r>
              <a:rPr lang="en-US" altLang="en-US" sz="1200" b="0" smtClean="0">
                <a:solidFill>
                  <a:srgbClr val="008000"/>
                </a:solidFill>
                <a:latin typeface="Arial" pitchFamily="34" charset="0"/>
                <a:cs typeface="Arial" pitchFamily="34" charset="0"/>
              </a:rPr>
              <a:t>National Competent  Authorities (NCAs)</a:t>
            </a:r>
            <a:endParaRPr lang="en-US" altLang="en-US" sz="1200" b="0" i="0" smtClean="0">
              <a:solidFill>
                <a:srgbClr val="000000"/>
              </a:solidFill>
              <a:latin typeface="Arial" pitchFamily="34" charset="0"/>
              <a:cs typeface="Arial" pitchFamily="34" charset="0"/>
            </a:endParaRPr>
          </a:p>
        </p:txBody>
      </p:sp>
      <p:sp>
        <p:nvSpPr>
          <p:cNvPr id="13" name="object 13"/>
          <p:cNvSpPr txBox="1"/>
          <p:nvPr/>
        </p:nvSpPr>
        <p:spPr>
          <a:xfrm>
            <a:off x="3930650" y="3429000"/>
            <a:ext cx="647700" cy="339725"/>
          </a:xfrm>
          <a:prstGeom prst="rect">
            <a:avLst/>
          </a:prstGeom>
          <a:solidFill>
            <a:srgbClr val="FFFFFF"/>
          </a:solidFill>
        </p:spPr>
        <p:txBody>
          <a:bodyPr lIns="0" tIns="42545" rIns="0" bIns="0">
            <a:spAutoFit/>
          </a:bodyPr>
          <a:lstStyle/>
          <a:p>
            <a:pPr marL="114935" fontAlgn="auto">
              <a:spcBef>
                <a:spcPts val="335"/>
              </a:spcBef>
              <a:spcAft>
                <a:spcPts val="0"/>
              </a:spcAft>
              <a:defRPr/>
            </a:pPr>
            <a:r>
              <a:rPr sz="1600" b="0" i="1" spc="-5" dirty="0">
                <a:solidFill>
                  <a:srgbClr val="C00000"/>
                </a:solidFill>
                <a:latin typeface="Arial"/>
                <a:ea typeface="MS PGothic" pitchFamily="34" charset="-128"/>
                <a:cs typeface="Arial"/>
              </a:rPr>
              <a:t>SRB</a:t>
            </a:r>
            <a:endParaRPr sz="1600" b="0">
              <a:solidFill>
                <a:prstClr val="black"/>
              </a:solidFill>
              <a:latin typeface="Arial"/>
              <a:ea typeface="MS PGothic" pitchFamily="34" charset="-128"/>
              <a:cs typeface="Arial"/>
            </a:endParaRPr>
          </a:p>
        </p:txBody>
      </p:sp>
      <p:sp>
        <p:nvSpPr>
          <p:cNvPr id="14" name="object 14"/>
          <p:cNvSpPr txBox="1"/>
          <p:nvPr/>
        </p:nvSpPr>
        <p:spPr>
          <a:xfrm>
            <a:off x="4714875" y="3429000"/>
            <a:ext cx="655638" cy="339725"/>
          </a:xfrm>
          <a:prstGeom prst="rect">
            <a:avLst/>
          </a:prstGeom>
          <a:solidFill>
            <a:srgbClr val="FFFFFF"/>
          </a:solidFill>
        </p:spPr>
        <p:txBody>
          <a:bodyPr lIns="0" tIns="42545" rIns="0" bIns="0">
            <a:spAutoFit/>
          </a:bodyPr>
          <a:lstStyle/>
          <a:p>
            <a:pPr marL="62865" fontAlgn="auto">
              <a:spcBef>
                <a:spcPts val="335"/>
              </a:spcBef>
              <a:spcAft>
                <a:spcPts val="0"/>
              </a:spcAft>
              <a:defRPr/>
            </a:pPr>
            <a:r>
              <a:rPr sz="1600" b="0" i="1" spc="-5" dirty="0">
                <a:solidFill>
                  <a:srgbClr val="C00000"/>
                </a:solidFill>
                <a:latin typeface="Arial"/>
                <a:ea typeface="MS PGothic" pitchFamily="34" charset="-128"/>
                <a:cs typeface="Arial"/>
              </a:rPr>
              <a:t>NRAs</a:t>
            </a:r>
            <a:endParaRPr sz="1600" b="0">
              <a:solidFill>
                <a:prstClr val="black"/>
              </a:solidFill>
              <a:latin typeface="Arial"/>
              <a:ea typeface="MS PGothic" pitchFamily="34" charset="-128"/>
              <a:cs typeface="Arial"/>
            </a:endParaRPr>
          </a:p>
        </p:txBody>
      </p:sp>
      <p:sp>
        <p:nvSpPr>
          <p:cNvPr id="15" name="object 15"/>
          <p:cNvSpPr txBox="1"/>
          <p:nvPr/>
        </p:nvSpPr>
        <p:spPr>
          <a:xfrm>
            <a:off x="3930650" y="3933825"/>
            <a:ext cx="647700" cy="338138"/>
          </a:xfrm>
          <a:prstGeom prst="rect">
            <a:avLst/>
          </a:prstGeom>
          <a:solidFill>
            <a:srgbClr val="FFFFFF"/>
          </a:solidFill>
        </p:spPr>
        <p:txBody>
          <a:bodyPr lIns="0" tIns="41910" rIns="0" bIns="0">
            <a:spAutoFit/>
          </a:bodyPr>
          <a:lstStyle/>
          <a:p>
            <a:pPr marL="120650" fontAlgn="auto">
              <a:spcBef>
                <a:spcPts val="330"/>
              </a:spcBef>
              <a:spcAft>
                <a:spcPts val="0"/>
              </a:spcAft>
              <a:defRPr/>
            </a:pPr>
            <a:r>
              <a:rPr sz="1600" b="0" i="1" spc="-5" dirty="0">
                <a:solidFill>
                  <a:srgbClr val="C00000"/>
                </a:solidFill>
                <a:latin typeface="Arial"/>
                <a:ea typeface="MS PGothic" pitchFamily="34" charset="-128"/>
                <a:cs typeface="Arial"/>
              </a:rPr>
              <a:t>SRF</a:t>
            </a:r>
            <a:endParaRPr sz="1600" b="0">
              <a:solidFill>
                <a:prstClr val="black"/>
              </a:solidFill>
              <a:latin typeface="Arial"/>
              <a:ea typeface="MS PGothic" pitchFamily="34" charset="-128"/>
              <a:cs typeface="Arial"/>
            </a:endParaRPr>
          </a:p>
        </p:txBody>
      </p:sp>
      <p:sp>
        <p:nvSpPr>
          <p:cNvPr id="16" name="object 16"/>
          <p:cNvSpPr txBox="1"/>
          <p:nvPr/>
        </p:nvSpPr>
        <p:spPr>
          <a:xfrm>
            <a:off x="4714875" y="3933825"/>
            <a:ext cx="655638" cy="338138"/>
          </a:xfrm>
          <a:prstGeom prst="rect">
            <a:avLst/>
          </a:prstGeom>
          <a:solidFill>
            <a:srgbClr val="FFFFFF"/>
          </a:solidFill>
        </p:spPr>
        <p:txBody>
          <a:bodyPr lIns="0" tIns="41910" rIns="0" bIns="0">
            <a:spAutoFit/>
          </a:bodyPr>
          <a:lstStyle/>
          <a:p>
            <a:pPr marL="68580" fontAlgn="auto">
              <a:spcBef>
                <a:spcPts val="330"/>
              </a:spcBef>
              <a:spcAft>
                <a:spcPts val="0"/>
              </a:spcAft>
              <a:defRPr/>
            </a:pPr>
            <a:r>
              <a:rPr sz="1600" b="0" i="1" spc="-5" dirty="0">
                <a:solidFill>
                  <a:srgbClr val="C00000"/>
                </a:solidFill>
                <a:latin typeface="Arial"/>
                <a:ea typeface="MS PGothic" pitchFamily="34" charset="-128"/>
                <a:cs typeface="Arial"/>
              </a:rPr>
              <a:t>NRFs</a:t>
            </a:r>
            <a:endParaRPr sz="1600" b="0">
              <a:solidFill>
                <a:prstClr val="black"/>
              </a:solidFill>
              <a:latin typeface="Arial"/>
              <a:ea typeface="MS PGothic" pitchFamily="34" charset="-128"/>
              <a:cs typeface="Arial"/>
            </a:endParaRPr>
          </a:p>
        </p:txBody>
      </p:sp>
      <p:sp>
        <p:nvSpPr>
          <p:cNvPr id="60433" name="object 17"/>
          <p:cNvSpPr txBox="1">
            <a:spLocks noChangeArrowheads="1"/>
          </p:cNvSpPr>
          <p:nvPr/>
        </p:nvSpPr>
        <p:spPr bwMode="auto">
          <a:xfrm>
            <a:off x="6300788" y="3573463"/>
            <a:ext cx="1584325" cy="576262"/>
          </a:xfrm>
          <a:prstGeom prst="rect">
            <a:avLst/>
          </a:prstGeom>
          <a:noFill/>
          <a:ln w="38100">
            <a:solidFill>
              <a:srgbClr val="A7A8A7"/>
            </a:solidFill>
            <a:miter lim="800000"/>
            <a:headEnd/>
            <a:tailEnd/>
          </a:ln>
          <a:extLst>
            <a:ext uri="{909E8E84-426E-40DD-AFC4-6F175D3DCCD1}">
              <a14:hiddenFill xmlns:a14="http://schemas.microsoft.com/office/drawing/2010/main">
                <a:solidFill>
                  <a:srgbClr val="FFFFFF"/>
                </a:solidFill>
              </a14:hiddenFill>
            </a:ext>
          </a:extLst>
        </p:spPr>
        <p:txBody>
          <a:bodyPr lIns="0" tIns="100330" rIns="0" bIns="0">
            <a:spAutoFit/>
          </a:bodyPr>
          <a:lstStyle>
            <a:lvl1pPr marL="279400" indent="31750"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ts val="788"/>
              </a:spcBef>
              <a:buClrTx/>
            </a:pPr>
            <a:r>
              <a:rPr lang="en-US" altLang="en-US" sz="1200" b="0" smtClean="0">
                <a:solidFill>
                  <a:srgbClr val="A7A8A7"/>
                </a:solidFill>
                <a:latin typeface="Arial" pitchFamily="34" charset="0"/>
                <a:cs typeface="Arial" pitchFamily="34" charset="0"/>
              </a:rPr>
              <a:t>Single deposit  guarantee fund</a:t>
            </a:r>
            <a:endParaRPr lang="en-US" altLang="en-US" sz="1200" b="0" i="0" smtClean="0">
              <a:solidFill>
                <a:srgbClr val="000000"/>
              </a:solidFill>
              <a:latin typeface="Arial" pitchFamily="34" charset="0"/>
              <a:cs typeface="Arial" pitchFamily="34" charset="0"/>
            </a:endParaRPr>
          </a:p>
        </p:txBody>
      </p:sp>
      <p:sp>
        <p:nvSpPr>
          <p:cNvPr id="18" name="object 18"/>
          <p:cNvSpPr txBox="1"/>
          <p:nvPr/>
        </p:nvSpPr>
        <p:spPr>
          <a:xfrm>
            <a:off x="3930650" y="4365625"/>
            <a:ext cx="1439863" cy="339725"/>
          </a:xfrm>
          <a:prstGeom prst="rect">
            <a:avLst/>
          </a:prstGeom>
          <a:solidFill>
            <a:srgbClr val="FFFFFF"/>
          </a:solidFill>
          <a:ln w="38100">
            <a:solidFill>
              <a:srgbClr val="A7A8A7"/>
            </a:solidFill>
          </a:ln>
        </p:spPr>
        <p:txBody>
          <a:bodyPr lIns="0" tIns="42545" rIns="0" bIns="0">
            <a:spAutoFit/>
          </a:bodyPr>
          <a:lstStyle/>
          <a:p>
            <a:pPr marL="300355" fontAlgn="auto">
              <a:spcBef>
                <a:spcPts val="335"/>
              </a:spcBef>
              <a:spcAft>
                <a:spcPts val="0"/>
              </a:spcAft>
              <a:defRPr/>
            </a:pPr>
            <a:r>
              <a:rPr sz="1600" b="0" i="1" spc="-5" dirty="0">
                <a:solidFill>
                  <a:srgbClr val="A7A8A7"/>
                </a:solidFill>
                <a:latin typeface="Arial"/>
                <a:ea typeface="MS PGothic" pitchFamily="34" charset="-128"/>
                <a:cs typeface="Arial"/>
              </a:rPr>
              <a:t>Backstop</a:t>
            </a:r>
            <a:endParaRPr sz="1600" b="0">
              <a:solidFill>
                <a:prstClr val="black"/>
              </a:solidFill>
              <a:latin typeface="Arial"/>
              <a:ea typeface="MS PGothic" pitchFamily="34" charset="-128"/>
              <a:cs typeface="Arial"/>
            </a:endParaRPr>
          </a:p>
        </p:txBody>
      </p:sp>
      <p:sp>
        <p:nvSpPr>
          <p:cNvPr id="19" name="object 19"/>
          <p:cNvSpPr/>
          <p:nvPr/>
        </p:nvSpPr>
        <p:spPr>
          <a:xfrm>
            <a:off x="5370513" y="5661025"/>
            <a:ext cx="2009775" cy="288925"/>
          </a:xfrm>
          <a:custGeom>
            <a:avLst/>
            <a:gdLst/>
            <a:ahLst/>
            <a:cxnLst/>
            <a:rect l="l" t="t" r="r" b="b"/>
            <a:pathLst>
              <a:path w="2009775" h="288925">
                <a:moveTo>
                  <a:pt x="0" y="0"/>
                </a:moveTo>
                <a:lnTo>
                  <a:pt x="2009571" y="0"/>
                </a:lnTo>
                <a:lnTo>
                  <a:pt x="2009571" y="288924"/>
                </a:lnTo>
                <a:lnTo>
                  <a:pt x="0" y="288924"/>
                </a:lnTo>
                <a:lnTo>
                  <a:pt x="0" y="0"/>
                </a:lnTo>
                <a:close/>
              </a:path>
            </a:pathLst>
          </a:custGeom>
          <a:solidFill>
            <a:srgbClr val="FFFFFF"/>
          </a:solidFill>
        </p:spPr>
        <p:txBody>
          <a:bodyPr lIns="0" tIns="0" rIns="0" bIns="0"/>
          <a:lstStyle/>
          <a:p>
            <a:pPr fontAlgn="auto">
              <a:spcBef>
                <a:spcPts val="0"/>
              </a:spcBef>
              <a:spcAft>
                <a:spcPts val="0"/>
              </a:spcAft>
              <a:defRPr/>
            </a:pPr>
            <a:endParaRPr sz="1800" b="0">
              <a:solidFill>
                <a:prstClr val="black"/>
              </a:solidFill>
              <a:latin typeface="Calibri"/>
              <a:ea typeface="MS PGothic" pitchFamily="34" charset="-128"/>
            </a:endParaRPr>
          </a:p>
        </p:txBody>
      </p:sp>
      <p:sp>
        <p:nvSpPr>
          <p:cNvPr id="20" name="object 20"/>
          <p:cNvSpPr/>
          <p:nvPr/>
        </p:nvSpPr>
        <p:spPr>
          <a:xfrm>
            <a:off x="5370513" y="5661025"/>
            <a:ext cx="2009775" cy="288925"/>
          </a:xfrm>
          <a:custGeom>
            <a:avLst/>
            <a:gdLst/>
            <a:ahLst/>
            <a:cxnLst/>
            <a:rect l="l" t="t" r="r" b="b"/>
            <a:pathLst>
              <a:path w="2009775" h="288925">
                <a:moveTo>
                  <a:pt x="0" y="0"/>
                </a:moveTo>
                <a:lnTo>
                  <a:pt x="2009571" y="0"/>
                </a:lnTo>
                <a:lnTo>
                  <a:pt x="2009571" y="288924"/>
                </a:lnTo>
                <a:lnTo>
                  <a:pt x="0" y="288924"/>
                </a:lnTo>
                <a:lnTo>
                  <a:pt x="0" y="0"/>
                </a:lnTo>
                <a:close/>
              </a:path>
            </a:pathLst>
          </a:custGeom>
          <a:ln w="38100">
            <a:solidFill>
              <a:srgbClr val="003399"/>
            </a:solidFill>
          </a:ln>
        </p:spPr>
        <p:txBody>
          <a:bodyPr lIns="0" tIns="0" rIns="0" bIns="0"/>
          <a:lstStyle/>
          <a:p>
            <a:pPr fontAlgn="auto">
              <a:spcBef>
                <a:spcPts val="0"/>
              </a:spcBef>
              <a:spcAft>
                <a:spcPts val="0"/>
              </a:spcAft>
              <a:defRPr/>
            </a:pPr>
            <a:endParaRPr sz="1800" b="0">
              <a:solidFill>
                <a:prstClr val="black"/>
              </a:solidFill>
              <a:latin typeface="Calibri"/>
              <a:ea typeface="MS PGothic" pitchFamily="34" charset="-128"/>
            </a:endParaRPr>
          </a:p>
        </p:txBody>
      </p:sp>
      <p:sp>
        <p:nvSpPr>
          <p:cNvPr id="21" name="object 21"/>
          <p:cNvSpPr txBox="1"/>
          <p:nvPr/>
        </p:nvSpPr>
        <p:spPr>
          <a:xfrm>
            <a:off x="5535613" y="5665788"/>
            <a:ext cx="1681162" cy="269875"/>
          </a:xfrm>
          <a:prstGeom prst="rect">
            <a:avLst/>
          </a:prstGeom>
        </p:spPr>
        <p:txBody>
          <a:bodyPr lIns="0" tIns="12065" rIns="0" bIns="0">
            <a:spAutoFit/>
          </a:bodyPr>
          <a:lstStyle/>
          <a:p>
            <a:pPr marL="12700" fontAlgn="auto">
              <a:spcBef>
                <a:spcPts val="95"/>
              </a:spcBef>
              <a:spcAft>
                <a:spcPts val="0"/>
              </a:spcAft>
              <a:defRPr/>
            </a:pPr>
            <a:r>
              <a:rPr sz="1600" i="1" spc="-5" dirty="0">
                <a:solidFill>
                  <a:srgbClr val="282828"/>
                </a:solidFill>
                <a:latin typeface="Arial"/>
                <a:ea typeface="MS PGothic" pitchFamily="34" charset="-128"/>
                <a:cs typeface="Arial"/>
              </a:rPr>
              <a:t>BRRD and</a:t>
            </a:r>
            <a:r>
              <a:rPr sz="1600" i="1" spc="-60" dirty="0">
                <a:solidFill>
                  <a:srgbClr val="282828"/>
                </a:solidFill>
                <a:latin typeface="Arial"/>
                <a:ea typeface="MS PGothic" pitchFamily="34" charset="-128"/>
                <a:cs typeface="Arial"/>
              </a:rPr>
              <a:t> </a:t>
            </a:r>
            <a:r>
              <a:rPr sz="1600" i="1" spc="-10" dirty="0">
                <a:solidFill>
                  <a:srgbClr val="282828"/>
                </a:solidFill>
                <a:latin typeface="Arial"/>
                <a:ea typeface="MS PGothic" pitchFamily="34" charset="-128"/>
                <a:cs typeface="Arial"/>
              </a:rPr>
              <a:t>SRMR</a:t>
            </a:r>
            <a:endParaRPr sz="1600" b="0">
              <a:solidFill>
                <a:prstClr val="black"/>
              </a:solidFill>
              <a:latin typeface="Arial"/>
              <a:ea typeface="MS PGothic" pitchFamily="34" charset="-128"/>
              <a:cs typeface="Arial"/>
            </a:endParaRPr>
          </a:p>
        </p:txBody>
      </p:sp>
      <p:sp>
        <p:nvSpPr>
          <p:cNvPr id="22" name="object 22"/>
          <p:cNvSpPr/>
          <p:nvPr/>
        </p:nvSpPr>
        <p:spPr>
          <a:xfrm>
            <a:off x="5370513" y="6021388"/>
            <a:ext cx="2009775" cy="288925"/>
          </a:xfrm>
          <a:custGeom>
            <a:avLst/>
            <a:gdLst/>
            <a:ahLst/>
            <a:cxnLst/>
            <a:rect l="l" t="t" r="r" b="b"/>
            <a:pathLst>
              <a:path w="2009775" h="288925">
                <a:moveTo>
                  <a:pt x="0" y="0"/>
                </a:moveTo>
                <a:lnTo>
                  <a:pt x="2009571" y="0"/>
                </a:lnTo>
                <a:lnTo>
                  <a:pt x="2009571" y="288924"/>
                </a:lnTo>
                <a:lnTo>
                  <a:pt x="0" y="288924"/>
                </a:lnTo>
                <a:lnTo>
                  <a:pt x="0" y="0"/>
                </a:lnTo>
                <a:close/>
              </a:path>
            </a:pathLst>
          </a:custGeom>
          <a:solidFill>
            <a:srgbClr val="FFFFFF"/>
          </a:solidFill>
        </p:spPr>
        <p:txBody>
          <a:bodyPr lIns="0" tIns="0" rIns="0" bIns="0"/>
          <a:lstStyle/>
          <a:p>
            <a:pPr fontAlgn="auto">
              <a:spcBef>
                <a:spcPts val="0"/>
              </a:spcBef>
              <a:spcAft>
                <a:spcPts val="0"/>
              </a:spcAft>
              <a:defRPr/>
            </a:pPr>
            <a:endParaRPr sz="1800" b="0">
              <a:solidFill>
                <a:prstClr val="black"/>
              </a:solidFill>
              <a:latin typeface="Calibri"/>
              <a:ea typeface="MS PGothic" pitchFamily="34" charset="-128"/>
            </a:endParaRPr>
          </a:p>
        </p:txBody>
      </p:sp>
      <p:sp>
        <p:nvSpPr>
          <p:cNvPr id="23" name="object 23"/>
          <p:cNvSpPr/>
          <p:nvPr/>
        </p:nvSpPr>
        <p:spPr>
          <a:xfrm>
            <a:off x="5370513" y="6021388"/>
            <a:ext cx="2009775" cy="288925"/>
          </a:xfrm>
          <a:custGeom>
            <a:avLst/>
            <a:gdLst/>
            <a:ahLst/>
            <a:cxnLst/>
            <a:rect l="l" t="t" r="r" b="b"/>
            <a:pathLst>
              <a:path w="2009775" h="288925">
                <a:moveTo>
                  <a:pt x="0" y="0"/>
                </a:moveTo>
                <a:lnTo>
                  <a:pt x="2009571" y="0"/>
                </a:lnTo>
                <a:lnTo>
                  <a:pt x="2009571" y="288924"/>
                </a:lnTo>
                <a:lnTo>
                  <a:pt x="0" y="288924"/>
                </a:lnTo>
                <a:lnTo>
                  <a:pt x="0" y="0"/>
                </a:lnTo>
                <a:close/>
              </a:path>
            </a:pathLst>
          </a:custGeom>
          <a:ln w="38100">
            <a:solidFill>
              <a:srgbClr val="003399"/>
            </a:solidFill>
          </a:ln>
        </p:spPr>
        <p:txBody>
          <a:bodyPr lIns="0" tIns="0" rIns="0" bIns="0"/>
          <a:lstStyle/>
          <a:p>
            <a:pPr fontAlgn="auto">
              <a:spcBef>
                <a:spcPts val="0"/>
              </a:spcBef>
              <a:spcAft>
                <a:spcPts val="0"/>
              </a:spcAft>
              <a:defRPr/>
            </a:pPr>
            <a:endParaRPr sz="1800" b="0">
              <a:solidFill>
                <a:prstClr val="black"/>
              </a:solidFill>
              <a:latin typeface="Calibri"/>
              <a:ea typeface="MS PGothic" pitchFamily="34" charset="-128"/>
            </a:endParaRPr>
          </a:p>
        </p:txBody>
      </p:sp>
      <p:sp>
        <p:nvSpPr>
          <p:cNvPr id="24" name="object 24"/>
          <p:cNvSpPr txBox="1"/>
          <p:nvPr/>
        </p:nvSpPr>
        <p:spPr>
          <a:xfrm>
            <a:off x="5619750" y="6026150"/>
            <a:ext cx="1508125" cy="269875"/>
          </a:xfrm>
          <a:prstGeom prst="rect">
            <a:avLst/>
          </a:prstGeom>
        </p:spPr>
        <p:txBody>
          <a:bodyPr lIns="0" tIns="12065" rIns="0" bIns="0">
            <a:spAutoFit/>
          </a:bodyPr>
          <a:lstStyle/>
          <a:p>
            <a:pPr marL="12700" fontAlgn="auto">
              <a:spcBef>
                <a:spcPts val="95"/>
              </a:spcBef>
              <a:spcAft>
                <a:spcPts val="0"/>
              </a:spcAft>
              <a:defRPr/>
            </a:pPr>
            <a:r>
              <a:rPr sz="1600" i="1" spc="-5" dirty="0">
                <a:solidFill>
                  <a:srgbClr val="282828"/>
                </a:solidFill>
                <a:latin typeface="Arial"/>
                <a:ea typeface="MS PGothic" pitchFamily="34" charset="-128"/>
                <a:cs typeface="Arial"/>
              </a:rPr>
              <a:t>State Aid</a:t>
            </a:r>
            <a:r>
              <a:rPr sz="1600" i="1" spc="-100" dirty="0">
                <a:solidFill>
                  <a:srgbClr val="282828"/>
                </a:solidFill>
                <a:latin typeface="Arial"/>
                <a:ea typeface="MS PGothic" pitchFamily="34" charset="-128"/>
                <a:cs typeface="Arial"/>
              </a:rPr>
              <a:t> </a:t>
            </a:r>
            <a:r>
              <a:rPr sz="1600" i="1" spc="-5" dirty="0">
                <a:solidFill>
                  <a:srgbClr val="282828"/>
                </a:solidFill>
                <a:latin typeface="Arial"/>
                <a:ea typeface="MS PGothic" pitchFamily="34" charset="-128"/>
                <a:cs typeface="Arial"/>
              </a:rPr>
              <a:t>Rules</a:t>
            </a:r>
            <a:endParaRPr sz="1600" b="0">
              <a:solidFill>
                <a:prstClr val="black"/>
              </a:solidFill>
              <a:latin typeface="Arial"/>
              <a:ea typeface="MS PGothic" pitchFamily="34" charset="-128"/>
              <a:cs typeface="Arial"/>
            </a:endParaRPr>
          </a:p>
        </p:txBody>
      </p:sp>
      <p:sp>
        <p:nvSpPr>
          <p:cNvPr id="60441" name="object 25"/>
          <p:cNvSpPr txBox="1">
            <a:spLocks noChangeArrowheads="1"/>
          </p:cNvSpPr>
          <p:nvPr/>
        </p:nvSpPr>
        <p:spPr bwMode="auto">
          <a:xfrm>
            <a:off x="6484938" y="4292600"/>
            <a:ext cx="1214437" cy="844550"/>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lIns="0" tIns="50800" rIns="0" bIns="0">
            <a:spAutoFit/>
          </a:bodyPr>
          <a:lstStyle>
            <a:lvl1pPr marL="276225"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algn="ctr" eaLnBrk="1" hangingPunct="1">
              <a:spcBef>
                <a:spcPts val="400"/>
              </a:spcBef>
              <a:buClrTx/>
            </a:pPr>
            <a:r>
              <a:rPr lang="en-US" altLang="en-US" sz="1200" b="0" smtClean="0">
                <a:solidFill>
                  <a:srgbClr val="A7A8A7"/>
                </a:solidFill>
                <a:latin typeface="Arial" pitchFamily="34" charset="0"/>
                <a:cs typeface="Arial" pitchFamily="34" charset="0"/>
              </a:rPr>
              <a:t>National  Deposit  insurance  schemes</a:t>
            </a:r>
            <a:endParaRPr lang="en-US" altLang="en-US" sz="1200" b="0" i="0" smtClean="0">
              <a:solidFill>
                <a:srgbClr val="000000"/>
              </a:solidFill>
              <a:latin typeface="Arial" pitchFamily="34" charset="0"/>
              <a:cs typeface="Arial" pitchFamily="34" charset="0"/>
            </a:endParaRPr>
          </a:p>
        </p:txBody>
      </p:sp>
      <p:sp>
        <p:nvSpPr>
          <p:cNvPr id="26" name="object 26"/>
          <p:cNvSpPr/>
          <p:nvPr/>
        </p:nvSpPr>
        <p:spPr>
          <a:xfrm>
            <a:off x="3671888" y="5661025"/>
            <a:ext cx="1620837" cy="288925"/>
          </a:xfrm>
          <a:custGeom>
            <a:avLst/>
            <a:gdLst/>
            <a:ahLst/>
            <a:cxnLst/>
            <a:rect l="l" t="t" r="r" b="b"/>
            <a:pathLst>
              <a:path w="1620520" h="288925">
                <a:moveTo>
                  <a:pt x="0" y="0"/>
                </a:moveTo>
                <a:lnTo>
                  <a:pt x="1620418" y="0"/>
                </a:lnTo>
                <a:lnTo>
                  <a:pt x="1620418" y="288924"/>
                </a:lnTo>
                <a:lnTo>
                  <a:pt x="0" y="288924"/>
                </a:lnTo>
                <a:lnTo>
                  <a:pt x="0" y="0"/>
                </a:lnTo>
                <a:close/>
              </a:path>
            </a:pathLst>
          </a:custGeom>
          <a:solidFill>
            <a:srgbClr val="FFFFFF"/>
          </a:solidFill>
        </p:spPr>
        <p:txBody>
          <a:bodyPr lIns="0" tIns="0" rIns="0" bIns="0"/>
          <a:lstStyle/>
          <a:p>
            <a:pPr fontAlgn="auto">
              <a:spcBef>
                <a:spcPts val="0"/>
              </a:spcBef>
              <a:spcAft>
                <a:spcPts val="0"/>
              </a:spcAft>
              <a:defRPr/>
            </a:pPr>
            <a:endParaRPr sz="1800" b="0">
              <a:solidFill>
                <a:prstClr val="black"/>
              </a:solidFill>
              <a:latin typeface="Calibri"/>
              <a:ea typeface="MS PGothic" pitchFamily="34" charset="-128"/>
            </a:endParaRPr>
          </a:p>
        </p:txBody>
      </p:sp>
      <p:sp>
        <p:nvSpPr>
          <p:cNvPr id="27" name="object 27"/>
          <p:cNvSpPr/>
          <p:nvPr/>
        </p:nvSpPr>
        <p:spPr>
          <a:xfrm>
            <a:off x="3671888" y="5661025"/>
            <a:ext cx="1620837" cy="288925"/>
          </a:xfrm>
          <a:custGeom>
            <a:avLst/>
            <a:gdLst/>
            <a:ahLst/>
            <a:cxnLst/>
            <a:rect l="l" t="t" r="r" b="b"/>
            <a:pathLst>
              <a:path w="1620520" h="288925">
                <a:moveTo>
                  <a:pt x="0" y="0"/>
                </a:moveTo>
                <a:lnTo>
                  <a:pt x="1620418" y="0"/>
                </a:lnTo>
                <a:lnTo>
                  <a:pt x="1620418" y="288924"/>
                </a:lnTo>
                <a:lnTo>
                  <a:pt x="0" y="288924"/>
                </a:lnTo>
                <a:lnTo>
                  <a:pt x="0" y="0"/>
                </a:lnTo>
                <a:close/>
              </a:path>
            </a:pathLst>
          </a:custGeom>
          <a:ln w="38099">
            <a:solidFill>
              <a:srgbClr val="003399"/>
            </a:solidFill>
          </a:ln>
        </p:spPr>
        <p:txBody>
          <a:bodyPr lIns="0" tIns="0" rIns="0" bIns="0"/>
          <a:lstStyle/>
          <a:p>
            <a:pPr fontAlgn="auto">
              <a:spcBef>
                <a:spcPts val="0"/>
              </a:spcBef>
              <a:spcAft>
                <a:spcPts val="0"/>
              </a:spcAft>
              <a:defRPr/>
            </a:pPr>
            <a:endParaRPr sz="1800" b="0">
              <a:solidFill>
                <a:prstClr val="black"/>
              </a:solidFill>
              <a:latin typeface="Calibri"/>
              <a:ea typeface="MS PGothic" pitchFamily="34" charset="-128"/>
            </a:endParaRPr>
          </a:p>
        </p:txBody>
      </p:sp>
      <p:sp>
        <p:nvSpPr>
          <p:cNvPr id="28" name="object 28"/>
          <p:cNvSpPr txBox="1"/>
          <p:nvPr/>
        </p:nvSpPr>
        <p:spPr>
          <a:xfrm>
            <a:off x="3867150" y="5665788"/>
            <a:ext cx="1230313" cy="269875"/>
          </a:xfrm>
          <a:prstGeom prst="rect">
            <a:avLst/>
          </a:prstGeom>
        </p:spPr>
        <p:txBody>
          <a:bodyPr lIns="0" tIns="12065" rIns="0" bIns="0">
            <a:spAutoFit/>
          </a:bodyPr>
          <a:lstStyle/>
          <a:p>
            <a:pPr marL="12700" fontAlgn="auto">
              <a:spcBef>
                <a:spcPts val="95"/>
              </a:spcBef>
              <a:spcAft>
                <a:spcPts val="0"/>
              </a:spcAft>
              <a:defRPr/>
            </a:pPr>
            <a:r>
              <a:rPr sz="1600" i="1" spc="-5" dirty="0">
                <a:solidFill>
                  <a:srgbClr val="282828"/>
                </a:solidFill>
                <a:latin typeface="Arial"/>
                <a:ea typeface="MS PGothic" pitchFamily="34" charset="-128"/>
                <a:cs typeface="Arial"/>
              </a:rPr>
              <a:t>CR</a:t>
            </a:r>
            <a:r>
              <a:rPr sz="1600" i="1" spc="-65" dirty="0">
                <a:solidFill>
                  <a:srgbClr val="282828"/>
                </a:solidFill>
                <a:latin typeface="Arial"/>
                <a:ea typeface="MS PGothic" pitchFamily="34" charset="-128"/>
                <a:cs typeface="Arial"/>
              </a:rPr>
              <a:t> </a:t>
            </a:r>
            <a:r>
              <a:rPr sz="1600" i="1" spc="-5" dirty="0">
                <a:solidFill>
                  <a:srgbClr val="282828"/>
                </a:solidFill>
                <a:latin typeface="Arial"/>
                <a:ea typeface="MS PGothic" pitchFamily="34" charset="-128"/>
                <a:cs typeface="Arial"/>
              </a:rPr>
              <a:t>Directive</a:t>
            </a:r>
            <a:endParaRPr sz="1600" b="0">
              <a:solidFill>
                <a:prstClr val="black"/>
              </a:solidFill>
              <a:latin typeface="Arial"/>
              <a:ea typeface="MS PGothic" pitchFamily="34" charset="-128"/>
              <a:cs typeface="Arial"/>
            </a:endParaRPr>
          </a:p>
        </p:txBody>
      </p:sp>
      <p:sp>
        <p:nvSpPr>
          <p:cNvPr id="29" name="object 29"/>
          <p:cNvSpPr/>
          <p:nvPr/>
        </p:nvSpPr>
        <p:spPr>
          <a:xfrm>
            <a:off x="3671888" y="6021388"/>
            <a:ext cx="1620837" cy="288925"/>
          </a:xfrm>
          <a:custGeom>
            <a:avLst/>
            <a:gdLst/>
            <a:ahLst/>
            <a:cxnLst/>
            <a:rect l="l" t="t" r="r" b="b"/>
            <a:pathLst>
              <a:path w="1620520" h="288925">
                <a:moveTo>
                  <a:pt x="0" y="0"/>
                </a:moveTo>
                <a:lnTo>
                  <a:pt x="1620418" y="0"/>
                </a:lnTo>
                <a:lnTo>
                  <a:pt x="1620418" y="288924"/>
                </a:lnTo>
                <a:lnTo>
                  <a:pt x="0" y="288924"/>
                </a:lnTo>
                <a:lnTo>
                  <a:pt x="0" y="0"/>
                </a:lnTo>
                <a:close/>
              </a:path>
            </a:pathLst>
          </a:custGeom>
          <a:solidFill>
            <a:srgbClr val="FFFFFF"/>
          </a:solidFill>
        </p:spPr>
        <p:txBody>
          <a:bodyPr lIns="0" tIns="0" rIns="0" bIns="0"/>
          <a:lstStyle/>
          <a:p>
            <a:pPr fontAlgn="auto">
              <a:spcBef>
                <a:spcPts val="0"/>
              </a:spcBef>
              <a:spcAft>
                <a:spcPts val="0"/>
              </a:spcAft>
              <a:defRPr/>
            </a:pPr>
            <a:endParaRPr sz="1800" b="0">
              <a:solidFill>
                <a:prstClr val="black"/>
              </a:solidFill>
              <a:latin typeface="Calibri"/>
              <a:ea typeface="MS PGothic" pitchFamily="34" charset="-128"/>
            </a:endParaRPr>
          </a:p>
        </p:txBody>
      </p:sp>
      <p:sp>
        <p:nvSpPr>
          <p:cNvPr id="30" name="object 30"/>
          <p:cNvSpPr/>
          <p:nvPr/>
        </p:nvSpPr>
        <p:spPr>
          <a:xfrm>
            <a:off x="3671888" y="6021388"/>
            <a:ext cx="1620837" cy="288925"/>
          </a:xfrm>
          <a:custGeom>
            <a:avLst/>
            <a:gdLst/>
            <a:ahLst/>
            <a:cxnLst/>
            <a:rect l="l" t="t" r="r" b="b"/>
            <a:pathLst>
              <a:path w="1620520" h="288925">
                <a:moveTo>
                  <a:pt x="0" y="0"/>
                </a:moveTo>
                <a:lnTo>
                  <a:pt x="1620418" y="0"/>
                </a:lnTo>
                <a:lnTo>
                  <a:pt x="1620418" y="288924"/>
                </a:lnTo>
                <a:lnTo>
                  <a:pt x="0" y="288924"/>
                </a:lnTo>
                <a:lnTo>
                  <a:pt x="0" y="0"/>
                </a:lnTo>
                <a:close/>
              </a:path>
            </a:pathLst>
          </a:custGeom>
          <a:ln w="38099">
            <a:solidFill>
              <a:srgbClr val="003399"/>
            </a:solidFill>
          </a:ln>
        </p:spPr>
        <p:txBody>
          <a:bodyPr lIns="0" tIns="0" rIns="0" bIns="0"/>
          <a:lstStyle/>
          <a:p>
            <a:pPr fontAlgn="auto">
              <a:spcBef>
                <a:spcPts val="0"/>
              </a:spcBef>
              <a:spcAft>
                <a:spcPts val="0"/>
              </a:spcAft>
              <a:defRPr/>
            </a:pPr>
            <a:endParaRPr sz="1800" b="0">
              <a:solidFill>
                <a:prstClr val="black"/>
              </a:solidFill>
              <a:latin typeface="Calibri"/>
              <a:ea typeface="MS PGothic" pitchFamily="34" charset="-128"/>
            </a:endParaRPr>
          </a:p>
        </p:txBody>
      </p:sp>
      <p:sp>
        <p:nvSpPr>
          <p:cNvPr id="31" name="object 31"/>
          <p:cNvSpPr txBox="1"/>
          <p:nvPr/>
        </p:nvSpPr>
        <p:spPr>
          <a:xfrm>
            <a:off x="3771900" y="6026150"/>
            <a:ext cx="1420813" cy="269875"/>
          </a:xfrm>
          <a:prstGeom prst="rect">
            <a:avLst/>
          </a:prstGeom>
        </p:spPr>
        <p:txBody>
          <a:bodyPr lIns="0" tIns="12065" rIns="0" bIns="0">
            <a:spAutoFit/>
          </a:bodyPr>
          <a:lstStyle/>
          <a:p>
            <a:pPr marL="12700" fontAlgn="auto">
              <a:spcBef>
                <a:spcPts val="95"/>
              </a:spcBef>
              <a:spcAft>
                <a:spcPts val="0"/>
              </a:spcAft>
              <a:defRPr/>
            </a:pPr>
            <a:r>
              <a:rPr sz="1600" i="1" spc="-5" dirty="0">
                <a:solidFill>
                  <a:srgbClr val="282828"/>
                </a:solidFill>
                <a:latin typeface="Arial"/>
                <a:ea typeface="MS PGothic" pitchFamily="34" charset="-128"/>
                <a:cs typeface="Arial"/>
              </a:rPr>
              <a:t>CR</a:t>
            </a:r>
            <a:r>
              <a:rPr sz="1600" i="1" spc="-75" dirty="0">
                <a:solidFill>
                  <a:srgbClr val="282828"/>
                </a:solidFill>
                <a:latin typeface="Arial"/>
                <a:ea typeface="MS PGothic" pitchFamily="34" charset="-128"/>
                <a:cs typeface="Arial"/>
              </a:rPr>
              <a:t> </a:t>
            </a:r>
            <a:r>
              <a:rPr sz="1600" i="1" spc="-5" dirty="0">
                <a:solidFill>
                  <a:srgbClr val="282828"/>
                </a:solidFill>
                <a:latin typeface="Arial"/>
                <a:ea typeface="MS PGothic" pitchFamily="34" charset="-128"/>
                <a:cs typeface="Arial"/>
              </a:rPr>
              <a:t>Regulation</a:t>
            </a:r>
            <a:endParaRPr sz="1600" b="0">
              <a:solidFill>
                <a:prstClr val="black"/>
              </a:solidFill>
              <a:latin typeface="Arial"/>
              <a:ea typeface="MS PGothic" pitchFamily="34" charset="-128"/>
              <a:cs typeface="Arial"/>
            </a:endParaRPr>
          </a:p>
        </p:txBody>
      </p:sp>
      <p:sp>
        <p:nvSpPr>
          <p:cNvPr id="32" name="object 32"/>
          <p:cNvSpPr txBox="1"/>
          <p:nvPr/>
        </p:nvSpPr>
        <p:spPr>
          <a:xfrm>
            <a:off x="3930650" y="4868863"/>
            <a:ext cx="1439863" cy="339725"/>
          </a:xfrm>
          <a:prstGeom prst="rect">
            <a:avLst/>
          </a:prstGeom>
          <a:solidFill>
            <a:srgbClr val="FFFFFF"/>
          </a:solidFill>
          <a:ln w="38100">
            <a:solidFill>
              <a:srgbClr val="A7A8A7"/>
            </a:solidFill>
          </a:ln>
        </p:spPr>
        <p:txBody>
          <a:bodyPr lIns="0" tIns="42545" rIns="0" bIns="0">
            <a:spAutoFit/>
          </a:bodyPr>
          <a:lstStyle/>
          <a:p>
            <a:pPr marL="90170" fontAlgn="auto">
              <a:spcBef>
                <a:spcPts val="335"/>
              </a:spcBef>
              <a:spcAft>
                <a:spcPts val="0"/>
              </a:spcAft>
              <a:defRPr/>
            </a:pPr>
            <a:r>
              <a:rPr sz="1400" b="0" i="1" spc="-5" dirty="0">
                <a:solidFill>
                  <a:srgbClr val="A7A8A7"/>
                </a:solidFill>
                <a:latin typeface="Arial"/>
                <a:ea typeface="MS PGothic" pitchFamily="34" charset="-128"/>
                <a:cs typeface="Arial"/>
              </a:rPr>
              <a:t>Liquidity </a:t>
            </a:r>
            <a:r>
              <a:rPr sz="1400" b="0" i="1" dirty="0">
                <a:solidFill>
                  <a:srgbClr val="A7A8A7"/>
                </a:solidFill>
                <a:latin typeface="Arial"/>
                <a:ea typeface="MS PGothic" pitchFamily="34" charset="-128"/>
                <a:cs typeface="Arial"/>
              </a:rPr>
              <a:t>in</a:t>
            </a:r>
            <a:r>
              <a:rPr sz="1400" b="0" i="1" spc="-60" dirty="0">
                <a:solidFill>
                  <a:srgbClr val="A7A8A7"/>
                </a:solidFill>
                <a:latin typeface="Arial"/>
                <a:ea typeface="MS PGothic" pitchFamily="34" charset="-128"/>
                <a:cs typeface="Arial"/>
              </a:rPr>
              <a:t> </a:t>
            </a:r>
            <a:r>
              <a:rPr sz="1400" b="0" i="1" spc="-5" dirty="0">
                <a:solidFill>
                  <a:srgbClr val="A7A8A7"/>
                </a:solidFill>
                <a:latin typeface="Arial"/>
                <a:ea typeface="MS PGothic" pitchFamily="34" charset="-128"/>
                <a:cs typeface="Arial"/>
              </a:rPr>
              <a:t>Res</a:t>
            </a:r>
            <a:r>
              <a:rPr sz="1600" b="0" i="1" spc="-5" dirty="0">
                <a:solidFill>
                  <a:srgbClr val="A7A8A7"/>
                </a:solidFill>
                <a:latin typeface="Arial"/>
                <a:ea typeface="MS PGothic" pitchFamily="34" charset="-128"/>
                <a:cs typeface="Arial"/>
              </a:rPr>
              <a:t>.</a:t>
            </a:r>
            <a:endParaRPr sz="1600" b="0">
              <a:solidFill>
                <a:prstClr val="black"/>
              </a:solidFill>
              <a:latin typeface="Arial"/>
              <a:ea typeface="MS PGothic" pitchFamily="34" charset="-128"/>
              <a:cs typeface="Arial"/>
            </a:endParaRPr>
          </a:p>
        </p:txBody>
      </p:sp>
      <p:sp>
        <p:nvSpPr>
          <p:cNvPr id="60449" name="object 33"/>
          <p:cNvSpPr txBox="1">
            <a:spLocks noChangeArrowheads="1"/>
          </p:cNvSpPr>
          <p:nvPr/>
        </p:nvSpPr>
        <p:spPr bwMode="auto">
          <a:xfrm>
            <a:off x="338138" y="5661025"/>
            <a:ext cx="1209675" cy="614363"/>
          </a:xfrm>
          <a:prstGeom prst="rect">
            <a:avLst/>
          </a:prstGeom>
          <a:solidFill>
            <a:srgbClr val="FFFFFF"/>
          </a:solidFill>
          <a:ln w="38100">
            <a:solidFill>
              <a:srgbClr val="003399"/>
            </a:solidFill>
            <a:miter lim="800000"/>
            <a:headEnd/>
            <a:tailEnd/>
          </a:ln>
        </p:spPr>
        <p:txBody>
          <a:bodyPr lIns="0" tIns="57785" rIns="0" bIns="0">
            <a:spAutoFit/>
          </a:bodyPr>
          <a:lstStyle>
            <a:lvl1pPr marL="103188" indent="100013"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ts val="450"/>
              </a:spcBef>
              <a:buClrTx/>
            </a:pPr>
            <a:r>
              <a:rPr lang="en-US" altLang="en-US" sz="1600" smtClean="0">
                <a:solidFill>
                  <a:srgbClr val="282828"/>
                </a:solidFill>
                <a:latin typeface="Arial" pitchFamily="34" charset="0"/>
                <a:cs typeface="Arial" pitchFamily="34" charset="0"/>
              </a:rPr>
              <a:t>National  legislation</a:t>
            </a:r>
            <a:endParaRPr lang="en-US" altLang="en-US" sz="1600" b="0" i="0" smtClean="0">
              <a:solidFill>
                <a:srgbClr val="000000"/>
              </a:solidFill>
              <a:latin typeface="Arial" pitchFamily="34" charset="0"/>
              <a:cs typeface="Arial" pitchFamily="34" charset="0"/>
            </a:endParaRPr>
          </a:p>
        </p:txBody>
      </p:sp>
      <p:sp>
        <p:nvSpPr>
          <p:cNvPr id="34" name="object 34"/>
          <p:cNvSpPr/>
          <p:nvPr/>
        </p:nvSpPr>
        <p:spPr>
          <a:xfrm>
            <a:off x="2555875" y="5732463"/>
            <a:ext cx="257175" cy="485775"/>
          </a:xfrm>
          <a:custGeom>
            <a:avLst/>
            <a:gdLst/>
            <a:ahLst/>
            <a:cxnLst/>
            <a:rect l="l" t="t" r="r" b="b"/>
            <a:pathLst>
              <a:path w="257175" h="485139">
                <a:moveTo>
                  <a:pt x="128587" y="0"/>
                </a:moveTo>
                <a:lnTo>
                  <a:pt x="128587" y="121158"/>
                </a:lnTo>
                <a:lnTo>
                  <a:pt x="0" y="121158"/>
                </a:lnTo>
                <a:lnTo>
                  <a:pt x="0" y="363474"/>
                </a:lnTo>
                <a:lnTo>
                  <a:pt x="128587" y="363474"/>
                </a:lnTo>
                <a:lnTo>
                  <a:pt x="128587" y="484632"/>
                </a:lnTo>
                <a:lnTo>
                  <a:pt x="257175" y="242316"/>
                </a:lnTo>
                <a:lnTo>
                  <a:pt x="128587" y="0"/>
                </a:lnTo>
                <a:close/>
              </a:path>
            </a:pathLst>
          </a:custGeom>
          <a:solidFill>
            <a:srgbClr val="003399"/>
          </a:solidFill>
        </p:spPr>
        <p:txBody>
          <a:bodyPr lIns="0" tIns="0" rIns="0" bIns="0"/>
          <a:lstStyle/>
          <a:p>
            <a:pPr fontAlgn="auto">
              <a:spcBef>
                <a:spcPts val="0"/>
              </a:spcBef>
              <a:spcAft>
                <a:spcPts val="0"/>
              </a:spcAft>
              <a:defRPr/>
            </a:pPr>
            <a:endParaRPr sz="1800" b="0">
              <a:solidFill>
                <a:prstClr val="black"/>
              </a:solidFill>
              <a:latin typeface="Calibri"/>
              <a:ea typeface="MS PGothic" pitchFamily="34" charset="-128"/>
            </a:endParaRPr>
          </a:p>
        </p:txBody>
      </p:sp>
      <p:sp>
        <p:nvSpPr>
          <p:cNvPr id="35" name="object 35"/>
          <p:cNvSpPr/>
          <p:nvPr/>
        </p:nvSpPr>
        <p:spPr>
          <a:xfrm>
            <a:off x="2555875" y="5732463"/>
            <a:ext cx="257175" cy="485775"/>
          </a:xfrm>
          <a:custGeom>
            <a:avLst/>
            <a:gdLst/>
            <a:ahLst/>
            <a:cxnLst/>
            <a:rect l="l" t="t" r="r" b="b"/>
            <a:pathLst>
              <a:path w="257175" h="485139">
                <a:moveTo>
                  <a:pt x="0" y="121158"/>
                </a:moveTo>
                <a:lnTo>
                  <a:pt x="128587" y="121158"/>
                </a:lnTo>
                <a:lnTo>
                  <a:pt x="128587" y="0"/>
                </a:lnTo>
                <a:lnTo>
                  <a:pt x="257175" y="242316"/>
                </a:lnTo>
                <a:lnTo>
                  <a:pt x="128587" y="484632"/>
                </a:lnTo>
                <a:lnTo>
                  <a:pt x="128587" y="363474"/>
                </a:lnTo>
                <a:lnTo>
                  <a:pt x="0" y="363474"/>
                </a:lnTo>
                <a:lnTo>
                  <a:pt x="0" y="121158"/>
                </a:lnTo>
                <a:close/>
              </a:path>
            </a:pathLst>
          </a:custGeom>
          <a:ln w="9525">
            <a:solidFill>
              <a:srgbClr val="003399"/>
            </a:solidFill>
          </a:ln>
        </p:spPr>
        <p:txBody>
          <a:bodyPr lIns="0" tIns="0" rIns="0" bIns="0"/>
          <a:lstStyle/>
          <a:p>
            <a:pPr fontAlgn="auto">
              <a:spcBef>
                <a:spcPts val="0"/>
              </a:spcBef>
              <a:spcAft>
                <a:spcPts val="0"/>
              </a:spcAft>
              <a:defRPr/>
            </a:pPr>
            <a:endParaRPr sz="1800" b="0">
              <a:solidFill>
                <a:prstClr val="black"/>
              </a:solidFill>
              <a:latin typeface="Calibri"/>
              <a:ea typeface="MS PGothic" pitchFamily="34" charset="-128"/>
            </a:endParaRPr>
          </a:p>
        </p:txBody>
      </p:sp>
      <p:sp>
        <p:nvSpPr>
          <p:cNvPr id="36" name="object 36"/>
          <p:cNvSpPr/>
          <p:nvPr/>
        </p:nvSpPr>
        <p:spPr>
          <a:xfrm>
            <a:off x="1547813" y="5753100"/>
            <a:ext cx="268287" cy="484188"/>
          </a:xfrm>
          <a:custGeom>
            <a:avLst/>
            <a:gdLst/>
            <a:ahLst/>
            <a:cxnLst/>
            <a:rect l="l" t="t" r="r" b="b"/>
            <a:pathLst>
              <a:path w="268605" h="485139">
                <a:moveTo>
                  <a:pt x="134010" y="0"/>
                </a:moveTo>
                <a:lnTo>
                  <a:pt x="0" y="242315"/>
                </a:lnTo>
                <a:lnTo>
                  <a:pt x="134010" y="484631"/>
                </a:lnTo>
                <a:lnTo>
                  <a:pt x="134010" y="363473"/>
                </a:lnTo>
                <a:lnTo>
                  <a:pt x="268008" y="363473"/>
                </a:lnTo>
                <a:lnTo>
                  <a:pt x="268008" y="121157"/>
                </a:lnTo>
                <a:lnTo>
                  <a:pt x="134010" y="121157"/>
                </a:lnTo>
                <a:lnTo>
                  <a:pt x="134010" y="0"/>
                </a:lnTo>
                <a:close/>
              </a:path>
            </a:pathLst>
          </a:custGeom>
          <a:solidFill>
            <a:srgbClr val="003399"/>
          </a:solidFill>
        </p:spPr>
        <p:txBody>
          <a:bodyPr lIns="0" tIns="0" rIns="0" bIns="0"/>
          <a:lstStyle/>
          <a:p>
            <a:pPr fontAlgn="auto">
              <a:spcBef>
                <a:spcPts val="0"/>
              </a:spcBef>
              <a:spcAft>
                <a:spcPts val="0"/>
              </a:spcAft>
              <a:defRPr/>
            </a:pPr>
            <a:endParaRPr sz="1800" b="0">
              <a:solidFill>
                <a:prstClr val="black"/>
              </a:solidFill>
              <a:latin typeface="Calibri"/>
              <a:ea typeface="MS PGothic" pitchFamily="34" charset="-128"/>
            </a:endParaRPr>
          </a:p>
        </p:txBody>
      </p:sp>
      <p:sp>
        <p:nvSpPr>
          <p:cNvPr id="37" name="object 37"/>
          <p:cNvSpPr/>
          <p:nvPr/>
        </p:nvSpPr>
        <p:spPr>
          <a:xfrm>
            <a:off x="1547813" y="5753100"/>
            <a:ext cx="268287" cy="484188"/>
          </a:xfrm>
          <a:custGeom>
            <a:avLst/>
            <a:gdLst/>
            <a:ahLst/>
            <a:cxnLst/>
            <a:rect l="l" t="t" r="r" b="b"/>
            <a:pathLst>
              <a:path w="268605" h="485139">
                <a:moveTo>
                  <a:pt x="0" y="242315"/>
                </a:moveTo>
                <a:lnTo>
                  <a:pt x="134010" y="0"/>
                </a:lnTo>
                <a:lnTo>
                  <a:pt x="134010" y="121157"/>
                </a:lnTo>
                <a:lnTo>
                  <a:pt x="268008" y="121157"/>
                </a:lnTo>
                <a:lnTo>
                  <a:pt x="268008" y="363473"/>
                </a:lnTo>
                <a:lnTo>
                  <a:pt x="134010" y="363473"/>
                </a:lnTo>
                <a:lnTo>
                  <a:pt x="134010" y="484631"/>
                </a:lnTo>
                <a:lnTo>
                  <a:pt x="0" y="242315"/>
                </a:lnTo>
                <a:close/>
              </a:path>
            </a:pathLst>
          </a:custGeom>
          <a:ln w="9525">
            <a:solidFill>
              <a:srgbClr val="003399"/>
            </a:solidFill>
          </a:ln>
        </p:spPr>
        <p:txBody>
          <a:bodyPr lIns="0" tIns="0" rIns="0" bIns="0"/>
          <a:lstStyle/>
          <a:p>
            <a:pPr fontAlgn="auto">
              <a:spcBef>
                <a:spcPts val="0"/>
              </a:spcBef>
              <a:spcAft>
                <a:spcPts val="0"/>
              </a:spcAft>
              <a:defRPr/>
            </a:pPr>
            <a:endParaRPr sz="1800" b="0">
              <a:solidFill>
                <a:prstClr val="black"/>
              </a:solidFill>
              <a:latin typeface="Calibri"/>
              <a:ea typeface="MS PGothic" pitchFamily="34" charset="-128"/>
            </a:endParaRPr>
          </a:p>
        </p:txBody>
      </p:sp>
      <p:sp>
        <p:nvSpPr>
          <p:cNvPr id="38" name="object 38"/>
          <p:cNvSpPr txBox="1"/>
          <p:nvPr/>
        </p:nvSpPr>
        <p:spPr>
          <a:xfrm>
            <a:off x="7461250" y="5661025"/>
            <a:ext cx="1143000" cy="649288"/>
          </a:xfrm>
          <a:prstGeom prst="rect">
            <a:avLst/>
          </a:prstGeom>
          <a:solidFill>
            <a:srgbClr val="FFFFFF"/>
          </a:solidFill>
          <a:ln w="38100">
            <a:solidFill>
              <a:srgbClr val="003399"/>
            </a:solidFill>
          </a:ln>
        </p:spPr>
        <p:txBody>
          <a:bodyPr lIns="0" tIns="83185" rIns="0" bIns="0">
            <a:spAutoFit/>
          </a:bodyPr>
          <a:lstStyle/>
          <a:p>
            <a:pPr algn="ctr" fontAlgn="auto">
              <a:spcBef>
                <a:spcPts val="655"/>
              </a:spcBef>
              <a:spcAft>
                <a:spcPts val="0"/>
              </a:spcAft>
              <a:defRPr/>
            </a:pPr>
            <a:r>
              <a:rPr sz="1600" i="1" spc="-5" dirty="0">
                <a:solidFill>
                  <a:srgbClr val="282828"/>
                </a:solidFill>
                <a:latin typeface="Arial"/>
                <a:ea typeface="MS PGothic" pitchFamily="34" charset="-128"/>
                <a:cs typeface="Arial"/>
              </a:rPr>
              <a:t>EBA</a:t>
            </a:r>
            <a:endParaRPr sz="1600" b="0">
              <a:solidFill>
                <a:prstClr val="black"/>
              </a:solidFill>
              <a:latin typeface="Arial"/>
              <a:ea typeface="MS PGothic" pitchFamily="34" charset="-128"/>
              <a:cs typeface="Arial"/>
            </a:endParaRPr>
          </a:p>
          <a:p>
            <a:pPr algn="ctr" fontAlgn="auto">
              <a:spcBef>
                <a:spcPts val="5"/>
              </a:spcBef>
              <a:spcAft>
                <a:spcPts val="0"/>
              </a:spcAft>
              <a:defRPr/>
            </a:pPr>
            <a:r>
              <a:rPr sz="1500" i="1" spc="-5" dirty="0">
                <a:solidFill>
                  <a:srgbClr val="282828"/>
                </a:solidFill>
                <a:latin typeface="Arial"/>
                <a:ea typeface="MS PGothic" pitchFamily="34" charset="-128"/>
                <a:cs typeface="Arial"/>
              </a:rPr>
              <a:t>standards</a:t>
            </a:r>
            <a:endParaRPr sz="1500" b="0">
              <a:solidFill>
                <a:prstClr val="black"/>
              </a:solidFill>
              <a:latin typeface="Arial"/>
              <a:ea typeface="MS PGothic" pitchFamily="34" charset="-128"/>
              <a:cs typeface="Arial"/>
            </a:endParaRPr>
          </a:p>
        </p:txBody>
      </p:sp>
      <p:sp>
        <p:nvSpPr>
          <p:cNvPr id="39" name="object 39"/>
          <p:cNvSpPr/>
          <p:nvPr/>
        </p:nvSpPr>
        <p:spPr>
          <a:xfrm>
            <a:off x="1331913" y="5397500"/>
            <a:ext cx="2447925" cy="263525"/>
          </a:xfrm>
          <a:custGeom>
            <a:avLst/>
            <a:gdLst/>
            <a:ahLst/>
            <a:cxnLst/>
            <a:rect l="l" t="t" r="r" b="b"/>
            <a:pathLst>
              <a:path w="2447925" h="264795">
                <a:moveTo>
                  <a:pt x="2368707" y="12547"/>
                </a:moveTo>
                <a:lnTo>
                  <a:pt x="2315692" y="12547"/>
                </a:lnTo>
                <a:lnTo>
                  <a:pt x="2362271" y="21950"/>
                </a:lnTo>
                <a:lnTo>
                  <a:pt x="2400306" y="47593"/>
                </a:lnTo>
                <a:lnTo>
                  <a:pt x="2425949" y="85628"/>
                </a:lnTo>
                <a:lnTo>
                  <a:pt x="2435352" y="132207"/>
                </a:lnTo>
                <a:lnTo>
                  <a:pt x="2435352" y="264414"/>
                </a:lnTo>
                <a:lnTo>
                  <a:pt x="2447899" y="264414"/>
                </a:lnTo>
                <a:lnTo>
                  <a:pt x="2447899" y="132207"/>
                </a:lnTo>
                <a:lnTo>
                  <a:pt x="2441159" y="90420"/>
                </a:lnTo>
                <a:lnTo>
                  <a:pt x="2422390" y="54128"/>
                </a:lnTo>
                <a:lnTo>
                  <a:pt x="2393770" y="25509"/>
                </a:lnTo>
                <a:lnTo>
                  <a:pt x="2368707" y="12547"/>
                </a:lnTo>
                <a:close/>
              </a:path>
              <a:path w="2447925" h="264795">
                <a:moveTo>
                  <a:pt x="132206" y="132207"/>
                </a:moveTo>
                <a:lnTo>
                  <a:pt x="0" y="132207"/>
                </a:lnTo>
                <a:lnTo>
                  <a:pt x="66103" y="198310"/>
                </a:lnTo>
                <a:lnTo>
                  <a:pt x="132206" y="132207"/>
                </a:lnTo>
                <a:close/>
              </a:path>
              <a:path w="2447925" h="264795">
                <a:moveTo>
                  <a:pt x="2315692" y="0"/>
                </a:moveTo>
                <a:lnTo>
                  <a:pt x="192036" y="0"/>
                </a:lnTo>
                <a:lnTo>
                  <a:pt x="150250" y="6740"/>
                </a:lnTo>
                <a:lnTo>
                  <a:pt x="113958" y="25509"/>
                </a:lnTo>
                <a:lnTo>
                  <a:pt x="85339" y="54128"/>
                </a:lnTo>
                <a:lnTo>
                  <a:pt x="66570" y="90420"/>
                </a:lnTo>
                <a:lnTo>
                  <a:pt x="59829" y="132207"/>
                </a:lnTo>
                <a:lnTo>
                  <a:pt x="72377" y="132207"/>
                </a:lnTo>
                <a:lnTo>
                  <a:pt x="81780" y="85628"/>
                </a:lnTo>
                <a:lnTo>
                  <a:pt x="107422" y="47593"/>
                </a:lnTo>
                <a:lnTo>
                  <a:pt x="145457" y="21950"/>
                </a:lnTo>
                <a:lnTo>
                  <a:pt x="192036" y="12547"/>
                </a:lnTo>
                <a:lnTo>
                  <a:pt x="2368707" y="12547"/>
                </a:lnTo>
                <a:lnTo>
                  <a:pt x="2357478" y="6740"/>
                </a:lnTo>
                <a:lnTo>
                  <a:pt x="2315692" y="0"/>
                </a:lnTo>
                <a:close/>
              </a:path>
            </a:pathLst>
          </a:custGeom>
          <a:solidFill>
            <a:srgbClr val="003399"/>
          </a:solidFill>
        </p:spPr>
        <p:txBody>
          <a:bodyPr lIns="0" tIns="0" rIns="0" bIns="0"/>
          <a:lstStyle/>
          <a:p>
            <a:pPr fontAlgn="auto">
              <a:spcBef>
                <a:spcPts val="0"/>
              </a:spcBef>
              <a:spcAft>
                <a:spcPts val="0"/>
              </a:spcAft>
              <a:defRPr/>
            </a:pPr>
            <a:endParaRPr sz="1800" b="0">
              <a:solidFill>
                <a:prstClr val="black"/>
              </a:solidFill>
              <a:latin typeface="Calibri"/>
              <a:ea typeface="MS PGothic" pitchFamily="34" charset="-128"/>
            </a:endParaRPr>
          </a:p>
        </p:txBody>
      </p:sp>
      <p:sp>
        <p:nvSpPr>
          <p:cNvPr id="40" name="object 40"/>
          <p:cNvSpPr/>
          <p:nvPr/>
        </p:nvSpPr>
        <p:spPr>
          <a:xfrm>
            <a:off x="1331913" y="5397500"/>
            <a:ext cx="2447925" cy="263525"/>
          </a:xfrm>
          <a:custGeom>
            <a:avLst/>
            <a:gdLst/>
            <a:ahLst/>
            <a:cxnLst/>
            <a:rect l="l" t="t" r="r" b="b"/>
            <a:pathLst>
              <a:path w="2447925" h="264795">
                <a:moveTo>
                  <a:pt x="2447899" y="264414"/>
                </a:moveTo>
                <a:lnTo>
                  <a:pt x="2447899" y="132207"/>
                </a:lnTo>
                <a:lnTo>
                  <a:pt x="2441159" y="90420"/>
                </a:lnTo>
                <a:lnTo>
                  <a:pt x="2422390" y="54128"/>
                </a:lnTo>
                <a:lnTo>
                  <a:pt x="2393770" y="25509"/>
                </a:lnTo>
                <a:lnTo>
                  <a:pt x="2357478" y="6740"/>
                </a:lnTo>
                <a:lnTo>
                  <a:pt x="2315692" y="0"/>
                </a:lnTo>
                <a:lnTo>
                  <a:pt x="192036" y="0"/>
                </a:lnTo>
                <a:lnTo>
                  <a:pt x="150250" y="6740"/>
                </a:lnTo>
                <a:lnTo>
                  <a:pt x="113958" y="25509"/>
                </a:lnTo>
                <a:lnTo>
                  <a:pt x="85339" y="54128"/>
                </a:lnTo>
                <a:lnTo>
                  <a:pt x="66570" y="90420"/>
                </a:lnTo>
                <a:lnTo>
                  <a:pt x="59829" y="132207"/>
                </a:lnTo>
                <a:lnTo>
                  <a:pt x="0" y="132207"/>
                </a:lnTo>
                <a:lnTo>
                  <a:pt x="66103" y="198310"/>
                </a:lnTo>
                <a:lnTo>
                  <a:pt x="132206" y="132207"/>
                </a:lnTo>
                <a:lnTo>
                  <a:pt x="72377" y="132207"/>
                </a:lnTo>
                <a:lnTo>
                  <a:pt x="81780" y="85628"/>
                </a:lnTo>
                <a:lnTo>
                  <a:pt x="107422" y="47593"/>
                </a:lnTo>
                <a:lnTo>
                  <a:pt x="145457" y="21950"/>
                </a:lnTo>
                <a:lnTo>
                  <a:pt x="192036" y="12547"/>
                </a:lnTo>
                <a:lnTo>
                  <a:pt x="2315692" y="12547"/>
                </a:lnTo>
                <a:lnTo>
                  <a:pt x="2362271" y="21950"/>
                </a:lnTo>
                <a:lnTo>
                  <a:pt x="2400306" y="47593"/>
                </a:lnTo>
                <a:lnTo>
                  <a:pt x="2425949" y="85628"/>
                </a:lnTo>
                <a:lnTo>
                  <a:pt x="2435352" y="132207"/>
                </a:lnTo>
                <a:lnTo>
                  <a:pt x="2435352" y="264414"/>
                </a:lnTo>
                <a:lnTo>
                  <a:pt x="2447899" y="264414"/>
                </a:lnTo>
                <a:close/>
              </a:path>
            </a:pathLst>
          </a:custGeom>
          <a:ln w="9525">
            <a:solidFill>
              <a:srgbClr val="003399"/>
            </a:solidFill>
          </a:ln>
        </p:spPr>
        <p:txBody>
          <a:bodyPr lIns="0" tIns="0" rIns="0" bIns="0"/>
          <a:lstStyle/>
          <a:p>
            <a:pPr fontAlgn="auto">
              <a:spcBef>
                <a:spcPts val="0"/>
              </a:spcBef>
              <a:spcAft>
                <a:spcPts val="0"/>
              </a:spcAft>
              <a:defRPr/>
            </a:pPr>
            <a:endParaRPr sz="1800" b="0">
              <a:solidFill>
                <a:prstClr val="black"/>
              </a:solidFill>
              <a:latin typeface="Calibri"/>
              <a:ea typeface="MS PGothic" pitchFamily="34" charset="-128"/>
            </a:endParaRPr>
          </a:p>
        </p:txBody>
      </p:sp>
      <p:sp>
        <p:nvSpPr>
          <p:cNvPr id="41" name="object 41"/>
          <p:cNvSpPr txBox="1"/>
          <p:nvPr/>
        </p:nvSpPr>
        <p:spPr>
          <a:xfrm>
            <a:off x="2889250" y="5661025"/>
            <a:ext cx="674688" cy="649288"/>
          </a:xfrm>
          <a:prstGeom prst="rect">
            <a:avLst/>
          </a:prstGeom>
          <a:solidFill>
            <a:srgbClr val="FFFFFF"/>
          </a:solidFill>
          <a:ln w="38100">
            <a:solidFill>
              <a:srgbClr val="003399"/>
            </a:solidFill>
          </a:ln>
        </p:spPr>
        <p:txBody>
          <a:bodyPr lIns="0" tIns="75565" rIns="0" bIns="0">
            <a:spAutoFit/>
          </a:bodyPr>
          <a:lstStyle/>
          <a:p>
            <a:pPr marL="116839" fontAlgn="auto">
              <a:spcBef>
                <a:spcPts val="595"/>
              </a:spcBef>
              <a:spcAft>
                <a:spcPts val="0"/>
              </a:spcAft>
              <a:defRPr/>
            </a:pPr>
            <a:r>
              <a:rPr sz="1600" i="1" spc="-5" dirty="0">
                <a:solidFill>
                  <a:srgbClr val="282828"/>
                </a:solidFill>
                <a:latin typeface="Arial"/>
                <a:ea typeface="MS PGothic" pitchFamily="34" charset="-128"/>
                <a:cs typeface="Arial"/>
              </a:rPr>
              <a:t>SSM</a:t>
            </a:r>
            <a:endParaRPr sz="1600" b="0">
              <a:solidFill>
                <a:prstClr val="black"/>
              </a:solidFill>
              <a:latin typeface="Arial"/>
              <a:ea typeface="MS PGothic" pitchFamily="34" charset="-128"/>
              <a:cs typeface="Arial"/>
            </a:endParaRPr>
          </a:p>
          <a:p>
            <a:pPr marL="116839" fontAlgn="auto">
              <a:spcBef>
                <a:spcPts val="0"/>
              </a:spcBef>
              <a:spcAft>
                <a:spcPts val="0"/>
              </a:spcAft>
              <a:defRPr/>
            </a:pPr>
            <a:r>
              <a:rPr sz="1600" i="1" spc="-5" dirty="0">
                <a:solidFill>
                  <a:srgbClr val="282828"/>
                </a:solidFill>
                <a:latin typeface="Arial"/>
                <a:ea typeface="MS PGothic" pitchFamily="34" charset="-128"/>
                <a:cs typeface="Arial"/>
              </a:rPr>
              <a:t>Reg.</a:t>
            </a:r>
            <a:endParaRPr sz="1600" b="0">
              <a:solidFill>
                <a:prstClr val="black"/>
              </a:solidFill>
              <a:latin typeface="Arial"/>
              <a:ea typeface="MS PGothic" pitchFamily="34" charset="-128"/>
              <a:cs typeface="Arial"/>
            </a:endParaRPr>
          </a:p>
        </p:txBody>
      </p:sp>
      <p:sp>
        <p:nvSpPr>
          <p:cNvPr id="42" name="object 42"/>
          <p:cNvSpPr txBox="1">
            <a:spLocks noGrp="1"/>
          </p:cNvSpPr>
          <p:nvPr>
            <p:ph type="title"/>
          </p:nvPr>
        </p:nvSpPr>
        <p:spPr>
          <a:xfrm>
            <a:off x="942975" y="266700"/>
            <a:ext cx="1778000" cy="173038"/>
          </a:xfrm>
        </p:spPr>
        <p:txBody>
          <a:bodyPr tIns="12700" rtlCol="0">
            <a:spAutoFit/>
          </a:bodyPr>
          <a:lstStyle/>
          <a:p>
            <a:pPr marL="12700">
              <a:spcBef>
                <a:spcPts val="100"/>
              </a:spcBef>
              <a:defRPr/>
            </a:pPr>
            <a:endParaRPr sz="1800" dirty="0"/>
          </a:p>
        </p:txBody>
      </p:sp>
      <p:sp>
        <p:nvSpPr>
          <p:cNvPr id="3" name="Slide Number Placeholder 2"/>
          <p:cNvSpPr>
            <a:spLocks noGrp="1"/>
          </p:cNvSpPr>
          <p:nvPr>
            <p:ph type="sldNum" sz="quarter" idx="11"/>
          </p:nvPr>
        </p:nvSpPr>
        <p:spPr/>
        <p:txBody>
          <a:bodyPr/>
          <a:lstStyle/>
          <a:p>
            <a:pPr>
              <a:defRPr/>
            </a:pPr>
            <a:fld id="{3F1EB300-3022-4D51-B66E-4CF5F25705EE}" type="slidenum">
              <a:rPr lang="en-GB" altLang="en-US" smtClean="0">
                <a:solidFill>
                  <a:srgbClr val="000000"/>
                </a:solidFill>
              </a:rPr>
              <a:pPr>
                <a:defRPr/>
              </a:pPr>
              <a:t>5</a:t>
            </a:fld>
            <a:endParaRPr lang="en-GB" altLang="en-US" sz="1400">
              <a:solidFill>
                <a:srgbClr val="000000"/>
              </a:solidFill>
              <a:latin typeface="Arial" pitchFamily="34" charset="0"/>
            </a:endParaRPr>
          </a:p>
        </p:txBody>
      </p:sp>
    </p:spTree>
    <p:extLst>
      <p:ext uri="{BB962C8B-B14F-4D97-AF65-F5344CB8AC3E}">
        <p14:creationId xmlns:p14="http://schemas.microsoft.com/office/powerpoint/2010/main" val="609179684"/>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val 4"/>
          <p:cNvSpPr>
            <a:spLocks noChangeArrowheads="1"/>
          </p:cNvSpPr>
          <p:nvPr/>
        </p:nvSpPr>
        <p:spPr bwMode="auto">
          <a:xfrm>
            <a:off x="331788" y="4772025"/>
            <a:ext cx="8275637" cy="1409700"/>
          </a:xfrm>
          <a:prstGeom prst="ellipse">
            <a:avLst/>
          </a:prstGeom>
          <a:solidFill>
            <a:srgbClr val="A6A6A6"/>
          </a:solidFill>
          <a:ln w="25400">
            <a:solidFill>
              <a:srgbClr val="89A4A7"/>
            </a:solidFill>
            <a:round/>
            <a:headEnd/>
            <a:tailEnd/>
          </a:ln>
          <a:effectLst>
            <a:outerShdw blurRad="76200" sy="23000" kx="1199993" algn="br" rotWithShape="0">
              <a:srgbClr val="808080">
                <a:alpha val="20000"/>
              </a:srgbClr>
            </a:outerShdw>
          </a:effectLst>
        </p:spPr>
        <p:txBody>
          <a:bodyPr anchor="ctr"/>
          <a:lstStyle/>
          <a:p>
            <a:pPr algn="ctr">
              <a:defRPr/>
            </a:pPr>
            <a:endParaRPr lang="fr-BE" sz="3200" i="1" dirty="0">
              <a:solidFill>
                <a:srgbClr val="2D5EC1"/>
              </a:solidFill>
              <a:latin typeface="Calibri" pitchFamily="34" charset="0"/>
              <a:ea typeface="MS PGothic" pitchFamily="34" charset="-128"/>
            </a:endParaRPr>
          </a:p>
          <a:p>
            <a:pPr algn="ctr">
              <a:defRPr/>
            </a:pPr>
            <a:r>
              <a:rPr lang="fr-BE" sz="4400" i="1" dirty="0">
                <a:solidFill>
                  <a:srgbClr val="000000"/>
                </a:solidFill>
                <a:latin typeface="Cambria" panose="02040503050406030204" pitchFamily="18" charset="0"/>
                <a:ea typeface="MS PGothic" pitchFamily="34" charset="-128"/>
              </a:rPr>
              <a:t>Single </a:t>
            </a:r>
            <a:r>
              <a:rPr lang="fr-BE" sz="4400" i="1" dirty="0" err="1">
                <a:solidFill>
                  <a:srgbClr val="000000"/>
                </a:solidFill>
                <a:latin typeface="Cambria" panose="02040503050406030204" pitchFamily="18" charset="0"/>
                <a:ea typeface="MS PGothic" pitchFamily="34" charset="-128"/>
              </a:rPr>
              <a:t>Rulebook</a:t>
            </a:r>
            <a:endParaRPr lang="fr-BE" sz="4400" i="1" dirty="0">
              <a:solidFill>
                <a:srgbClr val="000000"/>
              </a:solidFill>
              <a:latin typeface="Cambria" panose="02040503050406030204" pitchFamily="18" charset="0"/>
              <a:ea typeface="MS PGothic" pitchFamily="34" charset="-128"/>
            </a:endParaRPr>
          </a:p>
        </p:txBody>
      </p:sp>
      <p:sp>
        <p:nvSpPr>
          <p:cNvPr id="61443" name="Rectangle 13"/>
          <p:cNvSpPr>
            <a:spLocks noChangeArrowheads="1"/>
          </p:cNvSpPr>
          <p:nvPr/>
        </p:nvSpPr>
        <p:spPr bwMode="auto">
          <a:xfrm>
            <a:off x="835025" y="2293938"/>
            <a:ext cx="7269163" cy="3049587"/>
          </a:xfrm>
          <a:prstGeom prst="rect">
            <a:avLst/>
          </a:prstGeom>
          <a:solidFill>
            <a:schemeClr val="bg1"/>
          </a:solidFill>
          <a:ln w="9525">
            <a:solidFill>
              <a:schemeClr val="tx1"/>
            </a:solidFill>
            <a:miter lim="800000"/>
            <a:headEnd/>
            <a:tailEnd/>
          </a:ln>
        </p:spPr>
        <p:txBody>
          <a:bodyPr/>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algn="ctr" eaLnBrk="1" hangingPunct="1">
              <a:spcBef>
                <a:spcPct val="0"/>
              </a:spcBef>
              <a:buClrTx/>
            </a:pPr>
            <a:endParaRPr lang="en-US" altLang="en-US" sz="2000" i="0" smtClean="0">
              <a:solidFill>
                <a:srgbClr val="2D5EC1"/>
              </a:solidFill>
              <a:latin typeface="Calibri" pitchFamily="34" charset="0"/>
            </a:endParaRPr>
          </a:p>
        </p:txBody>
      </p:sp>
      <p:sp>
        <p:nvSpPr>
          <p:cNvPr id="6" name="Rectangle 7"/>
          <p:cNvSpPr>
            <a:spLocks noChangeArrowheads="1"/>
          </p:cNvSpPr>
          <p:nvPr/>
        </p:nvSpPr>
        <p:spPr bwMode="auto">
          <a:xfrm>
            <a:off x="5330620" y="2622366"/>
            <a:ext cx="553823" cy="2271998"/>
          </a:xfrm>
          <a:prstGeom prst="rect">
            <a:avLst/>
          </a:prstGeom>
          <a:solidFill>
            <a:schemeClr val="bg1"/>
          </a:solidFill>
          <a:ln w="9525">
            <a:noFill/>
            <a:miter lim="800000"/>
            <a:headEnd/>
            <a:tailEnd/>
          </a:ln>
          <a:effectLst/>
        </p:spPr>
        <p:txBody>
          <a:bodyPr vert="vert270"/>
          <a:lstStyle/>
          <a:p>
            <a:pPr algn="ctr">
              <a:defRPr/>
            </a:pPr>
            <a:r>
              <a:rPr lang="fr-BE" sz="1600" i="1" dirty="0">
                <a:solidFill>
                  <a:srgbClr val="000000"/>
                </a:solidFill>
                <a:latin typeface="Cambria" panose="02040503050406030204" pitchFamily="18" charset="0"/>
                <a:ea typeface="MS PGothic" pitchFamily="34" charset="-128"/>
              </a:rPr>
              <a:t>Coordination by EBA</a:t>
            </a:r>
          </a:p>
        </p:txBody>
      </p:sp>
      <p:sp>
        <p:nvSpPr>
          <p:cNvPr id="4" name="Rectangle 7"/>
          <p:cNvSpPr>
            <a:spLocks noChangeArrowheads="1"/>
          </p:cNvSpPr>
          <p:nvPr/>
        </p:nvSpPr>
        <p:spPr bwMode="auto">
          <a:xfrm>
            <a:off x="1073150" y="2470150"/>
            <a:ext cx="4257675" cy="2727325"/>
          </a:xfrm>
          <a:prstGeom prst="rect">
            <a:avLst/>
          </a:prstGeom>
          <a:solidFill>
            <a:schemeClr val="bg2">
              <a:lumMod val="20000"/>
              <a:lumOff val="80000"/>
            </a:schemeClr>
          </a:solidFill>
          <a:ln w="9525">
            <a:solidFill>
              <a:schemeClr val="tx1"/>
            </a:solidFill>
            <a:miter lim="800000"/>
            <a:headEnd/>
            <a:tailEnd/>
          </a:ln>
          <a:effectLst/>
        </p:spPr>
        <p:txBody>
          <a:bodyPr/>
          <a:lstStyle/>
          <a:p>
            <a:pPr algn="ctr">
              <a:defRPr/>
            </a:pPr>
            <a:r>
              <a:rPr lang="fr-BE" sz="1600" u="sng" dirty="0">
                <a:solidFill>
                  <a:srgbClr val="000000"/>
                </a:solidFill>
                <a:latin typeface="Cambria" panose="02040503050406030204" pitchFamily="18" charset="0"/>
                <a:ea typeface="MS PGothic" pitchFamily="34" charset="-128"/>
              </a:rPr>
              <a:t>Single </a:t>
            </a:r>
            <a:r>
              <a:rPr lang="fr-BE" sz="1600" u="sng" dirty="0" err="1">
                <a:solidFill>
                  <a:srgbClr val="000000"/>
                </a:solidFill>
                <a:latin typeface="Cambria" panose="02040503050406030204" pitchFamily="18" charset="0"/>
                <a:ea typeface="MS PGothic" pitchFamily="34" charset="-128"/>
              </a:rPr>
              <a:t>Supervisory</a:t>
            </a:r>
            <a:r>
              <a:rPr lang="fr-BE" sz="1600" u="sng" dirty="0">
                <a:solidFill>
                  <a:srgbClr val="000000"/>
                </a:solidFill>
                <a:latin typeface="Cambria" panose="02040503050406030204" pitchFamily="18" charset="0"/>
                <a:ea typeface="MS PGothic" pitchFamily="34" charset="-128"/>
              </a:rPr>
              <a:t> </a:t>
            </a:r>
            <a:r>
              <a:rPr lang="fr-BE" sz="1600" u="sng" dirty="0" err="1">
                <a:solidFill>
                  <a:srgbClr val="000000"/>
                </a:solidFill>
                <a:latin typeface="Cambria" panose="02040503050406030204" pitchFamily="18" charset="0"/>
                <a:ea typeface="MS PGothic" pitchFamily="34" charset="-128"/>
              </a:rPr>
              <a:t>Mechanism</a:t>
            </a:r>
            <a:endParaRPr lang="fr-BE" sz="1600" u="sng" dirty="0">
              <a:solidFill>
                <a:srgbClr val="000000"/>
              </a:solidFill>
              <a:latin typeface="Cambria" panose="02040503050406030204" pitchFamily="18" charset="0"/>
              <a:ea typeface="MS PGothic" pitchFamily="34" charset="-128"/>
            </a:endParaRPr>
          </a:p>
        </p:txBody>
      </p:sp>
      <p:sp>
        <p:nvSpPr>
          <p:cNvPr id="8" name="Rectangle 7"/>
          <p:cNvSpPr>
            <a:spLocks noChangeArrowheads="1"/>
          </p:cNvSpPr>
          <p:nvPr/>
        </p:nvSpPr>
        <p:spPr bwMode="auto">
          <a:xfrm>
            <a:off x="5884863" y="2468563"/>
            <a:ext cx="1922462" cy="2698750"/>
          </a:xfrm>
          <a:prstGeom prst="rect">
            <a:avLst/>
          </a:prstGeom>
          <a:solidFill>
            <a:schemeClr val="bg2">
              <a:lumMod val="20000"/>
              <a:lumOff val="80000"/>
            </a:schemeClr>
          </a:solidFill>
          <a:ln w="9525">
            <a:solidFill>
              <a:schemeClr val="tx1"/>
            </a:solidFill>
            <a:miter lim="800000"/>
            <a:headEnd/>
            <a:tailEnd/>
          </a:ln>
          <a:effectLst/>
        </p:spPr>
        <p:txBody>
          <a:bodyPr anchor="ctr"/>
          <a:lstStyle/>
          <a:p>
            <a:pPr algn="ctr">
              <a:defRPr/>
            </a:pPr>
            <a:r>
              <a:rPr lang="fr-BE" sz="1600" dirty="0" err="1">
                <a:solidFill>
                  <a:srgbClr val="000000"/>
                </a:solidFill>
                <a:latin typeface="Cambria" panose="02040503050406030204" pitchFamily="18" charset="0"/>
                <a:ea typeface="MS PGothic" pitchFamily="34" charset="-128"/>
              </a:rPr>
              <a:t>Supervisors</a:t>
            </a:r>
            <a:r>
              <a:rPr lang="fr-BE" sz="1600" dirty="0">
                <a:solidFill>
                  <a:srgbClr val="000000"/>
                </a:solidFill>
                <a:latin typeface="Cambria" panose="02040503050406030204" pitchFamily="18" charset="0"/>
                <a:ea typeface="MS PGothic" pitchFamily="34" charset="-128"/>
              </a:rPr>
              <a:t> of </a:t>
            </a:r>
            <a:r>
              <a:rPr lang="fr-BE" sz="1600" dirty="0" err="1">
                <a:solidFill>
                  <a:srgbClr val="000000"/>
                </a:solidFill>
                <a:latin typeface="Cambria" panose="02040503050406030204" pitchFamily="18" charset="0"/>
                <a:ea typeface="MS PGothic" pitchFamily="34" charset="-128"/>
              </a:rPr>
              <a:t>non-participating</a:t>
            </a:r>
            <a:r>
              <a:rPr lang="fr-BE" sz="1600" dirty="0">
                <a:solidFill>
                  <a:srgbClr val="000000"/>
                </a:solidFill>
                <a:latin typeface="Cambria" panose="02040503050406030204" pitchFamily="18" charset="0"/>
                <a:ea typeface="MS PGothic" pitchFamily="34" charset="-128"/>
              </a:rPr>
              <a:t> </a:t>
            </a:r>
            <a:r>
              <a:rPr lang="fr-BE" sz="1600" dirty="0" err="1">
                <a:solidFill>
                  <a:srgbClr val="000000"/>
                </a:solidFill>
                <a:latin typeface="Cambria" panose="02040503050406030204" pitchFamily="18" charset="0"/>
                <a:ea typeface="MS PGothic" pitchFamily="34" charset="-128"/>
              </a:rPr>
              <a:t>Member</a:t>
            </a:r>
            <a:r>
              <a:rPr lang="fr-BE" sz="1600" dirty="0">
                <a:solidFill>
                  <a:srgbClr val="000000"/>
                </a:solidFill>
                <a:latin typeface="Cambria" panose="02040503050406030204" pitchFamily="18" charset="0"/>
                <a:ea typeface="MS PGothic" pitchFamily="34" charset="-128"/>
              </a:rPr>
              <a:t> States</a:t>
            </a:r>
          </a:p>
        </p:txBody>
      </p:sp>
      <p:sp>
        <p:nvSpPr>
          <p:cNvPr id="61447" name="Rectangle 8"/>
          <p:cNvSpPr>
            <a:spLocks noChangeArrowheads="1"/>
          </p:cNvSpPr>
          <p:nvPr/>
        </p:nvSpPr>
        <p:spPr bwMode="auto">
          <a:xfrm>
            <a:off x="1227138" y="4179888"/>
            <a:ext cx="3981450" cy="876300"/>
          </a:xfrm>
          <a:prstGeom prst="rect">
            <a:avLst/>
          </a:prstGeom>
          <a:solidFill>
            <a:schemeClr val="bg1"/>
          </a:solidFill>
          <a:ln w="9525">
            <a:solidFill>
              <a:schemeClr val="tx1"/>
            </a:solidFill>
            <a:miter lim="800000"/>
            <a:headEnd/>
            <a:tailEnd/>
          </a:ln>
        </p:spPr>
        <p:txBody>
          <a:bodyPr/>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algn="ctr" eaLnBrk="1" hangingPunct="1">
              <a:spcBef>
                <a:spcPct val="0"/>
              </a:spcBef>
              <a:buClrTx/>
            </a:pPr>
            <a:r>
              <a:rPr lang="fr-BE" altLang="en-US" sz="2000" i="0" smtClean="0">
                <a:solidFill>
                  <a:srgbClr val="000000"/>
                </a:solidFill>
                <a:latin typeface="Cambria" pitchFamily="18" charset="0"/>
              </a:rPr>
              <a:t>Supervisors of </a:t>
            </a:r>
            <a:br>
              <a:rPr lang="fr-BE" altLang="en-US" sz="2000" i="0" smtClean="0">
                <a:solidFill>
                  <a:srgbClr val="000000"/>
                </a:solidFill>
                <a:latin typeface="Cambria" pitchFamily="18" charset="0"/>
              </a:rPr>
            </a:br>
            <a:r>
              <a:rPr lang="fr-BE" altLang="en-US" sz="2000" i="0" smtClean="0">
                <a:solidFill>
                  <a:srgbClr val="000000"/>
                </a:solidFill>
                <a:latin typeface="Cambria" pitchFamily="18" charset="0"/>
              </a:rPr>
              <a:t>participating Member States</a:t>
            </a:r>
          </a:p>
        </p:txBody>
      </p:sp>
      <p:sp>
        <p:nvSpPr>
          <p:cNvPr id="61448" name="Rectangle 9"/>
          <p:cNvSpPr>
            <a:spLocks noChangeArrowheads="1"/>
          </p:cNvSpPr>
          <p:nvPr/>
        </p:nvSpPr>
        <p:spPr bwMode="auto">
          <a:xfrm>
            <a:off x="2633663" y="2849563"/>
            <a:ext cx="1023937" cy="617537"/>
          </a:xfrm>
          <a:prstGeom prst="rect">
            <a:avLst/>
          </a:prstGeom>
          <a:solidFill>
            <a:schemeClr val="bg1"/>
          </a:solidFill>
          <a:ln w="9525">
            <a:solidFill>
              <a:schemeClr val="tx1"/>
            </a:solidFill>
            <a:miter lim="800000"/>
            <a:headEnd/>
            <a:tailEnd/>
          </a:ln>
        </p:spPr>
        <p:txBody>
          <a:bodyPr/>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algn="ctr" eaLnBrk="1" hangingPunct="1">
              <a:spcBef>
                <a:spcPct val="0"/>
              </a:spcBef>
              <a:buClrTx/>
            </a:pPr>
            <a:r>
              <a:rPr lang="fr-BE" altLang="en-US" sz="3600" i="0" smtClean="0">
                <a:solidFill>
                  <a:srgbClr val="000000"/>
                </a:solidFill>
                <a:latin typeface="Cambria" pitchFamily="18" charset="0"/>
              </a:rPr>
              <a:t>ECB</a:t>
            </a:r>
          </a:p>
        </p:txBody>
      </p:sp>
      <p:sp>
        <p:nvSpPr>
          <p:cNvPr id="61449" name="Line 19"/>
          <p:cNvSpPr>
            <a:spLocks noChangeShapeType="1"/>
          </p:cNvSpPr>
          <p:nvPr/>
        </p:nvSpPr>
        <p:spPr bwMode="auto">
          <a:xfrm>
            <a:off x="2981325" y="3603625"/>
            <a:ext cx="0" cy="431800"/>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GB" smtClean="0">
              <a:ea typeface="MS PGothic" pitchFamily="34" charset="-128"/>
            </a:endParaRPr>
          </a:p>
        </p:txBody>
      </p:sp>
      <p:sp>
        <p:nvSpPr>
          <p:cNvPr id="61450" name="Text Box 16"/>
          <p:cNvSpPr txBox="1">
            <a:spLocks noChangeArrowheads="1"/>
          </p:cNvSpPr>
          <p:nvPr/>
        </p:nvSpPr>
        <p:spPr bwMode="auto">
          <a:xfrm>
            <a:off x="1173163" y="3603625"/>
            <a:ext cx="41275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algn="ctr" eaLnBrk="1" hangingPunct="1">
              <a:spcBef>
                <a:spcPct val="50000"/>
              </a:spcBef>
              <a:buClrTx/>
            </a:pPr>
            <a:r>
              <a:rPr lang="fr-BE" altLang="en-US" sz="1400" smtClean="0">
                <a:solidFill>
                  <a:srgbClr val="2D5EC1"/>
                </a:solidFill>
                <a:latin typeface="Calibri" pitchFamily="34" charset="0"/>
              </a:rPr>
              <a:t>          </a:t>
            </a:r>
            <a:r>
              <a:rPr lang="fr-BE" altLang="en-US" sz="1400" smtClean="0">
                <a:solidFill>
                  <a:srgbClr val="000000"/>
                </a:solidFill>
                <a:latin typeface="Cambria" pitchFamily="18" charset="0"/>
              </a:rPr>
              <a:t>Send                           Preparation and</a:t>
            </a:r>
            <a:br>
              <a:rPr lang="fr-BE" altLang="en-US" sz="1400" smtClean="0">
                <a:solidFill>
                  <a:srgbClr val="000000"/>
                </a:solidFill>
                <a:latin typeface="Cambria" pitchFamily="18" charset="0"/>
              </a:rPr>
            </a:br>
            <a:r>
              <a:rPr lang="fr-BE" altLang="en-US" sz="1400" smtClean="0">
                <a:solidFill>
                  <a:srgbClr val="000000"/>
                </a:solidFill>
                <a:latin typeface="Cambria" pitchFamily="18" charset="0"/>
              </a:rPr>
              <a:t> SB Members                  Execution of Tasks </a:t>
            </a:r>
            <a:endParaRPr lang="en-GB" altLang="en-US" sz="1400" smtClean="0">
              <a:solidFill>
                <a:srgbClr val="000000"/>
              </a:solidFill>
              <a:latin typeface="Cambria" pitchFamily="18" charset="0"/>
            </a:endParaRPr>
          </a:p>
        </p:txBody>
      </p:sp>
      <p:sp>
        <p:nvSpPr>
          <p:cNvPr id="61451" name="Line 18"/>
          <p:cNvSpPr>
            <a:spLocks noChangeShapeType="1"/>
          </p:cNvSpPr>
          <p:nvPr/>
        </p:nvSpPr>
        <p:spPr bwMode="auto">
          <a:xfrm>
            <a:off x="3236913" y="3617913"/>
            <a:ext cx="0" cy="431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smtClean="0">
              <a:ea typeface="MS PGothic" pitchFamily="34" charset="-128"/>
            </a:endParaRPr>
          </a:p>
        </p:txBody>
      </p:sp>
      <p:sp>
        <p:nvSpPr>
          <p:cNvPr id="20492" name="Title 1"/>
          <p:cNvSpPr txBox="1">
            <a:spLocks/>
          </p:cNvSpPr>
          <p:nvPr/>
        </p:nvSpPr>
        <p:spPr bwMode="auto">
          <a:xfrm>
            <a:off x="331788" y="1419225"/>
            <a:ext cx="8461375" cy="874713"/>
          </a:xfrm>
          <a:prstGeom prst="rect">
            <a:avLst/>
          </a:prstGeom>
          <a:noFill/>
          <a:ln>
            <a:noFill/>
          </a:ln>
          <a:extLst/>
        </p:spPr>
        <p:txBody>
          <a:bodyPr lIns="0" tIns="0" rIns="0" bIns="0" anchor="ctr"/>
          <a:lstStyle>
            <a:lvl1pPr marL="358775" indent="-358775" eaLnBrk="0" hangingPunct="0">
              <a:defRPr sz="7600" b="1">
                <a:solidFill>
                  <a:srgbClr val="FFD624"/>
                </a:solidFill>
                <a:latin typeface="Verdana" pitchFamily="34" charset="0"/>
                <a:cs typeface="Arial" charset="0"/>
              </a:defRPr>
            </a:lvl1pPr>
            <a:lvl2pPr marL="742950" indent="-285750" eaLnBrk="0" hangingPunct="0">
              <a:defRPr sz="7600" b="1">
                <a:solidFill>
                  <a:srgbClr val="FFD624"/>
                </a:solidFill>
                <a:latin typeface="Verdana" pitchFamily="34" charset="0"/>
                <a:cs typeface="Arial" charset="0"/>
              </a:defRPr>
            </a:lvl2pPr>
            <a:lvl3pPr marL="1143000" indent="-228600" eaLnBrk="0" hangingPunct="0">
              <a:defRPr sz="7600" b="1">
                <a:solidFill>
                  <a:srgbClr val="FFD624"/>
                </a:solidFill>
                <a:latin typeface="Verdana" pitchFamily="34" charset="0"/>
                <a:cs typeface="Arial" charset="0"/>
              </a:defRPr>
            </a:lvl3pPr>
            <a:lvl4pPr marL="1600200" indent="-228600" eaLnBrk="0" hangingPunct="0">
              <a:defRPr sz="7600" b="1">
                <a:solidFill>
                  <a:srgbClr val="FFD624"/>
                </a:solidFill>
                <a:latin typeface="Verdana" pitchFamily="34" charset="0"/>
                <a:cs typeface="Arial" charset="0"/>
              </a:defRPr>
            </a:lvl4pPr>
            <a:lvl5pPr marL="2057400" indent="-228600" eaLnBrk="0" hangingPunct="0">
              <a:defRPr sz="7600" b="1">
                <a:solidFill>
                  <a:srgbClr val="FFD624"/>
                </a:solidFill>
                <a:latin typeface="Verdana" pitchFamily="34" charset="0"/>
                <a:cs typeface="Arial" charset="0"/>
              </a:defRPr>
            </a:lvl5pPr>
            <a:lvl6pPr marL="2514600" indent="-2286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eaLnBrk="0" fontAlgn="base" hangingPunct="0">
              <a:spcBef>
                <a:spcPct val="0"/>
              </a:spcBef>
              <a:spcAft>
                <a:spcPct val="0"/>
              </a:spcAft>
              <a:defRPr sz="7600" b="1">
                <a:solidFill>
                  <a:srgbClr val="FFD624"/>
                </a:solidFill>
                <a:latin typeface="Verdana" pitchFamily="34" charset="0"/>
                <a:cs typeface="Arial" charset="0"/>
              </a:defRPr>
            </a:lvl9pPr>
          </a:lstStyle>
          <a:p>
            <a:pPr algn="ctr" eaLnBrk="1" hangingPunct="1">
              <a:defRPr/>
            </a:pPr>
            <a:r>
              <a:rPr lang="fi-FI" altLang="en-US" sz="3000" dirty="0" smtClean="0">
                <a:solidFill>
                  <a:srgbClr val="000000"/>
                </a:solidFill>
                <a:latin typeface="Cambria" panose="02040503050406030204" pitchFamily="18" charset="0"/>
                <a:ea typeface="MS PGothic" pitchFamily="34" charset="-128"/>
              </a:rPr>
              <a:t>Single </a:t>
            </a:r>
            <a:r>
              <a:rPr lang="fi-FI" altLang="en-US" sz="3000" dirty="0" err="1" smtClean="0">
                <a:solidFill>
                  <a:srgbClr val="000000"/>
                </a:solidFill>
                <a:latin typeface="Cambria" panose="02040503050406030204" pitchFamily="18" charset="0"/>
                <a:ea typeface="MS PGothic" pitchFamily="34" charset="-128"/>
              </a:rPr>
              <a:t>Supervisory</a:t>
            </a:r>
            <a:r>
              <a:rPr lang="fi-FI" altLang="en-US" sz="3000" dirty="0">
                <a:solidFill>
                  <a:srgbClr val="000000"/>
                </a:solidFill>
                <a:latin typeface="Cambria" panose="02040503050406030204" pitchFamily="18" charset="0"/>
                <a:ea typeface="MS PGothic" pitchFamily="34" charset="-128"/>
              </a:rPr>
              <a:t> </a:t>
            </a:r>
            <a:r>
              <a:rPr lang="fi-FI" altLang="en-US" sz="3000" dirty="0" err="1" smtClean="0">
                <a:solidFill>
                  <a:srgbClr val="000000"/>
                </a:solidFill>
                <a:latin typeface="Cambria" panose="02040503050406030204" pitchFamily="18" charset="0"/>
                <a:ea typeface="MS PGothic" pitchFamily="34" charset="-128"/>
              </a:rPr>
              <a:t>Mechanism</a:t>
            </a:r>
            <a:r>
              <a:rPr lang="fi-FI" altLang="en-US" sz="3000" dirty="0" smtClean="0">
                <a:solidFill>
                  <a:srgbClr val="000000"/>
                </a:solidFill>
                <a:latin typeface="Cambria" panose="02040503050406030204" pitchFamily="18" charset="0"/>
                <a:ea typeface="MS PGothic" pitchFamily="34" charset="-128"/>
              </a:rPr>
              <a:t> </a:t>
            </a:r>
            <a:endParaRPr lang="en-GB" altLang="en-US" sz="3000" dirty="0">
              <a:solidFill>
                <a:srgbClr val="000000"/>
              </a:solidFill>
              <a:latin typeface="Cambria" panose="02040503050406030204" pitchFamily="18" charset="0"/>
              <a:ea typeface="MS PGothic" pitchFamily="34" charset="-128"/>
            </a:endParaRPr>
          </a:p>
        </p:txBody>
      </p:sp>
      <p:sp>
        <p:nvSpPr>
          <p:cNvPr id="61453" name="Rounded Rectangle 1"/>
          <p:cNvSpPr>
            <a:spLocks noChangeArrowheads="1"/>
          </p:cNvSpPr>
          <p:nvPr/>
        </p:nvSpPr>
        <p:spPr bwMode="auto">
          <a:xfrm>
            <a:off x="5932488" y="6567488"/>
            <a:ext cx="914400" cy="914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marL="3175"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2" name="Slide Number Placeholder 1"/>
          <p:cNvSpPr>
            <a:spLocks noGrp="1"/>
          </p:cNvSpPr>
          <p:nvPr>
            <p:ph type="sldNum" sz="quarter" idx="11"/>
          </p:nvPr>
        </p:nvSpPr>
        <p:spPr/>
        <p:txBody>
          <a:bodyPr/>
          <a:lstStyle/>
          <a:p>
            <a:pPr>
              <a:defRPr/>
            </a:pPr>
            <a:fld id="{368D5281-CD77-4040-B16C-B51C5EB3F542}" type="slidenum">
              <a:rPr lang="en-GB" altLang="en-US" smtClean="0">
                <a:solidFill>
                  <a:srgbClr val="000000"/>
                </a:solidFill>
              </a:rPr>
              <a:pPr>
                <a:defRPr/>
              </a:pPr>
              <a:t>6</a:t>
            </a:fld>
            <a:endParaRPr lang="en-GB" altLang="en-US" sz="1400">
              <a:solidFill>
                <a:srgbClr val="000000"/>
              </a:solidFill>
              <a:latin typeface="Arial" pitchFamily="34" charset="0"/>
            </a:endParaRPr>
          </a:p>
        </p:txBody>
      </p:sp>
    </p:spTree>
    <p:extLst>
      <p:ext uri="{BB962C8B-B14F-4D97-AF65-F5344CB8AC3E}">
        <p14:creationId xmlns:p14="http://schemas.microsoft.com/office/powerpoint/2010/main" val="12173953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01" name="Group 200"/>
          <p:cNvGrpSpPr>
            <a:grpSpLocks/>
          </p:cNvGrpSpPr>
          <p:nvPr/>
        </p:nvGrpSpPr>
        <p:grpSpPr bwMode="auto">
          <a:xfrm>
            <a:off x="6527800" y="2516188"/>
            <a:ext cx="2408238" cy="3405187"/>
            <a:chOff x="6527549" y="2516863"/>
            <a:chExt cx="2408221" cy="3404102"/>
          </a:xfrm>
        </p:grpSpPr>
        <p:grpSp>
          <p:nvGrpSpPr>
            <p:cNvPr id="68727" name="Group 199"/>
            <p:cNvGrpSpPr>
              <a:grpSpLocks/>
            </p:cNvGrpSpPr>
            <p:nvPr/>
          </p:nvGrpSpPr>
          <p:grpSpPr bwMode="auto">
            <a:xfrm>
              <a:off x="6527549" y="2516863"/>
              <a:ext cx="2408221" cy="3404102"/>
              <a:chOff x="6527549" y="2516863"/>
              <a:chExt cx="2408221" cy="3404102"/>
            </a:xfrm>
          </p:grpSpPr>
          <p:sp>
            <p:nvSpPr>
              <p:cNvPr id="155" name="Rounded Rectangle 154"/>
              <p:cNvSpPr/>
              <p:nvPr/>
            </p:nvSpPr>
            <p:spPr>
              <a:xfrm>
                <a:off x="8129326" y="2516863"/>
                <a:ext cx="779456" cy="3404102"/>
              </a:xfrm>
              <a:prstGeom prst="roundRect">
                <a:avLst>
                  <a:gd name="adj" fmla="val 8587"/>
                </a:avLst>
              </a:prstGeom>
              <a:solidFill>
                <a:srgbClr val="014CA0"/>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grpSp>
            <p:nvGrpSpPr>
              <p:cNvPr id="68730" name="Group 198"/>
              <p:cNvGrpSpPr>
                <a:grpSpLocks/>
              </p:cNvGrpSpPr>
              <p:nvPr/>
            </p:nvGrpSpPr>
            <p:grpSpPr bwMode="auto">
              <a:xfrm>
                <a:off x="6527549" y="2697934"/>
                <a:ext cx="2408221" cy="2888056"/>
                <a:chOff x="6527549" y="2697934"/>
                <a:chExt cx="2408221" cy="2888056"/>
              </a:xfrm>
            </p:grpSpPr>
            <p:cxnSp>
              <p:nvCxnSpPr>
                <p:cNvPr id="195" name="Straight Connector 194"/>
                <p:cNvCxnSpPr/>
                <p:nvPr/>
              </p:nvCxnSpPr>
              <p:spPr>
                <a:xfrm>
                  <a:off x="6989509" y="2697780"/>
                  <a:ext cx="1235066" cy="0"/>
                </a:xfrm>
                <a:prstGeom prst="line">
                  <a:avLst/>
                </a:prstGeom>
                <a:ln w="38100">
                  <a:solidFill>
                    <a:srgbClr val="064DA2"/>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6527549" y="3330990"/>
                  <a:ext cx="1235066" cy="0"/>
                </a:xfrm>
                <a:prstGeom prst="line">
                  <a:avLst/>
                </a:prstGeom>
                <a:ln w="38100">
                  <a:solidFill>
                    <a:srgbClr val="064DA2"/>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7532430" y="3729326"/>
                  <a:ext cx="1114417" cy="0"/>
                </a:xfrm>
                <a:prstGeom prst="line">
                  <a:avLst/>
                </a:prstGeom>
                <a:ln w="38100">
                  <a:solidFill>
                    <a:srgbClr val="064DA2"/>
                  </a:solidFill>
                </a:ln>
              </p:spPr>
              <p:style>
                <a:lnRef idx="1">
                  <a:schemeClr val="accent1"/>
                </a:lnRef>
                <a:fillRef idx="0">
                  <a:schemeClr val="accent1"/>
                </a:fillRef>
                <a:effectRef idx="0">
                  <a:schemeClr val="accent1"/>
                </a:effectRef>
                <a:fontRef idx="minor">
                  <a:schemeClr val="tx1"/>
                </a:fontRef>
              </p:style>
            </p:cxnSp>
            <p:sp>
              <p:nvSpPr>
                <p:cNvPr id="174" name="Freeform 173"/>
                <p:cNvSpPr/>
                <p:nvPr/>
              </p:nvSpPr>
              <p:spPr>
                <a:xfrm>
                  <a:off x="7206994" y="3340512"/>
                  <a:ext cx="171449" cy="769693"/>
                </a:xfrm>
                <a:custGeom>
                  <a:avLst/>
                  <a:gdLst>
                    <a:gd name="connsiteX0" fmla="*/ 271604 w 289711"/>
                    <a:gd name="connsiteY0" fmla="*/ 0 h 1810693"/>
                    <a:gd name="connsiteX1" fmla="*/ 0 w 289711"/>
                    <a:gd name="connsiteY1" fmla="*/ 0 h 1810693"/>
                    <a:gd name="connsiteX2" fmla="*/ 0 w 289711"/>
                    <a:gd name="connsiteY2" fmla="*/ 1810693 h 1810693"/>
                    <a:gd name="connsiteX3" fmla="*/ 289711 w 289711"/>
                    <a:gd name="connsiteY3" fmla="*/ 1810693 h 1810693"/>
                  </a:gdLst>
                  <a:ahLst/>
                  <a:cxnLst>
                    <a:cxn ang="0">
                      <a:pos x="connsiteX0" y="connsiteY0"/>
                    </a:cxn>
                    <a:cxn ang="0">
                      <a:pos x="connsiteX1" y="connsiteY1"/>
                    </a:cxn>
                    <a:cxn ang="0">
                      <a:pos x="connsiteX2" y="connsiteY2"/>
                    </a:cxn>
                    <a:cxn ang="0">
                      <a:pos x="connsiteX3" y="connsiteY3"/>
                    </a:cxn>
                  </a:cxnLst>
                  <a:rect l="l" t="t" r="r" b="b"/>
                  <a:pathLst>
                    <a:path w="289711" h="1810693">
                      <a:moveTo>
                        <a:pt x="271604" y="0"/>
                      </a:moveTo>
                      <a:lnTo>
                        <a:pt x="0" y="0"/>
                      </a:lnTo>
                      <a:lnTo>
                        <a:pt x="0" y="1810693"/>
                      </a:lnTo>
                      <a:lnTo>
                        <a:pt x="289711" y="1810693"/>
                      </a:lnTo>
                    </a:path>
                  </a:pathLst>
                </a:custGeom>
                <a:noFill/>
                <a:ln>
                  <a:solidFill>
                    <a:srgbClr val="A0AC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cxnSp>
              <p:nvCxnSpPr>
                <p:cNvPr id="152" name="Straight Connector 151"/>
                <p:cNvCxnSpPr/>
                <p:nvPr/>
              </p:nvCxnSpPr>
              <p:spPr>
                <a:xfrm>
                  <a:off x="6627561" y="4119727"/>
                  <a:ext cx="1112829" cy="0"/>
                </a:xfrm>
                <a:prstGeom prst="line">
                  <a:avLst/>
                </a:prstGeom>
                <a:ln w="38100">
                  <a:solidFill>
                    <a:srgbClr val="064DA2"/>
                  </a:solidFill>
                </a:ln>
              </p:spPr>
              <p:style>
                <a:lnRef idx="1">
                  <a:schemeClr val="accent1"/>
                </a:lnRef>
                <a:fillRef idx="0">
                  <a:schemeClr val="accent1"/>
                </a:fillRef>
                <a:effectRef idx="0">
                  <a:schemeClr val="accent1"/>
                </a:effectRef>
                <a:fontRef idx="minor">
                  <a:schemeClr val="tx1"/>
                </a:fontRef>
              </p:style>
            </p:cxnSp>
            <p:sp>
              <p:nvSpPr>
                <p:cNvPr id="154" name="Rounded Rectangle 153"/>
                <p:cNvSpPr/>
                <p:nvPr/>
              </p:nvSpPr>
              <p:spPr>
                <a:xfrm>
                  <a:off x="7270494" y="2978677"/>
                  <a:ext cx="750883" cy="1512406"/>
                </a:xfrm>
                <a:prstGeom prst="roundRect">
                  <a:avLst>
                    <a:gd name="adj" fmla="val 9824"/>
                  </a:avLst>
                </a:pr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grpSp>
              <p:nvGrpSpPr>
                <p:cNvPr id="68737" name="Group 14"/>
                <p:cNvGrpSpPr>
                  <a:grpSpLocks noChangeAspect="1"/>
                </p:cNvGrpSpPr>
                <p:nvPr/>
              </p:nvGrpSpPr>
              <p:grpSpPr bwMode="auto">
                <a:xfrm>
                  <a:off x="6777232" y="3596518"/>
                  <a:ext cx="365952" cy="280172"/>
                  <a:chOff x="2889" y="1201"/>
                  <a:chExt cx="593" cy="454"/>
                </a:xfrm>
              </p:grpSpPr>
              <p:sp>
                <p:nvSpPr>
                  <p:cNvPr id="170" name="Freeform 15"/>
                  <p:cNvSpPr>
                    <a:spLocks/>
                  </p:cNvSpPr>
                  <p:nvPr/>
                </p:nvSpPr>
                <p:spPr bwMode="auto">
                  <a:xfrm>
                    <a:off x="2888" y="1293"/>
                    <a:ext cx="448" cy="350"/>
                  </a:xfrm>
                  <a:custGeom>
                    <a:avLst/>
                    <a:gdLst>
                      <a:gd name="T0" fmla="*/ 0 w 187"/>
                      <a:gd name="T1" fmla="*/ 43 h 145"/>
                      <a:gd name="T2" fmla="*/ 174 w 187"/>
                      <a:gd name="T3" fmla="*/ 0 h 145"/>
                      <a:gd name="T4" fmla="*/ 109 w 187"/>
                      <a:gd name="T5" fmla="*/ 58 h 145"/>
                      <a:gd name="T6" fmla="*/ 187 w 187"/>
                      <a:gd name="T7" fmla="*/ 145 h 145"/>
                      <a:gd name="T8" fmla="*/ 0 w 187"/>
                      <a:gd name="T9" fmla="*/ 43 h 145"/>
                    </a:gdLst>
                    <a:ahLst/>
                    <a:cxnLst>
                      <a:cxn ang="0">
                        <a:pos x="T0" y="T1"/>
                      </a:cxn>
                      <a:cxn ang="0">
                        <a:pos x="T2" y="T3"/>
                      </a:cxn>
                      <a:cxn ang="0">
                        <a:pos x="T4" y="T5"/>
                      </a:cxn>
                      <a:cxn ang="0">
                        <a:pos x="T6" y="T7"/>
                      </a:cxn>
                      <a:cxn ang="0">
                        <a:pos x="T8" y="T9"/>
                      </a:cxn>
                    </a:cxnLst>
                    <a:rect l="0" t="0" r="r" b="b"/>
                    <a:pathLst>
                      <a:path w="187" h="145">
                        <a:moveTo>
                          <a:pt x="0" y="43"/>
                        </a:moveTo>
                        <a:cubicBezTo>
                          <a:pt x="0" y="43"/>
                          <a:pt x="134" y="18"/>
                          <a:pt x="174" y="0"/>
                        </a:cubicBezTo>
                        <a:cubicBezTo>
                          <a:pt x="174" y="0"/>
                          <a:pt x="84" y="40"/>
                          <a:pt x="109" y="58"/>
                        </a:cubicBezTo>
                        <a:cubicBezTo>
                          <a:pt x="133" y="76"/>
                          <a:pt x="182" y="127"/>
                          <a:pt x="187" y="145"/>
                        </a:cubicBezTo>
                        <a:cubicBezTo>
                          <a:pt x="187" y="145"/>
                          <a:pt x="132" y="84"/>
                          <a:pt x="0" y="43"/>
                        </a:cubicBezTo>
                      </a:path>
                    </a:pathLst>
                  </a:custGeom>
                  <a:solidFill>
                    <a:srgbClr val="A0AC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Calibri"/>
                      <a:ea typeface="MS PGothic" pitchFamily="34" charset="-128"/>
                    </a:endParaRPr>
                  </a:p>
                </p:txBody>
              </p:sp>
              <p:sp>
                <p:nvSpPr>
                  <p:cNvPr id="171" name="Freeform 16"/>
                  <p:cNvSpPr>
                    <a:spLocks/>
                  </p:cNvSpPr>
                  <p:nvPr/>
                </p:nvSpPr>
                <p:spPr bwMode="auto">
                  <a:xfrm>
                    <a:off x="3174" y="1200"/>
                    <a:ext cx="309" cy="442"/>
                  </a:xfrm>
                  <a:custGeom>
                    <a:avLst/>
                    <a:gdLst>
                      <a:gd name="T0" fmla="*/ 0 w 129"/>
                      <a:gd name="T1" fmla="*/ 68 h 184"/>
                      <a:gd name="T2" fmla="*/ 129 w 129"/>
                      <a:gd name="T3" fmla="*/ 0 h 184"/>
                      <a:gd name="T4" fmla="*/ 68 w 129"/>
                      <a:gd name="T5" fmla="*/ 184 h 184"/>
                      <a:gd name="T6" fmla="*/ 26 w 129"/>
                      <a:gd name="T7" fmla="*/ 131 h 184"/>
                      <a:gd name="T8" fmla="*/ 62 w 129"/>
                      <a:gd name="T9" fmla="*/ 89 h 184"/>
                      <a:gd name="T10" fmla="*/ 0 w 129"/>
                      <a:gd name="T11" fmla="*/ 68 h 184"/>
                    </a:gdLst>
                    <a:ahLst/>
                    <a:cxnLst>
                      <a:cxn ang="0">
                        <a:pos x="T0" y="T1"/>
                      </a:cxn>
                      <a:cxn ang="0">
                        <a:pos x="T2" y="T3"/>
                      </a:cxn>
                      <a:cxn ang="0">
                        <a:pos x="T4" y="T5"/>
                      </a:cxn>
                      <a:cxn ang="0">
                        <a:pos x="T6" y="T7"/>
                      </a:cxn>
                      <a:cxn ang="0">
                        <a:pos x="T8" y="T9"/>
                      </a:cxn>
                      <a:cxn ang="0">
                        <a:pos x="T10" y="T11"/>
                      </a:cxn>
                    </a:cxnLst>
                    <a:rect l="0" t="0" r="r" b="b"/>
                    <a:pathLst>
                      <a:path w="129" h="184">
                        <a:moveTo>
                          <a:pt x="0" y="68"/>
                        </a:moveTo>
                        <a:cubicBezTo>
                          <a:pt x="0" y="68"/>
                          <a:pt x="29" y="49"/>
                          <a:pt x="129" y="0"/>
                        </a:cubicBezTo>
                        <a:cubicBezTo>
                          <a:pt x="129" y="0"/>
                          <a:pt x="65" y="77"/>
                          <a:pt x="68" y="184"/>
                        </a:cubicBezTo>
                        <a:cubicBezTo>
                          <a:pt x="68" y="184"/>
                          <a:pt x="41" y="142"/>
                          <a:pt x="26" y="131"/>
                        </a:cubicBezTo>
                        <a:cubicBezTo>
                          <a:pt x="26" y="131"/>
                          <a:pt x="58" y="117"/>
                          <a:pt x="62" y="89"/>
                        </a:cubicBezTo>
                        <a:cubicBezTo>
                          <a:pt x="66" y="64"/>
                          <a:pt x="51" y="58"/>
                          <a:pt x="0" y="68"/>
                        </a:cubicBezTo>
                        <a:close/>
                      </a:path>
                    </a:pathLst>
                  </a:custGeom>
                  <a:noFill/>
                  <a:ln w="6350" cap="flat">
                    <a:solidFill>
                      <a:srgbClr val="A0ACA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sz="1800" b="0">
                      <a:solidFill>
                        <a:prstClr val="black"/>
                      </a:solidFill>
                      <a:latin typeface="Calibri"/>
                      <a:ea typeface="MS PGothic" pitchFamily="34" charset="-128"/>
                    </a:endParaRPr>
                  </a:p>
                </p:txBody>
              </p:sp>
              <p:sp>
                <p:nvSpPr>
                  <p:cNvPr id="172" name="Freeform 17"/>
                  <p:cNvSpPr>
                    <a:spLocks noEditPoints="1"/>
                  </p:cNvSpPr>
                  <p:nvPr/>
                </p:nvSpPr>
                <p:spPr bwMode="auto">
                  <a:xfrm>
                    <a:off x="2955" y="1318"/>
                    <a:ext cx="381" cy="337"/>
                  </a:xfrm>
                  <a:custGeom>
                    <a:avLst/>
                    <a:gdLst>
                      <a:gd name="T0" fmla="*/ 81 w 159"/>
                      <a:gd name="T1" fmla="*/ 98 h 140"/>
                      <a:gd name="T2" fmla="*/ 61 w 159"/>
                      <a:gd name="T3" fmla="*/ 74 h 140"/>
                      <a:gd name="T4" fmla="*/ 67 w 159"/>
                      <a:gd name="T5" fmla="*/ 56 h 140"/>
                      <a:gd name="T6" fmla="*/ 73 w 159"/>
                      <a:gd name="T7" fmla="*/ 44 h 140"/>
                      <a:gd name="T8" fmla="*/ 71 w 159"/>
                      <a:gd name="T9" fmla="*/ 38 h 140"/>
                      <a:gd name="T10" fmla="*/ 73 w 159"/>
                      <a:gd name="T11" fmla="*/ 25 h 140"/>
                      <a:gd name="T12" fmla="*/ 47 w 159"/>
                      <a:gd name="T13" fmla="*/ 0 h 140"/>
                      <a:gd name="T14" fmla="*/ 22 w 159"/>
                      <a:gd name="T15" fmla="*/ 25 h 140"/>
                      <a:gd name="T16" fmla="*/ 24 w 159"/>
                      <a:gd name="T17" fmla="*/ 38 h 140"/>
                      <a:gd name="T18" fmla="*/ 21 w 159"/>
                      <a:gd name="T19" fmla="*/ 44 h 140"/>
                      <a:gd name="T20" fmla="*/ 27 w 159"/>
                      <a:gd name="T21" fmla="*/ 56 h 140"/>
                      <a:gd name="T22" fmla="*/ 34 w 159"/>
                      <a:gd name="T23" fmla="*/ 74 h 140"/>
                      <a:gd name="T24" fmla="*/ 14 w 159"/>
                      <a:gd name="T25" fmla="*/ 98 h 140"/>
                      <a:gd name="T26" fmla="*/ 0 w 159"/>
                      <a:gd name="T27" fmla="*/ 111 h 140"/>
                      <a:gd name="T28" fmla="*/ 0 w 159"/>
                      <a:gd name="T29" fmla="*/ 140 h 140"/>
                      <a:gd name="T30" fmla="*/ 110 w 159"/>
                      <a:gd name="T31" fmla="*/ 140 h 140"/>
                      <a:gd name="T32" fmla="*/ 110 w 159"/>
                      <a:gd name="T33" fmla="*/ 118 h 140"/>
                      <a:gd name="T34" fmla="*/ 81 w 159"/>
                      <a:gd name="T35" fmla="*/ 98 h 140"/>
                      <a:gd name="T36" fmla="*/ 159 w 159"/>
                      <a:gd name="T37" fmla="*/ 140 h 140"/>
                      <a:gd name="T38" fmla="*/ 157 w 159"/>
                      <a:gd name="T39" fmla="*/ 107 h 140"/>
                      <a:gd name="T40" fmla="*/ 136 w 159"/>
                      <a:gd name="T41" fmla="*/ 94 h 140"/>
                      <a:gd name="T42" fmla="*/ 120 w 159"/>
                      <a:gd name="T43" fmla="*/ 76 h 140"/>
                      <a:gd name="T44" fmla="*/ 125 w 159"/>
                      <a:gd name="T45" fmla="*/ 62 h 140"/>
                      <a:gd name="T46" fmla="*/ 130 w 159"/>
                      <a:gd name="T47" fmla="*/ 53 h 140"/>
                      <a:gd name="T48" fmla="*/ 128 w 159"/>
                      <a:gd name="T49" fmla="*/ 49 h 140"/>
                      <a:gd name="T50" fmla="*/ 129 w 159"/>
                      <a:gd name="T51" fmla="*/ 39 h 140"/>
                      <a:gd name="T52" fmla="*/ 110 w 159"/>
                      <a:gd name="T53" fmla="*/ 20 h 140"/>
                      <a:gd name="T54" fmla="*/ 91 w 159"/>
                      <a:gd name="T55" fmla="*/ 39 h 140"/>
                      <a:gd name="T56" fmla="*/ 93 w 159"/>
                      <a:gd name="T57" fmla="*/ 49 h 140"/>
                      <a:gd name="T58" fmla="*/ 91 w 159"/>
                      <a:gd name="T59" fmla="*/ 53 h 140"/>
                      <a:gd name="T60" fmla="*/ 95 w 159"/>
                      <a:gd name="T61" fmla="*/ 62 h 140"/>
                      <a:gd name="T62" fmla="*/ 101 w 159"/>
                      <a:gd name="T63" fmla="*/ 76 h 140"/>
                      <a:gd name="T64" fmla="*/ 94 w 159"/>
                      <a:gd name="T65" fmla="*/ 89 h 140"/>
                      <a:gd name="T66" fmla="*/ 123 w 159"/>
                      <a:gd name="T67" fmla="*/ 116 h 140"/>
                      <a:gd name="T68" fmla="*/ 123 w 159"/>
                      <a:gd name="T69" fmla="*/ 140 h 140"/>
                      <a:gd name="T70" fmla="*/ 159 w 159"/>
                      <a:gd name="T71"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9" h="140">
                        <a:moveTo>
                          <a:pt x="81" y="98"/>
                        </a:moveTo>
                        <a:cubicBezTo>
                          <a:pt x="66" y="92"/>
                          <a:pt x="61" y="86"/>
                          <a:pt x="61" y="74"/>
                        </a:cubicBezTo>
                        <a:cubicBezTo>
                          <a:pt x="61" y="67"/>
                          <a:pt x="65" y="69"/>
                          <a:pt x="67" y="56"/>
                        </a:cubicBezTo>
                        <a:cubicBezTo>
                          <a:pt x="68" y="51"/>
                          <a:pt x="73" y="56"/>
                          <a:pt x="73" y="44"/>
                        </a:cubicBezTo>
                        <a:cubicBezTo>
                          <a:pt x="73" y="39"/>
                          <a:pt x="71" y="38"/>
                          <a:pt x="71" y="38"/>
                        </a:cubicBezTo>
                        <a:cubicBezTo>
                          <a:pt x="71" y="38"/>
                          <a:pt x="72" y="31"/>
                          <a:pt x="73" y="25"/>
                        </a:cubicBezTo>
                        <a:cubicBezTo>
                          <a:pt x="73" y="18"/>
                          <a:pt x="69" y="0"/>
                          <a:pt x="47" y="0"/>
                        </a:cubicBezTo>
                        <a:cubicBezTo>
                          <a:pt x="26" y="0"/>
                          <a:pt x="22" y="18"/>
                          <a:pt x="22" y="25"/>
                        </a:cubicBezTo>
                        <a:cubicBezTo>
                          <a:pt x="23" y="31"/>
                          <a:pt x="24" y="38"/>
                          <a:pt x="24" y="38"/>
                        </a:cubicBezTo>
                        <a:cubicBezTo>
                          <a:pt x="24" y="38"/>
                          <a:pt x="21" y="39"/>
                          <a:pt x="21" y="44"/>
                        </a:cubicBezTo>
                        <a:cubicBezTo>
                          <a:pt x="22" y="56"/>
                          <a:pt x="26" y="51"/>
                          <a:pt x="27" y="56"/>
                        </a:cubicBezTo>
                        <a:cubicBezTo>
                          <a:pt x="29" y="69"/>
                          <a:pt x="34" y="67"/>
                          <a:pt x="34" y="74"/>
                        </a:cubicBezTo>
                        <a:cubicBezTo>
                          <a:pt x="34" y="86"/>
                          <a:pt x="29" y="92"/>
                          <a:pt x="14" y="98"/>
                        </a:cubicBezTo>
                        <a:cubicBezTo>
                          <a:pt x="9" y="100"/>
                          <a:pt x="0" y="103"/>
                          <a:pt x="0" y="111"/>
                        </a:cubicBezTo>
                        <a:cubicBezTo>
                          <a:pt x="0" y="140"/>
                          <a:pt x="0" y="140"/>
                          <a:pt x="0" y="140"/>
                        </a:cubicBezTo>
                        <a:cubicBezTo>
                          <a:pt x="110" y="140"/>
                          <a:pt x="110" y="140"/>
                          <a:pt x="110" y="140"/>
                        </a:cubicBezTo>
                        <a:cubicBezTo>
                          <a:pt x="110" y="118"/>
                          <a:pt x="110" y="118"/>
                          <a:pt x="110" y="118"/>
                        </a:cubicBezTo>
                        <a:cubicBezTo>
                          <a:pt x="110" y="111"/>
                          <a:pt x="97" y="105"/>
                          <a:pt x="81" y="98"/>
                        </a:cubicBezTo>
                        <a:moveTo>
                          <a:pt x="159" y="140"/>
                        </a:moveTo>
                        <a:cubicBezTo>
                          <a:pt x="159" y="140"/>
                          <a:pt x="159" y="110"/>
                          <a:pt x="157" y="107"/>
                        </a:cubicBezTo>
                        <a:cubicBezTo>
                          <a:pt x="154" y="102"/>
                          <a:pt x="148" y="99"/>
                          <a:pt x="136" y="94"/>
                        </a:cubicBezTo>
                        <a:cubicBezTo>
                          <a:pt x="124" y="89"/>
                          <a:pt x="120" y="85"/>
                          <a:pt x="120" y="76"/>
                        </a:cubicBezTo>
                        <a:cubicBezTo>
                          <a:pt x="120" y="70"/>
                          <a:pt x="124" y="72"/>
                          <a:pt x="125" y="62"/>
                        </a:cubicBezTo>
                        <a:cubicBezTo>
                          <a:pt x="126" y="58"/>
                          <a:pt x="129" y="62"/>
                          <a:pt x="130" y="53"/>
                        </a:cubicBezTo>
                        <a:cubicBezTo>
                          <a:pt x="130" y="49"/>
                          <a:pt x="128" y="49"/>
                          <a:pt x="128" y="49"/>
                        </a:cubicBezTo>
                        <a:cubicBezTo>
                          <a:pt x="128" y="49"/>
                          <a:pt x="129" y="43"/>
                          <a:pt x="129" y="39"/>
                        </a:cubicBezTo>
                        <a:cubicBezTo>
                          <a:pt x="130" y="34"/>
                          <a:pt x="127" y="20"/>
                          <a:pt x="110" y="20"/>
                        </a:cubicBezTo>
                        <a:cubicBezTo>
                          <a:pt x="94" y="20"/>
                          <a:pt x="91" y="34"/>
                          <a:pt x="91" y="39"/>
                        </a:cubicBezTo>
                        <a:cubicBezTo>
                          <a:pt x="92" y="43"/>
                          <a:pt x="93" y="49"/>
                          <a:pt x="93" y="49"/>
                        </a:cubicBezTo>
                        <a:cubicBezTo>
                          <a:pt x="93" y="49"/>
                          <a:pt x="91" y="49"/>
                          <a:pt x="91" y="53"/>
                        </a:cubicBezTo>
                        <a:cubicBezTo>
                          <a:pt x="92" y="62"/>
                          <a:pt x="95" y="58"/>
                          <a:pt x="95" y="62"/>
                        </a:cubicBezTo>
                        <a:cubicBezTo>
                          <a:pt x="97" y="72"/>
                          <a:pt x="101" y="70"/>
                          <a:pt x="101" y="76"/>
                        </a:cubicBezTo>
                        <a:cubicBezTo>
                          <a:pt x="101" y="82"/>
                          <a:pt x="99" y="86"/>
                          <a:pt x="94" y="89"/>
                        </a:cubicBezTo>
                        <a:cubicBezTo>
                          <a:pt x="120" y="102"/>
                          <a:pt x="123" y="105"/>
                          <a:pt x="123" y="116"/>
                        </a:cubicBezTo>
                        <a:cubicBezTo>
                          <a:pt x="123" y="140"/>
                          <a:pt x="123" y="140"/>
                          <a:pt x="123" y="140"/>
                        </a:cubicBezTo>
                        <a:lnTo>
                          <a:pt x="159" y="140"/>
                        </a:lnTo>
                        <a:close/>
                      </a:path>
                    </a:pathLst>
                  </a:custGeom>
                  <a:solidFill>
                    <a:srgbClr val="014C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Calibri"/>
                      <a:ea typeface="MS PGothic" pitchFamily="34" charset="-128"/>
                    </a:endParaRPr>
                  </a:p>
                </p:txBody>
              </p:sp>
            </p:grpSp>
            <p:sp>
              <p:nvSpPr>
                <p:cNvPr id="173" name="Rectangle 172"/>
                <p:cNvSpPr/>
                <p:nvPr/>
              </p:nvSpPr>
              <p:spPr>
                <a:xfrm>
                  <a:off x="6713286" y="3837242"/>
                  <a:ext cx="484184" cy="277723"/>
                </a:xfrm>
                <a:prstGeom prst="rect">
                  <a:avLst/>
                </a:prstGeom>
              </p:spPr>
              <p:txBody>
                <a:bodyPr>
                  <a:spAutoFit/>
                </a:bodyPr>
                <a:lstStyle/>
                <a:p>
                  <a:pPr fontAlgn="auto">
                    <a:spcBef>
                      <a:spcPts val="0"/>
                    </a:spcBef>
                    <a:spcAft>
                      <a:spcPts val="0"/>
                    </a:spcAft>
                    <a:defRPr/>
                  </a:pPr>
                  <a:r>
                    <a:rPr lang="en-US" sz="1200" dirty="0">
                      <a:solidFill>
                        <a:srgbClr val="014CA0"/>
                      </a:solidFill>
                      <a:latin typeface="Calibri"/>
                      <a:ea typeface="MS PGothic" pitchFamily="34" charset="-128"/>
                    </a:rPr>
                    <a:t>SRB</a:t>
                  </a:r>
                </a:p>
              </p:txBody>
            </p:sp>
            <p:sp>
              <p:nvSpPr>
                <p:cNvPr id="175" name="Rectangle 174"/>
                <p:cNvSpPr/>
                <p:nvPr/>
              </p:nvSpPr>
              <p:spPr>
                <a:xfrm>
                  <a:off x="7265732" y="3345274"/>
                  <a:ext cx="809619" cy="742713"/>
                </a:xfrm>
                <a:prstGeom prst="rect">
                  <a:avLst/>
                </a:prstGeom>
              </p:spPr>
              <p:txBody>
                <a:bodyPr>
                  <a:spAutoFit/>
                </a:bodyPr>
                <a:lstStyle/>
                <a:p>
                  <a:pPr fontAlgn="auto">
                    <a:lnSpc>
                      <a:spcPct val="80000"/>
                    </a:lnSpc>
                    <a:spcBef>
                      <a:spcPts val="0"/>
                    </a:spcBef>
                    <a:spcAft>
                      <a:spcPts val="0"/>
                    </a:spcAft>
                    <a:tabLst>
                      <a:tab pos="271463" algn="l"/>
                    </a:tabLst>
                    <a:defRPr/>
                  </a:pPr>
                  <a:r>
                    <a:rPr lang="en-US" sz="1050" b="0" dirty="0">
                      <a:solidFill>
                        <a:prstClr val="white"/>
                      </a:solidFill>
                      <a:latin typeface="Calibri"/>
                      <a:ea typeface="MS PGothic" pitchFamily="34" charset="-128"/>
                    </a:rPr>
                    <a:t>Resolution scheme modified</a:t>
                  </a:r>
                </a:p>
                <a:p>
                  <a:pPr fontAlgn="auto">
                    <a:lnSpc>
                      <a:spcPct val="80000"/>
                    </a:lnSpc>
                    <a:spcBef>
                      <a:spcPts val="0"/>
                    </a:spcBef>
                    <a:spcAft>
                      <a:spcPts val="0"/>
                    </a:spcAft>
                    <a:tabLst>
                      <a:tab pos="271463" algn="l"/>
                    </a:tabLst>
                    <a:defRPr/>
                  </a:pPr>
                  <a:r>
                    <a:rPr lang="en-US" sz="1050" b="0" dirty="0">
                      <a:solidFill>
                        <a:prstClr val="white"/>
                      </a:solidFill>
                      <a:latin typeface="Calibri"/>
                      <a:ea typeface="MS PGothic" pitchFamily="34" charset="-128"/>
                    </a:rPr>
                    <a:t>and approved</a:t>
                  </a:r>
                  <a:endParaRPr lang="en-US" sz="1000" b="0" dirty="0">
                    <a:solidFill>
                      <a:prstClr val="white"/>
                    </a:solidFill>
                    <a:latin typeface="Calibri"/>
                    <a:ea typeface="MS PGothic" pitchFamily="34" charset="-128"/>
                  </a:endParaRPr>
                </a:p>
              </p:txBody>
            </p:sp>
            <p:grpSp>
              <p:nvGrpSpPr>
                <p:cNvPr id="68740" name="Group 136"/>
                <p:cNvGrpSpPr>
                  <a:grpSpLocks/>
                </p:cNvGrpSpPr>
                <p:nvPr/>
              </p:nvGrpSpPr>
              <p:grpSpPr bwMode="auto">
                <a:xfrm>
                  <a:off x="7473886" y="4180437"/>
                  <a:ext cx="212506" cy="212506"/>
                  <a:chOff x="3716699" y="1871804"/>
                  <a:chExt cx="284932" cy="284932"/>
                </a:xfrm>
              </p:grpSpPr>
              <p:grpSp>
                <p:nvGrpSpPr>
                  <p:cNvPr id="68745" name="Group 137"/>
                  <p:cNvGrpSpPr>
                    <a:grpSpLocks/>
                  </p:cNvGrpSpPr>
                  <p:nvPr/>
                </p:nvGrpSpPr>
                <p:grpSpPr bwMode="auto">
                  <a:xfrm>
                    <a:off x="3716699" y="1871804"/>
                    <a:ext cx="284932" cy="284932"/>
                    <a:chOff x="4241801" y="3101976"/>
                    <a:chExt cx="657225" cy="657225"/>
                  </a:xfrm>
                </p:grpSpPr>
                <p:sp>
                  <p:nvSpPr>
                    <p:cNvPr id="140" name="Oval 32"/>
                    <p:cNvSpPr>
                      <a:spLocks noChangeArrowheads="1"/>
                    </p:cNvSpPr>
                    <p:nvPr/>
                  </p:nvSpPr>
                  <p:spPr bwMode="auto">
                    <a:xfrm>
                      <a:off x="4241201" y="3100724"/>
                      <a:ext cx="657896" cy="657692"/>
                    </a:xfrm>
                    <a:prstGeom prst="ellipse">
                      <a:avLst/>
                    </a:prstGeom>
                    <a:solidFill>
                      <a:schemeClr val="bg1"/>
                    </a:solidFill>
                    <a:ln w="9525">
                      <a:solidFill>
                        <a:srgbClr val="000000"/>
                      </a:solidFill>
                      <a:round/>
                      <a:headEnd/>
                      <a:tailEnd/>
                    </a:ln>
                  </p:spPr>
                  <p:txBody>
                    <a:bodyPr/>
                    <a:lstStyle/>
                    <a:p>
                      <a:pPr fontAlgn="auto">
                        <a:spcBef>
                          <a:spcPts val="0"/>
                        </a:spcBef>
                        <a:spcAft>
                          <a:spcPts val="0"/>
                        </a:spcAft>
                        <a:defRPr/>
                      </a:pPr>
                      <a:endParaRPr lang="en-US" sz="1800" b="0">
                        <a:solidFill>
                          <a:prstClr val="white"/>
                        </a:solidFill>
                        <a:latin typeface="Calibri"/>
                        <a:ea typeface="MS PGothic" pitchFamily="34" charset="-128"/>
                      </a:endParaRPr>
                    </a:p>
                  </p:txBody>
                </p:sp>
                <p:sp>
                  <p:nvSpPr>
                    <p:cNvPr id="141" name="Oval 33"/>
                    <p:cNvSpPr>
                      <a:spLocks noChangeArrowheads="1"/>
                    </p:cNvSpPr>
                    <p:nvPr/>
                  </p:nvSpPr>
                  <p:spPr bwMode="auto">
                    <a:xfrm>
                      <a:off x="4241201" y="3100724"/>
                      <a:ext cx="657896" cy="657692"/>
                    </a:xfrm>
                    <a:prstGeom prst="ellipse">
                      <a:avLst/>
                    </a:prstGeom>
                    <a:solidFill>
                      <a:srgbClr val="00B0F0"/>
                    </a:solidFill>
                    <a:ln w="28575" cap="flat">
                      <a:solidFill>
                        <a:schemeClr val="bg1"/>
                      </a:solidFill>
                      <a:prstDash val="solid"/>
                      <a:miter lim="800000"/>
                      <a:headEnd/>
                      <a:tailEnd/>
                    </a:ln>
                  </p:spPr>
                  <p:txBody>
                    <a:bodyPr/>
                    <a:lstStyle/>
                    <a:p>
                      <a:pPr fontAlgn="auto">
                        <a:spcBef>
                          <a:spcPts val="0"/>
                        </a:spcBef>
                        <a:spcAft>
                          <a:spcPts val="0"/>
                        </a:spcAft>
                        <a:defRPr/>
                      </a:pPr>
                      <a:endParaRPr lang="en-US" sz="1800" b="0">
                        <a:solidFill>
                          <a:prstClr val="white"/>
                        </a:solidFill>
                        <a:latin typeface="Calibri"/>
                        <a:ea typeface="MS PGothic" pitchFamily="34" charset="-128"/>
                      </a:endParaRPr>
                    </a:p>
                  </p:txBody>
                </p:sp>
              </p:grpSp>
              <p:sp>
                <p:nvSpPr>
                  <p:cNvPr id="139" name="Freeform 69"/>
                  <p:cNvSpPr>
                    <a:spLocks/>
                  </p:cNvSpPr>
                  <p:nvPr/>
                </p:nvSpPr>
                <p:spPr bwMode="auto">
                  <a:xfrm>
                    <a:off x="3842023" y="1922330"/>
                    <a:ext cx="87269" cy="165974"/>
                  </a:xfrm>
                  <a:custGeom>
                    <a:avLst/>
                    <a:gdLst>
                      <a:gd name="T0" fmla="*/ 28 w 88"/>
                      <a:gd name="T1" fmla="*/ 0 h 167"/>
                      <a:gd name="T2" fmla="*/ 0 w 88"/>
                      <a:gd name="T3" fmla="*/ 0 h 167"/>
                      <a:gd name="T4" fmla="*/ 0 w 88"/>
                      <a:gd name="T5" fmla="*/ 103 h 167"/>
                      <a:gd name="T6" fmla="*/ 67 w 88"/>
                      <a:gd name="T7" fmla="*/ 167 h 167"/>
                      <a:gd name="T8" fmla="*/ 88 w 88"/>
                      <a:gd name="T9" fmla="*/ 150 h 167"/>
                      <a:gd name="T10" fmla="*/ 28 w 88"/>
                      <a:gd name="T11" fmla="*/ 93 h 167"/>
                      <a:gd name="T12" fmla="*/ 28 w 88"/>
                      <a:gd name="T13" fmla="*/ 0 h 167"/>
                    </a:gdLst>
                    <a:ahLst/>
                    <a:cxnLst>
                      <a:cxn ang="0">
                        <a:pos x="T0" y="T1"/>
                      </a:cxn>
                      <a:cxn ang="0">
                        <a:pos x="T2" y="T3"/>
                      </a:cxn>
                      <a:cxn ang="0">
                        <a:pos x="T4" y="T5"/>
                      </a:cxn>
                      <a:cxn ang="0">
                        <a:pos x="T6" y="T7"/>
                      </a:cxn>
                      <a:cxn ang="0">
                        <a:pos x="T8" y="T9"/>
                      </a:cxn>
                      <a:cxn ang="0">
                        <a:pos x="T10" y="T11"/>
                      </a:cxn>
                      <a:cxn ang="0">
                        <a:pos x="T12" y="T13"/>
                      </a:cxn>
                    </a:cxnLst>
                    <a:rect l="0" t="0" r="r" b="b"/>
                    <a:pathLst>
                      <a:path w="88" h="167">
                        <a:moveTo>
                          <a:pt x="28" y="0"/>
                        </a:moveTo>
                        <a:lnTo>
                          <a:pt x="0" y="0"/>
                        </a:lnTo>
                        <a:lnTo>
                          <a:pt x="0" y="103"/>
                        </a:lnTo>
                        <a:lnTo>
                          <a:pt x="67" y="167"/>
                        </a:lnTo>
                        <a:lnTo>
                          <a:pt x="88" y="150"/>
                        </a:lnTo>
                        <a:lnTo>
                          <a:pt x="28" y="93"/>
                        </a:lnTo>
                        <a:lnTo>
                          <a:pt x="28" y="0"/>
                        </a:lnTo>
                        <a:close/>
                      </a:path>
                    </a:pathLst>
                  </a:custGeom>
                  <a:solidFill>
                    <a:schemeClr val="bg1"/>
                  </a:solidFill>
                  <a:ln>
                    <a:noFill/>
                  </a:ln>
                </p:spPr>
                <p:txBody>
                  <a:bodyPr/>
                  <a:lstStyle/>
                  <a:p>
                    <a:pPr fontAlgn="auto">
                      <a:spcBef>
                        <a:spcPts val="0"/>
                      </a:spcBef>
                      <a:spcAft>
                        <a:spcPts val="0"/>
                      </a:spcAft>
                      <a:defRPr/>
                    </a:pPr>
                    <a:endParaRPr lang="en-US" sz="1800" b="0">
                      <a:solidFill>
                        <a:prstClr val="white"/>
                      </a:solidFill>
                      <a:latin typeface="Calibri"/>
                      <a:ea typeface="MS PGothic" pitchFamily="34" charset="-128"/>
                    </a:endParaRPr>
                  </a:p>
                </p:txBody>
              </p:sp>
            </p:grpSp>
            <p:sp>
              <p:nvSpPr>
                <p:cNvPr id="142" name="Rectangle 141"/>
                <p:cNvSpPr/>
                <p:nvPr/>
              </p:nvSpPr>
              <p:spPr>
                <a:xfrm>
                  <a:off x="7532430" y="4197489"/>
                  <a:ext cx="534983" cy="242811"/>
                </a:xfrm>
                <a:prstGeom prst="rect">
                  <a:avLst/>
                </a:prstGeom>
              </p:spPr>
              <p:txBody>
                <a:bodyPr>
                  <a:spAutoFit/>
                </a:bodyPr>
                <a:lstStyle/>
                <a:p>
                  <a:pPr algn="ctr" fontAlgn="auto">
                    <a:lnSpc>
                      <a:spcPct val="80000"/>
                    </a:lnSpc>
                    <a:spcBef>
                      <a:spcPts val="0"/>
                    </a:spcBef>
                    <a:spcAft>
                      <a:spcPts val="0"/>
                    </a:spcAft>
                    <a:defRPr/>
                  </a:pPr>
                  <a:r>
                    <a:rPr lang="en-US" sz="1200" b="0" dirty="0">
                      <a:solidFill>
                        <a:prstClr val="white"/>
                      </a:solidFill>
                      <a:latin typeface="Calibri"/>
                      <a:ea typeface="MS PGothic" pitchFamily="34" charset="-128"/>
                    </a:rPr>
                    <a:t>8h</a:t>
                  </a:r>
                </a:p>
              </p:txBody>
            </p:sp>
            <p:grpSp>
              <p:nvGrpSpPr>
                <p:cNvPr id="183" name="Group 26"/>
                <p:cNvGrpSpPr>
                  <a:grpSpLocks noChangeAspect="1"/>
                </p:cNvGrpSpPr>
                <p:nvPr/>
              </p:nvGrpSpPr>
              <p:grpSpPr bwMode="auto">
                <a:xfrm>
                  <a:off x="7534967" y="3038248"/>
                  <a:ext cx="258487" cy="232012"/>
                  <a:chOff x="3502" y="4639"/>
                  <a:chExt cx="537" cy="482"/>
                </a:xfrm>
                <a:solidFill>
                  <a:schemeClr val="bg1"/>
                </a:solidFill>
              </p:grpSpPr>
              <p:sp>
                <p:nvSpPr>
                  <p:cNvPr id="184" name="Freeform 27"/>
                  <p:cNvSpPr>
                    <a:spLocks/>
                  </p:cNvSpPr>
                  <p:nvPr/>
                </p:nvSpPr>
                <p:spPr bwMode="auto">
                  <a:xfrm>
                    <a:off x="3502" y="4675"/>
                    <a:ext cx="446" cy="446"/>
                  </a:xfrm>
                  <a:custGeom>
                    <a:avLst/>
                    <a:gdLst>
                      <a:gd name="T0" fmla="*/ 157 w 186"/>
                      <a:gd name="T1" fmla="*/ 76 h 186"/>
                      <a:gd name="T2" fmla="*/ 159 w 186"/>
                      <a:gd name="T3" fmla="*/ 93 h 186"/>
                      <a:gd name="T4" fmla="*/ 111 w 186"/>
                      <a:gd name="T5" fmla="*/ 157 h 186"/>
                      <a:gd name="T6" fmla="*/ 108 w 186"/>
                      <a:gd name="T7" fmla="*/ 158 h 186"/>
                      <a:gd name="T8" fmla="*/ 93 w 186"/>
                      <a:gd name="T9" fmla="*/ 160 h 186"/>
                      <a:gd name="T10" fmla="*/ 26 w 186"/>
                      <a:gd name="T11" fmla="*/ 93 h 186"/>
                      <a:gd name="T12" fmla="*/ 93 w 186"/>
                      <a:gd name="T13" fmla="*/ 27 h 186"/>
                      <a:gd name="T14" fmla="*/ 122 w 186"/>
                      <a:gd name="T15" fmla="*/ 34 h 186"/>
                      <a:gd name="T16" fmla="*/ 141 w 186"/>
                      <a:gd name="T17" fmla="*/ 14 h 186"/>
                      <a:gd name="T18" fmla="*/ 93 w 186"/>
                      <a:gd name="T19" fmla="*/ 0 h 186"/>
                      <a:gd name="T20" fmla="*/ 0 w 186"/>
                      <a:gd name="T21" fmla="*/ 93 h 186"/>
                      <a:gd name="T22" fmla="*/ 93 w 186"/>
                      <a:gd name="T23" fmla="*/ 186 h 186"/>
                      <a:gd name="T24" fmla="*/ 186 w 186"/>
                      <a:gd name="T25" fmla="*/ 93 h 186"/>
                      <a:gd name="T26" fmla="*/ 177 w 186"/>
                      <a:gd name="T27" fmla="*/ 55 h 186"/>
                      <a:gd name="T28" fmla="*/ 157 w 186"/>
                      <a:gd name="T29" fmla="*/ 7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6" h="186">
                        <a:moveTo>
                          <a:pt x="157" y="76"/>
                        </a:moveTo>
                        <a:cubicBezTo>
                          <a:pt x="158" y="82"/>
                          <a:pt x="159" y="87"/>
                          <a:pt x="159" y="93"/>
                        </a:cubicBezTo>
                        <a:cubicBezTo>
                          <a:pt x="159" y="124"/>
                          <a:pt x="139" y="149"/>
                          <a:pt x="111" y="157"/>
                        </a:cubicBezTo>
                        <a:cubicBezTo>
                          <a:pt x="108" y="158"/>
                          <a:pt x="108" y="158"/>
                          <a:pt x="108" y="158"/>
                        </a:cubicBezTo>
                        <a:cubicBezTo>
                          <a:pt x="103" y="159"/>
                          <a:pt x="98" y="160"/>
                          <a:pt x="93" y="160"/>
                        </a:cubicBezTo>
                        <a:cubicBezTo>
                          <a:pt x="56" y="160"/>
                          <a:pt x="26" y="130"/>
                          <a:pt x="26" y="93"/>
                        </a:cubicBezTo>
                        <a:cubicBezTo>
                          <a:pt x="26" y="57"/>
                          <a:pt x="56" y="27"/>
                          <a:pt x="93" y="27"/>
                        </a:cubicBezTo>
                        <a:cubicBezTo>
                          <a:pt x="103" y="27"/>
                          <a:pt x="113" y="29"/>
                          <a:pt x="122" y="34"/>
                        </a:cubicBezTo>
                        <a:cubicBezTo>
                          <a:pt x="128" y="27"/>
                          <a:pt x="134" y="20"/>
                          <a:pt x="141" y="14"/>
                        </a:cubicBezTo>
                        <a:cubicBezTo>
                          <a:pt x="127" y="6"/>
                          <a:pt x="110" y="0"/>
                          <a:pt x="93" y="0"/>
                        </a:cubicBezTo>
                        <a:cubicBezTo>
                          <a:pt x="41" y="0"/>
                          <a:pt x="0" y="42"/>
                          <a:pt x="0" y="93"/>
                        </a:cubicBezTo>
                        <a:cubicBezTo>
                          <a:pt x="0" y="145"/>
                          <a:pt x="41" y="186"/>
                          <a:pt x="93" y="186"/>
                        </a:cubicBezTo>
                        <a:cubicBezTo>
                          <a:pt x="144" y="186"/>
                          <a:pt x="186" y="145"/>
                          <a:pt x="186" y="93"/>
                        </a:cubicBezTo>
                        <a:cubicBezTo>
                          <a:pt x="186" y="80"/>
                          <a:pt x="182" y="67"/>
                          <a:pt x="177" y="55"/>
                        </a:cubicBezTo>
                        <a:cubicBezTo>
                          <a:pt x="170" y="61"/>
                          <a:pt x="163" y="68"/>
                          <a:pt x="157"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Calibri"/>
                      <a:ea typeface="MS PGothic" pitchFamily="34" charset="-128"/>
                    </a:endParaRPr>
                  </a:p>
                </p:txBody>
              </p:sp>
              <p:sp>
                <p:nvSpPr>
                  <p:cNvPr id="185" name="Freeform 28"/>
                  <p:cNvSpPr>
                    <a:spLocks/>
                  </p:cNvSpPr>
                  <p:nvPr/>
                </p:nvSpPr>
                <p:spPr bwMode="auto">
                  <a:xfrm>
                    <a:off x="3598" y="4639"/>
                    <a:ext cx="441" cy="369"/>
                  </a:xfrm>
                  <a:custGeom>
                    <a:avLst/>
                    <a:gdLst>
                      <a:gd name="T0" fmla="*/ 182 w 184"/>
                      <a:gd name="T1" fmla="*/ 0 h 154"/>
                      <a:gd name="T2" fmla="*/ 140 w 184"/>
                      <a:gd name="T3" fmla="*/ 20 h 154"/>
                      <a:gd name="T4" fmla="*/ 104 w 184"/>
                      <a:gd name="T5" fmla="*/ 50 h 154"/>
                      <a:gd name="T6" fmla="*/ 72 w 184"/>
                      <a:gd name="T7" fmla="*/ 85 h 154"/>
                      <a:gd name="T8" fmla="*/ 57 w 184"/>
                      <a:gd name="T9" fmla="*/ 103 h 154"/>
                      <a:gd name="T10" fmla="*/ 56 w 184"/>
                      <a:gd name="T11" fmla="*/ 104 h 154"/>
                      <a:gd name="T12" fmla="*/ 31 w 184"/>
                      <a:gd name="T13" fmla="*/ 63 h 154"/>
                      <a:gd name="T14" fmla="*/ 0 w 184"/>
                      <a:gd name="T15" fmla="*/ 86 h 154"/>
                      <a:gd name="T16" fmla="*/ 44 w 184"/>
                      <a:gd name="T17" fmla="*/ 137 h 154"/>
                      <a:gd name="T18" fmla="*/ 59 w 184"/>
                      <a:gd name="T19" fmla="*/ 154 h 154"/>
                      <a:gd name="T20" fmla="*/ 67 w 184"/>
                      <a:gd name="T21" fmla="*/ 136 h 154"/>
                      <a:gd name="T22" fmla="*/ 67 w 184"/>
                      <a:gd name="T23" fmla="*/ 136 h 154"/>
                      <a:gd name="T24" fmla="*/ 73 w 184"/>
                      <a:gd name="T25" fmla="*/ 127 h 154"/>
                      <a:gd name="T26" fmla="*/ 78 w 184"/>
                      <a:gd name="T27" fmla="*/ 117 h 154"/>
                      <a:gd name="T28" fmla="*/ 90 w 184"/>
                      <a:gd name="T29" fmla="*/ 98 h 154"/>
                      <a:gd name="T30" fmla="*/ 116 w 184"/>
                      <a:gd name="T31" fmla="*/ 62 h 154"/>
                      <a:gd name="T32" fmla="*/ 147 w 184"/>
                      <a:gd name="T33" fmla="*/ 29 h 154"/>
                      <a:gd name="T34" fmla="*/ 184 w 184"/>
                      <a:gd name="T35" fmla="*/ 5 h 154"/>
                      <a:gd name="T36" fmla="*/ 182 w 184"/>
                      <a:gd name="T37"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154">
                        <a:moveTo>
                          <a:pt x="182" y="0"/>
                        </a:moveTo>
                        <a:cubicBezTo>
                          <a:pt x="167" y="4"/>
                          <a:pt x="153" y="12"/>
                          <a:pt x="140" y="20"/>
                        </a:cubicBezTo>
                        <a:cubicBezTo>
                          <a:pt x="127" y="29"/>
                          <a:pt x="115" y="40"/>
                          <a:pt x="104" y="50"/>
                        </a:cubicBezTo>
                        <a:cubicBezTo>
                          <a:pt x="93" y="61"/>
                          <a:pt x="82" y="73"/>
                          <a:pt x="72" y="85"/>
                        </a:cubicBezTo>
                        <a:cubicBezTo>
                          <a:pt x="67" y="90"/>
                          <a:pt x="62" y="96"/>
                          <a:pt x="57" y="103"/>
                        </a:cubicBezTo>
                        <a:cubicBezTo>
                          <a:pt x="56" y="104"/>
                          <a:pt x="56" y="104"/>
                          <a:pt x="56" y="104"/>
                        </a:cubicBezTo>
                        <a:cubicBezTo>
                          <a:pt x="31" y="63"/>
                          <a:pt x="31" y="63"/>
                          <a:pt x="31" y="63"/>
                        </a:cubicBezTo>
                        <a:cubicBezTo>
                          <a:pt x="0" y="86"/>
                          <a:pt x="0" y="86"/>
                          <a:pt x="0" y="86"/>
                        </a:cubicBezTo>
                        <a:cubicBezTo>
                          <a:pt x="44" y="137"/>
                          <a:pt x="44" y="137"/>
                          <a:pt x="44" y="137"/>
                        </a:cubicBezTo>
                        <a:cubicBezTo>
                          <a:pt x="59" y="154"/>
                          <a:pt x="59" y="154"/>
                          <a:pt x="59" y="154"/>
                        </a:cubicBezTo>
                        <a:cubicBezTo>
                          <a:pt x="67" y="136"/>
                          <a:pt x="67" y="136"/>
                          <a:pt x="67" y="136"/>
                        </a:cubicBezTo>
                        <a:cubicBezTo>
                          <a:pt x="67" y="136"/>
                          <a:pt x="67" y="136"/>
                          <a:pt x="67" y="136"/>
                        </a:cubicBezTo>
                        <a:cubicBezTo>
                          <a:pt x="73" y="127"/>
                          <a:pt x="73" y="127"/>
                          <a:pt x="73" y="127"/>
                        </a:cubicBezTo>
                        <a:cubicBezTo>
                          <a:pt x="78" y="117"/>
                          <a:pt x="78" y="117"/>
                          <a:pt x="78" y="117"/>
                        </a:cubicBezTo>
                        <a:cubicBezTo>
                          <a:pt x="82" y="111"/>
                          <a:pt x="86" y="104"/>
                          <a:pt x="90" y="98"/>
                        </a:cubicBezTo>
                        <a:cubicBezTo>
                          <a:pt x="98" y="86"/>
                          <a:pt x="107" y="73"/>
                          <a:pt x="116" y="62"/>
                        </a:cubicBezTo>
                        <a:cubicBezTo>
                          <a:pt x="126" y="50"/>
                          <a:pt x="136" y="39"/>
                          <a:pt x="147" y="29"/>
                        </a:cubicBezTo>
                        <a:cubicBezTo>
                          <a:pt x="158" y="19"/>
                          <a:pt x="170" y="10"/>
                          <a:pt x="184" y="5"/>
                        </a:cubicBezTo>
                        <a:lnTo>
                          <a:pt x="1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Calibri"/>
                      <a:ea typeface="MS PGothic" pitchFamily="34" charset="-128"/>
                    </a:endParaRPr>
                  </a:p>
                </p:txBody>
              </p:sp>
            </p:grpSp>
            <p:sp>
              <p:nvSpPr>
                <p:cNvPr id="186" name="Rectangle 185"/>
                <p:cNvSpPr/>
                <p:nvPr/>
              </p:nvSpPr>
              <p:spPr>
                <a:xfrm>
                  <a:off x="8126151" y="3799154"/>
                  <a:ext cx="809619" cy="780801"/>
                </a:xfrm>
                <a:prstGeom prst="rect">
                  <a:avLst/>
                </a:prstGeom>
              </p:spPr>
              <p:txBody>
                <a:bodyPr>
                  <a:spAutoFit/>
                </a:bodyPr>
                <a:lstStyle/>
                <a:p>
                  <a:pPr fontAlgn="auto">
                    <a:lnSpc>
                      <a:spcPct val="80000"/>
                    </a:lnSpc>
                    <a:spcBef>
                      <a:spcPts val="0"/>
                    </a:spcBef>
                    <a:spcAft>
                      <a:spcPts val="0"/>
                    </a:spcAft>
                    <a:tabLst>
                      <a:tab pos="271463" algn="l"/>
                    </a:tabLst>
                    <a:defRPr/>
                  </a:pPr>
                  <a:r>
                    <a:rPr lang="en-US" sz="1400" b="0" dirty="0">
                      <a:solidFill>
                        <a:prstClr val="white"/>
                      </a:solidFill>
                      <a:latin typeface="Calibri"/>
                      <a:ea typeface="MS PGothic" pitchFamily="34" charset="-128"/>
                    </a:rPr>
                    <a:t>SCHEME ENTERS</a:t>
                  </a:r>
                </a:p>
                <a:p>
                  <a:pPr fontAlgn="auto">
                    <a:lnSpc>
                      <a:spcPct val="80000"/>
                    </a:lnSpc>
                    <a:spcBef>
                      <a:spcPts val="0"/>
                    </a:spcBef>
                    <a:spcAft>
                      <a:spcPts val="0"/>
                    </a:spcAft>
                    <a:tabLst>
                      <a:tab pos="271463" algn="l"/>
                    </a:tabLst>
                    <a:defRPr/>
                  </a:pPr>
                  <a:r>
                    <a:rPr lang="en-US" sz="1400" b="0" dirty="0">
                      <a:solidFill>
                        <a:prstClr val="white"/>
                      </a:solidFill>
                      <a:latin typeface="Calibri"/>
                      <a:ea typeface="MS PGothic" pitchFamily="34" charset="-128"/>
                    </a:rPr>
                    <a:t>INTO FORCE</a:t>
                  </a:r>
                  <a:endParaRPr lang="en-US" sz="1200" b="0" dirty="0">
                    <a:solidFill>
                      <a:prstClr val="white"/>
                    </a:solidFill>
                    <a:latin typeface="Calibri"/>
                    <a:ea typeface="MS PGothic" pitchFamily="34" charset="-128"/>
                  </a:endParaRPr>
                </a:p>
              </p:txBody>
            </p:sp>
            <p:cxnSp>
              <p:nvCxnSpPr>
                <p:cNvPr id="197" name="Straight Connector 196"/>
                <p:cNvCxnSpPr/>
                <p:nvPr/>
              </p:nvCxnSpPr>
              <p:spPr>
                <a:xfrm>
                  <a:off x="6635498" y="5586109"/>
                  <a:ext cx="1657338" cy="0"/>
                </a:xfrm>
                <a:prstGeom prst="line">
                  <a:avLst/>
                </a:prstGeom>
                <a:ln w="38100">
                  <a:solidFill>
                    <a:srgbClr val="064DA2"/>
                  </a:solidFill>
                </a:ln>
              </p:spPr>
              <p:style>
                <a:lnRef idx="1">
                  <a:schemeClr val="accent1"/>
                </a:lnRef>
                <a:fillRef idx="0">
                  <a:schemeClr val="accent1"/>
                </a:fillRef>
                <a:effectRef idx="0">
                  <a:schemeClr val="accent1"/>
                </a:effectRef>
                <a:fontRef idx="minor">
                  <a:schemeClr val="tx1"/>
                </a:fontRef>
              </p:style>
            </p:cxnSp>
          </p:grpSp>
        </p:grpSp>
        <p:sp>
          <p:nvSpPr>
            <p:cNvPr id="168" name="Freeform 167"/>
            <p:cNvSpPr/>
            <p:nvPr/>
          </p:nvSpPr>
          <p:spPr>
            <a:xfrm rot="10800000">
              <a:off x="6643436" y="5586110"/>
              <a:ext cx="1690675" cy="0"/>
            </a:xfrm>
            <a:custGeom>
              <a:avLst/>
              <a:gdLst>
                <a:gd name="connsiteX0" fmla="*/ 128259 w 298764"/>
                <a:gd name="connsiteY0" fmla="*/ 0 h 4164594"/>
                <a:gd name="connsiteX1" fmla="*/ 298764 w 298764"/>
                <a:gd name="connsiteY1" fmla="*/ 0 h 4164594"/>
                <a:gd name="connsiteX2" fmla="*/ 298764 w 298764"/>
                <a:gd name="connsiteY2" fmla="*/ 4164594 h 4164594"/>
                <a:gd name="connsiteX3" fmla="*/ 128259 w 298764"/>
                <a:gd name="connsiteY3" fmla="*/ 4164594 h 4164594"/>
                <a:gd name="connsiteX4" fmla="*/ 0 w 298764"/>
                <a:gd name="connsiteY4" fmla="*/ 4036335 h 4164594"/>
                <a:gd name="connsiteX5" fmla="*/ 0 w 298764"/>
                <a:gd name="connsiteY5" fmla="*/ 128259 h 4164594"/>
                <a:gd name="connsiteX6" fmla="*/ 128259 w 298764"/>
                <a:gd name="connsiteY6" fmla="*/ 0 h 4164594"/>
                <a:gd name="connsiteX0" fmla="*/ 298764 w 390204"/>
                <a:gd name="connsiteY0" fmla="*/ 0 h 4164594"/>
                <a:gd name="connsiteX1" fmla="*/ 298764 w 390204"/>
                <a:gd name="connsiteY1" fmla="*/ 4164594 h 4164594"/>
                <a:gd name="connsiteX2" fmla="*/ 128259 w 390204"/>
                <a:gd name="connsiteY2" fmla="*/ 4164594 h 4164594"/>
                <a:gd name="connsiteX3" fmla="*/ 0 w 390204"/>
                <a:gd name="connsiteY3" fmla="*/ 4036335 h 4164594"/>
                <a:gd name="connsiteX4" fmla="*/ 0 w 390204"/>
                <a:gd name="connsiteY4" fmla="*/ 128259 h 4164594"/>
                <a:gd name="connsiteX5" fmla="*/ 128259 w 390204"/>
                <a:gd name="connsiteY5" fmla="*/ 0 h 4164594"/>
                <a:gd name="connsiteX6" fmla="*/ 390204 w 390204"/>
                <a:gd name="connsiteY6" fmla="*/ 91440 h 4164594"/>
                <a:gd name="connsiteX0" fmla="*/ 298764 w 390204"/>
                <a:gd name="connsiteY0" fmla="*/ 4164594 h 4164594"/>
                <a:gd name="connsiteX1" fmla="*/ 128259 w 390204"/>
                <a:gd name="connsiteY1" fmla="*/ 4164594 h 4164594"/>
                <a:gd name="connsiteX2" fmla="*/ 0 w 390204"/>
                <a:gd name="connsiteY2" fmla="*/ 4036335 h 4164594"/>
                <a:gd name="connsiteX3" fmla="*/ 0 w 390204"/>
                <a:gd name="connsiteY3" fmla="*/ 128259 h 4164594"/>
                <a:gd name="connsiteX4" fmla="*/ 128259 w 390204"/>
                <a:gd name="connsiteY4" fmla="*/ 0 h 4164594"/>
                <a:gd name="connsiteX5" fmla="*/ 390204 w 390204"/>
                <a:gd name="connsiteY5" fmla="*/ 91440 h 4164594"/>
                <a:gd name="connsiteX0" fmla="*/ 298764 w 308723"/>
                <a:gd name="connsiteY0" fmla="*/ 4164594 h 4164594"/>
                <a:gd name="connsiteX1" fmla="*/ 128259 w 308723"/>
                <a:gd name="connsiteY1" fmla="*/ 4164594 h 4164594"/>
                <a:gd name="connsiteX2" fmla="*/ 0 w 308723"/>
                <a:gd name="connsiteY2" fmla="*/ 4036335 h 4164594"/>
                <a:gd name="connsiteX3" fmla="*/ 0 w 308723"/>
                <a:gd name="connsiteY3" fmla="*/ 128259 h 4164594"/>
                <a:gd name="connsiteX4" fmla="*/ 128259 w 308723"/>
                <a:gd name="connsiteY4" fmla="*/ 0 h 4164594"/>
                <a:gd name="connsiteX5" fmla="*/ 308723 w 308723"/>
                <a:gd name="connsiteY5" fmla="*/ 9958 h 4164594"/>
                <a:gd name="connsiteX0" fmla="*/ 298764 w 298764"/>
                <a:gd name="connsiteY0" fmla="*/ 4164594 h 4164594"/>
                <a:gd name="connsiteX1" fmla="*/ 128259 w 298764"/>
                <a:gd name="connsiteY1" fmla="*/ 4164594 h 4164594"/>
                <a:gd name="connsiteX2" fmla="*/ 0 w 298764"/>
                <a:gd name="connsiteY2" fmla="*/ 4036335 h 4164594"/>
                <a:gd name="connsiteX3" fmla="*/ 0 w 298764"/>
                <a:gd name="connsiteY3" fmla="*/ 128259 h 4164594"/>
                <a:gd name="connsiteX4" fmla="*/ 128259 w 298764"/>
                <a:gd name="connsiteY4" fmla="*/ 0 h 4164594"/>
                <a:gd name="connsiteX5" fmla="*/ 292054 w 298764"/>
                <a:gd name="connsiteY5" fmla="*/ 433 h 4164594"/>
                <a:gd name="connsiteX0" fmla="*/ 298764 w 4707541"/>
                <a:gd name="connsiteY0" fmla="*/ 4164594 h 4164594"/>
                <a:gd name="connsiteX1" fmla="*/ 128259 w 4707541"/>
                <a:gd name="connsiteY1" fmla="*/ 4164594 h 4164594"/>
                <a:gd name="connsiteX2" fmla="*/ 0 w 4707541"/>
                <a:gd name="connsiteY2" fmla="*/ 4036335 h 4164594"/>
                <a:gd name="connsiteX3" fmla="*/ 0 w 4707541"/>
                <a:gd name="connsiteY3" fmla="*/ 128259 h 4164594"/>
                <a:gd name="connsiteX4" fmla="*/ 128259 w 4707541"/>
                <a:gd name="connsiteY4" fmla="*/ 0 h 4164594"/>
                <a:gd name="connsiteX5" fmla="*/ 4707541 w 4707541"/>
                <a:gd name="connsiteY5" fmla="*/ 12977 h 4164594"/>
                <a:gd name="connsiteX0" fmla="*/ 298764 w 4707541"/>
                <a:gd name="connsiteY0" fmla="*/ 4164594 h 4164594"/>
                <a:gd name="connsiteX1" fmla="*/ 128259 w 4707541"/>
                <a:gd name="connsiteY1" fmla="*/ 4164594 h 4164594"/>
                <a:gd name="connsiteX2" fmla="*/ 0 w 4707541"/>
                <a:gd name="connsiteY2" fmla="*/ 4036335 h 4164594"/>
                <a:gd name="connsiteX3" fmla="*/ 0 w 4707541"/>
                <a:gd name="connsiteY3" fmla="*/ 128259 h 4164594"/>
                <a:gd name="connsiteX4" fmla="*/ 128259 w 4707541"/>
                <a:gd name="connsiteY4" fmla="*/ 0 h 4164594"/>
                <a:gd name="connsiteX5" fmla="*/ 4707541 w 4707541"/>
                <a:gd name="connsiteY5" fmla="*/ 12977 h 4164594"/>
                <a:gd name="connsiteX0" fmla="*/ 298764 w 4700943"/>
                <a:gd name="connsiteY0" fmla="*/ 4164814 h 4164814"/>
                <a:gd name="connsiteX1" fmla="*/ 128259 w 4700943"/>
                <a:gd name="connsiteY1" fmla="*/ 4164814 h 4164814"/>
                <a:gd name="connsiteX2" fmla="*/ 0 w 4700943"/>
                <a:gd name="connsiteY2" fmla="*/ 4036555 h 4164814"/>
                <a:gd name="connsiteX3" fmla="*/ 0 w 4700943"/>
                <a:gd name="connsiteY3" fmla="*/ 128479 h 4164814"/>
                <a:gd name="connsiteX4" fmla="*/ 128259 w 4700943"/>
                <a:gd name="connsiteY4" fmla="*/ 220 h 4164814"/>
                <a:gd name="connsiteX5" fmla="*/ 4700943 w 4700943"/>
                <a:gd name="connsiteY5" fmla="*/ 0 h 4164814"/>
                <a:gd name="connsiteX0" fmla="*/ 298764 w 5885317"/>
                <a:gd name="connsiteY0" fmla="*/ 4177828 h 4177828"/>
                <a:gd name="connsiteX1" fmla="*/ 128259 w 5885317"/>
                <a:gd name="connsiteY1" fmla="*/ 4177828 h 4177828"/>
                <a:gd name="connsiteX2" fmla="*/ 0 w 5885317"/>
                <a:gd name="connsiteY2" fmla="*/ 4049569 h 4177828"/>
                <a:gd name="connsiteX3" fmla="*/ 0 w 5885317"/>
                <a:gd name="connsiteY3" fmla="*/ 141493 h 4177828"/>
                <a:gd name="connsiteX4" fmla="*/ 128259 w 5885317"/>
                <a:gd name="connsiteY4" fmla="*/ 13234 h 4177828"/>
                <a:gd name="connsiteX5" fmla="*/ 5885317 w 5885317"/>
                <a:gd name="connsiteY5" fmla="*/ 0 h 4177828"/>
                <a:gd name="connsiteX0" fmla="*/ 298764 w 5864777"/>
                <a:gd name="connsiteY0" fmla="*/ 4164594 h 4164594"/>
                <a:gd name="connsiteX1" fmla="*/ 128259 w 5864777"/>
                <a:gd name="connsiteY1" fmla="*/ 4164594 h 4164594"/>
                <a:gd name="connsiteX2" fmla="*/ 0 w 5864777"/>
                <a:gd name="connsiteY2" fmla="*/ 4036335 h 4164594"/>
                <a:gd name="connsiteX3" fmla="*/ 0 w 5864777"/>
                <a:gd name="connsiteY3" fmla="*/ 128259 h 4164594"/>
                <a:gd name="connsiteX4" fmla="*/ 128259 w 5864777"/>
                <a:gd name="connsiteY4" fmla="*/ 0 h 4164594"/>
                <a:gd name="connsiteX5" fmla="*/ 5864777 w 5864777"/>
                <a:gd name="connsiteY5" fmla="*/ 7306 h 4164594"/>
                <a:gd name="connsiteX0" fmla="*/ 128259 w 5864777"/>
                <a:gd name="connsiteY0" fmla="*/ 4164594 h 4164594"/>
                <a:gd name="connsiteX1" fmla="*/ 0 w 5864777"/>
                <a:gd name="connsiteY1" fmla="*/ 4036335 h 4164594"/>
                <a:gd name="connsiteX2" fmla="*/ 0 w 5864777"/>
                <a:gd name="connsiteY2" fmla="*/ 128259 h 4164594"/>
                <a:gd name="connsiteX3" fmla="*/ 128259 w 5864777"/>
                <a:gd name="connsiteY3" fmla="*/ 0 h 4164594"/>
                <a:gd name="connsiteX4" fmla="*/ 5864777 w 5864777"/>
                <a:gd name="connsiteY4" fmla="*/ 7306 h 4164594"/>
                <a:gd name="connsiteX0" fmla="*/ 0 w 5864777"/>
                <a:gd name="connsiteY0" fmla="*/ 4036335 h 4036335"/>
                <a:gd name="connsiteX1" fmla="*/ 0 w 5864777"/>
                <a:gd name="connsiteY1" fmla="*/ 128259 h 4036335"/>
                <a:gd name="connsiteX2" fmla="*/ 128259 w 5864777"/>
                <a:gd name="connsiteY2" fmla="*/ 0 h 4036335"/>
                <a:gd name="connsiteX3" fmla="*/ 5864777 w 5864777"/>
                <a:gd name="connsiteY3" fmla="*/ 7306 h 4036335"/>
                <a:gd name="connsiteX0" fmla="*/ 0 w 5864777"/>
                <a:gd name="connsiteY0" fmla="*/ 128259 h 128259"/>
                <a:gd name="connsiteX1" fmla="*/ 128259 w 5864777"/>
                <a:gd name="connsiteY1" fmla="*/ 0 h 128259"/>
                <a:gd name="connsiteX2" fmla="*/ 5864777 w 5864777"/>
                <a:gd name="connsiteY2" fmla="*/ 7306 h 128259"/>
              </a:gdLst>
              <a:ahLst/>
              <a:cxnLst>
                <a:cxn ang="0">
                  <a:pos x="connsiteX0" y="connsiteY0"/>
                </a:cxn>
                <a:cxn ang="0">
                  <a:pos x="connsiteX1" y="connsiteY1"/>
                </a:cxn>
                <a:cxn ang="0">
                  <a:pos x="connsiteX2" y="connsiteY2"/>
                </a:cxn>
              </a:cxnLst>
              <a:rect l="l" t="t" r="r" b="b"/>
              <a:pathLst>
                <a:path w="5864777" h="128259">
                  <a:moveTo>
                    <a:pt x="0" y="128259"/>
                  </a:moveTo>
                  <a:cubicBezTo>
                    <a:pt x="0" y="57424"/>
                    <a:pt x="57424" y="0"/>
                    <a:pt x="128259" y="0"/>
                  </a:cubicBezTo>
                  <a:lnTo>
                    <a:pt x="5864777" y="7306"/>
                  </a:lnTo>
                </a:path>
              </a:pathLst>
            </a:custGeom>
            <a:ln w="38100">
              <a:solidFill>
                <a:srgbClr val="064DA2"/>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b="0">
                <a:solidFill>
                  <a:prstClr val="black"/>
                </a:solidFill>
              </a:endParaRPr>
            </a:p>
          </p:txBody>
        </p:sp>
      </p:grpSp>
      <p:sp>
        <p:nvSpPr>
          <p:cNvPr id="11" name="Freeform 10"/>
          <p:cNvSpPr>
            <a:spLocks/>
          </p:cNvSpPr>
          <p:nvPr/>
        </p:nvSpPr>
        <p:spPr bwMode="auto">
          <a:xfrm>
            <a:off x="325438" y="1128713"/>
            <a:ext cx="579437" cy="482600"/>
          </a:xfrm>
          <a:custGeom>
            <a:avLst/>
            <a:gdLst>
              <a:gd name="connsiteX0" fmla="*/ 537845 w 1060450"/>
              <a:gd name="connsiteY0" fmla="*/ 397997 h 883773"/>
              <a:gd name="connsiteX1" fmla="*/ 473075 w 1060450"/>
              <a:gd name="connsiteY1" fmla="*/ 462544 h 883773"/>
              <a:gd name="connsiteX2" fmla="*/ 473075 w 1060450"/>
              <a:gd name="connsiteY2" fmla="*/ 766297 h 883773"/>
              <a:gd name="connsiteX3" fmla="*/ 606425 w 1060450"/>
              <a:gd name="connsiteY3" fmla="*/ 766297 h 883773"/>
              <a:gd name="connsiteX4" fmla="*/ 606425 w 1060450"/>
              <a:gd name="connsiteY4" fmla="*/ 462544 h 883773"/>
              <a:gd name="connsiteX5" fmla="*/ 537845 w 1060450"/>
              <a:gd name="connsiteY5" fmla="*/ 397997 h 883773"/>
              <a:gd name="connsiteX6" fmla="*/ 264319 w 1060450"/>
              <a:gd name="connsiteY6" fmla="*/ 397997 h 883773"/>
              <a:gd name="connsiteX7" fmla="*/ 200025 w 1060450"/>
              <a:gd name="connsiteY7" fmla="*/ 462544 h 883773"/>
              <a:gd name="connsiteX8" fmla="*/ 200025 w 1060450"/>
              <a:gd name="connsiteY8" fmla="*/ 766297 h 883773"/>
              <a:gd name="connsiteX9" fmla="*/ 328613 w 1060450"/>
              <a:gd name="connsiteY9" fmla="*/ 766297 h 883773"/>
              <a:gd name="connsiteX10" fmla="*/ 328613 w 1060450"/>
              <a:gd name="connsiteY10" fmla="*/ 462544 h 883773"/>
              <a:gd name="connsiteX11" fmla="*/ 264319 w 1060450"/>
              <a:gd name="connsiteY11" fmla="*/ 397997 h 883773"/>
              <a:gd name="connsiteX12" fmla="*/ 503832 w 1060450"/>
              <a:gd name="connsiteY12" fmla="*/ 0 h 883773"/>
              <a:gd name="connsiteX13" fmla="*/ 521385 w 1060450"/>
              <a:gd name="connsiteY13" fmla="*/ 25342 h 883773"/>
              <a:gd name="connsiteX14" fmla="*/ 549077 w 1060450"/>
              <a:gd name="connsiteY14" fmla="*/ 65698 h 883773"/>
              <a:gd name="connsiteX15" fmla="*/ 484700 w 1060450"/>
              <a:gd name="connsiteY15" fmla="*/ 194461 h 883773"/>
              <a:gd name="connsiteX16" fmla="*/ 655109 w 1060450"/>
              <a:gd name="connsiteY16" fmla="*/ 364882 h 883773"/>
              <a:gd name="connsiteX17" fmla="*/ 617240 w 1060450"/>
              <a:gd name="connsiteY17" fmla="*/ 508793 h 883773"/>
              <a:gd name="connsiteX18" fmla="*/ 723790 w 1060450"/>
              <a:gd name="connsiteY18" fmla="*/ 648332 h 883773"/>
              <a:gd name="connsiteX19" fmla="*/ 749300 w 1060450"/>
              <a:gd name="connsiteY19" fmla="*/ 681741 h 883773"/>
              <a:gd name="connsiteX20" fmla="*/ 749300 w 1060450"/>
              <a:gd name="connsiteY20" fmla="*/ 766297 h 883773"/>
              <a:gd name="connsiteX21" fmla="*/ 882650 w 1060450"/>
              <a:gd name="connsiteY21" fmla="*/ 766297 h 883773"/>
              <a:gd name="connsiteX22" fmla="*/ 882650 w 1060450"/>
              <a:gd name="connsiteY22" fmla="*/ 462544 h 883773"/>
              <a:gd name="connsiteX23" fmla="*/ 817880 w 1060450"/>
              <a:gd name="connsiteY23" fmla="*/ 397997 h 883773"/>
              <a:gd name="connsiteX24" fmla="*/ 749300 w 1060450"/>
              <a:gd name="connsiteY24" fmla="*/ 462544 h 883773"/>
              <a:gd name="connsiteX25" fmla="*/ 749300 w 1060450"/>
              <a:gd name="connsiteY25" fmla="*/ 661106 h 883773"/>
              <a:gd name="connsiteX26" fmla="*/ 674043 w 1060450"/>
              <a:gd name="connsiteY26" fmla="*/ 505006 h 883773"/>
              <a:gd name="connsiteX27" fmla="*/ 734633 w 1060450"/>
              <a:gd name="connsiteY27" fmla="*/ 330798 h 883773"/>
              <a:gd name="connsiteX28" fmla="*/ 613453 w 1060450"/>
              <a:gd name="connsiteY28" fmla="*/ 186887 h 883773"/>
              <a:gd name="connsiteX29" fmla="*/ 654044 w 1060450"/>
              <a:gd name="connsiteY29" fmla="*/ 72718 h 883773"/>
              <a:gd name="connsiteX30" fmla="*/ 658874 w 1060450"/>
              <a:gd name="connsiteY30" fmla="*/ 59132 h 883773"/>
              <a:gd name="connsiteX31" fmla="*/ 1027113 w 1060450"/>
              <a:gd name="connsiteY31" fmla="*/ 285285 h 883773"/>
              <a:gd name="connsiteX32" fmla="*/ 1027113 w 1060450"/>
              <a:gd name="connsiteY32" fmla="*/ 318623 h 883773"/>
              <a:gd name="connsiteX33" fmla="*/ 1060450 w 1060450"/>
              <a:gd name="connsiteY33" fmla="*/ 318623 h 883773"/>
              <a:gd name="connsiteX34" fmla="*/ 1060450 w 1060450"/>
              <a:gd name="connsiteY34" fmla="*/ 371010 h 883773"/>
              <a:gd name="connsiteX35" fmla="*/ 984250 w 1060450"/>
              <a:gd name="connsiteY35" fmla="*/ 371010 h 883773"/>
              <a:gd name="connsiteX36" fmla="*/ 984250 w 1060450"/>
              <a:gd name="connsiteY36" fmla="*/ 766298 h 883773"/>
              <a:gd name="connsiteX37" fmla="*/ 1060450 w 1060450"/>
              <a:gd name="connsiteY37" fmla="*/ 766298 h 883773"/>
              <a:gd name="connsiteX38" fmla="*/ 1060450 w 1060450"/>
              <a:gd name="connsiteY38" fmla="*/ 883773 h 883773"/>
              <a:gd name="connsiteX39" fmla="*/ 19050 w 1060450"/>
              <a:gd name="connsiteY39" fmla="*/ 883773 h 883773"/>
              <a:gd name="connsiteX40" fmla="*/ 19050 w 1060450"/>
              <a:gd name="connsiteY40" fmla="*/ 766298 h 883773"/>
              <a:gd name="connsiteX41" fmla="*/ 93662 w 1060450"/>
              <a:gd name="connsiteY41" fmla="*/ 766298 h 883773"/>
              <a:gd name="connsiteX42" fmla="*/ 93662 w 1060450"/>
              <a:gd name="connsiteY42" fmla="*/ 371010 h 883773"/>
              <a:gd name="connsiteX43" fmla="*/ 0 w 1060450"/>
              <a:gd name="connsiteY43" fmla="*/ 371010 h 883773"/>
              <a:gd name="connsiteX44" fmla="*/ 0 w 1060450"/>
              <a:gd name="connsiteY44" fmla="*/ 318623 h 883773"/>
              <a:gd name="connsiteX45" fmla="*/ 33338 w 1060450"/>
              <a:gd name="connsiteY45" fmla="*/ 318623 h 883773"/>
              <a:gd name="connsiteX46" fmla="*/ 33338 w 1060450"/>
              <a:gd name="connsiteY46" fmla="*/ 285285 h 88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60450" h="883773">
                <a:moveTo>
                  <a:pt x="537845" y="397997"/>
                </a:moveTo>
                <a:cubicBezTo>
                  <a:pt x="503555" y="397997"/>
                  <a:pt x="473075" y="428372"/>
                  <a:pt x="473075" y="462544"/>
                </a:cubicBezTo>
                <a:lnTo>
                  <a:pt x="473075" y="766297"/>
                </a:lnTo>
                <a:cubicBezTo>
                  <a:pt x="606425" y="766297"/>
                  <a:pt x="606425" y="766297"/>
                  <a:pt x="606425" y="766297"/>
                </a:cubicBezTo>
                <a:cubicBezTo>
                  <a:pt x="606425" y="462544"/>
                  <a:pt x="606425" y="462544"/>
                  <a:pt x="606425" y="462544"/>
                </a:cubicBezTo>
                <a:cubicBezTo>
                  <a:pt x="606425" y="428372"/>
                  <a:pt x="575945" y="397997"/>
                  <a:pt x="537845" y="397997"/>
                </a:cubicBezTo>
                <a:close/>
                <a:moveTo>
                  <a:pt x="264319" y="397997"/>
                </a:moveTo>
                <a:cubicBezTo>
                  <a:pt x="226499" y="397997"/>
                  <a:pt x="200025" y="428372"/>
                  <a:pt x="200025" y="462544"/>
                </a:cubicBezTo>
                <a:cubicBezTo>
                  <a:pt x="200025" y="766297"/>
                  <a:pt x="200025" y="766297"/>
                  <a:pt x="200025" y="766297"/>
                </a:cubicBezTo>
                <a:cubicBezTo>
                  <a:pt x="328613" y="766297"/>
                  <a:pt x="328613" y="766297"/>
                  <a:pt x="328613" y="766297"/>
                </a:cubicBezTo>
                <a:lnTo>
                  <a:pt x="328613" y="462544"/>
                </a:lnTo>
                <a:cubicBezTo>
                  <a:pt x="328613" y="428372"/>
                  <a:pt x="298357" y="397997"/>
                  <a:pt x="264319" y="397997"/>
                </a:cubicBezTo>
                <a:close/>
                <a:moveTo>
                  <a:pt x="503832" y="0"/>
                </a:moveTo>
                <a:lnTo>
                  <a:pt x="521385" y="25342"/>
                </a:lnTo>
                <a:cubicBezTo>
                  <a:pt x="534876" y="44869"/>
                  <a:pt x="545290" y="60018"/>
                  <a:pt x="549077" y="65698"/>
                </a:cubicBezTo>
                <a:cubicBezTo>
                  <a:pt x="549077" y="65698"/>
                  <a:pt x="549077" y="65698"/>
                  <a:pt x="484700" y="194461"/>
                </a:cubicBezTo>
                <a:cubicBezTo>
                  <a:pt x="484700" y="194461"/>
                  <a:pt x="484700" y="194461"/>
                  <a:pt x="655109" y="364882"/>
                </a:cubicBezTo>
                <a:cubicBezTo>
                  <a:pt x="655109" y="364882"/>
                  <a:pt x="655109" y="364882"/>
                  <a:pt x="617240" y="508793"/>
                </a:cubicBezTo>
                <a:cubicBezTo>
                  <a:pt x="617240" y="508793"/>
                  <a:pt x="617240" y="508793"/>
                  <a:pt x="723790" y="648332"/>
                </a:cubicBezTo>
                <a:lnTo>
                  <a:pt x="749300" y="681741"/>
                </a:lnTo>
                <a:lnTo>
                  <a:pt x="749300" y="766297"/>
                </a:lnTo>
                <a:cubicBezTo>
                  <a:pt x="882650" y="766297"/>
                  <a:pt x="882650" y="766297"/>
                  <a:pt x="882650" y="766297"/>
                </a:cubicBezTo>
                <a:cubicBezTo>
                  <a:pt x="882650" y="462544"/>
                  <a:pt x="882650" y="462544"/>
                  <a:pt x="882650" y="462544"/>
                </a:cubicBezTo>
                <a:cubicBezTo>
                  <a:pt x="882650" y="428372"/>
                  <a:pt x="852170" y="397997"/>
                  <a:pt x="817880" y="397997"/>
                </a:cubicBezTo>
                <a:cubicBezTo>
                  <a:pt x="779780" y="397997"/>
                  <a:pt x="749300" y="428372"/>
                  <a:pt x="749300" y="462544"/>
                </a:cubicBezTo>
                <a:lnTo>
                  <a:pt x="749300" y="661106"/>
                </a:lnTo>
                <a:lnTo>
                  <a:pt x="674043" y="505006"/>
                </a:lnTo>
                <a:cubicBezTo>
                  <a:pt x="674043" y="505006"/>
                  <a:pt x="674043" y="505006"/>
                  <a:pt x="734633" y="330798"/>
                </a:cubicBezTo>
                <a:cubicBezTo>
                  <a:pt x="734633" y="330798"/>
                  <a:pt x="734633" y="330798"/>
                  <a:pt x="613453" y="186887"/>
                </a:cubicBezTo>
                <a:cubicBezTo>
                  <a:pt x="613453" y="186887"/>
                  <a:pt x="613453" y="186887"/>
                  <a:pt x="654044" y="72718"/>
                </a:cubicBezTo>
                <a:lnTo>
                  <a:pt x="658874" y="59132"/>
                </a:lnTo>
                <a:lnTo>
                  <a:pt x="1027113" y="285285"/>
                </a:lnTo>
                <a:lnTo>
                  <a:pt x="1027113" y="318623"/>
                </a:lnTo>
                <a:lnTo>
                  <a:pt x="1060450" y="318623"/>
                </a:lnTo>
                <a:lnTo>
                  <a:pt x="1060450" y="371010"/>
                </a:lnTo>
                <a:lnTo>
                  <a:pt x="984250" y="371010"/>
                </a:lnTo>
                <a:lnTo>
                  <a:pt x="984250" y="766298"/>
                </a:lnTo>
                <a:lnTo>
                  <a:pt x="1060450" y="766298"/>
                </a:lnTo>
                <a:lnTo>
                  <a:pt x="1060450" y="883773"/>
                </a:lnTo>
                <a:lnTo>
                  <a:pt x="19050" y="883773"/>
                </a:lnTo>
                <a:lnTo>
                  <a:pt x="19050" y="766298"/>
                </a:lnTo>
                <a:lnTo>
                  <a:pt x="93662" y="766298"/>
                </a:lnTo>
                <a:lnTo>
                  <a:pt x="93662" y="371010"/>
                </a:lnTo>
                <a:lnTo>
                  <a:pt x="0" y="371010"/>
                </a:lnTo>
                <a:lnTo>
                  <a:pt x="0" y="318623"/>
                </a:lnTo>
                <a:lnTo>
                  <a:pt x="33338" y="318623"/>
                </a:lnTo>
                <a:lnTo>
                  <a:pt x="33338" y="285285"/>
                </a:lnTo>
                <a:close/>
              </a:path>
            </a:pathLst>
          </a:custGeom>
          <a:solidFill>
            <a:srgbClr val="9D4157"/>
          </a:solidFill>
          <a:ln>
            <a:noFill/>
          </a:ln>
        </p:spPr>
        <p:txBody>
          <a:bodyPr/>
          <a:lstStyle/>
          <a:p>
            <a:pPr fontAlgn="auto">
              <a:spcBef>
                <a:spcPts val="0"/>
              </a:spcBef>
              <a:spcAft>
                <a:spcPts val="0"/>
              </a:spcAft>
              <a:defRPr/>
            </a:pPr>
            <a:endParaRPr lang="en-US" sz="1600" b="0">
              <a:solidFill>
                <a:prstClr val="black"/>
              </a:solidFill>
              <a:latin typeface="Calibri"/>
              <a:ea typeface="MS PGothic" pitchFamily="34" charset="-128"/>
            </a:endParaRPr>
          </a:p>
        </p:txBody>
      </p:sp>
      <p:sp>
        <p:nvSpPr>
          <p:cNvPr id="6" name="Rectangle 5"/>
          <p:cNvSpPr/>
          <p:nvPr/>
        </p:nvSpPr>
        <p:spPr>
          <a:xfrm>
            <a:off x="946150" y="1138238"/>
            <a:ext cx="2195513" cy="561975"/>
          </a:xfrm>
          <a:prstGeom prst="rect">
            <a:avLst/>
          </a:prstGeom>
        </p:spPr>
        <p:txBody>
          <a:bodyPr>
            <a:spAutoFit/>
          </a:bodyPr>
          <a:lstStyle/>
          <a:p>
            <a:pPr fontAlgn="auto">
              <a:lnSpc>
                <a:spcPct val="85000"/>
              </a:lnSpc>
              <a:spcBef>
                <a:spcPts val="0"/>
              </a:spcBef>
              <a:spcAft>
                <a:spcPts val="0"/>
              </a:spcAft>
              <a:defRPr/>
            </a:pPr>
            <a:r>
              <a:rPr lang="en-US" sz="1200" dirty="0">
                <a:solidFill>
                  <a:srgbClr val="9D4157"/>
                </a:solidFill>
                <a:latin typeface="Calibri"/>
                <a:ea typeface="MS PGothic" pitchFamily="34" charset="-128"/>
              </a:rPr>
              <a:t>BANK IDENTIFIED AS FAILING </a:t>
            </a:r>
            <a:br>
              <a:rPr lang="en-US" sz="1200" dirty="0">
                <a:solidFill>
                  <a:srgbClr val="9D4157"/>
                </a:solidFill>
                <a:latin typeface="Calibri"/>
                <a:ea typeface="MS PGothic" pitchFamily="34" charset="-128"/>
              </a:rPr>
            </a:br>
            <a:r>
              <a:rPr lang="en-US" sz="1200" dirty="0">
                <a:solidFill>
                  <a:srgbClr val="9D4157"/>
                </a:solidFill>
                <a:latin typeface="Calibri"/>
                <a:ea typeface="MS PGothic" pitchFamily="34" charset="-128"/>
              </a:rPr>
              <a:t>OR BEING LIKELY TO FAIL by ECB or SRB</a:t>
            </a:r>
          </a:p>
        </p:txBody>
      </p:sp>
      <p:sp>
        <p:nvSpPr>
          <p:cNvPr id="15" name="Rounded Rectangle 14"/>
          <p:cNvSpPr/>
          <p:nvPr/>
        </p:nvSpPr>
        <p:spPr>
          <a:xfrm>
            <a:off x="561975" y="1670050"/>
            <a:ext cx="1833563" cy="2459038"/>
          </a:xfrm>
          <a:custGeom>
            <a:avLst/>
            <a:gdLst>
              <a:gd name="connsiteX0" fmla="*/ 0 w 5767057"/>
              <a:gd name="connsiteY0" fmla="*/ 120722 h 1213164"/>
              <a:gd name="connsiteX1" fmla="*/ 120722 w 5767057"/>
              <a:gd name="connsiteY1" fmla="*/ 0 h 1213164"/>
              <a:gd name="connsiteX2" fmla="*/ 5646335 w 5767057"/>
              <a:gd name="connsiteY2" fmla="*/ 0 h 1213164"/>
              <a:gd name="connsiteX3" fmla="*/ 5767057 w 5767057"/>
              <a:gd name="connsiteY3" fmla="*/ 120722 h 1213164"/>
              <a:gd name="connsiteX4" fmla="*/ 5767057 w 5767057"/>
              <a:gd name="connsiteY4" fmla="*/ 1092442 h 1213164"/>
              <a:gd name="connsiteX5" fmla="*/ 5646335 w 5767057"/>
              <a:gd name="connsiteY5" fmla="*/ 1213164 h 1213164"/>
              <a:gd name="connsiteX6" fmla="*/ 120722 w 5767057"/>
              <a:gd name="connsiteY6" fmla="*/ 1213164 h 1213164"/>
              <a:gd name="connsiteX7" fmla="*/ 0 w 5767057"/>
              <a:gd name="connsiteY7" fmla="*/ 1092442 h 1213164"/>
              <a:gd name="connsiteX8" fmla="*/ 0 w 5767057"/>
              <a:gd name="connsiteY8" fmla="*/ 120722 h 1213164"/>
              <a:gd name="connsiteX0" fmla="*/ 0 w 5767057"/>
              <a:gd name="connsiteY0" fmla="*/ 120722 h 1213164"/>
              <a:gd name="connsiteX1" fmla="*/ 120722 w 5767057"/>
              <a:gd name="connsiteY1" fmla="*/ 0 h 1213164"/>
              <a:gd name="connsiteX2" fmla="*/ 5646335 w 5767057"/>
              <a:gd name="connsiteY2" fmla="*/ 0 h 1213164"/>
              <a:gd name="connsiteX3" fmla="*/ 5767057 w 5767057"/>
              <a:gd name="connsiteY3" fmla="*/ 120722 h 1213164"/>
              <a:gd name="connsiteX4" fmla="*/ 5767057 w 5767057"/>
              <a:gd name="connsiteY4" fmla="*/ 1092442 h 1213164"/>
              <a:gd name="connsiteX5" fmla="*/ 5646335 w 5767057"/>
              <a:gd name="connsiteY5" fmla="*/ 1213164 h 1213164"/>
              <a:gd name="connsiteX6" fmla="*/ 120722 w 5767057"/>
              <a:gd name="connsiteY6" fmla="*/ 1213164 h 1213164"/>
              <a:gd name="connsiteX7" fmla="*/ 0 w 5767057"/>
              <a:gd name="connsiteY7" fmla="*/ 1092442 h 1213164"/>
              <a:gd name="connsiteX8" fmla="*/ 91440 w 5767057"/>
              <a:gd name="connsiteY8" fmla="*/ 212162 h 1213164"/>
              <a:gd name="connsiteX0" fmla="*/ 120722 w 5767057"/>
              <a:gd name="connsiteY0" fmla="*/ 0 h 1213164"/>
              <a:gd name="connsiteX1" fmla="*/ 5646335 w 5767057"/>
              <a:gd name="connsiteY1" fmla="*/ 0 h 1213164"/>
              <a:gd name="connsiteX2" fmla="*/ 5767057 w 5767057"/>
              <a:gd name="connsiteY2" fmla="*/ 120722 h 1213164"/>
              <a:gd name="connsiteX3" fmla="*/ 5767057 w 5767057"/>
              <a:gd name="connsiteY3" fmla="*/ 1092442 h 1213164"/>
              <a:gd name="connsiteX4" fmla="*/ 5646335 w 5767057"/>
              <a:gd name="connsiteY4" fmla="*/ 1213164 h 1213164"/>
              <a:gd name="connsiteX5" fmla="*/ 120722 w 5767057"/>
              <a:gd name="connsiteY5" fmla="*/ 1213164 h 1213164"/>
              <a:gd name="connsiteX6" fmla="*/ 0 w 5767057"/>
              <a:gd name="connsiteY6" fmla="*/ 1092442 h 1213164"/>
              <a:gd name="connsiteX7" fmla="*/ 91440 w 5767057"/>
              <a:gd name="connsiteY7" fmla="*/ 212162 h 1213164"/>
              <a:gd name="connsiteX0" fmla="*/ 5646335 w 5767057"/>
              <a:gd name="connsiteY0" fmla="*/ 0 h 1213164"/>
              <a:gd name="connsiteX1" fmla="*/ 5767057 w 5767057"/>
              <a:gd name="connsiteY1" fmla="*/ 120722 h 1213164"/>
              <a:gd name="connsiteX2" fmla="*/ 5767057 w 5767057"/>
              <a:gd name="connsiteY2" fmla="*/ 1092442 h 1213164"/>
              <a:gd name="connsiteX3" fmla="*/ 5646335 w 5767057"/>
              <a:gd name="connsiteY3" fmla="*/ 1213164 h 1213164"/>
              <a:gd name="connsiteX4" fmla="*/ 120722 w 5767057"/>
              <a:gd name="connsiteY4" fmla="*/ 1213164 h 1213164"/>
              <a:gd name="connsiteX5" fmla="*/ 0 w 5767057"/>
              <a:gd name="connsiteY5" fmla="*/ 1092442 h 1213164"/>
              <a:gd name="connsiteX6" fmla="*/ 91440 w 5767057"/>
              <a:gd name="connsiteY6" fmla="*/ 212162 h 1213164"/>
              <a:gd name="connsiteX0" fmla="*/ 5767057 w 5767057"/>
              <a:gd name="connsiteY0" fmla="*/ 0 h 1092442"/>
              <a:gd name="connsiteX1" fmla="*/ 5767057 w 5767057"/>
              <a:gd name="connsiteY1" fmla="*/ 971720 h 1092442"/>
              <a:gd name="connsiteX2" fmla="*/ 5646335 w 5767057"/>
              <a:gd name="connsiteY2" fmla="*/ 1092442 h 1092442"/>
              <a:gd name="connsiteX3" fmla="*/ 120722 w 5767057"/>
              <a:gd name="connsiteY3" fmla="*/ 1092442 h 1092442"/>
              <a:gd name="connsiteX4" fmla="*/ 0 w 5767057"/>
              <a:gd name="connsiteY4" fmla="*/ 971720 h 1092442"/>
              <a:gd name="connsiteX5" fmla="*/ 91440 w 5767057"/>
              <a:gd name="connsiteY5" fmla="*/ 91440 h 1092442"/>
              <a:gd name="connsiteX0" fmla="*/ 5767057 w 5767057"/>
              <a:gd name="connsiteY0" fmla="*/ 880280 h 1001002"/>
              <a:gd name="connsiteX1" fmla="*/ 5646335 w 5767057"/>
              <a:gd name="connsiteY1" fmla="*/ 1001002 h 1001002"/>
              <a:gd name="connsiteX2" fmla="*/ 120722 w 5767057"/>
              <a:gd name="connsiteY2" fmla="*/ 1001002 h 1001002"/>
              <a:gd name="connsiteX3" fmla="*/ 0 w 5767057"/>
              <a:gd name="connsiteY3" fmla="*/ 880280 h 1001002"/>
              <a:gd name="connsiteX4" fmla="*/ 91440 w 5767057"/>
              <a:gd name="connsiteY4" fmla="*/ 0 h 1001002"/>
              <a:gd name="connsiteX0" fmla="*/ 5646335 w 5646335"/>
              <a:gd name="connsiteY0" fmla="*/ 1001002 h 1001002"/>
              <a:gd name="connsiteX1" fmla="*/ 120722 w 5646335"/>
              <a:gd name="connsiteY1" fmla="*/ 1001002 h 1001002"/>
              <a:gd name="connsiteX2" fmla="*/ 0 w 5646335"/>
              <a:gd name="connsiteY2" fmla="*/ 880280 h 1001002"/>
              <a:gd name="connsiteX3" fmla="*/ 91440 w 5646335"/>
              <a:gd name="connsiteY3" fmla="*/ 0 h 1001002"/>
              <a:gd name="connsiteX0" fmla="*/ 5663536 w 5663536"/>
              <a:gd name="connsiteY0" fmla="*/ 982895 h 982895"/>
              <a:gd name="connsiteX1" fmla="*/ 137923 w 5663536"/>
              <a:gd name="connsiteY1" fmla="*/ 982895 h 982895"/>
              <a:gd name="connsiteX2" fmla="*/ 17201 w 5663536"/>
              <a:gd name="connsiteY2" fmla="*/ 862173 h 982895"/>
              <a:gd name="connsiteX3" fmla="*/ 0 w 5663536"/>
              <a:gd name="connsiteY3" fmla="*/ 0 h 982895"/>
              <a:gd name="connsiteX0" fmla="*/ 5646335 w 5646335"/>
              <a:gd name="connsiteY0" fmla="*/ 982895 h 982895"/>
              <a:gd name="connsiteX1" fmla="*/ 120722 w 5646335"/>
              <a:gd name="connsiteY1" fmla="*/ 982895 h 982895"/>
              <a:gd name="connsiteX2" fmla="*/ 0 w 5646335"/>
              <a:gd name="connsiteY2" fmla="*/ 862173 h 982895"/>
              <a:gd name="connsiteX3" fmla="*/ 906 w 5646335"/>
              <a:gd name="connsiteY3" fmla="*/ 0 h 982895"/>
              <a:gd name="connsiteX0" fmla="*/ 5654482 w 5654482"/>
              <a:gd name="connsiteY0" fmla="*/ 1996883 h 1996883"/>
              <a:gd name="connsiteX1" fmla="*/ 128869 w 5654482"/>
              <a:gd name="connsiteY1" fmla="*/ 1996883 h 1996883"/>
              <a:gd name="connsiteX2" fmla="*/ 8147 w 5654482"/>
              <a:gd name="connsiteY2" fmla="*/ 1876161 h 1996883"/>
              <a:gd name="connsiteX3" fmla="*/ 0 w 5654482"/>
              <a:gd name="connsiteY3" fmla="*/ 0 h 1996883"/>
              <a:gd name="connsiteX0" fmla="*/ 5663535 w 5663535"/>
              <a:gd name="connsiteY0" fmla="*/ 2458610 h 2458610"/>
              <a:gd name="connsiteX1" fmla="*/ 137922 w 5663535"/>
              <a:gd name="connsiteY1" fmla="*/ 2458610 h 2458610"/>
              <a:gd name="connsiteX2" fmla="*/ 17200 w 5663535"/>
              <a:gd name="connsiteY2" fmla="*/ 2337888 h 2458610"/>
              <a:gd name="connsiteX3" fmla="*/ 0 w 5663535"/>
              <a:gd name="connsiteY3" fmla="*/ 0 h 2458610"/>
              <a:gd name="connsiteX0" fmla="*/ 1833919 w 1833919"/>
              <a:gd name="connsiteY0" fmla="*/ 2458610 h 2458610"/>
              <a:gd name="connsiteX1" fmla="*/ 137922 w 1833919"/>
              <a:gd name="connsiteY1" fmla="*/ 2458610 h 2458610"/>
              <a:gd name="connsiteX2" fmla="*/ 17200 w 1833919"/>
              <a:gd name="connsiteY2" fmla="*/ 2337888 h 2458610"/>
              <a:gd name="connsiteX3" fmla="*/ 0 w 1833919"/>
              <a:gd name="connsiteY3" fmla="*/ 0 h 2458610"/>
            </a:gdLst>
            <a:ahLst/>
            <a:cxnLst>
              <a:cxn ang="0">
                <a:pos x="connsiteX0" y="connsiteY0"/>
              </a:cxn>
              <a:cxn ang="0">
                <a:pos x="connsiteX1" y="connsiteY1"/>
              </a:cxn>
              <a:cxn ang="0">
                <a:pos x="connsiteX2" y="connsiteY2"/>
              </a:cxn>
              <a:cxn ang="0">
                <a:pos x="connsiteX3" y="connsiteY3"/>
              </a:cxn>
            </a:cxnLst>
            <a:rect l="l" t="t" r="r" b="b"/>
            <a:pathLst>
              <a:path w="1833919" h="2458610">
                <a:moveTo>
                  <a:pt x="1833919" y="2458610"/>
                </a:moveTo>
                <a:lnTo>
                  <a:pt x="137922" y="2458610"/>
                </a:lnTo>
                <a:cubicBezTo>
                  <a:pt x="71249" y="2458610"/>
                  <a:pt x="17200" y="2404561"/>
                  <a:pt x="17200" y="2337888"/>
                </a:cubicBezTo>
                <a:cubicBezTo>
                  <a:pt x="17200" y="2013981"/>
                  <a:pt x="0" y="0"/>
                  <a:pt x="0" y="0"/>
                </a:cubicBezTo>
              </a:path>
            </a:pathLst>
          </a:custGeom>
          <a:ln w="38100">
            <a:solidFill>
              <a:srgbClr val="064DA2"/>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b="0">
              <a:solidFill>
                <a:prstClr val="black"/>
              </a:solidFill>
            </a:endParaRPr>
          </a:p>
        </p:txBody>
      </p:sp>
      <p:sp>
        <p:nvSpPr>
          <p:cNvPr id="19" name="Freeform 5"/>
          <p:cNvSpPr>
            <a:spLocks noEditPoints="1"/>
          </p:cNvSpPr>
          <p:nvPr/>
        </p:nvSpPr>
        <p:spPr bwMode="auto">
          <a:xfrm>
            <a:off x="736600" y="1801813"/>
            <a:ext cx="255588" cy="225425"/>
          </a:xfrm>
          <a:custGeom>
            <a:avLst/>
            <a:gdLst>
              <a:gd name="T0" fmla="*/ 81 w 159"/>
              <a:gd name="T1" fmla="*/ 99 h 140"/>
              <a:gd name="T2" fmla="*/ 61 w 159"/>
              <a:gd name="T3" fmla="*/ 75 h 140"/>
              <a:gd name="T4" fmla="*/ 67 w 159"/>
              <a:gd name="T5" fmla="*/ 57 h 140"/>
              <a:gd name="T6" fmla="*/ 73 w 159"/>
              <a:gd name="T7" fmla="*/ 44 h 140"/>
              <a:gd name="T8" fmla="*/ 71 w 159"/>
              <a:gd name="T9" fmla="*/ 38 h 140"/>
              <a:gd name="T10" fmla="*/ 73 w 159"/>
              <a:gd name="T11" fmla="*/ 25 h 140"/>
              <a:gd name="T12" fmla="*/ 47 w 159"/>
              <a:gd name="T13" fmla="*/ 0 h 140"/>
              <a:gd name="T14" fmla="*/ 22 w 159"/>
              <a:gd name="T15" fmla="*/ 25 h 140"/>
              <a:gd name="T16" fmla="*/ 24 w 159"/>
              <a:gd name="T17" fmla="*/ 38 h 140"/>
              <a:gd name="T18" fmla="*/ 21 w 159"/>
              <a:gd name="T19" fmla="*/ 44 h 140"/>
              <a:gd name="T20" fmla="*/ 27 w 159"/>
              <a:gd name="T21" fmla="*/ 57 h 140"/>
              <a:gd name="T22" fmla="*/ 34 w 159"/>
              <a:gd name="T23" fmla="*/ 75 h 140"/>
              <a:gd name="T24" fmla="*/ 14 w 159"/>
              <a:gd name="T25" fmla="*/ 99 h 140"/>
              <a:gd name="T26" fmla="*/ 0 w 159"/>
              <a:gd name="T27" fmla="*/ 111 h 140"/>
              <a:gd name="T28" fmla="*/ 0 w 159"/>
              <a:gd name="T29" fmla="*/ 140 h 140"/>
              <a:gd name="T30" fmla="*/ 110 w 159"/>
              <a:gd name="T31" fmla="*/ 140 h 140"/>
              <a:gd name="T32" fmla="*/ 110 w 159"/>
              <a:gd name="T33" fmla="*/ 118 h 140"/>
              <a:gd name="T34" fmla="*/ 81 w 159"/>
              <a:gd name="T35" fmla="*/ 99 h 140"/>
              <a:gd name="T36" fmla="*/ 159 w 159"/>
              <a:gd name="T37" fmla="*/ 140 h 140"/>
              <a:gd name="T38" fmla="*/ 157 w 159"/>
              <a:gd name="T39" fmla="*/ 107 h 140"/>
              <a:gd name="T40" fmla="*/ 136 w 159"/>
              <a:gd name="T41" fmla="*/ 94 h 140"/>
              <a:gd name="T42" fmla="*/ 120 w 159"/>
              <a:gd name="T43" fmla="*/ 76 h 140"/>
              <a:gd name="T44" fmla="*/ 125 w 159"/>
              <a:gd name="T45" fmla="*/ 63 h 140"/>
              <a:gd name="T46" fmla="*/ 130 w 159"/>
              <a:gd name="T47" fmla="*/ 54 h 140"/>
              <a:gd name="T48" fmla="*/ 128 w 159"/>
              <a:gd name="T49" fmla="*/ 49 h 140"/>
              <a:gd name="T50" fmla="*/ 129 w 159"/>
              <a:gd name="T51" fmla="*/ 39 h 140"/>
              <a:gd name="T52" fmla="*/ 110 w 159"/>
              <a:gd name="T53" fmla="*/ 21 h 140"/>
              <a:gd name="T54" fmla="*/ 91 w 159"/>
              <a:gd name="T55" fmla="*/ 39 h 140"/>
              <a:gd name="T56" fmla="*/ 93 w 159"/>
              <a:gd name="T57" fmla="*/ 49 h 140"/>
              <a:gd name="T58" fmla="*/ 91 w 159"/>
              <a:gd name="T59" fmla="*/ 54 h 140"/>
              <a:gd name="T60" fmla="*/ 95 w 159"/>
              <a:gd name="T61" fmla="*/ 63 h 140"/>
              <a:gd name="T62" fmla="*/ 101 w 159"/>
              <a:gd name="T63" fmla="*/ 76 h 140"/>
              <a:gd name="T64" fmla="*/ 94 w 159"/>
              <a:gd name="T65" fmla="*/ 89 h 140"/>
              <a:gd name="T66" fmla="*/ 123 w 159"/>
              <a:gd name="T67" fmla="*/ 116 h 140"/>
              <a:gd name="T68" fmla="*/ 123 w 159"/>
              <a:gd name="T69" fmla="*/ 140 h 140"/>
              <a:gd name="T70" fmla="*/ 159 w 159"/>
              <a:gd name="T71"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9" h="140">
                <a:moveTo>
                  <a:pt x="81" y="99"/>
                </a:moveTo>
                <a:cubicBezTo>
                  <a:pt x="66" y="92"/>
                  <a:pt x="61" y="87"/>
                  <a:pt x="61" y="75"/>
                </a:cubicBezTo>
                <a:cubicBezTo>
                  <a:pt x="61" y="68"/>
                  <a:pt x="65" y="70"/>
                  <a:pt x="67" y="57"/>
                </a:cubicBezTo>
                <a:cubicBezTo>
                  <a:pt x="68" y="51"/>
                  <a:pt x="73" y="57"/>
                  <a:pt x="73" y="44"/>
                </a:cubicBezTo>
                <a:cubicBezTo>
                  <a:pt x="73" y="40"/>
                  <a:pt x="71" y="38"/>
                  <a:pt x="71" y="38"/>
                </a:cubicBezTo>
                <a:cubicBezTo>
                  <a:pt x="71" y="38"/>
                  <a:pt x="72" y="31"/>
                  <a:pt x="73" y="25"/>
                </a:cubicBezTo>
                <a:cubicBezTo>
                  <a:pt x="73" y="18"/>
                  <a:pt x="69" y="0"/>
                  <a:pt x="47" y="0"/>
                </a:cubicBezTo>
                <a:cubicBezTo>
                  <a:pt x="26" y="0"/>
                  <a:pt x="22" y="18"/>
                  <a:pt x="22" y="25"/>
                </a:cubicBezTo>
                <a:cubicBezTo>
                  <a:pt x="23" y="31"/>
                  <a:pt x="24" y="38"/>
                  <a:pt x="24" y="38"/>
                </a:cubicBezTo>
                <a:cubicBezTo>
                  <a:pt x="24" y="38"/>
                  <a:pt x="21" y="40"/>
                  <a:pt x="21" y="44"/>
                </a:cubicBezTo>
                <a:cubicBezTo>
                  <a:pt x="22" y="57"/>
                  <a:pt x="26" y="51"/>
                  <a:pt x="27" y="57"/>
                </a:cubicBezTo>
                <a:cubicBezTo>
                  <a:pt x="29" y="70"/>
                  <a:pt x="34" y="68"/>
                  <a:pt x="34" y="75"/>
                </a:cubicBezTo>
                <a:cubicBezTo>
                  <a:pt x="34" y="87"/>
                  <a:pt x="29" y="92"/>
                  <a:pt x="14" y="99"/>
                </a:cubicBezTo>
                <a:cubicBezTo>
                  <a:pt x="9" y="101"/>
                  <a:pt x="0" y="104"/>
                  <a:pt x="0" y="111"/>
                </a:cubicBezTo>
                <a:cubicBezTo>
                  <a:pt x="0" y="140"/>
                  <a:pt x="0" y="140"/>
                  <a:pt x="0" y="140"/>
                </a:cubicBezTo>
                <a:cubicBezTo>
                  <a:pt x="110" y="140"/>
                  <a:pt x="110" y="140"/>
                  <a:pt x="110" y="140"/>
                </a:cubicBezTo>
                <a:cubicBezTo>
                  <a:pt x="110" y="118"/>
                  <a:pt x="110" y="118"/>
                  <a:pt x="110" y="118"/>
                </a:cubicBezTo>
                <a:cubicBezTo>
                  <a:pt x="110" y="112"/>
                  <a:pt x="97" y="105"/>
                  <a:pt x="81" y="99"/>
                </a:cubicBezTo>
                <a:moveTo>
                  <a:pt x="159" y="140"/>
                </a:moveTo>
                <a:cubicBezTo>
                  <a:pt x="159" y="140"/>
                  <a:pt x="159" y="110"/>
                  <a:pt x="157" y="107"/>
                </a:cubicBezTo>
                <a:cubicBezTo>
                  <a:pt x="154" y="102"/>
                  <a:pt x="148" y="99"/>
                  <a:pt x="136" y="94"/>
                </a:cubicBezTo>
                <a:cubicBezTo>
                  <a:pt x="124" y="89"/>
                  <a:pt x="120" y="85"/>
                  <a:pt x="120" y="76"/>
                </a:cubicBezTo>
                <a:cubicBezTo>
                  <a:pt x="120" y="71"/>
                  <a:pt x="124" y="73"/>
                  <a:pt x="125" y="63"/>
                </a:cubicBezTo>
                <a:cubicBezTo>
                  <a:pt x="126" y="59"/>
                  <a:pt x="129" y="63"/>
                  <a:pt x="130" y="54"/>
                </a:cubicBezTo>
                <a:cubicBezTo>
                  <a:pt x="130" y="50"/>
                  <a:pt x="128" y="49"/>
                  <a:pt x="128" y="49"/>
                </a:cubicBezTo>
                <a:cubicBezTo>
                  <a:pt x="128" y="49"/>
                  <a:pt x="129" y="43"/>
                  <a:pt x="129" y="39"/>
                </a:cubicBezTo>
                <a:cubicBezTo>
                  <a:pt x="130" y="34"/>
                  <a:pt x="127" y="21"/>
                  <a:pt x="110" y="21"/>
                </a:cubicBezTo>
                <a:cubicBezTo>
                  <a:pt x="94" y="21"/>
                  <a:pt x="91" y="34"/>
                  <a:pt x="91" y="39"/>
                </a:cubicBezTo>
                <a:cubicBezTo>
                  <a:pt x="92" y="43"/>
                  <a:pt x="93" y="49"/>
                  <a:pt x="93" y="49"/>
                </a:cubicBezTo>
                <a:cubicBezTo>
                  <a:pt x="93" y="49"/>
                  <a:pt x="91" y="50"/>
                  <a:pt x="91" y="54"/>
                </a:cubicBezTo>
                <a:cubicBezTo>
                  <a:pt x="92" y="63"/>
                  <a:pt x="95" y="59"/>
                  <a:pt x="95" y="63"/>
                </a:cubicBezTo>
                <a:cubicBezTo>
                  <a:pt x="97" y="73"/>
                  <a:pt x="101" y="71"/>
                  <a:pt x="101" y="76"/>
                </a:cubicBezTo>
                <a:cubicBezTo>
                  <a:pt x="101" y="82"/>
                  <a:pt x="99" y="86"/>
                  <a:pt x="94" y="89"/>
                </a:cubicBezTo>
                <a:cubicBezTo>
                  <a:pt x="120" y="102"/>
                  <a:pt x="123" y="105"/>
                  <a:pt x="123" y="116"/>
                </a:cubicBezTo>
                <a:cubicBezTo>
                  <a:pt x="123" y="140"/>
                  <a:pt x="123" y="140"/>
                  <a:pt x="123" y="140"/>
                </a:cubicBezTo>
                <a:lnTo>
                  <a:pt x="159" y="140"/>
                </a:lnTo>
                <a:close/>
              </a:path>
            </a:pathLst>
          </a:custGeom>
          <a:solidFill>
            <a:srgbClr val="014CA0"/>
          </a:solidFill>
          <a:ln>
            <a:noFill/>
          </a:ln>
        </p:spPr>
        <p:txBody>
          <a:bodyPr/>
          <a:lstStyle/>
          <a:p>
            <a:pPr fontAlgn="auto">
              <a:spcBef>
                <a:spcPts val="0"/>
              </a:spcBef>
              <a:spcAft>
                <a:spcPts val="0"/>
              </a:spcAft>
              <a:defRPr/>
            </a:pPr>
            <a:endParaRPr lang="en-US" sz="1800" b="0">
              <a:solidFill>
                <a:prstClr val="black"/>
              </a:solidFill>
              <a:latin typeface="Calibri"/>
              <a:ea typeface="MS PGothic" pitchFamily="34" charset="-128"/>
            </a:endParaRPr>
          </a:p>
        </p:txBody>
      </p:sp>
      <p:cxnSp>
        <p:nvCxnSpPr>
          <p:cNvPr id="21" name="Straight Connector 20"/>
          <p:cNvCxnSpPr/>
          <p:nvPr/>
        </p:nvCxnSpPr>
        <p:spPr>
          <a:xfrm flipH="1">
            <a:off x="588963" y="2063750"/>
            <a:ext cx="425450" cy="0"/>
          </a:xfrm>
          <a:prstGeom prst="line">
            <a:avLst/>
          </a:prstGeom>
          <a:ln>
            <a:solidFill>
              <a:srgbClr val="064DA2"/>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990600" y="1736725"/>
            <a:ext cx="2006600" cy="406400"/>
          </a:xfrm>
          <a:prstGeom prst="rect">
            <a:avLst/>
          </a:prstGeom>
        </p:spPr>
        <p:txBody>
          <a:bodyPr>
            <a:spAutoFit/>
          </a:bodyPr>
          <a:lstStyle/>
          <a:p>
            <a:pPr fontAlgn="auto">
              <a:lnSpc>
                <a:spcPct val="85000"/>
              </a:lnSpc>
              <a:spcBef>
                <a:spcPts val="0"/>
              </a:spcBef>
              <a:spcAft>
                <a:spcPts val="0"/>
              </a:spcAft>
              <a:defRPr/>
            </a:pPr>
            <a:r>
              <a:rPr lang="en-US" sz="1200" b="0" dirty="0">
                <a:solidFill>
                  <a:prstClr val="black">
                    <a:lumMod val="50000"/>
                    <a:lumOff val="50000"/>
                  </a:prstClr>
                </a:solidFill>
                <a:latin typeface="Calibri"/>
                <a:ea typeface="MS PGothic" pitchFamily="34" charset="-128"/>
              </a:rPr>
              <a:t>ECB/</a:t>
            </a:r>
            <a:r>
              <a:rPr lang="en-US" sz="1200" dirty="0">
                <a:solidFill>
                  <a:srgbClr val="014CA0"/>
                </a:solidFill>
                <a:latin typeface="Calibri"/>
                <a:ea typeface="MS PGothic" pitchFamily="34" charset="-128"/>
              </a:rPr>
              <a:t>SRB</a:t>
            </a:r>
            <a:r>
              <a:rPr lang="en-US" sz="1200" b="0" dirty="0">
                <a:solidFill>
                  <a:srgbClr val="014CA0"/>
                </a:solidFill>
                <a:latin typeface="Calibri"/>
                <a:ea typeface="MS PGothic" pitchFamily="34" charset="-128"/>
              </a:rPr>
              <a:t> </a:t>
            </a:r>
            <a:r>
              <a:rPr lang="en-US" sz="1200" b="0" dirty="0">
                <a:solidFill>
                  <a:prstClr val="black">
                    <a:lumMod val="50000"/>
                    <a:lumOff val="50000"/>
                  </a:prstClr>
                </a:solidFill>
                <a:latin typeface="Calibri"/>
                <a:ea typeface="MS PGothic" pitchFamily="34" charset="-128"/>
              </a:rPr>
              <a:t/>
            </a:r>
            <a:br>
              <a:rPr lang="en-US" sz="1200" b="0" dirty="0">
                <a:solidFill>
                  <a:prstClr val="black">
                    <a:lumMod val="50000"/>
                    <a:lumOff val="50000"/>
                  </a:prstClr>
                </a:solidFill>
                <a:latin typeface="Calibri"/>
                <a:ea typeface="MS PGothic" pitchFamily="34" charset="-128"/>
              </a:rPr>
            </a:br>
            <a:r>
              <a:rPr lang="en-US" sz="1200" b="0" dirty="0">
                <a:solidFill>
                  <a:prstClr val="black">
                    <a:lumMod val="50000"/>
                    <a:lumOff val="50000"/>
                  </a:prstClr>
                </a:solidFill>
                <a:latin typeface="Calibri"/>
                <a:ea typeface="MS PGothic" pitchFamily="34" charset="-128"/>
              </a:rPr>
              <a:t>executive session</a:t>
            </a:r>
          </a:p>
        </p:txBody>
      </p:sp>
      <p:grpSp>
        <p:nvGrpSpPr>
          <p:cNvPr id="68617" name="Group 8"/>
          <p:cNvGrpSpPr>
            <a:grpSpLocks noChangeAspect="1"/>
          </p:cNvGrpSpPr>
          <p:nvPr/>
        </p:nvGrpSpPr>
        <p:grpSpPr bwMode="auto">
          <a:xfrm>
            <a:off x="377825" y="2197100"/>
            <a:ext cx="328613" cy="323850"/>
            <a:chOff x="1533" y="1464"/>
            <a:chExt cx="487" cy="482"/>
          </a:xfrm>
        </p:grpSpPr>
        <p:sp>
          <p:nvSpPr>
            <p:cNvPr id="26" name="Oval 9"/>
            <p:cNvSpPr>
              <a:spLocks noChangeArrowheads="1"/>
            </p:cNvSpPr>
            <p:nvPr/>
          </p:nvSpPr>
          <p:spPr bwMode="auto">
            <a:xfrm>
              <a:off x="1667" y="1507"/>
              <a:ext cx="318" cy="305"/>
            </a:xfrm>
            <a:prstGeom prst="ellipse">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Calibri"/>
                <a:ea typeface="MS PGothic" pitchFamily="34" charset="-128"/>
              </a:endParaRPr>
            </a:p>
          </p:txBody>
        </p:sp>
        <p:sp>
          <p:nvSpPr>
            <p:cNvPr id="27" name="Freeform 10"/>
            <p:cNvSpPr>
              <a:spLocks noEditPoints="1"/>
            </p:cNvSpPr>
            <p:nvPr/>
          </p:nvSpPr>
          <p:spPr bwMode="auto">
            <a:xfrm>
              <a:off x="1533" y="1464"/>
              <a:ext cx="487" cy="482"/>
            </a:xfrm>
            <a:custGeom>
              <a:avLst/>
              <a:gdLst>
                <a:gd name="T0" fmla="*/ 177 w 203"/>
                <a:gd name="T1" fmla="*/ 84 h 201"/>
                <a:gd name="T2" fmla="*/ 119 w 203"/>
                <a:gd name="T3" fmla="*/ 26 h 201"/>
                <a:gd name="T4" fmla="*/ 59 w 203"/>
                <a:gd name="T5" fmla="*/ 86 h 201"/>
                <a:gd name="T6" fmla="*/ 117 w 203"/>
                <a:gd name="T7" fmla="*/ 144 h 201"/>
                <a:gd name="T8" fmla="*/ 177 w 203"/>
                <a:gd name="T9" fmla="*/ 84 h 201"/>
                <a:gd name="T10" fmla="*/ 7 w 203"/>
                <a:gd name="T11" fmla="*/ 167 h 201"/>
                <a:gd name="T12" fmla="*/ 45 w 203"/>
                <a:gd name="T13" fmla="*/ 130 h 201"/>
                <a:gd name="T14" fmla="*/ 33 w 203"/>
                <a:gd name="T15" fmla="*/ 86 h 201"/>
                <a:gd name="T16" fmla="*/ 119 w 203"/>
                <a:gd name="T17" fmla="*/ 0 h 201"/>
                <a:gd name="T18" fmla="*/ 203 w 203"/>
                <a:gd name="T19" fmla="*/ 84 h 201"/>
                <a:gd name="T20" fmla="*/ 117 w 203"/>
                <a:gd name="T21" fmla="*/ 170 h 201"/>
                <a:gd name="T22" fmla="*/ 75 w 203"/>
                <a:gd name="T23" fmla="*/ 159 h 201"/>
                <a:gd name="T24" fmla="*/ 36 w 203"/>
                <a:gd name="T25" fmla="*/ 196 h 201"/>
                <a:gd name="T26" fmla="*/ 18 w 203"/>
                <a:gd name="T27" fmla="*/ 196 h 201"/>
                <a:gd name="T28" fmla="*/ 5 w 203"/>
                <a:gd name="T29" fmla="*/ 184 h 201"/>
                <a:gd name="T30" fmla="*/ 7 w 203"/>
                <a:gd name="T31" fmla="*/ 16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3" h="201">
                  <a:moveTo>
                    <a:pt x="177" y="84"/>
                  </a:moveTo>
                  <a:cubicBezTo>
                    <a:pt x="177" y="52"/>
                    <a:pt x="151" y="26"/>
                    <a:pt x="119" y="26"/>
                  </a:cubicBezTo>
                  <a:cubicBezTo>
                    <a:pt x="87" y="26"/>
                    <a:pt x="59" y="54"/>
                    <a:pt x="59" y="86"/>
                  </a:cubicBezTo>
                  <a:cubicBezTo>
                    <a:pt x="59" y="118"/>
                    <a:pt x="85" y="144"/>
                    <a:pt x="117" y="144"/>
                  </a:cubicBezTo>
                  <a:cubicBezTo>
                    <a:pt x="149" y="144"/>
                    <a:pt x="177" y="116"/>
                    <a:pt x="177" y="84"/>
                  </a:cubicBezTo>
                  <a:moveTo>
                    <a:pt x="7" y="167"/>
                  </a:moveTo>
                  <a:cubicBezTo>
                    <a:pt x="45" y="130"/>
                    <a:pt x="45" y="130"/>
                    <a:pt x="45" y="130"/>
                  </a:cubicBezTo>
                  <a:cubicBezTo>
                    <a:pt x="37" y="117"/>
                    <a:pt x="33" y="102"/>
                    <a:pt x="33" y="86"/>
                  </a:cubicBezTo>
                  <a:cubicBezTo>
                    <a:pt x="33" y="40"/>
                    <a:pt x="73" y="0"/>
                    <a:pt x="119" y="0"/>
                  </a:cubicBezTo>
                  <a:cubicBezTo>
                    <a:pt x="166" y="0"/>
                    <a:pt x="203" y="37"/>
                    <a:pt x="203" y="84"/>
                  </a:cubicBezTo>
                  <a:cubicBezTo>
                    <a:pt x="203" y="130"/>
                    <a:pt x="163" y="170"/>
                    <a:pt x="117" y="170"/>
                  </a:cubicBezTo>
                  <a:cubicBezTo>
                    <a:pt x="101" y="170"/>
                    <a:pt x="87" y="166"/>
                    <a:pt x="75" y="159"/>
                  </a:cubicBezTo>
                  <a:cubicBezTo>
                    <a:pt x="36" y="196"/>
                    <a:pt x="36" y="196"/>
                    <a:pt x="36" y="196"/>
                  </a:cubicBezTo>
                  <a:cubicBezTo>
                    <a:pt x="31" y="201"/>
                    <a:pt x="23" y="201"/>
                    <a:pt x="18" y="196"/>
                  </a:cubicBezTo>
                  <a:cubicBezTo>
                    <a:pt x="5" y="184"/>
                    <a:pt x="5" y="184"/>
                    <a:pt x="5" y="184"/>
                  </a:cubicBezTo>
                  <a:cubicBezTo>
                    <a:pt x="0" y="179"/>
                    <a:pt x="2" y="172"/>
                    <a:pt x="7" y="167"/>
                  </a:cubicBezTo>
                </a:path>
              </a:pathLst>
            </a:custGeom>
            <a:solidFill>
              <a:srgbClr val="014C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Calibri"/>
                <a:ea typeface="MS PGothic" pitchFamily="34" charset="-128"/>
              </a:endParaRPr>
            </a:p>
          </p:txBody>
        </p:sp>
        <p:sp>
          <p:nvSpPr>
            <p:cNvPr id="28" name="Freeform 11"/>
            <p:cNvSpPr>
              <a:spLocks/>
            </p:cNvSpPr>
            <p:nvPr/>
          </p:nvSpPr>
          <p:spPr bwMode="auto">
            <a:xfrm>
              <a:off x="1700" y="1599"/>
              <a:ext cx="155" cy="189"/>
            </a:xfrm>
            <a:custGeom>
              <a:avLst/>
              <a:gdLst>
                <a:gd name="T0" fmla="*/ 64 w 64"/>
                <a:gd name="T1" fmla="*/ 75 h 79"/>
                <a:gd name="T2" fmla="*/ 46 w 64"/>
                <a:gd name="T3" fmla="*/ 79 h 79"/>
                <a:gd name="T4" fmla="*/ 0 w 64"/>
                <a:gd name="T5" fmla="*/ 28 h 79"/>
                <a:gd name="T6" fmla="*/ 7 w 64"/>
                <a:gd name="T7" fmla="*/ 0 h 79"/>
                <a:gd name="T8" fmla="*/ 5 w 64"/>
                <a:gd name="T9" fmla="*/ 18 h 79"/>
                <a:gd name="T10" fmla="*/ 57 w 64"/>
                <a:gd name="T11" fmla="*/ 76 h 79"/>
                <a:gd name="T12" fmla="*/ 64 w 64"/>
                <a:gd name="T13" fmla="*/ 75 h 79"/>
              </a:gdLst>
              <a:ahLst/>
              <a:cxnLst>
                <a:cxn ang="0">
                  <a:pos x="T0" y="T1"/>
                </a:cxn>
                <a:cxn ang="0">
                  <a:pos x="T2" y="T3"/>
                </a:cxn>
                <a:cxn ang="0">
                  <a:pos x="T4" y="T5"/>
                </a:cxn>
                <a:cxn ang="0">
                  <a:pos x="T6" y="T7"/>
                </a:cxn>
                <a:cxn ang="0">
                  <a:pos x="T8" y="T9"/>
                </a:cxn>
                <a:cxn ang="0">
                  <a:pos x="T10" y="T11"/>
                </a:cxn>
                <a:cxn ang="0">
                  <a:pos x="T12" y="T13"/>
                </a:cxn>
              </a:cxnLst>
              <a:rect l="0" t="0" r="r" b="b"/>
              <a:pathLst>
                <a:path w="64" h="79">
                  <a:moveTo>
                    <a:pt x="64" y="75"/>
                  </a:moveTo>
                  <a:cubicBezTo>
                    <a:pt x="58" y="78"/>
                    <a:pt x="52" y="79"/>
                    <a:pt x="46" y="79"/>
                  </a:cubicBezTo>
                  <a:cubicBezTo>
                    <a:pt x="20" y="79"/>
                    <a:pt x="0" y="56"/>
                    <a:pt x="0" y="28"/>
                  </a:cubicBezTo>
                  <a:cubicBezTo>
                    <a:pt x="0" y="18"/>
                    <a:pt x="3" y="8"/>
                    <a:pt x="7" y="0"/>
                  </a:cubicBezTo>
                  <a:cubicBezTo>
                    <a:pt x="6" y="6"/>
                    <a:pt x="5" y="12"/>
                    <a:pt x="5" y="18"/>
                  </a:cubicBezTo>
                  <a:cubicBezTo>
                    <a:pt x="5" y="50"/>
                    <a:pt x="28" y="76"/>
                    <a:pt x="57" y="76"/>
                  </a:cubicBezTo>
                  <a:cubicBezTo>
                    <a:pt x="59" y="76"/>
                    <a:pt x="61" y="75"/>
                    <a:pt x="64" y="7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Calibri"/>
                <a:ea typeface="MS PGothic" pitchFamily="34" charset="-128"/>
              </a:endParaRPr>
            </a:p>
          </p:txBody>
        </p:sp>
      </p:grpSp>
      <p:sp>
        <p:nvSpPr>
          <p:cNvPr id="29" name="Rectangle 28"/>
          <p:cNvSpPr/>
          <p:nvPr/>
        </p:nvSpPr>
        <p:spPr>
          <a:xfrm>
            <a:off x="665163" y="2198688"/>
            <a:ext cx="2051050" cy="276225"/>
          </a:xfrm>
          <a:prstGeom prst="rect">
            <a:avLst/>
          </a:prstGeom>
        </p:spPr>
        <p:txBody>
          <a:bodyPr>
            <a:spAutoFit/>
          </a:bodyPr>
          <a:lstStyle/>
          <a:p>
            <a:pPr fontAlgn="auto">
              <a:spcBef>
                <a:spcPts val="0"/>
              </a:spcBef>
              <a:spcAft>
                <a:spcPts val="0"/>
              </a:spcAft>
              <a:defRPr/>
            </a:pPr>
            <a:r>
              <a:rPr lang="en-US" sz="1200" b="0" dirty="0">
                <a:solidFill>
                  <a:srgbClr val="064DA2"/>
                </a:solidFill>
                <a:latin typeface="Calibri"/>
                <a:ea typeface="MS PGothic" pitchFamily="34" charset="-128"/>
              </a:rPr>
              <a:t>Finding a solution</a:t>
            </a:r>
          </a:p>
        </p:txBody>
      </p:sp>
      <p:sp>
        <p:nvSpPr>
          <p:cNvPr id="31" name="Round Same Side Corner Rectangle 30"/>
          <p:cNvSpPr/>
          <p:nvPr/>
        </p:nvSpPr>
        <p:spPr>
          <a:xfrm rot="5400000">
            <a:off x="1489075" y="1870076"/>
            <a:ext cx="579437" cy="2417762"/>
          </a:xfrm>
          <a:prstGeom prst="round2SameRect">
            <a:avLst/>
          </a:prstGeom>
          <a:solidFill>
            <a:srgbClr val="014CA0"/>
          </a:solidFill>
          <a:ln>
            <a:solidFill>
              <a:srgbClr val="064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32" name="Rectangle 31"/>
          <p:cNvSpPr/>
          <p:nvPr/>
        </p:nvSpPr>
        <p:spPr>
          <a:xfrm>
            <a:off x="601663" y="2830513"/>
            <a:ext cx="2422525" cy="482600"/>
          </a:xfrm>
          <a:prstGeom prst="rect">
            <a:avLst/>
          </a:prstGeom>
        </p:spPr>
        <p:txBody>
          <a:bodyPr>
            <a:spAutoFit/>
          </a:bodyPr>
          <a:lstStyle/>
          <a:p>
            <a:pPr fontAlgn="auto">
              <a:lnSpc>
                <a:spcPct val="80000"/>
              </a:lnSpc>
              <a:spcBef>
                <a:spcPts val="0"/>
              </a:spcBef>
              <a:spcAft>
                <a:spcPts val="0"/>
              </a:spcAft>
              <a:defRPr/>
            </a:pPr>
            <a:r>
              <a:rPr lang="en-US" sz="1050" b="0" dirty="0">
                <a:solidFill>
                  <a:prstClr val="white"/>
                </a:solidFill>
                <a:latin typeface="Calibri"/>
                <a:ea typeface="MS PGothic" pitchFamily="34" charset="-128"/>
              </a:rPr>
              <a:t>Is private sector or supervisory solution possible? If not, is resolution in the public interest? </a:t>
            </a:r>
          </a:p>
        </p:txBody>
      </p:sp>
      <p:grpSp>
        <p:nvGrpSpPr>
          <p:cNvPr id="68621" name="Group 14"/>
          <p:cNvGrpSpPr>
            <a:grpSpLocks noChangeAspect="1"/>
          </p:cNvGrpSpPr>
          <p:nvPr/>
        </p:nvGrpSpPr>
        <p:grpSpPr bwMode="auto">
          <a:xfrm>
            <a:off x="657225" y="2478088"/>
            <a:ext cx="420688" cy="320675"/>
            <a:chOff x="2889" y="1201"/>
            <a:chExt cx="593" cy="454"/>
          </a:xfrm>
        </p:grpSpPr>
        <p:sp>
          <p:nvSpPr>
            <p:cNvPr id="36" name="Freeform 15"/>
            <p:cNvSpPr>
              <a:spLocks/>
            </p:cNvSpPr>
            <p:nvPr/>
          </p:nvSpPr>
          <p:spPr bwMode="auto">
            <a:xfrm>
              <a:off x="2889" y="1293"/>
              <a:ext cx="448" cy="348"/>
            </a:xfrm>
            <a:custGeom>
              <a:avLst/>
              <a:gdLst>
                <a:gd name="T0" fmla="*/ 0 w 187"/>
                <a:gd name="T1" fmla="*/ 43 h 145"/>
                <a:gd name="T2" fmla="*/ 174 w 187"/>
                <a:gd name="T3" fmla="*/ 0 h 145"/>
                <a:gd name="T4" fmla="*/ 109 w 187"/>
                <a:gd name="T5" fmla="*/ 58 h 145"/>
                <a:gd name="T6" fmla="*/ 187 w 187"/>
                <a:gd name="T7" fmla="*/ 145 h 145"/>
                <a:gd name="T8" fmla="*/ 0 w 187"/>
                <a:gd name="T9" fmla="*/ 43 h 145"/>
              </a:gdLst>
              <a:ahLst/>
              <a:cxnLst>
                <a:cxn ang="0">
                  <a:pos x="T0" y="T1"/>
                </a:cxn>
                <a:cxn ang="0">
                  <a:pos x="T2" y="T3"/>
                </a:cxn>
                <a:cxn ang="0">
                  <a:pos x="T4" y="T5"/>
                </a:cxn>
                <a:cxn ang="0">
                  <a:pos x="T6" y="T7"/>
                </a:cxn>
                <a:cxn ang="0">
                  <a:pos x="T8" y="T9"/>
                </a:cxn>
              </a:cxnLst>
              <a:rect l="0" t="0" r="r" b="b"/>
              <a:pathLst>
                <a:path w="187" h="145">
                  <a:moveTo>
                    <a:pt x="0" y="43"/>
                  </a:moveTo>
                  <a:cubicBezTo>
                    <a:pt x="0" y="43"/>
                    <a:pt x="134" y="18"/>
                    <a:pt x="174" y="0"/>
                  </a:cubicBezTo>
                  <a:cubicBezTo>
                    <a:pt x="174" y="0"/>
                    <a:pt x="84" y="40"/>
                    <a:pt x="109" y="58"/>
                  </a:cubicBezTo>
                  <a:cubicBezTo>
                    <a:pt x="133" y="76"/>
                    <a:pt x="182" y="127"/>
                    <a:pt x="187" y="145"/>
                  </a:cubicBezTo>
                  <a:cubicBezTo>
                    <a:pt x="187" y="145"/>
                    <a:pt x="132" y="84"/>
                    <a:pt x="0" y="43"/>
                  </a:cubicBezTo>
                </a:path>
              </a:pathLst>
            </a:custGeom>
            <a:solidFill>
              <a:srgbClr val="A0AC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Calibri"/>
                <a:ea typeface="MS PGothic" pitchFamily="34" charset="-128"/>
              </a:endParaRPr>
            </a:p>
          </p:txBody>
        </p:sp>
        <p:sp>
          <p:nvSpPr>
            <p:cNvPr id="37" name="Freeform 16"/>
            <p:cNvSpPr>
              <a:spLocks/>
            </p:cNvSpPr>
            <p:nvPr/>
          </p:nvSpPr>
          <p:spPr bwMode="auto">
            <a:xfrm>
              <a:off x="3173" y="1201"/>
              <a:ext cx="309" cy="443"/>
            </a:xfrm>
            <a:custGeom>
              <a:avLst/>
              <a:gdLst>
                <a:gd name="T0" fmla="*/ 0 w 129"/>
                <a:gd name="T1" fmla="*/ 68 h 184"/>
                <a:gd name="T2" fmla="*/ 129 w 129"/>
                <a:gd name="T3" fmla="*/ 0 h 184"/>
                <a:gd name="T4" fmla="*/ 68 w 129"/>
                <a:gd name="T5" fmla="*/ 184 h 184"/>
                <a:gd name="T6" fmla="*/ 26 w 129"/>
                <a:gd name="T7" fmla="*/ 131 h 184"/>
                <a:gd name="T8" fmla="*/ 62 w 129"/>
                <a:gd name="T9" fmla="*/ 89 h 184"/>
                <a:gd name="T10" fmla="*/ 0 w 129"/>
                <a:gd name="T11" fmla="*/ 68 h 184"/>
              </a:gdLst>
              <a:ahLst/>
              <a:cxnLst>
                <a:cxn ang="0">
                  <a:pos x="T0" y="T1"/>
                </a:cxn>
                <a:cxn ang="0">
                  <a:pos x="T2" y="T3"/>
                </a:cxn>
                <a:cxn ang="0">
                  <a:pos x="T4" y="T5"/>
                </a:cxn>
                <a:cxn ang="0">
                  <a:pos x="T6" y="T7"/>
                </a:cxn>
                <a:cxn ang="0">
                  <a:pos x="T8" y="T9"/>
                </a:cxn>
                <a:cxn ang="0">
                  <a:pos x="T10" y="T11"/>
                </a:cxn>
              </a:cxnLst>
              <a:rect l="0" t="0" r="r" b="b"/>
              <a:pathLst>
                <a:path w="129" h="184">
                  <a:moveTo>
                    <a:pt x="0" y="68"/>
                  </a:moveTo>
                  <a:cubicBezTo>
                    <a:pt x="0" y="68"/>
                    <a:pt x="29" y="49"/>
                    <a:pt x="129" y="0"/>
                  </a:cubicBezTo>
                  <a:cubicBezTo>
                    <a:pt x="129" y="0"/>
                    <a:pt x="65" y="77"/>
                    <a:pt x="68" y="184"/>
                  </a:cubicBezTo>
                  <a:cubicBezTo>
                    <a:pt x="68" y="184"/>
                    <a:pt x="41" y="142"/>
                    <a:pt x="26" y="131"/>
                  </a:cubicBezTo>
                  <a:cubicBezTo>
                    <a:pt x="26" y="131"/>
                    <a:pt x="58" y="117"/>
                    <a:pt x="62" y="89"/>
                  </a:cubicBezTo>
                  <a:cubicBezTo>
                    <a:pt x="66" y="64"/>
                    <a:pt x="51" y="58"/>
                    <a:pt x="0" y="68"/>
                  </a:cubicBezTo>
                  <a:close/>
                </a:path>
              </a:pathLst>
            </a:custGeom>
            <a:noFill/>
            <a:ln w="6350" cap="flat">
              <a:solidFill>
                <a:srgbClr val="A0ACA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sz="1800" b="0">
                <a:solidFill>
                  <a:prstClr val="black"/>
                </a:solidFill>
                <a:latin typeface="Calibri"/>
                <a:ea typeface="MS PGothic" pitchFamily="34" charset="-128"/>
              </a:endParaRPr>
            </a:p>
          </p:txBody>
        </p:sp>
        <p:sp>
          <p:nvSpPr>
            <p:cNvPr id="38" name="Freeform 17"/>
            <p:cNvSpPr>
              <a:spLocks noEditPoints="1"/>
            </p:cNvSpPr>
            <p:nvPr/>
          </p:nvSpPr>
          <p:spPr bwMode="auto">
            <a:xfrm>
              <a:off x="2956" y="1320"/>
              <a:ext cx="380" cy="335"/>
            </a:xfrm>
            <a:custGeom>
              <a:avLst/>
              <a:gdLst>
                <a:gd name="T0" fmla="*/ 81 w 159"/>
                <a:gd name="T1" fmla="*/ 98 h 140"/>
                <a:gd name="T2" fmla="*/ 61 w 159"/>
                <a:gd name="T3" fmla="*/ 74 h 140"/>
                <a:gd name="T4" fmla="*/ 67 w 159"/>
                <a:gd name="T5" fmla="*/ 56 h 140"/>
                <a:gd name="T6" fmla="*/ 73 w 159"/>
                <a:gd name="T7" fmla="*/ 44 h 140"/>
                <a:gd name="T8" fmla="*/ 71 w 159"/>
                <a:gd name="T9" fmla="*/ 38 h 140"/>
                <a:gd name="T10" fmla="*/ 73 w 159"/>
                <a:gd name="T11" fmla="*/ 25 h 140"/>
                <a:gd name="T12" fmla="*/ 47 w 159"/>
                <a:gd name="T13" fmla="*/ 0 h 140"/>
                <a:gd name="T14" fmla="*/ 22 w 159"/>
                <a:gd name="T15" fmla="*/ 25 h 140"/>
                <a:gd name="T16" fmla="*/ 24 w 159"/>
                <a:gd name="T17" fmla="*/ 38 h 140"/>
                <a:gd name="T18" fmla="*/ 21 w 159"/>
                <a:gd name="T19" fmla="*/ 44 h 140"/>
                <a:gd name="T20" fmla="*/ 27 w 159"/>
                <a:gd name="T21" fmla="*/ 56 h 140"/>
                <a:gd name="T22" fmla="*/ 34 w 159"/>
                <a:gd name="T23" fmla="*/ 74 h 140"/>
                <a:gd name="T24" fmla="*/ 14 w 159"/>
                <a:gd name="T25" fmla="*/ 98 h 140"/>
                <a:gd name="T26" fmla="*/ 0 w 159"/>
                <a:gd name="T27" fmla="*/ 111 h 140"/>
                <a:gd name="T28" fmla="*/ 0 w 159"/>
                <a:gd name="T29" fmla="*/ 140 h 140"/>
                <a:gd name="T30" fmla="*/ 110 w 159"/>
                <a:gd name="T31" fmla="*/ 140 h 140"/>
                <a:gd name="T32" fmla="*/ 110 w 159"/>
                <a:gd name="T33" fmla="*/ 118 h 140"/>
                <a:gd name="T34" fmla="*/ 81 w 159"/>
                <a:gd name="T35" fmla="*/ 98 h 140"/>
                <a:gd name="T36" fmla="*/ 159 w 159"/>
                <a:gd name="T37" fmla="*/ 140 h 140"/>
                <a:gd name="T38" fmla="*/ 157 w 159"/>
                <a:gd name="T39" fmla="*/ 107 h 140"/>
                <a:gd name="T40" fmla="*/ 136 w 159"/>
                <a:gd name="T41" fmla="*/ 94 h 140"/>
                <a:gd name="T42" fmla="*/ 120 w 159"/>
                <a:gd name="T43" fmla="*/ 76 h 140"/>
                <a:gd name="T44" fmla="*/ 125 w 159"/>
                <a:gd name="T45" fmla="*/ 62 h 140"/>
                <a:gd name="T46" fmla="*/ 130 w 159"/>
                <a:gd name="T47" fmla="*/ 53 h 140"/>
                <a:gd name="T48" fmla="*/ 128 w 159"/>
                <a:gd name="T49" fmla="*/ 49 h 140"/>
                <a:gd name="T50" fmla="*/ 129 w 159"/>
                <a:gd name="T51" fmla="*/ 39 h 140"/>
                <a:gd name="T52" fmla="*/ 110 w 159"/>
                <a:gd name="T53" fmla="*/ 20 h 140"/>
                <a:gd name="T54" fmla="*/ 91 w 159"/>
                <a:gd name="T55" fmla="*/ 39 h 140"/>
                <a:gd name="T56" fmla="*/ 93 w 159"/>
                <a:gd name="T57" fmla="*/ 49 h 140"/>
                <a:gd name="T58" fmla="*/ 91 w 159"/>
                <a:gd name="T59" fmla="*/ 53 h 140"/>
                <a:gd name="T60" fmla="*/ 95 w 159"/>
                <a:gd name="T61" fmla="*/ 62 h 140"/>
                <a:gd name="T62" fmla="*/ 101 w 159"/>
                <a:gd name="T63" fmla="*/ 76 h 140"/>
                <a:gd name="T64" fmla="*/ 94 w 159"/>
                <a:gd name="T65" fmla="*/ 89 h 140"/>
                <a:gd name="T66" fmla="*/ 123 w 159"/>
                <a:gd name="T67" fmla="*/ 116 h 140"/>
                <a:gd name="T68" fmla="*/ 123 w 159"/>
                <a:gd name="T69" fmla="*/ 140 h 140"/>
                <a:gd name="T70" fmla="*/ 159 w 159"/>
                <a:gd name="T71"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9" h="140">
                  <a:moveTo>
                    <a:pt x="81" y="98"/>
                  </a:moveTo>
                  <a:cubicBezTo>
                    <a:pt x="66" y="92"/>
                    <a:pt x="61" y="86"/>
                    <a:pt x="61" y="74"/>
                  </a:cubicBezTo>
                  <a:cubicBezTo>
                    <a:pt x="61" y="67"/>
                    <a:pt x="65" y="69"/>
                    <a:pt x="67" y="56"/>
                  </a:cubicBezTo>
                  <a:cubicBezTo>
                    <a:pt x="68" y="51"/>
                    <a:pt x="73" y="56"/>
                    <a:pt x="73" y="44"/>
                  </a:cubicBezTo>
                  <a:cubicBezTo>
                    <a:pt x="73" y="39"/>
                    <a:pt x="71" y="38"/>
                    <a:pt x="71" y="38"/>
                  </a:cubicBezTo>
                  <a:cubicBezTo>
                    <a:pt x="71" y="38"/>
                    <a:pt x="72" y="31"/>
                    <a:pt x="73" y="25"/>
                  </a:cubicBezTo>
                  <a:cubicBezTo>
                    <a:pt x="73" y="18"/>
                    <a:pt x="69" y="0"/>
                    <a:pt x="47" y="0"/>
                  </a:cubicBezTo>
                  <a:cubicBezTo>
                    <a:pt x="26" y="0"/>
                    <a:pt x="22" y="18"/>
                    <a:pt x="22" y="25"/>
                  </a:cubicBezTo>
                  <a:cubicBezTo>
                    <a:pt x="23" y="31"/>
                    <a:pt x="24" y="38"/>
                    <a:pt x="24" y="38"/>
                  </a:cubicBezTo>
                  <a:cubicBezTo>
                    <a:pt x="24" y="38"/>
                    <a:pt x="21" y="39"/>
                    <a:pt x="21" y="44"/>
                  </a:cubicBezTo>
                  <a:cubicBezTo>
                    <a:pt x="22" y="56"/>
                    <a:pt x="26" y="51"/>
                    <a:pt x="27" y="56"/>
                  </a:cubicBezTo>
                  <a:cubicBezTo>
                    <a:pt x="29" y="69"/>
                    <a:pt x="34" y="67"/>
                    <a:pt x="34" y="74"/>
                  </a:cubicBezTo>
                  <a:cubicBezTo>
                    <a:pt x="34" y="86"/>
                    <a:pt x="29" y="92"/>
                    <a:pt x="14" y="98"/>
                  </a:cubicBezTo>
                  <a:cubicBezTo>
                    <a:pt x="9" y="100"/>
                    <a:pt x="0" y="103"/>
                    <a:pt x="0" y="111"/>
                  </a:cubicBezTo>
                  <a:cubicBezTo>
                    <a:pt x="0" y="140"/>
                    <a:pt x="0" y="140"/>
                    <a:pt x="0" y="140"/>
                  </a:cubicBezTo>
                  <a:cubicBezTo>
                    <a:pt x="110" y="140"/>
                    <a:pt x="110" y="140"/>
                    <a:pt x="110" y="140"/>
                  </a:cubicBezTo>
                  <a:cubicBezTo>
                    <a:pt x="110" y="118"/>
                    <a:pt x="110" y="118"/>
                    <a:pt x="110" y="118"/>
                  </a:cubicBezTo>
                  <a:cubicBezTo>
                    <a:pt x="110" y="111"/>
                    <a:pt x="97" y="105"/>
                    <a:pt x="81" y="98"/>
                  </a:cubicBezTo>
                  <a:moveTo>
                    <a:pt x="159" y="140"/>
                  </a:moveTo>
                  <a:cubicBezTo>
                    <a:pt x="159" y="140"/>
                    <a:pt x="159" y="110"/>
                    <a:pt x="157" y="107"/>
                  </a:cubicBezTo>
                  <a:cubicBezTo>
                    <a:pt x="154" y="102"/>
                    <a:pt x="148" y="99"/>
                    <a:pt x="136" y="94"/>
                  </a:cubicBezTo>
                  <a:cubicBezTo>
                    <a:pt x="124" y="89"/>
                    <a:pt x="120" y="85"/>
                    <a:pt x="120" y="76"/>
                  </a:cubicBezTo>
                  <a:cubicBezTo>
                    <a:pt x="120" y="70"/>
                    <a:pt x="124" y="72"/>
                    <a:pt x="125" y="62"/>
                  </a:cubicBezTo>
                  <a:cubicBezTo>
                    <a:pt x="126" y="58"/>
                    <a:pt x="129" y="62"/>
                    <a:pt x="130" y="53"/>
                  </a:cubicBezTo>
                  <a:cubicBezTo>
                    <a:pt x="130" y="49"/>
                    <a:pt x="128" y="49"/>
                    <a:pt x="128" y="49"/>
                  </a:cubicBezTo>
                  <a:cubicBezTo>
                    <a:pt x="128" y="49"/>
                    <a:pt x="129" y="43"/>
                    <a:pt x="129" y="39"/>
                  </a:cubicBezTo>
                  <a:cubicBezTo>
                    <a:pt x="130" y="34"/>
                    <a:pt x="127" y="20"/>
                    <a:pt x="110" y="20"/>
                  </a:cubicBezTo>
                  <a:cubicBezTo>
                    <a:pt x="94" y="20"/>
                    <a:pt x="91" y="34"/>
                    <a:pt x="91" y="39"/>
                  </a:cubicBezTo>
                  <a:cubicBezTo>
                    <a:pt x="92" y="43"/>
                    <a:pt x="93" y="49"/>
                    <a:pt x="93" y="49"/>
                  </a:cubicBezTo>
                  <a:cubicBezTo>
                    <a:pt x="93" y="49"/>
                    <a:pt x="91" y="49"/>
                    <a:pt x="91" y="53"/>
                  </a:cubicBezTo>
                  <a:cubicBezTo>
                    <a:pt x="92" y="62"/>
                    <a:pt x="95" y="58"/>
                    <a:pt x="95" y="62"/>
                  </a:cubicBezTo>
                  <a:cubicBezTo>
                    <a:pt x="97" y="72"/>
                    <a:pt x="101" y="70"/>
                    <a:pt x="101" y="76"/>
                  </a:cubicBezTo>
                  <a:cubicBezTo>
                    <a:pt x="101" y="82"/>
                    <a:pt x="99" y="86"/>
                    <a:pt x="94" y="89"/>
                  </a:cubicBezTo>
                  <a:cubicBezTo>
                    <a:pt x="120" y="102"/>
                    <a:pt x="123" y="105"/>
                    <a:pt x="123" y="116"/>
                  </a:cubicBezTo>
                  <a:cubicBezTo>
                    <a:pt x="123" y="140"/>
                    <a:pt x="123" y="140"/>
                    <a:pt x="123" y="140"/>
                  </a:cubicBezTo>
                  <a:lnTo>
                    <a:pt x="159" y="140"/>
                  </a:lnTo>
                  <a:close/>
                </a:path>
              </a:pathLst>
            </a:custGeom>
            <a:solidFill>
              <a:srgbClr val="014C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Calibri"/>
                <a:ea typeface="MS PGothic" pitchFamily="34" charset="-128"/>
              </a:endParaRPr>
            </a:p>
          </p:txBody>
        </p:sp>
      </p:grpSp>
      <p:sp>
        <p:nvSpPr>
          <p:cNvPr id="39" name="Rectangle 38"/>
          <p:cNvSpPr/>
          <p:nvPr/>
        </p:nvSpPr>
        <p:spPr>
          <a:xfrm>
            <a:off x="990600" y="2533650"/>
            <a:ext cx="2051050" cy="277813"/>
          </a:xfrm>
          <a:prstGeom prst="rect">
            <a:avLst/>
          </a:prstGeom>
        </p:spPr>
        <p:txBody>
          <a:bodyPr>
            <a:spAutoFit/>
          </a:bodyPr>
          <a:lstStyle/>
          <a:p>
            <a:pPr fontAlgn="auto">
              <a:spcBef>
                <a:spcPts val="0"/>
              </a:spcBef>
              <a:spcAft>
                <a:spcPts val="0"/>
              </a:spcAft>
              <a:defRPr/>
            </a:pPr>
            <a:r>
              <a:rPr lang="en-US" sz="1200" dirty="0">
                <a:solidFill>
                  <a:srgbClr val="014CA0"/>
                </a:solidFill>
                <a:latin typeface="Calibri"/>
                <a:ea typeface="MS PGothic" pitchFamily="34" charset="-128"/>
              </a:rPr>
              <a:t>SRB</a:t>
            </a:r>
            <a:r>
              <a:rPr lang="en-US" sz="1200" b="0" dirty="0">
                <a:solidFill>
                  <a:prstClr val="black">
                    <a:lumMod val="50000"/>
                    <a:lumOff val="50000"/>
                  </a:prstClr>
                </a:solidFill>
                <a:latin typeface="Calibri"/>
                <a:ea typeface="MS PGothic" pitchFamily="34" charset="-128"/>
              </a:rPr>
              <a:t> executive session</a:t>
            </a:r>
          </a:p>
        </p:txBody>
      </p:sp>
      <p:sp>
        <p:nvSpPr>
          <p:cNvPr id="40" name="Rounded Rectangle 14"/>
          <p:cNvSpPr/>
          <p:nvPr/>
        </p:nvSpPr>
        <p:spPr>
          <a:xfrm>
            <a:off x="581025" y="3929063"/>
            <a:ext cx="0" cy="1385887"/>
          </a:xfrm>
          <a:custGeom>
            <a:avLst/>
            <a:gdLst>
              <a:gd name="connsiteX0" fmla="*/ 0 w 5767057"/>
              <a:gd name="connsiteY0" fmla="*/ 120722 h 1213164"/>
              <a:gd name="connsiteX1" fmla="*/ 120722 w 5767057"/>
              <a:gd name="connsiteY1" fmla="*/ 0 h 1213164"/>
              <a:gd name="connsiteX2" fmla="*/ 5646335 w 5767057"/>
              <a:gd name="connsiteY2" fmla="*/ 0 h 1213164"/>
              <a:gd name="connsiteX3" fmla="*/ 5767057 w 5767057"/>
              <a:gd name="connsiteY3" fmla="*/ 120722 h 1213164"/>
              <a:gd name="connsiteX4" fmla="*/ 5767057 w 5767057"/>
              <a:gd name="connsiteY4" fmla="*/ 1092442 h 1213164"/>
              <a:gd name="connsiteX5" fmla="*/ 5646335 w 5767057"/>
              <a:gd name="connsiteY5" fmla="*/ 1213164 h 1213164"/>
              <a:gd name="connsiteX6" fmla="*/ 120722 w 5767057"/>
              <a:gd name="connsiteY6" fmla="*/ 1213164 h 1213164"/>
              <a:gd name="connsiteX7" fmla="*/ 0 w 5767057"/>
              <a:gd name="connsiteY7" fmla="*/ 1092442 h 1213164"/>
              <a:gd name="connsiteX8" fmla="*/ 0 w 5767057"/>
              <a:gd name="connsiteY8" fmla="*/ 120722 h 1213164"/>
              <a:gd name="connsiteX0" fmla="*/ 0 w 5767057"/>
              <a:gd name="connsiteY0" fmla="*/ 120722 h 1213164"/>
              <a:gd name="connsiteX1" fmla="*/ 120722 w 5767057"/>
              <a:gd name="connsiteY1" fmla="*/ 0 h 1213164"/>
              <a:gd name="connsiteX2" fmla="*/ 5646335 w 5767057"/>
              <a:gd name="connsiteY2" fmla="*/ 0 h 1213164"/>
              <a:gd name="connsiteX3" fmla="*/ 5767057 w 5767057"/>
              <a:gd name="connsiteY3" fmla="*/ 120722 h 1213164"/>
              <a:gd name="connsiteX4" fmla="*/ 5767057 w 5767057"/>
              <a:gd name="connsiteY4" fmla="*/ 1092442 h 1213164"/>
              <a:gd name="connsiteX5" fmla="*/ 5646335 w 5767057"/>
              <a:gd name="connsiteY5" fmla="*/ 1213164 h 1213164"/>
              <a:gd name="connsiteX6" fmla="*/ 120722 w 5767057"/>
              <a:gd name="connsiteY6" fmla="*/ 1213164 h 1213164"/>
              <a:gd name="connsiteX7" fmla="*/ 0 w 5767057"/>
              <a:gd name="connsiteY7" fmla="*/ 1092442 h 1213164"/>
              <a:gd name="connsiteX8" fmla="*/ 91440 w 5767057"/>
              <a:gd name="connsiteY8" fmla="*/ 212162 h 1213164"/>
              <a:gd name="connsiteX0" fmla="*/ 120722 w 5767057"/>
              <a:gd name="connsiteY0" fmla="*/ 0 h 1213164"/>
              <a:gd name="connsiteX1" fmla="*/ 5646335 w 5767057"/>
              <a:gd name="connsiteY1" fmla="*/ 0 h 1213164"/>
              <a:gd name="connsiteX2" fmla="*/ 5767057 w 5767057"/>
              <a:gd name="connsiteY2" fmla="*/ 120722 h 1213164"/>
              <a:gd name="connsiteX3" fmla="*/ 5767057 w 5767057"/>
              <a:gd name="connsiteY3" fmla="*/ 1092442 h 1213164"/>
              <a:gd name="connsiteX4" fmla="*/ 5646335 w 5767057"/>
              <a:gd name="connsiteY4" fmla="*/ 1213164 h 1213164"/>
              <a:gd name="connsiteX5" fmla="*/ 120722 w 5767057"/>
              <a:gd name="connsiteY5" fmla="*/ 1213164 h 1213164"/>
              <a:gd name="connsiteX6" fmla="*/ 0 w 5767057"/>
              <a:gd name="connsiteY6" fmla="*/ 1092442 h 1213164"/>
              <a:gd name="connsiteX7" fmla="*/ 91440 w 5767057"/>
              <a:gd name="connsiteY7" fmla="*/ 212162 h 1213164"/>
              <a:gd name="connsiteX0" fmla="*/ 5646335 w 5767057"/>
              <a:gd name="connsiteY0" fmla="*/ 0 h 1213164"/>
              <a:gd name="connsiteX1" fmla="*/ 5767057 w 5767057"/>
              <a:gd name="connsiteY1" fmla="*/ 120722 h 1213164"/>
              <a:gd name="connsiteX2" fmla="*/ 5767057 w 5767057"/>
              <a:gd name="connsiteY2" fmla="*/ 1092442 h 1213164"/>
              <a:gd name="connsiteX3" fmla="*/ 5646335 w 5767057"/>
              <a:gd name="connsiteY3" fmla="*/ 1213164 h 1213164"/>
              <a:gd name="connsiteX4" fmla="*/ 120722 w 5767057"/>
              <a:gd name="connsiteY4" fmla="*/ 1213164 h 1213164"/>
              <a:gd name="connsiteX5" fmla="*/ 0 w 5767057"/>
              <a:gd name="connsiteY5" fmla="*/ 1092442 h 1213164"/>
              <a:gd name="connsiteX6" fmla="*/ 91440 w 5767057"/>
              <a:gd name="connsiteY6" fmla="*/ 212162 h 1213164"/>
              <a:gd name="connsiteX0" fmla="*/ 5767057 w 5767057"/>
              <a:gd name="connsiteY0" fmla="*/ 0 h 1092442"/>
              <a:gd name="connsiteX1" fmla="*/ 5767057 w 5767057"/>
              <a:gd name="connsiteY1" fmla="*/ 971720 h 1092442"/>
              <a:gd name="connsiteX2" fmla="*/ 5646335 w 5767057"/>
              <a:gd name="connsiteY2" fmla="*/ 1092442 h 1092442"/>
              <a:gd name="connsiteX3" fmla="*/ 120722 w 5767057"/>
              <a:gd name="connsiteY3" fmla="*/ 1092442 h 1092442"/>
              <a:gd name="connsiteX4" fmla="*/ 0 w 5767057"/>
              <a:gd name="connsiteY4" fmla="*/ 971720 h 1092442"/>
              <a:gd name="connsiteX5" fmla="*/ 91440 w 5767057"/>
              <a:gd name="connsiteY5" fmla="*/ 91440 h 1092442"/>
              <a:gd name="connsiteX0" fmla="*/ 5767057 w 5767057"/>
              <a:gd name="connsiteY0" fmla="*/ 880280 h 1001002"/>
              <a:gd name="connsiteX1" fmla="*/ 5646335 w 5767057"/>
              <a:gd name="connsiteY1" fmla="*/ 1001002 h 1001002"/>
              <a:gd name="connsiteX2" fmla="*/ 120722 w 5767057"/>
              <a:gd name="connsiteY2" fmla="*/ 1001002 h 1001002"/>
              <a:gd name="connsiteX3" fmla="*/ 0 w 5767057"/>
              <a:gd name="connsiteY3" fmla="*/ 880280 h 1001002"/>
              <a:gd name="connsiteX4" fmla="*/ 91440 w 5767057"/>
              <a:gd name="connsiteY4" fmla="*/ 0 h 1001002"/>
              <a:gd name="connsiteX0" fmla="*/ 5646335 w 5646335"/>
              <a:gd name="connsiteY0" fmla="*/ 1001002 h 1001002"/>
              <a:gd name="connsiteX1" fmla="*/ 120722 w 5646335"/>
              <a:gd name="connsiteY1" fmla="*/ 1001002 h 1001002"/>
              <a:gd name="connsiteX2" fmla="*/ 0 w 5646335"/>
              <a:gd name="connsiteY2" fmla="*/ 880280 h 1001002"/>
              <a:gd name="connsiteX3" fmla="*/ 91440 w 5646335"/>
              <a:gd name="connsiteY3" fmla="*/ 0 h 1001002"/>
              <a:gd name="connsiteX0" fmla="*/ 5663536 w 5663536"/>
              <a:gd name="connsiteY0" fmla="*/ 982895 h 982895"/>
              <a:gd name="connsiteX1" fmla="*/ 137923 w 5663536"/>
              <a:gd name="connsiteY1" fmla="*/ 982895 h 982895"/>
              <a:gd name="connsiteX2" fmla="*/ 17201 w 5663536"/>
              <a:gd name="connsiteY2" fmla="*/ 862173 h 982895"/>
              <a:gd name="connsiteX3" fmla="*/ 0 w 5663536"/>
              <a:gd name="connsiteY3" fmla="*/ 0 h 982895"/>
              <a:gd name="connsiteX0" fmla="*/ 5646335 w 5646335"/>
              <a:gd name="connsiteY0" fmla="*/ 982895 h 982895"/>
              <a:gd name="connsiteX1" fmla="*/ 120722 w 5646335"/>
              <a:gd name="connsiteY1" fmla="*/ 982895 h 982895"/>
              <a:gd name="connsiteX2" fmla="*/ 0 w 5646335"/>
              <a:gd name="connsiteY2" fmla="*/ 862173 h 982895"/>
              <a:gd name="connsiteX3" fmla="*/ 906 w 5646335"/>
              <a:gd name="connsiteY3" fmla="*/ 0 h 982895"/>
              <a:gd name="connsiteX0" fmla="*/ 5654482 w 5654482"/>
              <a:gd name="connsiteY0" fmla="*/ 1996883 h 1996883"/>
              <a:gd name="connsiteX1" fmla="*/ 128869 w 5654482"/>
              <a:gd name="connsiteY1" fmla="*/ 1996883 h 1996883"/>
              <a:gd name="connsiteX2" fmla="*/ 8147 w 5654482"/>
              <a:gd name="connsiteY2" fmla="*/ 1876161 h 1996883"/>
              <a:gd name="connsiteX3" fmla="*/ 0 w 5654482"/>
              <a:gd name="connsiteY3" fmla="*/ 0 h 1996883"/>
              <a:gd name="connsiteX0" fmla="*/ 5663535 w 5663535"/>
              <a:gd name="connsiteY0" fmla="*/ 2458610 h 2458610"/>
              <a:gd name="connsiteX1" fmla="*/ 137922 w 5663535"/>
              <a:gd name="connsiteY1" fmla="*/ 2458610 h 2458610"/>
              <a:gd name="connsiteX2" fmla="*/ 17200 w 5663535"/>
              <a:gd name="connsiteY2" fmla="*/ 2337888 h 2458610"/>
              <a:gd name="connsiteX3" fmla="*/ 0 w 5663535"/>
              <a:gd name="connsiteY3" fmla="*/ 0 h 2458610"/>
              <a:gd name="connsiteX0" fmla="*/ 137922 w 137922"/>
              <a:gd name="connsiteY0" fmla="*/ 2458610 h 2458610"/>
              <a:gd name="connsiteX1" fmla="*/ 17200 w 137922"/>
              <a:gd name="connsiteY1" fmla="*/ 2337888 h 2458610"/>
              <a:gd name="connsiteX2" fmla="*/ 0 w 137922"/>
              <a:gd name="connsiteY2" fmla="*/ 0 h 2458610"/>
              <a:gd name="connsiteX0" fmla="*/ 17200 w 17200"/>
              <a:gd name="connsiteY0" fmla="*/ 2337888 h 2337888"/>
              <a:gd name="connsiteX1" fmla="*/ 0 w 17200"/>
              <a:gd name="connsiteY1" fmla="*/ 0 h 2337888"/>
            </a:gdLst>
            <a:ahLst/>
            <a:cxnLst>
              <a:cxn ang="0">
                <a:pos x="connsiteX0" y="connsiteY0"/>
              </a:cxn>
              <a:cxn ang="0">
                <a:pos x="connsiteX1" y="connsiteY1"/>
              </a:cxn>
            </a:cxnLst>
            <a:rect l="l" t="t" r="r" b="b"/>
            <a:pathLst>
              <a:path w="17200" h="2337888">
                <a:moveTo>
                  <a:pt x="17200" y="2337888"/>
                </a:moveTo>
                <a:cubicBezTo>
                  <a:pt x="17200" y="2013981"/>
                  <a:pt x="0" y="0"/>
                  <a:pt x="0" y="0"/>
                </a:cubicBezTo>
              </a:path>
            </a:pathLst>
          </a:custGeom>
          <a:ln w="38100">
            <a:solidFill>
              <a:srgbClr val="064DA2"/>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b="0">
              <a:solidFill>
                <a:prstClr val="black"/>
              </a:solidFill>
            </a:endParaRPr>
          </a:p>
        </p:txBody>
      </p:sp>
      <p:sp>
        <p:nvSpPr>
          <p:cNvPr id="41" name="Rounded Rectangle 40"/>
          <p:cNvSpPr/>
          <p:nvPr/>
        </p:nvSpPr>
        <p:spPr>
          <a:xfrm>
            <a:off x="298450" y="5051425"/>
            <a:ext cx="1050925" cy="896938"/>
          </a:xfrm>
          <a:prstGeom prst="roundRect">
            <a:avLst>
              <a:gd name="adj" fmla="val 9770"/>
            </a:avLst>
          </a:prstGeom>
          <a:solidFill>
            <a:srgbClr val="9D41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grpSp>
        <p:nvGrpSpPr>
          <p:cNvPr id="68625" name="Group 20"/>
          <p:cNvGrpSpPr>
            <a:grpSpLocks noChangeAspect="1"/>
          </p:cNvGrpSpPr>
          <p:nvPr/>
        </p:nvGrpSpPr>
        <p:grpSpPr bwMode="auto">
          <a:xfrm>
            <a:off x="366713" y="5121275"/>
            <a:ext cx="212725" cy="219075"/>
            <a:chOff x="208" y="2798"/>
            <a:chExt cx="446" cy="460"/>
          </a:xfrm>
        </p:grpSpPr>
        <p:sp>
          <p:nvSpPr>
            <p:cNvPr id="45" name="Freeform 21"/>
            <p:cNvSpPr>
              <a:spLocks/>
            </p:cNvSpPr>
            <p:nvPr/>
          </p:nvSpPr>
          <p:spPr bwMode="auto">
            <a:xfrm>
              <a:off x="208" y="2798"/>
              <a:ext cx="446" cy="447"/>
            </a:xfrm>
            <a:custGeom>
              <a:avLst/>
              <a:gdLst>
                <a:gd name="T0" fmla="*/ 110 w 186"/>
                <a:gd name="T1" fmla="*/ 157 h 186"/>
                <a:gd name="T2" fmla="*/ 93 w 186"/>
                <a:gd name="T3" fmla="*/ 160 h 186"/>
                <a:gd name="T4" fmla="*/ 29 w 186"/>
                <a:gd name="T5" fmla="*/ 112 h 186"/>
                <a:gd name="T6" fmla="*/ 28 w 186"/>
                <a:gd name="T7" fmla="*/ 109 h 186"/>
                <a:gd name="T8" fmla="*/ 26 w 186"/>
                <a:gd name="T9" fmla="*/ 93 h 186"/>
                <a:gd name="T10" fmla="*/ 93 w 186"/>
                <a:gd name="T11" fmla="*/ 27 h 186"/>
                <a:gd name="T12" fmla="*/ 159 w 186"/>
                <a:gd name="T13" fmla="*/ 93 h 186"/>
                <a:gd name="T14" fmla="*/ 152 w 186"/>
                <a:gd name="T15" fmla="*/ 123 h 186"/>
                <a:gd name="T16" fmla="*/ 172 w 186"/>
                <a:gd name="T17" fmla="*/ 142 h 186"/>
                <a:gd name="T18" fmla="*/ 186 w 186"/>
                <a:gd name="T19" fmla="*/ 93 h 186"/>
                <a:gd name="T20" fmla="*/ 93 w 186"/>
                <a:gd name="T21" fmla="*/ 0 h 186"/>
                <a:gd name="T22" fmla="*/ 0 w 186"/>
                <a:gd name="T23" fmla="*/ 93 h 186"/>
                <a:gd name="T24" fmla="*/ 93 w 186"/>
                <a:gd name="T25" fmla="*/ 186 h 186"/>
                <a:gd name="T26" fmla="*/ 131 w 186"/>
                <a:gd name="T27" fmla="*/ 178 h 186"/>
                <a:gd name="T28" fmla="*/ 110 w 186"/>
                <a:gd name="T29" fmla="*/ 15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6" h="186">
                  <a:moveTo>
                    <a:pt x="110" y="157"/>
                  </a:moveTo>
                  <a:cubicBezTo>
                    <a:pt x="105" y="159"/>
                    <a:pt x="99" y="160"/>
                    <a:pt x="93" y="160"/>
                  </a:cubicBezTo>
                  <a:cubicBezTo>
                    <a:pt x="63" y="160"/>
                    <a:pt x="37" y="139"/>
                    <a:pt x="29" y="112"/>
                  </a:cubicBezTo>
                  <a:cubicBezTo>
                    <a:pt x="28" y="109"/>
                    <a:pt x="28" y="109"/>
                    <a:pt x="28" y="109"/>
                  </a:cubicBezTo>
                  <a:cubicBezTo>
                    <a:pt x="27" y="104"/>
                    <a:pt x="26" y="99"/>
                    <a:pt x="26" y="93"/>
                  </a:cubicBezTo>
                  <a:cubicBezTo>
                    <a:pt x="26" y="57"/>
                    <a:pt x="56" y="27"/>
                    <a:pt x="93" y="27"/>
                  </a:cubicBezTo>
                  <a:cubicBezTo>
                    <a:pt x="129" y="27"/>
                    <a:pt x="159" y="57"/>
                    <a:pt x="159" y="93"/>
                  </a:cubicBezTo>
                  <a:cubicBezTo>
                    <a:pt x="159" y="104"/>
                    <a:pt x="157" y="114"/>
                    <a:pt x="152" y="123"/>
                  </a:cubicBezTo>
                  <a:cubicBezTo>
                    <a:pt x="159" y="129"/>
                    <a:pt x="166" y="135"/>
                    <a:pt x="172" y="142"/>
                  </a:cubicBezTo>
                  <a:cubicBezTo>
                    <a:pt x="181" y="128"/>
                    <a:pt x="186" y="111"/>
                    <a:pt x="186" y="93"/>
                  </a:cubicBezTo>
                  <a:cubicBezTo>
                    <a:pt x="186" y="42"/>
                    <a:pt x="144" y="0"/>
                    <a:pt x="93" y="0"/>
                  </a:cubicBezTo>
                  <a:cubicBezTo>
                    <a:pt x="42" y="0"/>
                    <a:pt x="0" y="42"/>
                    <a:pt x="0" y="93"/>
                  </a:cubicBezTo>
                  <a:cubicBezTo>
                    <a:pt x="0" y="145"/>
                    <a:pt x="42" y="186"/>
                    <a:pt x="93" y="186"/>
                  </a:cubicBezTo>
                  <a:cubicBezTo>
                    <a:pt x="107" y="186"/>
                    <a:pt x="120" y="183"/>
                    <a:pt x="131" y="178"/>
                  </a:cubicBezTo>
                  <a:cubicBezTo>
                    <a:pt x="126" y="171"/>
                    <a:pt x="118" y="164"/>
                    <a:pt x="110" y="15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Calibri"/>
                <a:ea typeface="MS PGothic" pitchFamily="34" charset="-128"/>
              </a:endParaRPr>
            </a:p>
          </p:txBody>
        </p:sp>
        <p:sp>
          <p:nvSpPr>
            <p:cNvPr id="46" name="Freeform 22"/>
            <p:cNvSpPr>
              <a:spLocks/>
            </p:cNvSpPr>
            <p:nvPr/>
          </p:nvSpPr>
          <p:spPr bwMode="auto">
            <a:xfrm>
              <a:off x="324" y="2985"/>
              <a:ext cx="280" cy="273"/>
            </a:xfrm>
            <a:custGeom>
              <a:avLst/>
              <a:gdLst>
                <a:gd name="T0" fmla="*/ 104 w 117"/>
                <a:gd name="T1" fmla="*/ 104 h 115"/>
                <a:gd name="T2" fmla="*/ 72 w 117"/>
                <a:gd name="T3" fmla="*/ 70 h 115"/>
                <a:gd name="T4" fmla="*/ 58 w 117"/>
                <a:gd name="T5" fmla="*/ 52 h 115"/>
                <a:gd name="T6" fmla="*/ 57 w 117"/>
                <a:gd name="T7" fmla="*/ 51 h 115"/>
                <a:gd name="T8" fmla="*/ 32 w 117"/>
                <a:gd name="T9" fmla="*/ 92 h 115"/>
                <a:gd name="T10" fmla="*/ 0 w 117"/>
                <a:gd name="T11" fmla="*/ 69 h 115"/>
                <a:gd name="T12" fmla="*/ 44 w 117"/>
                <a:gd name="T13" fmla="*/ 18 h 115"/>
                <a:gd name="T14" fmla="*/ 59 w 117"/>
                <a:gd name="T15" fmla="*/ 0 h 115"/>
                <a:gd name="T16" fmla="*/ 68 w 117"/>
                <a:gd name="T17" fmla="*/ 18 h 115"/>
                <a:gd name="T18" fmla="*/ 68 w 117"/>
                <a:gd name="T19" fmla="*/ 18 h 115"/>
                <a:gd name="T20" fmla="*/ 73 w 117"/>
                <a:gd name="T21" fmla="*/ 28 h 115"/>
                <a:gd name="T22" fmla="*/ 79 w 117"/>
                <a:gd name="T23" fmla="*/ 38 h 115"/>
                <a:gd name="T24" fmla="*/ 90 w 117"/>
                <a:gd name="T25" fmla="*/ 57 h 115"/>
                <a:gd name="T26" fmla="*/ 117 w 117"/>
                <a:gd name="T27" fmla="*/ 93 h 115"/>
                <a:gd name="T28" fmla="*/ 104 w 117"/>
                <a:gd name="T29" fmla="*/ 10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15">
                  <a:moveTo>
                    <a:pt x="104" y="104"/>
                  </a:moveTo>
                  <a:cubicBezTo>
                    <a:pt x="93" y="93"/>
                    <a:pt x="83" y="82"/>
                    <a:pt x="72" y="70"/>
                  </a:cubicBezTo>
                  <a:cubicBezTo>
                    <a:pt x="67" y="64"/>
                    <a:pt x="63" y="58"/>
                    <a:pt x="58" y="52"/>
                  </a:cubicBezTo>
                  <a:cubicBezTo>
                    <a:pt x="57" y="51"/>
                    <a:pt x="57" y="51"/>
                    <a:pt x="57" y="51"/>
                  </a:cubicBezTo>
                  <a:cubicBezTo>
                    <a:pt x="32" y="92"/>
                    <a:pt x="32" y="92"/>
                    <a:pt x="32" y="92"/>
                  </a:cubicBezTo>
                  <a:cubicBezTo>
                    <a:pt x="0" y="69"/>
                    <a:pt x="0" y="69"/>
                    <a:pt x="0" y="69"/>
                  </a:cubicBezTo>
                  <a:cubicBezTo>
                    <a:pt x="44" y="18"/>
                    <a:pt x="44" y="18"/>
                    <a:pt x="44" y="18"/>
                  </a:cubicBezTo>
                  <a:cubicBezTo>
                    <a:pt x="59" y="0"/>
                    <a:pt x="59" y="0"/>
                    <a:pt x="59" y="0"/>
                  </a:cubicBezTo>
                  <a:cubicBezTo>
                    <a:pt x="68" y="18"/>
                    <a:pt x="68" y="18"/>
                    <a:pt x="68" y="18"/>
                  </a:cubicBezTo>
                  <a:cubicBezTo>
                    <a:pt x="68" y="18"/>
                    <a:pt x="68" y="18"/>
                    <a:pt x="68" y="18"/>
                  </a:cubicBezTo>
                  <a:cubicBezTo>
                    <a:pt x="73" y="28"/>
                    <a:pt x="73" y="28"/>
                    <a:pt x="73" y="28"/>
                  </a:cubicBezTo>
                  <a:cubicBezTo>
                    <a:pt x="79" y="38"/>
                    <a:pt x="79" y="38"/>
                    <a:pt x="79" y="38"/>
                  </a:cubicBezTo>
                  <a:cubicBezTo>
                    <a:pt x="82" y="44"/>
                    <a:pt x="86" y="50"/>
                    <a:pt x="90" y="57"/>
                  </a:cubicBezTo>
                  <a:cubicBezTo>
                    <a:pt x="99" y="69"/>
                    <a:pt x="117" y="93"/>
                    <a:pt x="117" y="93"/>
                  </a:cubicBezTo>
                  <a:cubicBezTo>
                    <a:pt x="117" y="93"/>
                    <a:pt x="115" y="115"/>
                    <a:pt x="104" y="10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Calibri"/>
                <a:ea typeface="MS PGothic" pitchFamily="34" charset="-128"/>
              </a:endParaRPr>
            </a:p>
          </p:txBody>
        </p:sp>
        <p:sp>
          <p:nvSpPr>
            <p:cNvPr id="47" name="Freeform 23"/>
            <p:cNvSpPr>
              <a:spLocks/>
            </p:cNvSpPr>
            <p:nvPr/>
          </p:nvSpPr>
          <p:spPr bwMode="auto">
            <a:xfrm>
              <a:off x="328" y="2901"/>
              <a:ext cx="263" cy="217"/>
            </a:xfrm>
            <a:custGeom>
              <a:avLst/>
              <a:gdLst>
                <a:gd name="T0" fmla="*/ 37 w 109"/>
                <a:gd name="T1" fmla="*/ 0 h 91"/>
                <a:gd name="T2" fmla="*/ 52 w 109"/>
                <a:gd name="T3" fmla="*/ 39 h 91"/>
                <a:gd name="T4" fmla="*/ 53 w 109"/>
                <a:gd name="T5" fmla="*/ 40 h 91"/>
                <a:gd name="T6" fmla="*/ 78 w 109"/>
                <a:gd name="T7" fmla="*/ 0 h 91"/>
                <a:gd name="T8" fmla="*/ 109 w 109"/>
                <a:gd name="T9" fmla="*/ 22 h 91"/>
                <a:gd name="T10" fmla="*/ 65 w 109"/>
                <a:gd name="T11" fmla="*/ 74 h 91"/>
                <a:gd name="T12" fmla="*/ 51 w 109"/>
                <a:gd name="T13" fmla="*/ 91 h 91"/>
                <a:gd name="T14" fmla="*/ 42 w 109"/>
                <a:gd name="T15" fmla="*/ 73 h 91"/>
                <a:gd name="T16" fmla="*/ 42 w 109"/>
                <a:gd name="T17" fmla="*/ 73 h 91"/>
                <a:gd name="T18" fmla="*/ 37 w 109"/>
                <a:gd name="T19" fmla="*/ 63 h 91"/>
                <a:gd name="T20" fmla="*/ 31 w 109"/>
                <a:gd name="T21" fmla="*/ 54 h 91"/>
                <a:gd name="T22" fmla="*/ 0 w 109"/>
                <a:gd name="T23" fmla="*/ 16 h 91"/>
                <a:gd name="T24" fmla="*/ 37 w 109"/>
                <a:gd name="T2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91">
                  <a:moveTo>
                    <a:pt x="37" y="0"/>
                  </a:moveTo>
                  <a:cubicBezTo>
                    <a:pt x="37" y="0"/>
                    <a:pt x="47" y="33"/>
                    <a:pt x="52" y="39"/>
                  </a:cubicBezTo>
                  <a:cubicBezTo>
                    <a:pt x="53" y="40"/>
                    <a:pt x="53" y="40"/>
                    <a:pt x="53" y="40"/>
                  </a:cubicBezTo>
                  <a:cubicBezTo>
                    <a:pt x="78" y="0"/>
                    <a:pt x="78" y="0"/>
                    <a:pt x="78" y="0"/>
                  </a:cubicBezTo>
                  <a:cubicBezTo>
                    <a:pt x="109" y="22"/>
                    <a:pt x="109" y="22"/>
                    <a:pt x="109" y="22"/>
                  </a:cubicBezTo>
                  <a:cubicBezTo>
                    <a:pt x="65" y="74"/>
                    <a:pt x="65" y="74"/>
                    <a:pt x="65" y="74"/>
                  </a:cubicBezTo>
                  <a:cubicBezTo>
                    <a:pt x="51" y="91"/>
                    <a:pt x="51" y="91"/>
                    <a:pt x="51" y="91"/>
                  </a:cubicBezTo>
                  <a:cubicBezTo>
                    <a:pt x="42" y="73"/>
                    <a:pt x="42" y="73"/>
                    <a:pt x="42" y="73"/>
                  </a:cubicBezTo>
                  <a:cubicBezTo>
                    <a:pt x="42" y="73"/>
                    <a:pt x="42" y="73"/>
                    <a:pt x="42" y="73"/>
                  </a:cubicBezTo>
                  <a:cubicBezTo>
                    <a:pt x="37" y="63"/>
                    <a:pt x="37" y="63"/>
                    <a:pt x="37" y="63"/>
                  </a:cubicBezTo>
                  <a:cubicBezTo>
                    <a:pt x="31" y="54"/>
                    <a:pt x="31" y="54"/>
                    <a:pt x="31" y="54"/>
                  </a:cubicBezTo>
                  <a:cubicBezTo>
                    <a:pt x="27" y="47"/>
                    <a:pt x="0" y="16"/>
                    <a:pt x="0" y="16"/>
                  </a:cubicBezTo>
                  <a:lnTo>
                    <a:pt x="3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Calibri"/>
                <a:ea typeface="MS PGothic" pitchFamily="34" charset="-128"/>
              </a:endParaRPr>
            </a:p>
          </p:txBody>
        </p:sp>
      </p:grpSp>
      <p:sp>
        <p:nvSpPr>
          <p:cNvPr id="48" name="Rectangle 47"/>
          <p:cNvSpPr/>
          <p:nvPr/>
        </p:nvSpPr>
        <p:spPr>
          <a:xfrm>
            <a:off x="293688" y="5165725"/>
            <a:ext cx="1082675" cy="769938"/>
          </a:xfrm>
          <a:prstGeom prst="rect">
            <a:avLst/>
          </a:prstGeom>
        </p:spPr>
        <p:txBody>
          <a:bodyPr>
            <a:spAutoFit/>
          </a:bodyPr>
          <a:lstStyle/>
          <a:p>
            <a:pPr fontAlgn="auto">
              <a:lnSpc>
                <a:spcPct val="80000"/>
              </a:lnSpc>
              <a:spcBef>
                <a:spcPts val="0"/>
              </a:spcBef>
              <a:spcAft>
                <a:spcPts val="0"/>
              </a:spcAft>
              <a:tabLst>
                <a:tab pos="271463" algn="l"/>
              </a:tabLst>
              <a:defRPr/>
            </a:pPr>
            <a:r>
              <a:rPr lang="en-US" sz="1200" b="0" dirty="0">
                <a:solidFill>
                  <a:prstClr val="white"/>
                </a:solidFill>
                <a:latin typeface="Calibri"/>
                <a:ea typeface="MS PGothic" pitchFamily="34" charset="-128"/>
              </a:rPr>
              <a:t>	</a:t>
            </a:r>
            <a:r>
              <a:rPr lang="en-US" sz="1100" b="0" dirty="0">
                <a:solidFill>
                  <a:prstClr val="white"/>
                </a:solidFill>
                <a:latin typeface="Calibri"/>
                <a:ea typeface="MS PGothic" pitchFamily="34" charset="-128"/>
              </a:rPr>
              <a:t>Resolution not in public interest.</a:t>
            </a:r>
          </a:p>
          <a:p>
            <a:pPr fontAlgn="auto">
              <a:lnSpc>
                <a:spcPct val="80000"/>
              </a:lnSpc>
              <a:spcBef>
                <a:spcPts val="0"/>
              </a:spcBef>
              <a:spcAft>
                <a:spcPts val="0"/>
              </a:spcAft>
              <a:defRPr/>
            </a:pPr>
            <a:r>
              <a:rPr lang="en-US" sz="1050" b="0" dirty="0">
                <a:solidFill>
                  <a:prstClr val="white"/>
                </a:solidFill>
                <a:latin typeface="Calibri"/>
                <a:ea typeface="MS PGothic" pitchFamily="34" charset="-128"/>
              </a:rPr>
              <a:t>BANK WOUND UP</a:t>
            </a:r>
          </a:p>
        </p:txBody>
      </p:sp>
      <p:sp>
        <p:nvSpPr>
          <p:cNvPr id="49" name="Rounded Rectangle 48"/>
          <p:cNvSpPr/>
          <p:nvPr/>
        </p:nvSpPr>
        <p:spPr>
          <a:xfrm>
            <a:off x="787400" y="3486150"/>
            <a:ext cx="1041400" cy="995363"/>
          </a:xfrm>
          <a:prstGeom prst="roundRect">
            <a:avLst>
              <a:gd name="adj" fmla="val 977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54" name="Rectangle 53"/>
          <p:cNvSpPr/>
          <p:nvPr/>
        </p:nvSpPr>
        <p:spPr>
          <a:xfrm>
            <a:off x="782638" y="3598863"/>
            <a:ext cx="1092200" cy="898525"/>
          </a:xfrm>
          <a:prstGeom prst="rect">
            <a:avLst/>
          </a:prstGeom>
        </p:spPr>
        <p:txBody>
          <a:bodyPr>
            <a:spAutoFit/>
          </a:bodyPr>
          <a:lstStyle/>
          <a:p>
            <a:pPr fontAlgn="auto">
              <a:lnSpc>
                <a:spcPct val="80000"/>
              </a:lnSpc>
              <a:spcBef>
                <a:spcPts val="0"/>
              </a:spcBef>
              <a:spcAft>
                <a:spcPts val="0"/>
              </a:spcAft>
              <a:tabLst>
                <a:tab pos="271463" algn="l"/>
              </a:tabLst>
              <a:defRPr/>
            </a:pPr>
            <a:r>
              <a:rPr lang="en-US" sz="1200" b="0" dirty="0">
                <a:solidFill>
                  <a:prstClr val="white"/>
                </a:solidFill>
                <a:latin typeface="Calibri"/>
                <a:ea typeface="MS PGothic" pitchFamily="34" charset="-128"/>
              </a:rPr>
              <a:t>	</a:t>
            </a:r>
            <a:r>
              <a:rPr lang="en-US" sz="1100" b="0" dirty="0">
                <a:solidFill>
                  <a:prstClr val="white"/>
                </a:solidFill>
                <a:latin typeface="Calibri"/>
                <a:ea typeface="MS PGothic" pitchFamily="34" charset="-128"/>
              </a:rPr>
              <a:t>Resolution </a:t>
            </a:r>
            <a:br>
              <a:rPr lang="en-US" sz="1100" b="0" dirty="0">
                <a:solidFill>
                  <a:prstClr val="white"/>
                </a:solidFill>
                <a:latin typeface="Calibri"/>
                <a:ea typeface="MS PGothic" pitchFamily="34" charset="-128"/>
              </a:rPr>
            </a:br>
            <a:r>
              <a:rPr lang="en-US" sz="1100" b="0" dirty="0">
                <a:solidFill>
                  <a:prstClr val="white"/>
                </a:solidFill>
                <a:latin typeface="Calibri"/>
                <a:ea typeface="MS PGothic" pitchFamily="34" charset="-128"/>
              </a:rPr>
              <a:t>in public interest.</a:t>
            </a:r>
          </a:p>
          <a:p>
            <a:pPr fontAlgn="auto">
              <a:lnSpc>
                <a:spcPct val="80000"/>
              </a:lnSpc>
              <a:spcBef>
                <a:spcPts val="0"/>
              </a:spcBef>
              <a:spcAft>
                <a:spcPts val="0"/>
              </a:spcAft>
              <a:tabLst>
                <a:tab pos="271463" algn="l"/>
              </a:tabLst>
              <a:defRPr/>
            </a:pPr>
            <a:r>
              <a:rPr lang="en-US" sz="1050" b="0" dirty="0">
                <a:solidFill>
                  <a:prstClr val="white"/>
                </a:solidFill>
                <a:latin typeface="Calibri"/>
                <a:ea typeface="MS PGothic" pitchFamily="34" charset="-128"/>
              </a:rPr>
              <a:t>MOVE TO RESOLUTION SCHEME</a:t>
            </a:r>
          </a:p>
        </p:txBody>
      </p:sp>
      <p:grpSp>
        <p:nvGrpSpPr>
          <p:cNvPr id="56" name="Group 26"/>
          <p:cNvGrpSpPr>
            <a:grpSpLocks noChangeAspect="1"/>
          </p:cNvGrpSpPr>
          <p:nvPr/>
        </p:nvGrpSpPr>
        <p:grpSpPr bwMode="auto">
          <a:xfrm>
            <a:off x="853510" y="3536188"/>
            <a:ext cx="258487" cy="232012"/>
            <a:chOff x="3502" y="4639"/>
            <a:chExt cx="537" cy="482"/>
          </a:xfrm>
          <a:solidFill>
            <a:schemeClr val="bg1"/>
          </a:solidFill>
        </p:grpSpPr>
        <p:sp>
          <p:nvSpPr>
            <p:cNvPr id="58" name="Freeform 27"/>
            <p:cNvSpPr>
              <a:spLocks/>
            </p:cNvSpPr>
            <p:nvPr/>
          </p:nvSpPr>
          <p:spPr bwMode="auto">
            <a:xfrm>
              <a:off x="3502" y="4675"/>
              <a:ext cx="446" cy="446"/>
            </a:xfrm>
            <a:custGeom>
              <a:avLst/>
              <a:gdLst>
                <a:gd name="T0" fmla="*/ 157 w 186"/>
                <a:gd name="T1" fmla="*/ 76 h 186"/>
                <a:gd name="T2" fmla="*/ 159 w 186"/>
                <a:gd name="T3" fmla="*/ 93 h 186"/>
                <a:gd name="T4" fmla="*/ 111 w 186"/>
                <a:gd name="T5" fmla="*/ 157 h 186"/>
                <a:gd name="T6" fmla="*/ 108 w 186"/>
                <a:gd name="T7" fmla="*/ 158 h 186"/>
                <a:gd name="T8" fmla="*/ 93 w 186"/>
                <a:gd name="T9" fmla="*/ 160 h 186"/>
                <a:gd name="T10" fmla="*/ 26 w 186"/>
                <a:gd name="T11" fmla="*/ 93 h 186"/>
                <a:gd name="T12" fmla="*/ 93 w 186"/>
                <a:gd name="T13" fmla="*/ 27 h 186"/>
                <a:gd name="T14" fmla="*/ 122 w 186"/>
                <a:gd name="T15" fmla="*/ 34 h 186"/>
                <a:gd name="T16" fmla="*/ 141 w 186"/>
                <a:gd name="T17" fmla="*/ 14 h 186"/>
                <a:gd name="T18" fmla="*/ 93 w 186"/>
                <a:gd name="T19" fmla="*/ 0 h 186"/>
                <a:gd name="T20" fmla="*/ 0 w 186"/>
                <a:gd name="T21" fmla="*/ 93 h 186"/>
                <a:gd name="T22" fmla="*/ 93 w 186"/>
                <a:gd name="T23" fmla="*/ 186 h 186"/>
                <a:gd name="T24" fmla="*/ 186 w 186"/>
                <a:gd name="T25" fmla="*/ 93 h 186"/>
                <a:gd name="T26" fmla="*/ 177 w 186"/>
                <a:gd name="T27" fmla="*/ 55 h 186"/>
                <a:gd name="T28" fmla="*/ 157 w 186"/>
                <a:gd name="T29" fmla="*/ 7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6" h="186">
                  <a:moveTo>
                    <a:pt x="157" y="76"/>
                  </a:moveTo>
                  <a:cubicBezTo>
                    <a:pt x="158" y="82"/>
                    <a:pt x="159" y="87"/>
                    <a:pt x="159" y="93"/>
                  </a:cubicBezTo>
                  <a:cubicBezTo>
                    <a:pt x="159" y="124"/>
                    <a:pt x="139" y="149"/>
                    <a:pt x="111" y="157"/>
                  </a:cubicBezTo>
                  <a:cubicBezTo>
                    <a:pt x="108" y="158"/>
                    <a:pt x="108" y="158"/>
                    <a:pt x="108" y="158"/>
                  </a:cubicBezTo>
                  <a:cubicBezTo>
                    <a:pt x="103" y="159"/>
                    <a:pt x="98" y="160"/>
                    <a:pt x="93" y="160"/>
                  </a:cubicBezTo>
                  <a:cubicBezTo>
                    <a:pt x="56" y="160"/>
                    <a:pt x="26" y="130"/>
                    <a:pt x="26" y="93"/>
                  </a:cubicBezTo>
                  <a:cubicBezTo>
                    <a:pt x="26" y="57"/>
                    <a:pt x="56" y="27"/>
                    <a:pt x="93" y="27"/>
                  </a:cubicBezTo>
                  <a:cubicBezTo>
                    <a:pt x="103" y="27"/>
                    <a:pt x="113" y="29"/>
                    <a:pt x="122" y="34"/>
                  </a:cubicBezTo>
                  <a:cubicBezTo>
                    <a:pt x="128" y="27"/>
                    <a:pt x="134" y="20"/>
                    <a:pt x="141" y="14"/>
                  </a:cubicBezTo>
                  <a:cubicBezTo>
                    <a:pt x="127" y="6"/>
                    <a:pt x="110" y="0"/>
                    <a:pt x="93" y="0"/>
                  </a:cubicBezTo>
                  <a:cubicBezTo>
                    <a:pt x="41" y="0"/>
                    <a:pt x="0" y="42"/>
                    <a:pt x="0" y="93"/>
                  </a:cubicBezTo>
                  <a:cubicBezTo>
                    <a:pt x="0" y="145"/>
                    <a:pt x="41" y="186"/>
                    <a:pt x="93" y="186"/>
                  </a:cubicBezTo>
                  <a:cubicBezTo>
                    <a:pt x="144" y="186"/>
                    <a:pt x="186" y="145"/>
                    <a:pt x="186" y="93"/>
                  </a:cubicBezTo>
                  <a:cubicBezTo>
                    <a:pt x="186" y="80"/>
                    <a:pt x="182" y="67"/>
                    <a:pt x="177" y="55"/>
                  </a:cubicBezTo>
                  <a:cubicBezTo>
                    <a:pt x="170" y="61"/>
                    <a:pt x="163" y="68"/>
                    <a:pt x="157"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Calibri"/>
                <a:ea typeface="MS PGothic" pitchFamily="34" charset="-128"/>
              </a:endParaRPr>
            </a:p>
          </p:txBody>
        </p:sp>
        <p:sp>
          <p:nvSpPr>
            <p:cNvPr id="59" name="Freeform 28"/>
            <p:cNvSpPr>
              <a:spLocks/>
            </p:cNvSpPr>
            <p:nvPr/>
          </p:nvSpPr>
          <p:spPr bwMode="auto">
            <a:xfrm>
              <a:off x="3598" y="4639"/>
              <a:ext cx="441" cy="369"/>
            </a:xfrm>
            <a:custGeom>
              <a:avLst/>
              <a:gdLst>
                <a:gd name="T0" fmla="*/ 182 w 184"/>
                <a:gd name="T1" fmla="*/ 0 h 154"/>
                <a:gd name="T2" fmla="*/ 140 w 184"/>
                <a:gd name="T3" fmla="*/ 20 h 154"/>
                <a:gd name="T4" fmla="*/ 104 w 184"/>
                <a:gd name="T5" fmla="*/ 50 h 154"/>
                <a:gd name="T6" fmla="*/ 72 w 184"/>
                <a:gd name="T7" fmla="*/ 85 h 154"/>
                <a:gd name="T8" fmla="*/ 57 w 184"/>
                <a:gd name="T9" fmla="*/ 103 h 154"/>
                <a:gd name="T10" fmla="*/ 56 w 184"/>
                <a:gd name="T11" fmla="*/ 104 h 154"/>
                <a:gd name="T12" fmla="*/ 31 w 184"/>
                <a:gd name="T13" fmla="*/ 63 h 154"/>
                <a:gd name="T14" fmla="*/ 0 w 184"/>
                <a:gd name="T15" fmla="*/ 86 h 154"/>
                <a:gd name="T16" fmla="*/ 44 w 184"/>
                <a:gd name="T17" fmla="*/ 137 h 154"/>
                <a:gd name="T18" fmla="*/ 59 w 184"/>
                <a:gd name="T19" fmla="*/ 154 h 154"/>
                <a:gd name="T20" fmla="*/ 67 w 184"/>
                <a:gd name="T21" fmla="*/ 136 h 154"/>
                <a:gd name="T22" fmla="*/ 67 w 184"/>
                <a:gd name="T23" fmla="*/ 136 h 154"/>
                <a:gd name="T24" fmla="*/ 73 w 184"/>
                <a:gd name="T25" fmla="*/ 127 h 154"/>
                <a:gd name="T26" fmla="*/ 78 w 184"/>
                <a:gd name="T27" fmla="*/ 117 h 154"/>
                <a:gd name="T28" fmla="*/ 90 w 184"/>
                <a:gd name="T29" fmla="*/ 98 h 154"/>
                <a:gd name="T30" fmla="*/ 116 w 184"/>
                <a:gd name="T31" fmla="*/ 62 h 154"/>
                <a:gd name="T32" fmla="*/ 147 w 184"/>
                <a:gd name="T33" fmla="*/ 29 h 154"/>
                <a:gd name="T34" fmla="*/ 184 w 184"/>
                <a:gd name="T35" fmla="*/ 5 h 154"/>
                <a:gd name="T36" fmla="*/ 182 w 184"/>
                <a:gd name="T37"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154">
                  <a:moveTo>
                    <a:pt x="182" y="0"/>
                  </a:moveTo>
                  <a:cubicBezTo>
                    <a:pt x="167" y="4"/>
                    <a:pt x="153" y="12"/>
                    <a:pt x="140" y="20"/>
                  </a:cubicBezTo>
                  <a:cubicBezTo>
                    <a:pt x="127" y="29"/>
                    <a:pt x="115" y="40"/>
                    <a:pt x="104" y="50"/>
                  </a:cubicBezTo>
                  <a:cubicBezTo>
                    <a:pt x="93" y="61"/>
                    <a:pt x="82" y="73"/>
                    <a:pt x="72" y="85"/>
                  </a:cubicBezTo>
                  <a:cubicBezTo>
                    <a:pt x="67" y="90"/>
                    <a:pt x="62" y="96"/>
                    <a:pt x="57" y="103"/>
                  </a:cubicBezTo>
                  <a:cubicBezTo>
                    <a:pt x="56" y="104"/>
                    <a:pt x="56" y="104"/>
                    <a:pt x="56" y="104"/>
                  </a:cubicBezTo>
                  <a:cubicBezTo>
                    <a:pt x="31" y="63"/>
                    <a:pt x="31" y="63"/>
                    <a:pt x="31" y="63"/>
                  </a:cubicBezTo>
                  <a:cubicBezTo>
                    <a:pt x="0" y="86"/>
                    <a:pt x="0" y="86"/>
                    <a:pt x="0" y="86"/>
                  </a:cubicBezTo>
                  <a:cubicBezTo>
                    <a:pt x="44" y="137"/>
                    <a:pt x="44" y="137"/>
                    <a:pt x="44" y="137"/>
                  </a:cubicBezTo>
                  <a:cubicBezTo>
                    <a:pt x="59" y="154"/>
                    <a:pt x="59" y="154"/>
                    <a:pt x="59" y="154"/>
                  </a:cubicBezTo>
                  <a:cubicBezTo>
                    <a:pt x="67" y="136"/>
                    <a:pt x="67" y="136"/>
                    <a:pt x="67" y="136"/>
                  </a:cubicBezTo>
                  <a:cubicBezTo>
                    <a:pt x="67" y="136"/>
                    <a:pt x="67" y="136"/>
                    <a:pt x="67" y="136"/>
                  </a:cubicBezTo>
                  <a:cubicBezTo>
                    <a:pt x="73" y="127"/>
                    <a:pt x="73" y="127"/>
                    <a:pt x="73" y="127"/>
                  </a:cubicBezTo>
                  <a:cubicBezTo>
                    <a:pt x="78" y="117"/>
                    <a:pt x="78" y="117"/>
                    <a:pt x="78" y="117"/>
                  </a:cubicBezTo>
                  <a:cubicBezTo>
                    <a:pt x="82" y="111"/>
                    <a:pt x="86" y="104"/>
                    <a:pt x="90" y="98"/>
                  </a:cubicBezTo>
                  <a:cubicBezTo>
                    <a:pt x="98" y="86"/>
                    <a:pt x="107" y="73"/>
                    <a:pt x="116" y="62"/>
                  </a:cubicBezTo>
                  <a:cubicBezTo>
                    <a:pt x="126" y="50"/>
                    <a:pt x="136" y="39"/>
                    <a:pt x="147" y="29"/>
                  </a:cubicBezTo>
                  <a:cubicBezTo>
                    <a:pt x="158" y="19"/>
                    <a:pt x="170" y="10"/>
                    <a:pt x="184" y="5"/>
                  </a:cubicBezTo>
                  <a:lnTo>
                    <a:pt x="1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Calibri"/>
                <a:ea typeface="MS PGothic" pitchFamily="34" charset="-128"/>
              </a:endParaRPr>
            </a:p>
          </p:txBody>
        </p:sp>
      </p:grpSp>
      <p:sp>
        <p:nvSpPr>
          <p:cNvPr id="60" name="Rounded Rectangle 59"/>
          <p:cNvSpPr/>
          <p:nvPr/>
        </p:nvSpPr>
        <p:spPr>
          <a:xfrm rot="5400000">
            <a:off x="1458119" y="4055269"/>
            <a:ext cx="1819275" cy="1258887"/>
          </a:xfrm>
          <a:prstGeom prst="roundRect">
            <a:avLst>
              <a:gd name="adj" fmla="val 6733"/>
            </a:avLst>
          </a:prstGeom>
          <a:solidFill>
            <a:srgbClr val="014CA0"/>
          </a:solidFill>
          <a:ln>
            <a:solidFill>
              <a:srgbClr val="064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61" name="Rectangle 60"/>
          <p:cNvSpPr/>
          <p:nvPr/>
        </p:nvSpPr>
        <p:spPr>
          <a:xfrm>
            <a:off x="1770063" y="3816350"/>
            <a:ext cx="1217612" cy="1766888"/>
          </a:xfrm>
          <a:prstGeom prst="rect">
            <a:avLst/>
          </a:prstGeom>
        </p:spPr>
        <p:txBody>
          <a:bodyPr>
            <a:spAutoFit/>
          </a:bodyPr>
          <a:lstStyle/>
          <a:p>
            <a:pPr fontAlgn="auto">
              <a:lnSpc>
                <a:spcPct val="80000"/>
              </a:lnSpc>
              <a:spcBef>
                <a:spcPts val="0"/>
              </a:spcBef>
              <a:spcAft>
                <a:spcPts val="0"/>
              </a:spcAft>
              <a:defRPr/>
            </a:pPr>
            <a:r>
              <a:rPr lang="en-US" sz="1200" b="0" dirty="0">
                <a:solidFill>
                  <a:srgbClr val="00B0F0"/>
                </a:solidFill>
                <a:latin typeface="Calibri"/>
                <a:ea typeface="MS PGothic" pitchFamily="34" charset="-128"/>
              </a:rPr>
              <a:t>Adoption of </a:t>
            </a:r>
            <a:br>
              <a:rPr lang="en-US" sz="1200" b="0" dirty="0">
                <a:solidFill>
                  <a:srgbClr val="00B0F0"/>
                </a:solidFill>
                <a:latin typeface="Calibri"/>
                <a:ea typeface="MS PGothic" pitchFamily="34" charset="-128"/>
              </a:rPr>
            </a:br>
            <a:r>
              <a:rPr lang="en-US" sz="1200" b="0" dirty="0">
                <a:solidFill>
                  <a:srgbClr val="FFC000"/>
                </a:solidFill>
                <a:latin typeface="Calibri"/>
                <a:ea typeface="MS PGothic" pitchFamily="34" charset="-128"/>
              </a:rPr>
              <a:t>RESOLUTION SCHEME</a:t>
            </a:r>
          </a:p>
          <a:p>
            <a:pPr marL="90488" indent="-90488" fontAlgn="auto">
              <a:lnSpc>
                <a:spcPct val="80000"/>
              </a:lnSpc>
              <a:spcBef>
                <a:spcPts val="0"/>
              </a:spcBef>
              <a:spcAft>
                <a:spcPts val="0"/>
              </a:spcAft>
              <a:buFont typeface="Arial" panose="020B0604020202020204" pitchFamily="34" charset="0"/>
              <a:buChar char="•"/>
              <a:defRPr/>
            </a:pPr>
            <a:r>
              <a:rPr lang="en-US" sz="1000" b="0" dirty="0">
                <a:solidFill>
                  <a:prstClr val="white"/>
                </a:solidFill>
                <a:latin typeface="Calibri"/>
                <a:ea typeface="MS PGothic" pitchFamily="34" charset="-128"/>
              </a:rPr>
              <a:t>Identifies resolution tools</a:t>
            </a:r>
          </a:p>
          <a:p>
            <a:pPr marL="90488" indent="-90488" fontAlgn="auto">
              <a:lnSpc>
                <a:spcPct val="80000"/>
              </a:lnSpc>
              <a:spcBef>
                <a:spcPts val="0"/>
              </a:spcBef>
              <a:spcAft>
                <a:spcPts val="0"/>
              </a:spcAft>
              <a:buFont typeface="Arial" panose="020B0604020202020204" pitchFamily="34" charset="0"/>
              <a:buChar char="•"/>
              <a:defRPr/>
            </a:pPr>
            <a:r>
              <a:rPr lang="en-US" sz="1000" b="0" dirty="0">
                <a:solidFill>
                  <a:prstClr val="white"/>
                </a:solidFill>
                <a:latin typeface="Calibri"/>
                <a:ea typeface="MS PGothic" pitchFamily="34" charset="-128"/>
              </a:rPr>
              <a:t>Determines whether and how much of the single resolution fund (SRF) can be used</a:t>
            </a:r>
          </a:p>
          <a:p>
            <a:pPr marL="90488" indent="-90488" fontAlgn="auto">
              <a:lnSpc>
                <a:spcPct val="80000"/>
              </a:lnSpc>
              <a:spcBef>
                <a:spcPts val="0"/>
              </a:spcBef>
              <a:spcAft>
                <a:spcPts val="0"/>
              </a:spcAft>
              <a:buFont typeface="Arial" panose="020B0604020202020204" pitchFamily="34" charset="0"/>
              <a:buChar char="•"/>
              <a:defRPr/>
            </a:pPr>
            <a:r>
              <a:rPr lang="en-US" sz="1000" b="0" dirty="0">
                <a:solidFill>
                  <a:prstClr val="white"/>
                </a:solidFill>
                <a:latin typeface="Calibri"/>
                <a:ea typeface="MS PGothic" pitchFamily="34" charset="-128"/>
              </a:rPr>
              <a:t>Places the bank under resolution</a:t>
            </a:r>
          </a:p>
        </p:txBody>
      </p:sp>
      <p:grpSp>
        <p:nvGrpSpPr>
          <p:cNvPr id="68632" name="Group 14"/>
          <p:cNvGrpSpPr>
            <a:grpSpLocks noChangeAspect="1"/>
          </p:cNvGrpSpPr>
          <p:nvPr/>
        </p:nvGrpSpPr>
        <p:grpSpPr bwMode="auto">
          <a:xfrm>
            <a:off x="1870075" y="3463925"/>
            <a:ext cx="420688" cy="322263"/>
            <a:chOff x="2889" y="1201"/>
            <a:chExt cx="593" cy="454"/>
          </a:xfrm>
        </p:grpSpPr>
        <p:sp>
          <p:nvSpPr>
            <p:cNvPr id="63" name="Freeform 15"/>
            <p:cNvSpPr>
              <a:spLocks/>
            </p:cNvSpPr>
            <p:nvPr/>
          </p:nvSpPr>
          <p:spPr bwMode="auto">
            <a:xfrm>
              <a:off x="2889" y="1293"/>
              <a:ext cx="448" cy="349"/>
            </a:xfrm>
            <a:custGeom>
              <a:avLst/>
              <a:gdLst>
                <a:gd name="T0" fmla="*/ 0 w 187"/>
                <a:gd name="T1" fmla="*/ 43 h 145"/>
                <a:gd name="T2" fmla="*/ 174 w 187"/>
                <a:gd name="T3" fmla="*/ 0 h 145"/>
                <a:gd name="T4" fmla="*/ 109 w 187"/>
                <a:gd name="T5" fmla="*/ 58 h 145"/>
                <a:gd name="T6" fmla="*/ 187 w 187"/>
                <a:gd name="T7" fmla="*/ 145 h 145"/>
                <a:gd name="T8" fmla="*/ 0 w 187"/>
                <a:gd name="T9" fmla="*/ 43 h 145"/>
              </a:gdLst>
              <a:ahLst/>
              <a:cxnLst>
                <a:cxn ang="0">
                  <a:pos x="T0" y="T1"/>
                </a:cxn>
                <a:cxn ang="0">
                  <a:pos x="T2" y="T3"/>
                </a:cxn>
                <a:cxn ang="0">
                  <a:pos x="T4" y="T5"/>
                </a:cxn>
                <a:cxn ang="0">
                  <a:pos x="T6" y="T7"/>
                </a:cxn>
                <a:cxn ang="0">
                  <a:pos x="T8" y="T9"/>
                </a:cxn>
              </a:cxnLst>
              <a:rect l="0" t="0" r="r" b="b"/>
              <a:pathLst>
                <a:path w="187" h="145">
                  <a:moveTo>
                    <a:pt x="0" y="43"/>
                  </a:moveTo>
                  <a:cubicBezTo>
                    <a:pt x="0" y="43"/>
                    <a:pt x="134" y="18"/>
                    <a:pt x="174" y="0"/>
                  </a:cubicBezTo>
                  <a:cubicBezTo>
                    <a:pt x="174" y="0"/>
                    <a:pt x="84" y="40"/>
                    <a:pt x="109" y="58"/>
                  </a:cubicBezTo>
                  <a:cubicBezTo>
                    <a:pt x="133" y="76"/>
                    <a:pt x="182" y="127"/>
                    <a:pt x="187" y="145"/>
                  </a:cubicBezTo>
                  <a:cubicBezTo>
                    <a:pt x="187" y="145"/>
                    <a:pt x="132" y="84"/>
                    <a:pt x="0" y="43"/>
                  </a:cubicBezTo>
                </a:path>
              </a:pathLst>
            </a:custGeom>
            <a:solidFill>
              <a:srgbClr val="A0AC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Calibri"/>
                <a:ea typeface="MS PGothic" pitchFamily="34" charset="-128"/>
              </a:endParaRPr>
            </a:p>
          </p:txBody>
        </p:sp>
        <p:sp>
          <p:nvSpPr>
            <p:cNvPr id="64" name="Freeform 16"/>
            <p:cNvSpPr>
              <a:spLocks/>
            </p:cNvSpPr>
            <p:nvPr/>
          </p:nvSpPr>
          <p:spPr bwMode="auto">
            <a:xfrm>
              <a:off x="3173" y="1201"/>
              <a:ext cx="309" cy="443"/>
            </a:xfrm>
            <a:custGeom>
              <a:avLst/>
              <a:gdLst>
                <a:gd name="T0" fmla="*/ 0 w 129"/>
                <a:gd name="T1" fmla="*/ 68 h 184"/>
                <a:gd name="T2" fmla="*/ 129 w 129"/>
                <a:gd name="T3" fmla="*/ 0 h 184"/>
                <a:gd name="T4" fmla="*/ 68 w 129"/>
                <a:gd name="T5" fmla="*/ 184 h 184"/>
                <a:gd name="T6" fmla="*/ 26 w 129"/>
                <a:gd name="T7" fmla="*/ 131 h 184"/>
                <a:gd name="T8" fmla="*/ 62 w 129"/>
                <a:gd name="T9" fmla="*/ 89 h 184"/>
                <a:gd name="T10" fmla="*/ 0 w 129"/>
                <a:gd name="T11" fmla="*/ 68 h 184"/>
              </a:gdLst>
              <a:ahLst/>
              <a:cxnLst>
                <a:cxn ang="0">
                  <a:pos x="T0" y="T1"/>
                </a:cxn>
                <a:cxn ang="0">
                  <a:pos x="T2" y="T3"/>
                </a:cxn>
                <a:cxn ang="0">
                  <a:pos x="T4" y="T5"/>
                </a:cxn>
                <a:cxn ang="0">
                  <a:pos x="T6" y="T7"/>
                </a:cxn>
                <a:cxn ang="0">
                  <a:pos x="T8" y="T9"/>
                </a:cxn>
                <a:cxn ang="0">
                  <a:pos x="T10" y="T11"/>
                </a:cxn>
              </a:cxnLst>
              <a:rect l="0" t="0" r="r" b="b"/>
              <a:pathLst>
                <a:path w="129" h="184">
                  <a:moveTo>
                    <a:pt x="0" y="68"/>
                  </a:moveTo>
                  <a:cubicBezTo>
                    <a:pt x="0" y="68"/>
                    <a:pt x="29" y="49"/>
                    <a:pt x="129" y="0"/>
                  </a:cubicBezTo>
                  <a:cubicBezTo>
                    <a:pt x="129" y="0"/>
                    <a:pt x="65" y="77"/>
                    <a:pt x="68" y="184"/>
                  </a:cubicBezTo>
                  <a:cubicBezTo>
                    <a:pt x="68" y="184"/>
                    <a:pt x="41" y="142"/>
                    <a:pt x="26" y="131"/>
                  </a:cubicBezTo>
                  <a:cubicBezTo>
                    <a:pt x="26" y="131"/>
                    <a:pt x="58" y="117"/>
                    <a:pt x="62" y="89"/>
                  </a:cubicBezTo>
                  <a:cubicBezTo>
                    <a:pt x="66" y="64"/>
                    <a:pt x="51" y="58"/>
                    <a:pt x="0" y="68"/>
                  </a:cubicBezTo>
                  <a:close/>
                </a:path>
              </a:pathLst>
            </a:custGeom>
            <a:noFill/>
            <a:ln w="6350" cap="flat">
              <a:solidFill>
                <a:srgbClr val="A0ACA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sz="1800" b="0">
                <a:solidFill>
                  <a:prstClr val="black"/>
                </a:solidFill>
                <a:latin typeface="Calibri"/>
                <a:ea typeface="MS PGothic" pitchFamily="34" charset="-128"/>
              </a:endParaRPr>
            </a:p>
          </p:txBody>
        </p:sp>
        <p:sp>
          <p:nvSpPr>
            <p:cNvPr id="65" name="Freeform 17"/>
            <p:cNvSpPr>
              <a:spLocks noEditPoints="1"/>
            </p:cNvSpPr>
            <p:nvPr/>
          </p:nvSpPr>
          <p:spPr bwMode="auto">
            <a:xfrm>
              <a:off x="2956" y="1320"/>
              <a:ext cx="380" cy="335"/>
            </a:xfrm>
            <a:custGeom>
              <a:avLst/>
              <a:gdLst>
                <a:gd name="T0" fmla="*/ 81 w 159"/>
                <a:gd name="T1" fmla="*/ 98 h 140"/>
                <a:gd name="T2" fmla="*/ 61 w 159"/>
                <a:gd name="T3" fmla="*/ 74 h 140"/>
                <a:gd name="T4" fmla="*/ 67 w 159"/>
                <a:gd name="T5" fmla="*/ 56 h 140"/>
                <a:gd name="T6" fmla="*/ 73 w 159"/>
                <a:gd name="T7" fmla="*/ 44 h 140"/>
                <a:gd name="T8" fmla="*/ 71 w 159"/>
                <a:gd name="T9" fmla="*/ 38 h 140"/>
                <a:gd name="T10" fmla="*/ 73 w 159"/>
                <a:gd name="T11" fmla="*/ 25 h 140"/>
                <a:gd name="T12" fmla="*/ 47 w 159"/>
                <a:gd name="T13" fmla="*/ 0 h 140"/>
                <a:gd name="T14" fmla="*/ 22 w 159"/>
                <a:gd name="T15" fmla="*/ 25 h 140"/>
                <a:gd name="T16" fmla="*/ 24 w 159"/>
                <a:gd name="T17" fmla="*/ 38 h 140"/>
                <a:gd name="T18" fmla="*/ 21 w 159"/>
                <a:gd name="T19" fmla="*/ 44 h 140"/>
                <a:gd name="T20" fmla="*/ 27 w 159"/>
                <a:gd name="T21" fmla="*/ 56 h 140"/>
                <a:gd name="T22" fmla="*/ 34 w 159"/>
                <a:gd name="T23" fmla="*/ 74 h 140"/>
                <a:gd name="T24" fmla="*/ 14 w 159"/>
                <a:gd name="T25" fmla="*/ 98 h 140"/>
                <a:gd name="T26" fmla="*/ 0 w 159"/>
                <a:gd name="T27" fmla="*/ 111 h 140"/>
                <a:gd name="T28" fmla="*/ 0 w 159"/>
                <a:gd name="T29" fmla="*/ 140 h 140"/>
                <a:gd name="T30" fmla="*/ 110 w 159"/>
                <a:gd name="T31" fmla="*/ 140 h 140"/>
                <a:gd name="T32" fmla="*/ 110 w 159"/>
                <a:gd name="T33" fmla="*/ 118 h 140"/>
                <a:gd name="T34" fmla="*/ 81 w 159"/>
                <a:gd name="T35" fmla="*/ 98 h 140"/>
                <a:gd name="T36" fmla="*/ 159 w 159"/>
                <a:gd name="T37" fmla="*/ 140 h 140"/>
                <a:gd name="T38" fmla="*/ 157 w 159"/>
                <a:gd name="T39" fmla="*/ 107 h 140"/>
                <a:gd name="T40" fmla="*/ 136 w 159"/>
                <a:gd name="T41" fmla="*/ 94 h 140"/>
                <a:gd name="T42" fmla="*/ 120 w 159"/>
                <a:gd name="T43" fmla="*/ 76 h 140"/>
                <a:gd name="T44" fmla="*/ 125 w 159"/>
                <a:gd name="T45" fmla="*/ 62 h 140"/>
                <a:gd name="T46" fmla="*/ 130 w 159"/>
                <a:gd name="T47" fmla="*/ 53 h 140"/>
                <a:gd name="T48" fmla="*/ 128 w 159"/>
                <a:gd name="T49" fmla="*/ 49 h 140"/>
                <a:gd name="T50" fmla="*/ 129 w 159"/>
                <a:gd name="T51" fmla="*/ 39 h 140"/>
                <a:gd name="T52" fmla="*/ 110 w 159"/>
                <a:gd name="T53" fmla="*/ 20 h 140"/>
                <a:gd name="T54" fmla="*/ 91 w 159"/>
                <a:gd name="T55" fmla="*/ 39 h 140"/>
                <a:gd name="T56" fmla="*/ 93 w 159"/>
                <a:gd name="T57" fmla="*/ 49 h 140"/>
                <a:gd name="T58" fmla="*/ 91 w 159"/>
                <a:gd name="T59" fmla="*/ 53 h 140"/>
                <a:gd name="T60" fmla="*/ 95 w 159"/>
                <a:gd name="T61" fmla="*/ 62 h 140"/>
                <a:gd name="T62" fmla="*/ 101 w 159"/>
                <a:gd name="T63" fmla="*/ 76 h 140"/>
                <a:gd name="T64" fmla="*/ 94 w 159"/>
                <a:gd name="T65" fmla="*/ 89 h 140"/>
                <a:gd name="T66" fmla="*/ 123 w 159"/>
                <a:gd name="T67" fmla="*/ 116 h 140"/>
                <a:gd name="T68" fmla="*/ 123 w 159"/>
                <a:gd name="T69" fmla="*/ 140 h 140"/>
                <a:gd name="T70" fmla="*/ 159 w 159"/>
                <a:gd name="T71"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9" h="140">
                  <a:moveTo>
                    <a:pt x="81" y="98"/>
                  </a:moveTo>
                  <a:cubicBezTo>
                    <a:pt x="66" y="92"/>
                    <a:pt x="61" y="86"/>
                    <a:pt x="61" y="74"/>
                  </a:cubicBezTo>
                  <a:cubicBezTo>
                    <a:pt x="61" y="67"/>
                    <a:pt x="65" y="69"/>
                    <a:pt x="67" y="56"/>
                  </a:cubicBezTo>
                  <a:cubicBezTo>
                    <a:pt x="68" y="51"/>
                    <a:pt x="73" y="56"/>
                    <a:pt x="73" y="44"/>
                  </a:cubicBezTo>
                  <a:cubicBezTo>
                    <a:pt x="73" y="39"/>
                    <a:pt x="71" y="38"/>
                    <a:pt x="71" y="38"/>
                  </a:cubicBezTo>
                  <a:cubicBezTo>
                    <a:pt x="71" y="38"/>
                    <a:pt x="72" y="31"/>
                    <a:pt x="73" y="25"/>
                  </a:cubicBezTo>
                  <a:cubicBezTo>
                    <a:pt x="73" y="18"/>
                    <a:pt x="69" y="0"/>
                    <a:pt x="47" y="0"/>
                  </a:cubicBezTo>
                  <a:cubicBezTo>
                    <a:pt x="26" y="0"/>
                    <a:pt x="22" y="18"/>
                    <a:pt x="22" y="25"/>
                  </a:cubicBezTo>
                  <a:cubicBezTo>
                    <a:pt x="23" y="31"/>
                    <a:pt x="24" y="38"/>
                    <a:pt x="24" y="38"/>
                  </a:cubicBezTo>
                  <a:cubicBezTo>
                    <a:pt x="24" y="38"/>
                    <a:pt x="21" y="39"/>
                    <a:pt x="21" y="44"/>
                  </a:cubicBezTo>
                  <a:cubicBezTo>
                    <a:pt x="22" y="56"/>
                    <a:pt x="26" y="51"/>
                    <a:pt x="27" y="56"/>
                  </a:cubicBezTo>
                  <a:cubicBezTo>
                    <a:pt x="29" y="69"/>
                    <a:pt x="34" y="67"/>
                    <a:pt x="34" y="74"/>
                  </a:cubicBezTo>
                  <a:cubicBezTo>
                    <a:pt x="34" y="86"/>
                    <a:pt x="29" y="92"/>
                    <a:pt x="14" y="98"/>
                  </a:cubicBezTo>
                  <a:cubicBezTo>
                    <a:pt x="9" y="100"/>
                    <a:pt x="0" y="103"/>
                    <a:pt x="0" y="111"/>
                  </a:cubicBezTo>
                  <a:cubicBezTo>
                    <a:pt x="0" y="140"/>
                    <a:pt x="0" y="140"/>
                    <a:pt x="0" y="140"/>
                  </a:cubicBezTo>
                  <a:cubicBezTo>
                    <a:pt x="110" y="140"/>
                    <a:pt x="110" y="140"/>
                    <a:pt x="110" y="140"/>
                  </a:cubicBezTo>
                  <a:cubicBezTo>
                    <a:pt x="110" y="118"/>
                    <a:pt x="110" y="118"/>
                    <a:pt x="110" y="118"/>
                  </a:cubicBezTo>
                  <a:cubicBezTo>
                    <a:pt x="110" y="111"/>
                    <a:pt x="97" y="105"/>
                    <a:pt x="81" y="98"/>
                  </a:cubicBezTo>
                  <a:moveTo>
                    <a:pt x="159" y="140"/>
                  </a:moveTo>
                  <a:cubicBezTo>
                    <a:pt x="159" y="140"/>
                    <a:pt x="159" y="110"/>
                    <a:pt x="157" y="107"/>
                  </a:cubicBezTo>
                  <a:cubicBezTo>
                    <a:pt x="154" y="102"/>
                    <a:pt x="148" y="99"/>
                    <a:pt x="136" y="94"/>
                  </a:cubicBezTo>
                  <a:cubicBezTo>
                    <a:pt x="124" y="89"/>
                    <a:pt x="120" y="85"/>
                    <a:pt x="120" y="76"/>
                  </a:cubicBezTo>
                  <a:cubicBezTo>
                    <a:pt x="120" y="70"/>
                    <a:pt x="124" y="72"/>
                    <a:pt x="125" y="62"/>
                  </a:cubicBezTo>
                  <a:cubicBezTo>
                    <a:pt x="126" y="58"/>
                    <a:pt x="129" y="62"/>
                    <a:pt x="130" y="53"/>
                  </a:cubicBezTo>
                  <a:cubicBezTo>
                    <a:pt x="130" y="49"/>
                    <a:pt x="128" y="49"/>
                    <a:pt x="128" y="49"/>
                  </a:cubicBezTo>
                  <a:cubicBezTo>
                    <a:pt x="128" y="49"/>
                    <a:pt x="129" y="43"/>
                    <a:pt x="129" y="39"/>
                  </a:cubicBezTo>
                  <a:cubicBezTo>
                    <a:pt x="130" y="34"/>
                    <a:pt x="127" y="20"/>
                    <a:pt x="110" y="20"/>
                  </a:cubicBezTo>
                  <a:cubicBezTo>
                    <a:pt x="94" y="20"/>
                    <a:pt x="91" y="34"/>
                    <a:pt x="91" y="39"/>
                  </a:cubicBezTo>
                  <a:cubicBezTo>
                    <a:pt x="92" y="43"/>
                    <a:pt x="93" y="49"/>
                    <a:pt x="93" y="49"/>
                  </a:cubicBezTo>
                  <a:cubicBezTo>
                    <a:pt x="93" y="49"/>
                    <a:pt x="91" y="49"/>
                    <a:pt x="91" y="53"/>
                  </a:cubicBezTo>
                  <a:cubicBezTo>
                    <a:pt x="92" y="62"/>
                    <a:pt x="95" y="58"/>
                    <a:pt x="95" y="62"/>
                  </a:cubicBezTo>
                  <a:cubicBezTo>
                    <a:pt x="97" y="72"/>
                    <a:pt x="101" y="70"/>
                    <a:pt x="101" y="76"/>
                  </a:cubicBezTo>
                  <a:cubicBezTo>
                    <a:pt x="101" y="82"/>
                    <a:pt x="99" y="86"/>
                    <a:pt x="94" y="89"/>
                  </a:cubicBezTo>
                  <a:cubicBezTo>
                    <a:pt x="120" y="102"/>
                    <a:pt x="123" y="105"/>
                    <a:pt x="123" y="116"/>
                  </a:cubicBezTo>
                  <a:cubicBezTo>
                    <a:pt x="123" y="140"/>
                    <a:pt x="123" y="140"/>
                    <a:pt x="123" y="140"/>
                  </a:cubicBezTo>
                  <a:lnTo>
                    <a:pt x="159" y="140"/>
                  </a:lnTo>
                  <a:close/>
                </a:path>
              </a:pathLst>
            </a:custGeom>
            <a:solidFill>
              <a:srgbClr val="014C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Calibri"/>
                <a:ea typeface="MS PGothic" pitchFamily="34" charset="-128"/>
              </a:endParaRPr>
            </a:p>
          </p:txBody>
        </p:sp>
      </p:grpSp>
      <p:sp>
        <p:nvSpPr>
          <p:cNvPr id="66" name="Rectangle 65"/>
          <p:cNvSpPr/>
          <p:nvPr/>
        </p:nvSpPr>
        <p:spPr>
          <a:xfrm>
            <a:off x="2205038" y="3521075"/>
            <a:ext cx="484187" cy="276225"/>
          </a:xfrm>
          <a:prstGeom prst="rect">
            <a:avLst/>
          </a:prstGeom>
        </p:spPr>
        <p:txBody>
          <a:bodyPr>
            <a:spAutoFit/>
          </a:bodyPr>
          <a:lstStyle/>
          <a:p>
            <a:pPr fontAlgn="auto">
              <a:spcBef>
                <a:spcPts val="0"/>
              </a:spcBef>
              <a:spcAft>
                <a:spcPts val="0"/>
              </a:spcAft>
              <a:defRPr/>
            </a:pPr>
            <a:r>
              <a:rPr lang="en-US" sz="1200" dirty="0">
                <a:solidFill>
                  <a:srgbClr val="014CA0"/>
                </a:solidFill>
                <a:latin typeface="Calibri"/>
                <a:ea typeface="MS PGothic" pitchFamily="34" charset="-128"/>
              </a:rPr>
              <a:t>SRB</a:t>
            </a:r>
          </a:p>
        </p:txBody>
      </p:sp>
      <p:cxnSp>
        <p:nvCxnSpPr>
          <p:cNvPr id="123" name="Straight Connector 122"/>
          <p:cNvCxnSpPr/>
          <p:nvPr/>
        </p:nvCxnSpPr>
        <p:spPr>
          <a:xfrm>
            <a:off x="325438" y="1665288"/>
            <a:ext cx="2752725" cy="0"/>
          </a:xfrm>
          <a:prstGeom prst="line">
            <a:avLst/>
          </a:prstGeom>
          <a:ln>
            <a:solidFill>
              <a:srgbClr val="9D4157"/>
            </a:solidFill>
          </a:ln>
        </p:spPr>
        <p:style>
          <a:lnRef idx="1">
            <a:schemeClr val="accent1"/>
          </a:lnRef>
          <a:fillRef idx="0">
            <a:schemeClr val="accent1"/>
          </a:fillRef>
          <a:effectRef idx="0">
            <a:schemeClr val="accent1"/>
          </a:effectRef>
          <a:fontRef idx="minor">
            <a:schemeClr val="tx1"/>
          </a:fontRef>
        </p:style>
      </p:cxnSp>
      <p:grpSp>
        <p:nvGrpSpPr>
          <p:cNvPr id="203" name="Group 202"/>
          <p:cNvGrpSpPr>
            <a:grpSpLocks/>
          </p:cNvGrpSpPr>
          <p:nvPr/>
        </p:nvGrpSpPr>
        <p:grpSpPr bwMode="auto">
          <a:xfrm>
            <a:off x="2970213" y="1492250"/>
            <a:ext cx="4335462" cy="4465638"/>
            <a:chOff x="2969537" y="1491557"/>
            <a:chExt cx="4336608" cy="4465622"/>
          </a:xfrm>
        </p:grpSpPr>
        <p:sp>
          <p:nvSpPr>
            <p:cNvPr id="124" name="Rectangle 123"/>
            <p:cNvSpPr/>
            <p:nvPr/>
          </p:nvSpPr>
          <p:spPr>
            <a:xfrm>
              <a:off x="3133092" y="1947168"/>
              <a:ext cx="3612518" cy="40100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dirty="0">
                <a:solidFill>
                  <a:prstClr val="white"/>
                </a:solidFill>
              </a:endParaRPr>
            </a:p>
          </p:txBody>
        </p:sp>
        <p:cxnSp>
          <p:nvCxnSpPr>
            <p:cNvPr id="193" name="Straight Connector 192"/>
            <p:cNvCxnSpPr>
              <a:endCxn id="84" idx="1"/>
            </p:cNvCxnSpPr>
            <p:nvPr/>
          </p:nvCxnSpPr>
          <p:spPr>
            <a:xfrm>
              <a:off x="2969537" y="4118861"/>
              <a:ext cx="1235401" cy="0"/>
            </a:xfrm>
            <a:prstGeom prst="line">
              <a:avLst/>
            </a:prstGeom>
            <a:ln w="38100">
              <a:solidFill>
                <a:srgbClr val="064DA2"/>
              </a:solidFill>
            </a:ln>
          </p:spPr>
          <p:style>
            <a:lnRef idx="1">
              <a:schemeClr val="accent1"/>
            </a:lnRef>
            <a:fillRef idx="0">
              <a:schemeClr val="accent1"/>
            </a:fillRef>
            <a:effectRef idx="0">
              <a:schemeClr val="accent1"/>
            </a:effectRef>
            <a:fontRef idx="minor">
              <a:schemeClr val="tx1"/>
            </a:fontRef>
          </p:style>
        </p:cxnSp>
        <p:sp>
          <p:nvSpPr>
            <p:cNvPr id="118" name="Freeform 117"/>
            <p:cNvSpPr/>
            <p:nvPr/>
          </p:nvSpPr>
          <p:spPr>
            <a:xfrm>
              <a:off x="3911173" y="2771077"/>
              <a:ext cx="117506" cy="2670165"/>
            </a:xfrm>
            <a:custGeom>
              <a:avLst/>
              <a:gdLst>
                <a:gd name="connsiteX0" fmla="*/ 271604 w 289711"/>
                <a:gd name="connsiteY0" fmla="*/ 0 h 1810693"/>
                <a:gd name="connsiteX1" fmla="*/ 0 w 289711"/>
                <a:gd name="connsiteY1" fmla="*/ 0 h 1810693"/>
                <a:gd name="connsiteX2" fmla="*/ 0 w 289711"/>
                <a:gd name="connsiteY2" fmla="*/ 1810693 h 1810693"/>
                <a:gd name="connsiteX3" fmla="*/ 289711 w 289711"/>
                <a:gd name="connsiteY3" fmla="*/ 1810693 h 1810693"/>
              </a:gdLst>
              <a:ahLst/>
              <a:cxnLst>
                <a:cxn ang="0">
                  <a:pos x="connsiteX0" y="connsiteY0"/>
                </a:cxn>
                <a:cxn ang="0">
                  <a:pos x="connsiteX1" y="connsiteY1"/>
                </a:cxn>
                <a:cxn ang="0">
                  <a:pos x="connsiteX2" y="connsiteY2"/>
                </a:cxn>
                <a:cxn ang="0">
                  <a:pos x="connsiteX3" y="connsiteY3"/>
                </a:cxn>
              </a:cxnLst>
              <a:rect l="l" t="t" r="r" b="b"/>
              <a:pathLst>
                <a:path w="289711" h="1810693">
                  <a:moveTo>
                    <a:pt x="271604" y="0"/>
                  </a:moveTo>
                  <a:lnTo>
                    <a:pt x="0" y="0"/>
                  </a:lnTo>
                  <a:lnTo>
                    <a:pt x="0" y="1810693"/>
                  </a:lnTo>
                  <a:lnTo>
                    <a:pt x="289711" y="1810693"/>
                  </a:lnTo>
                </a:path>
              </a:pathLst>
            </a:custGeom>
            <a:noFill/>
            <a:ln>
              <a:solidFill>
                <a:srgbClr val="A0ACA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cxnSp>
          <p:nvCxnSpPr>
            <p:cNvPr id="144" name="Straight Connector 143"/>
            <p:cNvCxnSpPr/>
            <p:nvPr/>
          </p:nvCxnSpPr>
          <p:spPr>
            <a:xfrm>
              <a:off x="5087822" y="1720156"/>
              <a:ext cx="0" cy="126682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8" name="Freeform 77"/>
            <p:cNvSpPr/>
            <p:nvPr/>
          </p:nvSpPr>
          <p:spPr>
            <a:xfrm>
              <a:off x="4019151" y="2686941"/>
              <a:ext cx="2321538" cy="2898765"/>
            </a:xfrm>
            <a:custGeom>
              <a:avLst/>
              <a:gdLst>
                <a:gd name="connsiteX0" fmla="*/ 128259 w 298764"/>
                <a:gd name="connsiteY0" fmla="*/ 0 h 4164594"/>
                <a:gd name="connsiteX1" fmla="*/ 298764 w 298764"/>
                <a:gd name="connsiteY1" fmla="*/ 0 h 4164594"/>
                <a:gd name="connsiteX2" fmla="*/ 298764 w 298764"/>
                <a:gd name="connsiteY2" fmla="*/ 4164594 h 4164594"/>
                <a:gd name="connsiteX3" fmla="*/ 128259 w 298764"/>
                <a:gd name="connsiteY3" fmla="*/ 4164594 h 4164594"/>
                <a:gd name="connsiteX4" fmla="*/ 0 w 298764"/>
                <a:gd name="connsiteY4" fmla="*/ 4036335 h 4164594"/>
                <a:gd name="connsiteX5" fmla="*/ 0 w 298764"/>
                <a:gd name="connsiteY5" fmla="*/ 128259 h 4164594"/>
                <a:gd name="connsiteX6" fmla="*/ 128259 w 298764"/>
                <a:gd name="connsiteY6" fmla="*/ 0 h 4164594"/>
                <a:gd name="connsiteX0" fmla="*/ 298764 w 390204"/>
                <a:gd name="connsiteY0" fmla="*/ 0 h 4164594"/>
                <a:gd name="connsiteX1" fmla="*/ 298764 w 390204"/>
                <a:gd name="connsiteY1" fmla="*/ 4164594 h 4164594"/>
                <a:gd name="connsiteX2" fmla="*/ 128259 w 390204"/>
                <a:gd name="connsiteY2" fmla="*/ 4164594 h 4164594"/>
                <a:gd name="connsiteX3" fmla="*/ 0 w 390204"/>
                <a:gd name="connsiteY3" fmla="*/ 4036335 h 4164594"/>
                <a:gd name="connsiteX4" fmla="*/ 0 w 390204"/>
                <a:gd name="connsiteY4" fmla="*/ 128259 h 4164594"/>
                <a:gd name="connsiteX5" fmla="*/ 128259 w 390204"/>
                <a:gd name="connsiteY5" fmla="*/ 0 h 4164594"/>
                <a:gd name="connsiteX6" fmla="*/ 390204 w 390204"/>
                <a:gd name="connsiteY6" fmla="*/ 91440 h 4164594"/>
                <a:gd name="connsiteX0" fmla="*/ 298764 w 390204"/>
                <a:gd name="connsiteY0" fmla="*/ 4164594 h 4164594"/>
                <a:gd name="connsiteX1" fmla="*/ 128259 w 390204"/>
                <a:gd name="connsiteY1" fmla="*/ 4164594 h 4164594"/>
                <a:gd name="connsiteX2" fmla="*/ 0 w 390204"/>
                <a:gd name="connsiteY2" fmla="*/ 4036335 h 4164594"/>
                <a:gd name="connsiteX3" fmla="*/ 0 w 390204"/>
                <a:gd name="connsiteY3" fmla="*/ 128259 h 4164594"/>
                <a:gd name="connsiteX4" fmla="*/ 128259 w 390204"/>
                <a:gd name="connsiteY4" fmla="*/ 0 h 4164594"/>
                <a:gd name="connsiteX5" fmla="*/ 390204 w 390204"/>
                <a:gd name="connsiteY5" fmla="*/ 91440 h 4164594"/>
                <a:gd name="connsiteX0" fmla="*/ 298764 w 308723"/>
                <a:gd name="connsiteY0" fmla="*/ 4164594 h 4164594"/>
                <a:gd name="connsiteX1" fmla="*/ 128259 w 308723"/>
                <a:gd name="connsiteY1" fmla="*/ 4164594 h 4164594"/>
                <a:gd name="connsiteX2" fmla="*/ 0 w 308723"/>
                <a:gd name="connsiteY2" fmla="*/ 4036335 h 4164594"/>
                <a:gd name="connsiteX3" fmla="*/ 0 w 308723"/>
                <a:gd name="connsiteY3" fmla="*/ 128259 h 4164594"/>
                <a:gd name="connsiteX4" fmla="*/ 128259 w 308723"/>
                <a:gd name="connsiteY4" fmla="*/ 0 h 4164594"/>
                <a:gd name="connsiteX5" fmla="*/ 308723 w 308723"/>
                <a:gd name="connsiteY5" fmla="*/ 9958 h 4164594"/>
                <a:gd name="connsiteX0" fmla="*/ 298764 w 298764"/>
                <a:gd name="connsiteY0" fmla="*/ 4164594 h 4164594"/>
                <a:gd name="connsiteX1" fmla="*/ 128259 w 298764"/>
                <a:gd name="connsiteY1" fmla="*/ 4164594 h 4164594"/>
                <a:gd name="connsiteX2" fmla="*/ 0 w 298764"/>
                <a:gd name="connsiteY2" fmla="*/ 4036335 h 4164594"/>
                <a:gd name="connsiteX3" fmla="*/ 0 w 298764"/>
                <a:gd name="connsiteY3" fmla="*/ 128259 h 4164594"/>
                <a:gd name="connsiteX4" fmla="*/ 128259 w 298764"/>
                <a:gd name="connsiteY4" fmla="*/ 0 h 4164594"/>
                <a:gd name="connsiteX5" fmla="*/ 292054 w 298764"/>
                <a:gd name="connsiteY5" fmla="*/ 433 h 4164594"/>
                <a:gd name="connsiteX0" fmla="*/ 298764 w 4707541"/>
                <a:gd name="connsiteY0" fmla="*/ 4164594 h 4164594"/>
                <a:gd name="connsiteX1" fmla="*/ 128259 w 4707541"/>
                <a:gd name="connsiteY1" fmla="*/ 4164594 h 4164594"/>
                <a:gd name="connsiteX2" fmla="*/ 0 w 4707541"/>
                <a:gd name="connsiteY2" fmla="*/ 4036335 h 4164594"/>
                <a:gd name="connsiteX3" fmla="*/ 0 w 4707541"/>
                <a:gd name="connsiteY3" fmla="*/ 128259 h 4164594"/>
                <a:gd name="connsiteX4" fmla="*/ 128259 w 4707541"/>
                <a:gd name="connsiteY4" fmla="*/ 0 h 4164594"/>
                <a:gd name="connsiteX5" fmla="*/ 4707541 w 4707541"/>
                <a:gd name="connsiteY5" fmla="*/ 12977 h 4164594"/>
                <a:gd name="connsiteX0" fmla="*/ 298764 w 4707541"/>
                <a:gd name="connsiteY0" fmla="*/ 4164594 h 4164594"/>
                <a:gd name="connsiteX1" fmla="*/ 128259 w 4707541"/>
                <a:gd name="connsiteY1" fmla="*/ 4164594 h 4164594"/>
                <a:gd name="connsiteX2" fmla="*/ 0 w 4707541"/>
                <a:gd name="connsiteY2" fmla="*/ 4036335 h 4164594"/>
                <a:gd name="connsiteX3" fmla="*/ 0 w 4707541"/>
                <a:gd name="connsiteY3" fmla="*/ 128259 h 4164594"/>
                <a:gd name="connsiteX4" fmla="*/ 128259 w 4707541"/>
                <a:gd name="connsiteY4" fmla="*/ 0 h 4164594"/>
                <a:gd name="connsiteX5" fmla="*/ 4707541 w 4707541"/>
                <a:gd name="connsiteY5" fmla="*/ 12977 h 4164594"/>
                <a:gd name="connsiteX0" fmla="*/ 298764 w 4700943"/>
                <a:gd name="connsiteY0" fmla="*/ 4164814 h 4164814"/>
                <a:gd name="connsiteX1" fmla="*/ 128259 w 4700943"/>
                <a:gd name="connsiteY1" fmla="*/ 4164814 h 4164814"/>
                <a:gd name="connsiteX2" fmla="*/ 0 w 4700943"/>
                <a:gd name="connsiteY2" fmla="*/ 4036555 h 4164814"/>
                <a:gd name="connsiteX3" fmla="*/ 0 w 4700943"/>
                <a:gd name="connsiteY3" fmla="*/ 128479 h 4164814"/>
                <a:gd name="connsiteX4" fmla="*/ 128259 w 4700943"/>
                <a:gd name="connsiteY4" fmla="*/ 220 h 4164814"/>
                <a:gd name="connsiteX5" fmla="*/ 4700943 w 4700943"/>
                <a:gd name="connsiteY5" fmla="*/ 0 h 4164814"/>
                <a:gd name="connsiteX0" fmla="*/ 298764 w 5885317"/>
                <a:gd name="connsiteY0" fmla="*/ 4177828 h 4177828"/>
                <a:gd name="connsiteX1" fmla="*/ 128259 w 5885317"/>
                <a:gd name="connsiteY1" fmla="*/ 4177828 h 4177828"/>
                <a:gd name="connsiteX2" fmla="*/ 0 w 5885317"/>
                <a:gd name="connsiteY2" fmla="*/ 4049569 h 4177828"/>
                <a:gd name="connsiteX3" fmla="*/ 0 w 5885317"/>
                <a:gd name="connsiteY3" fmla="*/ 141493 h 4177828"/>
                <a:gd name="connsiteX4" fmla="*/ 128259 w 5885317"/>
                <a:gd name="connsiteY4" fmla="*/ 13234 h 4177828"/>
                <a:gd name="connsiteX5" fmla="*/ 5885317 w 5885317"/>
                <a:gd name="connsiteY5" fmla="*/ 0 h 4177828"/>
                <a:gd name="connsiteX0" fmla="*/ 298764 w 5864777"/>
                <a:gd name="connsiteY0" fmla="*/ 4164594 h 4164594"/>
                <a:gd name="connsiteX1" fmla="*/ 128259 w 5864777"/>
                <a:gd name="connsiteY1" fmla="*/ 4164594 h 4164594"/>
                <a:gd name="connsiteX2" fmla="*/ 0 w 5864777"/>
                <a:gd name="connsiteY2" fmla="*/ 4036335 h 4164594"/>
                <a:gd name="connsiteX3" fmla="*/ 0 w 5864777"/>
                <a:gd name="connsiteY3" fmla="*/ 128259 h 4164594"/>
                <a:gd name="connsiteX4" fmla="*/ 128259 w 5864777"/>
                <a:gd name="connsiteY4" fmla="*/ 0 h 4164594"/>
                <a:gd name="connsiteX5" fmla="*/ 5864777 w 5864777"/>
                <a:gd name="connsiteY5" fmla="*/ 7306 h 4164594"/>
                <a:gd name="connsiteX0" fmla="*/ 298764 w 6203171"/>
                <a:gd name="connsiteY0" fmla="*/ 4164594 h 4164594"/>
                <a:gd name="connsiteX1" fmla="*/ 128259 w 6203171"/>
                <a:gd name="connsiteY1" fmla="*/ 4164594 h 4164594"/>
                <a:gd name="connsiteX2" fmla="*/ 0 w 6203171"/>
                <a:gd name="connsiteY2" fmla="*/ 4036335 h 4164594"/>
                <a:gd name="connsiteX3" fmla="*/ 0 w 6203171"/>
                <a:gd name="connsiteY3" fmla="*/ 128259 h 4164594"/>
                <a:gd name="connsiteX4" fmla="*/ 128259 w 6203171"/>
                <a:gd name="connsiteY4" fmla="*/ 0 h 4164594"/>
                <a:gd name="connsiteX5" fmla="*/ 6203171 w 6203171"/>
                <a:gd name="connsiteY5" fmla="*/ 7306 h 4164594"/>
                <a:gd name="connsiteX0" fmla="*/ 298764 w 6229201"/>
                <a:gd name="connsiteY0" fmla="*/ 4164594 h 4164594"/>
                <a:gd name="connsiteX1" fmla="*/ 128259 w 6229201"/>
                <a:gd name="connsiteY1" fmla="*/ 4164594 h 4164594"/>
                <a:gd name="connsiteX2" fmla="*/ 0 w 6229201"/>
                <a:gd name="connsiteY2" fmla="*/ 4036335 h 4164594"/>
                <a:gd name="connsiteX3" fmla="*/ 0 w 6229201"/>
                <a:gd name="connsiteY3" fmla="*/ 128259 h 4164594"/>
                <a:gd name="connsiteX4" fmla="*/ 128259 w 6229201"/>
                <a:gd name="connsiteY4" fmla="*/ 0 h 4164594"/>
                <a:gd name="connsiteX5" fmla="*/ 6229201 w 6229201"/>
                <a:gd name="connsiteY5" fmla="*/ 228562 h 4164594"/>
                <a:gd name="connsiteX0" fmla="*/ 298764 w 6242215"/>
                <a:gd name="connsiteY0" fmla="*/ 4164594 h 4164594"/>
                <a:gd name="connsiteX1" fmla="*/ 128259 w 6242215"/>
                <a:gd name="connsiteY1" fmla="*/ 4164594 h 4164594"/>
                <a:gd name="connsiteX2" fmla="*/ 0 w 6242215"/>
                <a:gd name="connsiteY2" fmla="*/ 4036335 h 4164594"/>
                <a:gd name="connsiteX3" fmla="*/ 0 w 6242215"/>
                <a:gd name="connsiteY3" fmla="*/ 128259 h 4164594"/>
                <a:gd name="connsiteX4" fmla="*/ 128259 w 6242215"/>
                <a:gd name="connsiteY4" fmla="*/ 0 h 4164594"/>
                <a:gd name="connsiteX5" fmla="*/ 6242215 w 6242215"/>
                <a:gd name="connsiteY5" fmla="*/ 7306 h 4164594"/>
                <a:gd name="connsiteX0" fmla="*/ 298764 w 4237893"/>
                <a:gd name="connsiteY0" fmla="*/ 4164594 h 4164594"/>
                <a:gd name="connsiteX1" fmla="*/ 128259 w 4237893"/>
                <a:gd name="connsiteY1" fmla="*/ 4164594 h 4164594"/>
                <a:gd name="connsiteX2" fmla="*/ 0 w 4237893"/>
                <a:gd name="connsiteY2" fmla="*/ 4036335 h 4164594"/>
                <a:gd name="connsiteX3" fmla="*/ 0 w 4237893"/>
                <a:gd name="connsiteY3" fmla="*/ 128259 h 4164594"/>
                <a:gd name="connsiteX4" fmla="*/ 128259 w 4237893"/>
                <a:gd name="connsiteY4" fmla="*/ 0 h 4164594"/>
                <a:gd name="connsiteX5" fmla="*/ 4237893 w 4237893"/>
                <a:gd name="connsiteY5" fmla="*/ 7306 h 4164594"/>
                <a:gd name="connsiteX0" fmla="*/ 298764 w 3385507"/>
                <a:gd name="connsiteY0" fmla="*/ 4167557 h 4167557"/>
                <a:gd name="connsiteX1" fmla="*/ 128259 w 3385507"/>
                <a:gd name="connsiteY1" fmla="*/ 4167557 h 4167557"/>
                <a:gd name="connsiteX2" fmla="*/ 0 w 3385507"/>
                <a:gd name="connsiteY2" fmla="*/ 4039298 h 4167557"/>
                <a:gd name="connsiteX3" fmla="*/ 0 w 3385507"/>
                <a:gd name="connsiteY3" fmla="*/ 131222 h 4167557"/>
                <a:gd name="connsiteX4" fmla="*/ 128259 w 3385507"/>
                <a:gd name="connsiteY4" fmla="*/ 2963 h 4167557"/>
                <a:gd name="connsiteX5" fmla="*/ 3385507 w 3385507"/>
                <a:gd name="connsiteY5" fmla="*/ 0 h 4167557"/>
                <a:gd name="connsiteX0" fmla="*/ 298764 w 3337581"/>
                <a:gd name="connsiteY0" fmla="*/ 4167557 h 4167557"/>
                <a:gd name="connsiteX1" fmla="*/ 128259 w 3337581"/>
                <a:gd name="connsiteY1" fmla="*/ 4167557 h 4167557"/>
                <a:gd name="connsiteX2" fmla="*/ 0 w 3337581"/>
                <a:gd name="connsiteY2" fmla="*/ 4039298 h 4167557"/>
                <a:gd name="connsiteX3" fmla="*/ 0 w 3337581"/>
                <a:gd name="connsiteY3" fmla="*/ 131222 h 4167557"/>
                <a:gd name="connsiteX4" fmla="*/ 128259 w 3337581"/>
                <a:gd name="connsiteY4" fmla="*/ 2963 h 4167557"/>
                <a:gd name="connsiteX5" fmla="*/ 3337581 w 3337581"/>
                <a:gd name="connsiteY5" fmla="*/ 0 h 416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7581" h="4167557">
                  <a:moveTo>
                    <a:pt x="298764" y="4167557"/>
                  </a:moveTo>
                  <a:lnTo>
                    <a:pt x="128259" y="4167557"/>
                  </a:lnTo>
                  <a:cubicBezTo>
                    <a:pt x="57424" y="4167557"/>
                    <a:pt x="0" y="4110133"/>
                    <a:pt x="0" y="4039298"/>
                  </a:cubicBezTo>
                  <a:lnTo>
                    <a:pt x="0" y="131222"/>
                  </a:lnTo>
                  <a:cubicBezTo>
                    <a:pt x="0" y="60387"/>
                    <a:pt x="57424" y="2963"/>
                    <a:pt x="128259" y="2963"/>
                  </a:cubicBezTo>
                  <a:lnTo>
                    <a:pt x="3337581" y="0"/>
                  </a:lnTo>
                </a:path>
              </a:pathLst>
            </a:custGeom>
            <a:ln w="38100">
              <a:solidFill>
                <a:srgbClr val="064DA2"/>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b="0">
                <a:solidFill>
                  <a:prstClr val="black"/>
                </a:solidFill>
              </a:endParaRPr>
            </a:p>
          </p:txBody>
        </p:sp>
        <p:sp>
          <p:nvSpPr>
            <p:cNvPr id="75" name="Rectangle 74"/>
            <p:cNvSpPr/>
            <p:nvPr/>
          </p:nvSpPr>
          <p:spPr>
            <a:xfrm>
              <a:off x="3258538" y="1951930"/>
              <a:ext cx="924169" cy="387349"/>
            </a:xfrm>
            <a:prstGeom prst="rect">
              <a:avLst/>
            </a:prstGeom>
          </p:spPr>
          <p:txBody>
            <a:bodyPr>
              <a:spAutoFit/>
            </a:bodyPr>
            <a:lstStyle/>
            <a:p>
              <a:pPr fontAlgn="auto">
                <a:lnSpc>
                  <a:spcPct val="80000"/>
                </a:lnSpc>
                <a:spcBef>
                  <a:spcPts val="0"/>
                </a:spcBef>
                <a:spcAft>
                  <a:spcPts val="0"/>
                </a:spcAft>
                <a:defRPr/>
              </a:pPr>
              <a:r>
                <a:rPr lang="en-US" sz="1200" b="0" dirty="0">
                  <a:solidFill>
                    <a:srgbClr val="00B050"/>
                  </a:solidFill>
                  <a:latin typeface="Calibri"/>
                  <a:ea typeface="MS PGothic" pitchFamily="34" charset="-128"/>
                </a:rPr>
                <a:t>Green light </a:t>
              </a:r>
            </a:p>
            <a:p>
              <a:pPr fontAlgn="auto">
                <a:lnSpc>
                  <a:spcPct val="80000"/>
                </a:lnSpc>
                <a:spcBef>
                  <a:spcPts val="0"/>
                </a:spcBef>
                <a:spcAft>
                  <a:spcPts val="0"/>
                </a:spcAft>
                <a:defRPr/>
              </a:pPr>
              <a:r>
                <a:rPr lang="en-US" sz="1200" b="0" dirty="0">
                  <a:solidFill>
                    <a:srgbClr val="00B050"/>
                  </a:solidFill>
                  <a:latin typeface="Calibri"/>
                  <a:ea typeface="MS PGothic" pitchFamily="34" charset="-128"/>
                </a:rPr>
                <a:t>in max. 24h</a:t>
              </a:r>
            </a:p>
          </p:txBody>
        </p:sp>
        <p:grpSp>
          <p:nvGrpSpPr>
            <p:cNvPr id="68644" name="Group 119"/>
            <p:cNvGrpSpPr>
              <a:grpSpLocks/>
            </p:cNvGrpSpPr>
            <p:nvPr/>
          </p:nvGrpSpPr>
          <p:grpSpPr bwMode="auto">
            <a:xfrm>
              <a:off x="3235009" y="3883937"/>
              <a:ext cx="630820" cy="407406"/>
              <a:chOff x="3929204" y="4327556"/>
              <a:chExt cx="434566" cy="280658"/>
            </a:xfrm>
          </p:grpSpPr>
          <p:sp>
            <p:nvSpPr>
              <p:cNvPr id="119" name="Rectangle 118"/>
              <p:cNvSpPr/>
              <p:nvPr/>
            </p:nvSpPr>
            <p:spPr>
              <a:xfrm>
                <a:off x="3929004" y="4327538"/>
                <a:ext cx="434280" cy="2810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grpSp>
            <p:nvGrpSpPr>
              <p:cNvPr id="68687" name="Group 37"/>
              <p:cNvGrpSpPr>
                <a:grpSpLocks noChangeAspect="1"/>
              </p:cNvGrpSpPr>
              <p:nvPr/>
            </p:nvGrpSpPr>
            <p:grpSpPr bwMode="auto">
              <a:xfrm>
                <a:off x="3966462" y="4364429"/>
                <a:ext cx="388256" cy="191653"/>
                <a:chOff x="-1268" y="1003"/>
                <a:chExt cx="863" cy="426"/>
              </a:xfrm>
            </p:grpSpPr>
            <p:sp>
              <p:nvSpPr>
                <p:cNvPr id="90" name="Freeform 38"/>
                <p:cNvSpPr>
                  <a:spLocks/>
                </p:cNvSpPr>
                <p:nvPr/>
              </p:nvSpPr>
              <p:spPr bwMode="auto">
                <a:xfrm>
                  <a:off x="-1269" y="1004"/>
                  <a:ext cx="426" cy="158"/>
                </a:xfrm>
                <a:custGeom>
                  <a:avLst/>
                  <a:gdLst>
                    <a:gd name="T0" fmla="*/ 0 w 180"/>
                    <a:gd name="T1" fmla="*/ 67 h 67"/>
                    <a:gd name="T2" fmla="*/ 112 w 180"/>
                    <a:gd name="T3" fmla="*/ 52 h 67"/>
                    <a:gd name="T4" fmla="*/ 124 w 180"/>
                    <a:gd name="T5" fmla="*/ 49 h 67"/>
                    <a:gd name="T6" fmla="*/ 148 w 180"/>
                    <a:gd name="T7" fmla="*/ 38 h 67"/>
                    <a:gd name="T8" fmla="*/ 168 w 180"/>
                    <a:gd name="T9" fmla="*/ 20 h 67"/>
                    <a:gd name="T10" fmla="*/ 180 w 180"/>
                    <a:gd name="T11" fmla="*/ 3 h 67"/>
                    <a:gd name="T12" fmla="*/ 180 w 180"/>
                    <a:gd name="T13" fmla="*/ 0 h 67"/>
                    <a:gd name="T14" fmla="*/ 166 w 180"/>
                    <a:gd name="T15" fmla="*/ 18 h 67"/>
                    <a:gd name="T16" fmla="*/ 146 w 180"/>
                    <a:gd name="T17" fmla="*/ 35 h 67"/>
                    <a:gd name="T18" fmla="*/ 123 w 180"/>
                    <a:gd name="T19" fmla="*/ 45 h 67"/>
                    <a:gd name="T20" fmla="*/ 111 w 180"/>
                    <a:gd name="T21" fmla="*/ 48 h 67"/>
                    <a:gd name="T22" fmla="*/ 102 w 180"/>
                    <a:gd name="T23" fmla="*/ 49 h 67"/>
                    <a:gd name="T24" fmla="*/ 0 w 180"/>
                    <a:gd name="T25" fmla="*/ 60 h 67"/>
                    <a:gd name="T26" fmla="*/ 0 w 180"/>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67">
                      <a:moveTo>
                        <a:pt x="0" y="67"/>
                      </a:moveTo>
                      <a:cubicBezTo>
                        <a:pt x="0" y="67"/>
                        <a:pt x="109" y="53"/>
                        <a:pt x="112" y="52"/>
                      </a:cubicBezTo>
                      <a:cubicBezTo>
                        <a:pt x="116" y="51"/>
                        <a:pt x="120" y="50"/>
                        <a:pt x="124" y="49"/>
                      </a:cubicBezTo>
                      <a:cubicBezTo>
                        <a:pt x="133" y="47"/>
                        <a:pt x="141" y="43"/>
                        <a:pt x="148" y="38"/>
                      </a:cubicBezTo>
                      <a:cubicBezTo>
                        <a:pt x="155" y="34"/>
                        <a:pt x="161" y="27"/>
                        <a:pt x="168" y="20"/>
                      </a:cubicBezTo>
                      <a:cubicBezTo>
                        <a:pt x="172" y="15"/>
                        <a:pt x="176" y="9"/>
                        <a:pt x="180" y="3"/>
                      </a:cubicBezTo>
                      <a:cubicBezTo>
                        <a:pt x="180" y="0"/>
                        <a:pt x="180" y="0"/>
                        <a:pt x="180" y="0"/>
                      </a:cubicBezTo>
                      <a:cubicBezTo>
                        <a:pt x="175" y="7"/>
                        <a:pt x="171" y="13"/>
                        <a:pt x="166" y="18"/>
                      </a:cubicBezTo>
                      <a:cubicBezTo>
                        <a:pt x="160" y="25"/>
                        <a:pt x="153" y="31"/>
                        <a:pt x="146" y="35"/>
                      </a:cubicBezTo>
                      <a:cubicBezTo>
                        <a:pt x="140" y="40"/>
                        <a:pt x="132" y="43"/>
                        <a:pt x="123" y="45"/>
                      </a:cubicBezTo>
                      <a:cubicBezTo>
                        <a:pt x="120" y="46"/>
                        <a:pt x="116" y="47"/>
                        <a:pt x="111" y="48"/>
                      </a:cubicBezTo>
                      <a:cubicBezTo>
                        <a:pt x="108" y="48"/>
                        <a:pt x="105" y="48"/>
                        <a:pt x="102" y="49"/>
                      </a:cubicBezTo>
                      <a:cubicBezTo>
                        <a:pt x="101" y="49"/>
                        <a:pt x="0" y="60"/>
                        <a:pt x="0" y="60"/>
                      </a:cubicBezTo>
                      <a:lnTo>
                        <a:pt x="0" y="67"/>
                      </a:lnTo>
                      <a:close/>
                    </a:path>
                  </a:pathLst>
                </a:custGeom>
                <a:solidFill>
                  <a:srgbClr val="A0AC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Calibri"/>
                    <a:ea typeface="MS PGothic" pitchFamily="34" charset="-128"/>
                  </a:endParaRPr>
                </a:p>
              </p:txBody>
            </p:sp>
            <p:sp>
              <p:nvSpPr>
                <p:cNvPr id="91" name="Freeform 39"/>
                <p:cNvSpPr>
                  <a:spLocks/>
                </p:cNvSpPr>
                <p:nvPr/>
              </p:nvSpPr>
              <p:spPr bwMode="auto">
                <a:xfrm>
                  <a:off x="-1269" y="1040"/>
                  <a:ext cx="426" cy="143"/>
                </a:xfrm>
                <a:custGeom>
                  <a:avLst/>
                  <a:gdLst>
                    <a:gd name="T0" fmla="*/ 145 w 180"/>
                    <a:gd name="T1" fmla="*/ 33 h 61"/>
                    <a:gd name="T2" fmla="*/ 122 w 180"/>
                    <a:gd name="T3" fmla="*/ 42 h 61"/>
                    <a:gd name="T4" fmla="*/ 110 w 180"/>
                    <a:gd name="T5" fmla="*/ 44 h 61"/>
                    <a:gd name="T6" fmla="*/ 102 w 180"/>
                    <a:gd name="T7" fmla="*/ 45 h 61"/>
                    <a:gd name="T8" fmla="*/ 97 w 180"/>
                    <a:gd name="T9" fmla="*/ 45 h 61"/>
                    <a:gd name="T10" fmla="*/ 0 w 180"/>
                    <a:gd name="T11" fmla="*/ 54 h 61"/>
                    <a:gd name="T12" fmla="*/ 0 w 180"/>
                    <a:gd name="T13" fmla="*/ 61 h 61"/>
                    <a:gd name="T14" fmla="*/ 98 w 180"/>
                    <a:gd name="T15" fmla="*/ 50 h 61"/>
                    <a:gd name="T16" fmla="*/ 102 w 180"/>
                    <a:gd name="T17" fmla="*/ 49 h 61"/>
                    <a:gd name="T18" fmla="*/ 110 w 180"/>
                    <a:gd name="T19" fmla="*/ 48 h 61"/>
                    <a:gd name="T20" fmla="*/ 123 w 180"/>
                    <a:gd name="T21" fmla="*/ 46 h 61"/>
                    <a:gd name="T22" fmla="*/ 147 w 180"/>
                    <a:gd name="T23" fmla="*/ 36 h 61"/>
                    <a:gd name="T24" fmla="*/ 167 w 180"/>
                    <a:gd name="T25" fmla="*/ 19 h 61"/>
                    <a:gd name="T26" fmla="*/ 180 w 180"/>
                    <a:gd name="T27" fmla="*/ 2 h 61"/>
                    <a:gd name="T28" fmla="*/ 180 w 180"/>
                    <a:gd name="T29" fmla="*/ 0 h 61"/>
                    <a:gd name="T30" fmla="*/ 165 w 180"/>
                    <a:gd name="T31" fmla="*/ 17 h 61"/>
                    <a:gd name="T32" fmla="*/ 145 w 180"/>
                    <a:gd name="T33" fmla="*/ 3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0" h="61">
                      <a:moveTo>
                        <a:pt x="145" y="33"/>
                      </a:moveTo>
                      <a:cubicBezTo>
                        <a:pt x="139" y="37"/>
                        <a:pt x="131" y="40"/>
                        <a:pt x="122" y="42"/>
                      </a:cubicBezTo>
                      <a:cubicBezTo>
                        <a:pt x="119" y="43"/>
                        <a:pt x="115" y="43"/>
                        <a:pt x="110" y="44"/>
                      </a:cubicBezTo>
                      <a:cubicBezTo>
                        <a:pt x="107" y="44"/>
                        <a:pt x="105" y="44"/>
                        <a:pt x="102" y="45"/>
                      </a:cubicBezTo>
                      <a:cubicBezTo>
                        <a:pt x="100" y="45"/>
                        <a:pt x="99" y="45"/>
                        <a:pt x="97" y="45"/>
                      </a:cubicBezTo>
                      <a:cubicBezTo>
                        <a:pt x="64" y="48"/>
                        <a:pt x="31" y="51"/>
                        <a:pt x="0" y="54"/>
                      </a:cubicBezTo>
                      <a:cubicBezTo>
                        <a:pt x="0" y="61"/>
                        <a:pt x="0" y="61"/>
                        <a:pt x="0" y="61"/>
                      </a:cubicBezTo>
                      <a:cubicBezTo>
                        <a:pt x="32" y="57"/>
                        <a:pt x="65" y="53"/>
                        <a:pt x="98" y="50"/>
                      </a:cubicBezTo>
                      <a:cubicBezTo>
                        <a:pt x="99" y="49"/>
                        <a:pt x="101" y="49"/>
                        <a:pt x="102" y="49"/>
                      </a:cubicBezTo>
                      <a:cubicBezTo>
                        <a:pt x="105" y="49"/>
                        <a:pt x="108" y="49"/>
                        <a:pt x="110" y="48"/>
                      </a:cubicBezTo>
                      <a:cubicBezTo>
                        <a:pt x="115" y="48"/>
                        <a:pt x="119" y="47"/>
                        <a:pt x="123" y="46"/>
                      </a:cubicBezTo>
                      <a:cubicBezTo>
                        <a:pt x="132" y="44"/>
                        <a:pt x="140" y="41"/>
                        <a:pt x="147" y="36"/>
                      </a:cubicBezTo>
                      <a:cubicBezTo>
                        <a:pt x="154" y="32"/>
                        <a:pt x="160" y="26"/>
                        <a:pt x="167" y="19"/>
                      </a:cubicBezTo>
                      <a:cubicBezTo>
                        <a:pt x="171" y="15"/>
                        <a:pt x="176" y="8"/>
                        <a:pt x="180" y="2"/>
                      </a:cubicBezTo>
                      <a:cubicBezTo>
                        <a:pt x="180" y="0"/>
                        <a:pt x="180" y="0"/>
                        <a:pt x="180" y="0"/>
                      </a:cubicBezTo>
                      <a:cubicBezTo>
                        <a:pt x="175" y="7"/>
                        <a:pt x="170" y="12"/>
                        <a:pt x="165" y="17"/>
                      </a:cubicBezTo>
                      <a:cubicBezTo>
                        <a:pt x="159" y="24"/>
                        <a:pt x="152" y="30"/>
                        <a:pt x="145" y="33"/>
                      </a:cubicBezTo>
                    </a:path>
                  </a:pathLst>
                </a:custGeom>
                <a:solidFill>
                  <a:srgbClr val="A0AC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Calibri"/>
                    <a:ea typeface="MS PGothic" pitchFamily="34" charset="-128"/>
                  </a:endParaRPr>
                </a:p>
              </p:txBody>
            </p:sp>
            <p:sp>
              <p:nvSpPr>
                <p:cNvPr id="92" name="Freeform 40"/>
                <p:cNvSpPr>
                  <a:spLocks/>
                </p:cNvSpPr>
                <p:nvPr/>
              </p:nvSpPr>
              <p:spPr bwMode="auto">
                <a:xfrm>
                  <a:off x="-1269" y="1074"/>
                  <a:ext cx="426" cy="134"/>
                </a:xfrm>
                <a:custGeom>
                  <a:avLst/>
                  <a:gdLst>
                    <a:gd name="T0" fmla="*/ 164 w 180"/>
                    <a:gd name="T1" fmla="*/ 17 h 56"/>
                    <a:gd name="T2" fmla="*/ 144 w 180"/>
                    <a:gd name="T3" fmla="*/ 31 h 56"/>
                    <a:gd name="T4" fmla="*/ 121 w 180"/>
                    <a:gd name="T5" fmla="*/ 38 h 56"/>
                    <a:gd name="T6" fmla="*/ 108 w 180"/>
                    <a:gd name="T7" fmla="*/ 40 h 56"/>
                    <a:gd name="T8" fmla="*/ 0 w 180"/>
                    <a:gd name="T9" fmla="*/ 48 h 56"/>
                    <a:gd name="T10" fmla="*/ 0 w 180"/>
                    <a:gd name="T11" fmla="*/ 56 h 56"/>
                    <a:gd name="T12" fmla="*/ 96 w 180"/>
                    <a:gd name="T13" fmla="*/ 45 h 56"/>
                    <a:gd name="T14" fmla="*/ 109 w 180"/>
                    <a:gd name="T15" fmla="*/ 44 h 56"/>
                    <a:gd name="T16" fmla="*/ 121 w 180"/>
                    <a:gd name="T17" fmla="*/ 42 h 56"/>
                    <a:gd name="T18" fmla="*/ 145 w 180"/>
                    <a:gd name="T19" fmla="*/ 34 h 56"/>
                    <a:gd name="T20" fmla="*/ 166 w 180"/>
                    <a:gd name="T21" fmla="*/ 18 h 56"/>
                    <a:gd name="T22" fmla="*/ 180 w 180"/>
                    <a:gd name="T23" fmla="*/ 2 h 56"/>
                    <a:gd name="T24" fmla="*/ 180 w 180"/>
                    <a:gd name="T25" fmla="*/ 0 h 56"/>
                    <a:gd name="T26" fmla="*/ 164 w 180"/>
                    <a:gd name="T27" fmla="*/ 1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56">
                      <a:moveTo>
                        <a:pt x="164" y="17"/>
                      </a:moveTo>
                      <a:cubicBezTo>
                        <a:pt x="158" y="23"/>
                        <a:pt x="151" y="28"/>
                        <a:pt x="144" y="31"/>
                      </a:cubicBezTo>
                      <a:cubicBezTo>
                        <a:pt x="137" y="34"/>
                        <a:pt x="129" y="37"/>
                        <a:pt x="121" y="38"/>
                      </a:cubicBezTo>
                      <a:cubicBezTo>
                        <a:pt x="117" y="39"/>
                        <a:pt x="113" y="39"/>
                        <a:pt x="108" y="40"/>
                      </a:cubicBezTo>
                      <a:cubicBezTo>
                        <a:pt x="0" y="48"/>
                        <a:pt x="0" y="48"/>
                        <a:pt x="0" y="48"/>
                      </a:cubicBezTo>
                      <a:cubicBezTo>
                        <a:pt x="0" y="56"/>
                        <a:pt x="0" y="56"/>
                        <a:pt x="0" y="56"/>
                      </a:cubicBezTo>
                      <a:cubicBezTo>
                        <a:pt x="96" y="45"/>
                        <a:pt x="96" y="45"/>
                        <a:pt x="96" y="45"/>
                      </a:cubicBezTo>
                      <a:cubicBezTo>
                        <a:pt x="109" y="44"/>
                        <a:pt x="109" y="44"/>
                        <a:pt x="109" y="44"/>
                      </a:cubicBezTo>
                      <a:cubicBezTo>
                        <a:pt x="113" y="43"/>
                        <a:pt x="117" y="43"/>
                        <a:pt x="121" y="42"/>
                      </a:cubicBezTo>
                      <a:cubicBezTo>
                        <a:pt x="130" y="40"/>
                        <a:pt x="138" y="38"/>
                        <a:pt x="145" y="34"/>
                      </a:cubicBezTo>
                      <a:cubicBezTo>
                        <a:pt x="153" y="30"/>
                        <a:pt x="160" y="24"/>
                        <a:pt x="166" y="18"/>
                      </a:cubicBezTo>
                      <a:cubicBezTo>
                        <a:pt x="171" y="14"/>
                        <a:pt x="175" y="8"/>
                        <a:pt x="180" y="2"/>
                      </a:cubicBezTo>
                      <a:cubicBezTo>
                        <a:pt x="180" y="0"/>
                        <a:pt x="180" y="0"/>
                        <a:pt x="180" y="0"/>
                      </a:cubicBezTo>
                      <a:cubicBezTo>
                        <a:pt x="175" y="6"/>
                        <a:pt x="169" y="12"/>
                        <a:pt x="164" y="17"/>
                      </a:cubicBezTo>
                    </a:path>
                  </a:pathLst>
                </a:custGeom>
                <a:solidFill>
                  <a:srgbClr val="A0AC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Calibri"/>
                    <a:ea typeface="MS PGothic" pitchFamily="34" charset="-128"/>
                  </a:endParaRPr>
                </a:p>
              </p:txBody>
            </p:sp>
            <p:sp>
              <p:nvSpPr>
                <p:cNvPr id="93" name="Freeform 41"/>
                <p:cNvSpPr>
                  <a:spLocks/>
                </p:cNvSpPr>
                <p:nvPr/>
              </p:nvSpPr>
              <p:spPr bwMode="auto">
                <a:xfrm>
                  <a:off x="-1269" y="1145"/>
                  <a:ext cx="426" cy="105"/>
                </a:xfrm>
                <a:custGeom>
                  <a:avLst/>
                  <a:gdLst>
                    <a:gd name="T0" fmla="*/ 138 w 180"/>
                    <a:gd name="T1" fmla="*/ 24 h 45"/>
                    <a:gd name="T2" fmla="*/ 118 w 180"/>
                    <a:gd name="T3" fmla="*/ 31 h 45"/>
                    <a:gd name="T4" fmla="*/ 102 w 180"/>
                    <a:gd name="T5" fmla="*/ 32 h 45"/>
                    <a:gd name="T6" fmla="*/ 94 w 180"/>
                    <a:gd name="T7" fmla="*/ 32 h 45"/>
                    <a:gd name="T8" fmla="*/ 46 w 180"/>
                    <a:gd name="T9" fmla="*/ 35 h 45"/>
                    <a:gd name="T10" fmla="*/ 0 w 180"/>
                    <a:gd name="T11" fmla="*/ 38 h 45"/>
                    <a:gd name="T12" fmla="*/ 0 w 180"/>
                    <a:gd name="T13" fmla="*/ 45 h 45"/>
                    <a:gd name="T14" fmla="*/ 46 w 180"/>
                    <a:gd name="T15" fmla="*/ 41 h 45"/>
                    <a:gd name="T16" fmla="*/ 94 w 180"/>
                    <a:gd name="T17" fmla="*/ 37 h 45"/>
                    <a:gd name="T18" fmla="*/ 107 w 180"/>
                    <a:gd name="T19" fmla="*/ 36 h 45"/>
                    <a:gd name="T20" fmla="*/ 119 w 180"/>
                    <a:gd name="T21" fmla="*/ 35 h 45"/>
                    <a:gd name="T22" fmla="*/ 143 w 180"/>
                    <a:gd name="T23" fmla="*/ 29 h 45"/>
                    <a:gd name="T24" fmla="*/ 165 w 180"/>
                    <a:gd name="T25" fmla="*/ 17 h 45"/>
                    <a:gd name="T26" fmla="*/ 180 w 180"/>
                    <a:gd name="T27" fmla="*/ 3 h 45"/>
                    <a:gd name="T28" fmla="*/ 180 w 180"/>
                    <a:gd name="T29" fmla="*/ 0 h 45"/>
                    <a:gd name="T30" fmla="*/ 164 w 180"/>
                    <a:gd name="T31" fmla="*/ 13 h 45"/>
                    <a:gd name="T32" fmla="*/ 138 w 180"/>
                    <a:gd name="T33" fmla="*/ 2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0" h="45">
                      <a:moveTo>
                        <a:pt x="138" y="24"/>
                      </a:moveTo>
                      <a:cubicBezTo>
                        <a:pt x="132" y="28"/>
                        <a:pt x="127" y="30"/>
                        <a:pt x="118" y="31"/>
                      </a:cubicBezTo>
                      <a:cubicBezTo>
                        <a:pt x="113" y="31"/>
                        <a:pt x="107" y="32"/>
                        <a:pt x="102" y="32"/>
                      </a:cubicBezTo>
                      <a:cubicBezTo>
                        <a:pt x="99" y="32"/>
                        <a:pt x="97" y="32"/>
                        <a:pt x="94" y="32"/>
                      </a:cubicBezTo>
                      <a:cubicBezTo>
                        <a:pt x="78" y="33"/>
                        <a:pt x="62" y="34"/>
                        <a:pt x="46" y="35"/>
                      </a:cubicBezTo>
                      <a:cubicBezTo>
                        <a:pt x="0" y="38"/>
                        <a:pt x="0" y="38"/>
                        <a:pt x="0" y="38"/>
                      </a:cubicBezTo>
                      <a:cubicBezTo>
                        <a:pt x="0" y="45"/>
                        <a:pt x="0" y="45"/>
                        <a:pt x="0" y="45"/>
                      </a:cubicBezTo>
                      <a:cubicBezTo>
                        <a:pt x="46" y="41"/>
                        <a:pt x="46" y="41"/>
                        <a:pt x="46" y="41"/>
                      </a:cubicBezTo>
                      <a:cubicBezTo>
                        <a:pt x="61" y="40"/>
                        <a:pt x="78" y="38"/>
                        <a:pt x="94" y="37"/>
                      </a:cubicBezTo>
                      <a:cubicBezTo>
                        <a:pt x="107" y="36"/>
                        <a:pt x="107" y="36"/>
                        <a:pt x="107" y="36"/>
                      </a:cubicBezTo>
                      <a:cubicBezTo>
                        <a:pt x="111" y="36"/>
                        <a:pt x="115" y="35"/>
                        <a:pt x="119" y="35"/>
                      </a:cubicBezTo>
                      <a:cubicBezTo>
                        <a:pt x="128" y="34"/>
                        <a:pt x="136" y="32"/>
                        <a:pt x="143" y="29"/>
                      </a:cubicBezTo>
                      <a:cubicBezTo>
                        <a:pt x="150" y="26"/>
                        <a:pt x="158" y="22"/>
                        <a:pt x="165" y="17"/>
                      </a:cubicBezTo>
                      <a:cubicBezTo>
                        <a:pt x="171" y="12"/>
                        <a:pt x="180" y="3"/>
                        <a:pt x="180" y="3"/>
                      </a:cubicBezTo>
                      <a:cubicBezTo>
                        <a:pt x="180" y="0"/>
                        <a:pt x="180" y="0"/>
                        <a:pt x="180" y="0"/>
                      </a:cubicBezTo>
                      <a:cubicBezTo>
                        <a:pt x="174" y="6"/>
                        <a:pt x="171" y="9"/>
                        <a:pt x="164" y="13"/>
                      </a:cubicBezTo>
                      <a:cubicBezTo>
                        <a:pt x="157" y="18"/>
                        <a:pt x="144" y="21"/>
                        <a:pt x="138" y="24"/>
                      </a:cubicBezTo>
                    </a:path>
                  </a:pathLst>
                </a:custGeom>
                <a:solidFill>
                  <a:srgbClr val="A0AC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Calibri"/>
                    <a:ea typeface="MS PGothic" pitchFamily="34" charset="-128"/>
                  </a:endParaRPr>
                </a:p>
              </p:txBody>
            </p:sp>
            <p:sp>
              <p:nvSpPr>
                <p:cNvPr id="94" name="Freeform 42"/>
                <p:cNvSpPr>
                  <a:spLocks/>
                </p:cNvSpPr>
                <p:nvPr/>
              </p:nvSpPr>
              <p:spPr bwMode="auto">
                <a:xfrm>
                  <a:off x="-1269" y="1186"/>
                  <a:ext cx="426" cy="88"/>
                </a:xfrm>
                <a:custGeom>
                  <a:avLst/>
                  <a:gdLst>
                    <a:gd name="T0" fmla="*/ 141 w 180"/>
                    <a:gd name="T1" fmla="*/ 20 h 37"/>
                    <a:gd name="T2" fmla="*/ 117 w 180"/>
                    <a:gd name="T3" fmla="*/ 24 h 37"/>
                    <a:gd name="T4" fmla="*/ 105 w 180"/>
                    <a:gd name="T5" fmla="*/ 25 h 37"/>
                    <a:gd name="T6" fmla="*/ 93 w 180"/>
                    <a:gd name="T7" fmla="*/ 25 h 37"/>
                    <a:gd name="T8" fmla="*/ 0 w 180"/>
                    <a:gd name="T9" fmla="*/ 30 h 37"/>
                    <a:gd name="T10" fmla="*/ 0 w 180"/>
                    <a:gd name="T11" fmla="*/ 37 h 37"/>
                    <a:gd name="T12" fmla="*/ 93 w 180"/>
                    <a:gd name="T13" fmla="*/ 30 h 37"/>
                    <a:gd name="T14" fmla="*/ 105 w 180"/>
                    <a:gd name="T15" fmla="*/ 29 h 37"/>
                    <a:gd name="T16" fmla="*/ 118 w 180"/>
                    <a:gd name="T17" fmla="*/ 28 h 37"/>
                    <a:gd name="T18" fmla="*/ 142 w 180"/>
                    <a:gd name="T19" fmla="*/ 23 h 37"/>
                    <a:gd name="T20" fmla="*/ 164 w 180"/>
                    <a:gd name="T21" fmla="*/ 12 h 37"/>
                    <a:gd name="T22" fmla="*/ 180 w 180"/>
                    <a:gd name="T23" fmla="*/ 0 h 37"/>
                    <a:gd name="T24" fmla="*/ 180 w 180"/>
                    <a:gd name="T25" fmla="*/ 0 h 37"/>
                    <a:gd name="T26" fmla="*/ 162 w 180"/>
                    <a:gd name="T27" fmla="*/ 10 h 37"/>
                    <a:gd name="T28" fmla="*/ 141 w 180"/>
                    <a:gd name="T29" fmla="*/ 2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0" h="37">
                      <a:moveTo>
                        <a:pt x="141" y="20"/>
                      </a:moveTo>
                      <a:cubicBezTo>
                        <a:pt x="134" y="22"/>
                        <a:pt x="126" y="23"/>
                        <a:pt x="117" y="24"/>
                      </a:cubicBezTo>
                      <a:cubicBezTo>
                        <a:pt x="114" y="24"/>
                        <a:pt x="110" y="24"/>
                        <a:pt x="105" y="25"/>
                      </a:cubicBezTo>
                      <a:cubicBezTo>
                        <a:pt x="93" y="25"/>
                        <a:pt x="93" y="25"/>
                        <a:pt x="93" y="25"/>
                      </a:cubicBezTo>
                      <a:cubicBezTo>
                        <a:pt x="63" y="26"/>
                        <a:pt x="33" y="28"/>
                        <a:pt x="0" y="30"/>
                      </a:cubicBezTo>
                      <a:cubicBezTo>
                        <a:pt x="0" y="37"/>
                        <a:pt x="0" y="37"/>
                        <a:pt x="0" y="37"/>
                      </a:cubicBezTo>
                      <a:cubicBezTo>
                        <a:pt x="32" y="34"/>
                        <a:pt x="63" y="32"/>
                        <a:pt x="93" y="30"/>
                      </a:cubicBezTo>
                      <a:cubicBezTo>
                        <a:pt x="105" y="29"/>
                        <a:pt x="105" y="29"/>
                        <a:pt x="105" y="29"/>
                      </a:cubicBezTo>
                      <a:cubicBezTo>
                        <a:pt x="110" y="29"/>
                        <a:pt x="114" y="28"/>
                        <a:pt x="118" y="28"/>
                      </a:cubicBezTo>
                      <a:cubicBezTo>
                        <a:pt x="127" y="27"/>
                        <a:pt x="135" y="25"/>
                        <a:pt x="142" y="23"/>
                      </a:cubicBezTo>
                      <a:cubicBezTo>
                        <a:pt x="149" y="21"/>
                        <a:pt x="157" y="17"/>
                        <a:pt x="164" y="12"/>
                      </a:cubicBezTo>
                      <a:cubicBezTo>
                        <a:pt x="169" y="9"/>
                        <a:pt x="174" y="5"/>
                        <a:pt x="180" y="0"/>
                      </a:cubicBezTo>
                      <a:cubicBezTo>
                        <a:pt x="180" y="0"/>
                        <a:pt x="180" y="0"/>
                        <a:pt x="180" y="0"/>
                      </a:cubicBezTo>
                      <a:cubicBezTo>
                        <a:pt x="174" y="5"/>
                        <a:pt x="168" y="6"/>
                        <a:pt x="162" y="10"/>
                      </a:cubicBezTo>
                      <a:cubicBezTo>
                        <a:pt x="155" y="14"/>
                        <a:pt x="148" y="17"/>
                        <a:pt x="141" y="20"/>
                      </a:cubicBezTo>
                    </a:path>
                  </a:pathLst>
                </a:custGeom>
                <a:solidFill>
                  <a:srgbClr val="A0AC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Calibri"/>
                    <a:ea typeface="MS PGothic" pitchFamily="34" charset="-128"/>
                  </a:endParaRPr>
                </a:p>
              </p:txBody>
            </p:sp>
            <p:sp>
              <p:nvSpPr>
                <p:cNvPr id="95" name="Freeform 43"/>
                <p:cNvSpPr>
                  <a:spLocks/>
                </p:cNvSpPr>
                <p:nvPr/>
              </p:nvSpPr>
              <p:spPr bwMode="auto">
                <a:xfrm>
                  <a:off x="-1269" y="1215"/>
                  <a:ext cx="426" cy="80"/>
                </a:xfrm>
                <a:custGeom>
                  <a:avLst/>
                  <a:gdLst>
                    <a:gd name="T0" fmla="*/ 139 w 180"/>
                    <a:gd name="T1" fmla="*/ 19 h 34"/>
                    <a:gd name="T2" fmla="*/ 116 w 180"/>
                    <a:gd name="T3" fmla="*/ 23 h 34"/>
                    <a:gd name="T4" fmla="*/ 104 w 180"/>
                    <a:gd name="T5" fmla="*/ 23 h 34"/>
                    <a:gd name="T6" fmla="*/ 92 w 180"/>
                    <a:gd name="T7" fmla="*/ 24 h 34"/>
                    <a:gd name="T8" fmla="*/ 0 w 180"/>
                    <a:gd name="T9" fmla="*/ 27 h 34"/>
                    <a:gd name="T10" fmla="*/ 0 w 180"/>
                    <a:gd name="T11" fmla="*/ 34 h 34"/>
                    <a:gd name="T12" fmla="*/ 93 w 180"/>
                    <a:gd name="T13" fmla="*/ 28 h 34"/>
                    <a:gd name="T14" fmla="*/ 104 w 180"/>
                    <a:gd name="T15" fmla="*/ 28 h 34"/>
                    <a:gd name="T16" fmla="*/ 116 w 180"/>
                    <a:gd name="T17" fmla="*/ 27 h 34"/>
                    <a:gd name="T18" fmla="*/ 140 w 180"/>
                    <a:gd name="T19" fmla="*/ 23 h 34"/>
                    <a:gd name="T20" fmla="*/ 163 w 180"/>
                    <a:gd name="T21" fmla="*/ 14 h 34"/>
                    <a:gd name="T22" fmla="*/ 180 w 180"/>
                    <a:gd name="T23" fmla="*/ 3 h 34"/>
                    <a:gd name="T24" fmla="*/ 180 w 180"/>
                    <a:gd name="T25" fmla="*/ 0 h 34"/>
                    <a:gd name="T26" fmla="*/ 162 w 180"/>
                    <a:gd name="T27" fmla="*/ 11 h 34"/>
                    <a:gd name="T28" fmla="*/ 139 w 180"/>
                    <a:gd name="T29"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0" h="34">
                      <a:moveTo>
                        <a:pt x="139" y="19"/>
                      </a:moveTo>
                      <a:cubicBezTo>
                        <a:pt x="133" y="21"/>
                        <a:pt x="125" y="22"/>
                        <a:pt x="116" y="23"/>
                      </a:cubicBezTo>
                      <a:cubicBezTo>
                        <a:pt x="113" y="23"/>
                        <a:pt x="109" y="23"/>
                        <a:pt x="104" y="23"/>
                      </a:cubicBezTo>
                      <a:cubicBezTo>
                        <a:pt x="92" y="24"/>
                        <a:pt x="92" y="24"/>
                        <a:pt x="92" y="24"/>
                      </a:cubicBezTo>
                      <a:cubicBezTo>
                        <a:pt x="62" y="25"/>
                        <a:pt x="32" y="26"/>
                        <a:pt x="0" y="27"/>
                      </a:cubicBezTo>
                      <a:cubicBezTo>
                        <a:pt x="0" y="34"/>
                        <a:pt x="0" y="34"/>
                        <a:pt x="0" y="34"/>
                      </a:cubicBezTo>
                      <a:cubicBezTo>
                        <a:pt x="31" y="32"/>
                        <a:pt x="62" y="30"/>
                        <a:pt x="93" y="28"/>
                      </a:cubicBezTo>
                      <a:cubicBezTo>
                        <a:pt x="104" y="28"/>
                        <a:pt x="104" y="28"/>
                        <a:pt x="104" y="28"/>
                      </a:cubicBezTo>
                      <a:cubicBezTo>
                        <a:pt x="109" y="27"/>
                        <a:pt x="113" y="27"/>
                        <a:pt x="116" y="27"/>
                      </a:cubicBezTo>
                      <a:cubicBezTo>
                        <a:pt x="126" y="26"/>
                        <a:pt x="133" y="25"/>
                        <a:pt x="140" y="23"/>
                      </a:cubicBezTo>
                      <a:cubicBezTo>
                        <a:pt x="148" y="21"/>
                        <a:pt x="156" y="18"/>
                        <a:pt x="163" y="14"/>
                      </a:cubicBezTo>
                      <a:cubicBezTo>
                        <a:pt x="169" y="11"/>
                        <a:pt x="174" y="7"/>
                        <a:pt x="180" y="3"/>
                      </a:cubicBezTo>
                      <a:cubicBezTo>
                        <a:pt x="180" y="0"/>
                        <a:pt x="180" y="0"/>
                        <a:pt x="180" y="0"/>
                      </a:cubicBezTo>
                      <a:cubicBezTo>
                        <a:pt x="174" y="5"/>
                        <a:pt x="168" y="8"/>
                        <a:pt x="162" y="11"/>
                      </a:cubicBezTo>
                      <a:cubicBezTo>
                        <a:pt x="155" y="15"/>
                        <a:pt x="147" y="18"/>
                        <a:pt x="139" y="19"/>
                      </a:cubicBezTo>
                    </a:path>
                  </a:pathLst>
                </a:custGeom>
                <a:solidFill>
                  <a:srgbClr val="A0AC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Calibri"/>
                    <a:ea typeface="MS PGothic" pitchFamily="34" charset="-128"/>
                  </a:endParaRPr>
                </a:p>
              </p:txBody>
            </p:sp>
            <p:sp>
              <p:nvSpPr>
                <p:cNvPr id="96" name="Freeform 44"/>
                <p:cNvSpPr>
                  <a:spLocks/>
                </p:cNvSpPr>
                <p:nvPr/>
              </p:nvSpPr>
              <p:spPr bwMode="auto">
                <a:xfrm>
                  <a:off x="-1269" y="1249"/>
                  <a:ext cx="426" cy="68"/>
                </a:xfrm>
                <a:custGeom>
                  <a:avLst/>
                  <a:gdLst>
                    <a:gd name="T0" fmla="*/ 138 w 180"/>
                    <a:gd name="T1" fmla="*/ 16 h 29"/>
                    <a:gd name="T2" fmla="*/ 115 w 180"/>
                    <a:gd name="T3" fmla="*/ 18 h 29"/>
                    <a:gd name="T4" fmla="*/ 103 w 180"/>
                    <a:gd name="T5" fmla="*/ 19 h 29"/>
                    <a:gd name="T6" fmla="*/ 0 w 180"/>
                    <a:gd name="T7" fmla="*/ 22 h 29"/>
                    <a:gd name="T8" fmla="*/ 0 w 180"/>
                    <a:gd name="T9" fmla="*/ 29 h 29"/>
                    <a:gd name="T10" fmla="*/ 92 w 180"/>
                    <a:gd name="T11" fmla="*/ 24 h 29"/>
                    <a:gd name="T12" fmla="*/ 104 w 180"/>
                    <a:gd name="T13" fmla="*/ 23 h 29"/>
                    <a:gd name="T14" fmla="*/ 115 w 180"/>
                    <a:gd name="T15" fmla="*/ 22 h 29"/>
                    <a:gd name="T16" fmla="*/ 139 w 180"/>
                    <a:gd name="T17" fmla="*/ 19 h 29"/>
                    <a:gd name="T18" fmla="*/ 162 w 180"/>
                    <a:gd name="T19" fmla="*/ 12 h 29"/>
                    <a:gd name="T20" fmla="*/ 180 w 180"/>
                    <a:gd name="T21" fmla="*/ 3 h 29"/>
                    <a:gd name="T22" fmla="*/ 180 w 180"/>
                    <a:gd name="T23" fmla="*/ 0 h 29"/>
                    <a:gd name="T24" fmla="*/ 161 w 180"/>
                    <a:gd name="T25" fmla="*/ 9 h 29"/>
                    <a:gd name="T26" fmla="*/ 138 w 180"/>
                    <a:gd name="T27"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29">
                      <a:moveTo>
                        <a:pt x="138" y="16"/>
                      </a:moveTo>
                      <a:cubicBezTo>
                        <a:pt x="132" y="17"/>
                        <a:pt x="124" y="18"/>
                        <a:pt x="115" y="18"/>
                      </a:cubicBezTo>
                      <a:cubicBezTo>
                        <a:pt x="112" y="19"/>
                        <a:pt x="108" y="19"/>
                        <a:pt x="103" y="19"/>
                      </a:cubicBezTo>
                      <a:cubicBezTo>
                        <a:pt x="0" y="22"/>
                        <a:pt x="0" y="22"/>
                        <a:pt x="0" y="22"/>
                      </a:cubicBezTo>
                      <a:cubicBezTo>
                        <a:pt x="0" y="29"/>
                        <a:pt x="0" y="29"/>
                        <a:pt x="0" y="29"/>
                      </a:cubicBezTo>
                      <a:cubicBezTo>
                        <a:pt x="92" y="24"/>
                        <a:pt x="92" y="24"/>
                        <a:pt x="92" y="24"/>
                      </a:cubicBezTo>
                      <a:cubicBezTo>
                        <a:pt x="104" y="23"/>
                        <a:pt x="104" y="23"/>
                        <a:pt x="104" y="23"/>
                      </a:cubicBezTo>
                      <a:cubicBezTo>
                        <a:pt x="108" y="23"/>
                        <a:pt x="112" y="23"/>
                        <a:pt x="115" y="22"/>
                      </a:cubicBezTo>
                      <a:cubicBezTo>
                        <a:pt x="125" y="22"/>
                        <a:pt x="132" y="21"/>
                        <a:pt x="139" y="19"/>
                      </a:cubicBezTo>
                      <a:cubicBezTo>
                        <a:pt x="147" y="18"/>
                        <a:pt x="155" y="15"/>
                        <a:pt x="162" y="12"/>
                      </a:cubicBezTo>
                      <a:cubicBezTo>
                        <a:pt x="168" y="10"/>
                        <a:pt x="174" y="6"/>
                        <a:pt x="180" y="3"/>
                      </a:cubicBezTo>
                      <a:cubicBezTo>
                        <a:pt x="180" y="0"/>
                        <a:pt x="180" y="0"/>
                        <a:pt x="180" y="0"/>
                      </a:cubicBezTo>
                      <a:cubicBezTo>
                        <a:pt x="173" y="4"/>
                        <a:pt x="167" y="7"/>
                        <a:pt x="161" y="9"/>
                      </a:cubicBezTo>
                      <a:cubicBezTo>
                        <a:pt x="154" y="12"/>
                        <a:pt x="146" y="14"/>
                        <a:pt x="138" y="16"/>
                      </a:cubicBezTo>
                    </a:path>
                  </a:pathLst>
                </a:custGeom>
                <a:solidFill>
                  <a:srgbClr val="A0AC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Calibri"/>
                    <a:ea typeface="MS PGothic" pitchFamily="34" charset="-128"/>
                  </a:endParaRPr>
                </a:p>
              </p:txBody>
            </p:sp>
            <p:sp>
              <p:nvSpPr>
                <p:cNvPr id="97" name="Freeform 45"/>
                <p:cNvSpPr>
                  <a:spLocks/>
                </p:cNvSpPr>
                <p:nvPr/>
              </p:nvSpPr>
              <p:spPr bwMode="auto">
                <a:xfrm>
                  <a:off x="-1269" y="1286"/>
                  <a:ext cx="426" cy="53"/>
                </a:xfrm>
                <a:custGeom>
                  <a:avLst/>
                  <a:gdLst>
                    <a:gd name="T0" fmla="*/ 138 w 180"/>
                    <a:gd name="T1" fmla="*/ 12 h 23"/>
                    <a:gd name="T2" fmla="*/ 99 w 180"/>
                    <a:gd name="T3" fmla="*/ 14 h 23"/>
                    <a:gd name="T4" fmla="*/ 91 w 180"/>
                    <a:gd name="T5" fmla="*/ 15 h 23"/>
                    <a:gd name="T6" fmla="*/ 0 w 180"/>
                    <a:gd name="T7" fmla="*/ 16 h 23"/>
                    <a:gd name="T8" fmla="*/ 0 w 180"/>
                    <a:gd name="T9" fmla="*/ 23 h 23"/>
                    <a:gd name="T10" fmla="*/ 91 w 180"/>
                    <a:gd name="T11" fmla="*/ 19 h 23"/>
                    <a:gd name="T12" fmla="*/ 100 w 180"/>
                    <a:gd name="T13" fmla="*/ 19 h 23"/>
                    <a:gd name="T14" fmla="*/ 138 w 180"/>
                    <a:gd name="T15" fmla="*/ 16 h 23"/>
                    <a:gd name="T16" fmla="*/ 161 w 180"/>
                    <a:gd name="T17" fmla="*/ 10 h 23"/>
                    <a:gd name="T18" fmla="*/ 180 w 180"/>
                    <a:gd name="T19" fmla="*/ 2 h 23"/>
                    <a:gd name="T20" fmla="*/ 180 w 180"/>
                    <a:gd name="T21" fmla="*/ 0 h 23"/>
                    <a:gd name="T22" fmla="*/ 160 w 180"/>
                    <a:gd name="T23" fmla="*/ 7 h 23"/>
                    <a:gd name="T24" fmla="*/ 138 w 180"/>
                    <a:gd name="T2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23">
                      <a:moveTo>
                        <a:pt x="138" y="12"/>
                      </a:moveTo>
                      <a:cubicBezTo>
                        <a:pt x="125" y="14"/>
                        <a:pt x="112" y="14"/>
                        <a:pt x="99" y="14"/>
                      </a:cubicBezTo>
                      <a:cubicBezTo>
                        <a:pt x="97" y="14"/>
                        <a:pt x="94" y="14"/>
                        <a:pt x="91" y="15"/>
                      </a:cubicBezTo>
                      <a:cubicBezTo>
                        <a:pt x="0" y="16"/>
                        <a:pt x="0" y="16"/>
                        <a:pt x="0" y="16"/>
                      </a:cubicBezTo>
                      <a:cubicBezTo>
                        <a:pt x="0" y="23"/>
                        <a:pt x="0" y="23"/>
                        <a:pt x="0" y="23"/>
                      </a:cubicBezTo>
                      <a:cubicBezTo>
                        <a:pt x="91" y="19"/>
                        <a:pt x="91" y="19"/>
                        <a:pt x="91" y="19"/>
                      </a:cubicBezTo>
                      <a:cubicBezTo>
                        <a:pt x="94" y="19"/>
                        <a:pt x="97" y="19"/>
                        <a:pt x="100" y="19"/>
                      </a:cubicBezTo>
                      <a:cubicBezTo>
                        <a:pt x="112" y="18"/>
                        <a:pt x="125" y="18"/>
                        <a:pt x="138" y="16"/>
                      </a:cubicBezTo>
                      <a:cubicBezTo>
                        <a:pt x="146" y="15"/>
                        <a:pt x="154" y="13"/>
                        <a:pt x="161" y="10"/>
                      </a:cubicBezTo>
                      <a:cubicBezTo>
                        <a:pt x="167" y="8"/>
                        <a:pt x="174" y="5"/>
                        <a:pt x="180" y="2"/>
                      </a:cubicBezTo>
                      <a:cubicBezTo>
                        <a:pt x="180" y="0"/>
                        <a:pt x="180" y="0"/>
                        <a:pt x="180" y="0"/>
                      </a:cubicBezTo>
                      <a:cubicBezTo>
                        <a:pt x="173" y="3"/>
                        <a:pt x="167" y="5"/>
                        <a:pt x="160" y="7"/>
                      </a:cubicBezTo>
                      <a:cubicBezTo>
                        <a:pt x="153" y="10"/>
                        <a:pt x="146" y="11"/>
                        <a:pt x="138" y="12"/>
                      </a:cubicBezTo>
                    </a:path>
                  </a:pathLst>
                </a:custGeom>
                <a:solidFill>
                  <a:srgbClr val="A0AC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Calibri"/>
                    <a:ea typeface="MS PGothic" pitchFamily="34" charset="-128"/>
                  </a:endParaRPr>
                </a:p>
              </p:txBody>
            </p:sp>
            <p:sp>
              <p:nvSpPr>
                <p:cNvPr id="98" name="Freeform 46"/>
                <p:cNvSpPr>
                  <a:spLocks/>
                </p:cNvSpPr>
                <p:nvPr/>
              </p:nvSpPr>
              <p:spPr bwMode="auto">
                <a:xfrm>
                  <a:off x="-1269" y="1320"/>
                  <a:ext cx="426" cy="44"/>
                </a:xfrm>
                <a:custGeom>
                  <a:avLst/>
                  <a:gdLst>
                    <a:gd name="T0" fmla="*/ 137 w 180"/>
                    <a:gd name="T1" fmla="*/ 9 h 18"/>
                    <a:gd name="T2" fmla="*/ 101 w 180"/>
                    <a:gd name="T3" fmla="*/ 10 h 18"/>
                    <a:gd name="T4" fmla="*/ 90 w 180"/>
                    <a:gd name="T5" fmla="*/ 10 h 18"/>
                    <a:gd name="T6" fmla="*/ 0 w 180"/>
                    <a:gd name="T7" fmla="*/ 11 h 18"/>
                    <a:gd name="T8" fmla="*/ 0 w 180"/>
                    <a:gd name="T9" fmla="*/ 18 h 18"/>
                    <a:gd name="T10" fmla="*/ 90 w 180"/>
                    <a:gd name="T11" fmla="*/ 15 h 18"/>
                    <a:gd name="T12" fmla="*/ 101 w 180"/>
                    <a:gd name="T13" fmla="*/ 14 h 18"/>
                    <a:gd name="T14" fmla="*/ 137 w 180"/>
                    <a:gd name="T15" fmla="*/ 12 h 18"/>
                    <a:gd name="T16" fmla="*/ 160 w 180"/>
                    <a:gd name="T17" fmla="*/ 8 h 18"/>
                    <a:gd name="T18" fmla="*/ 180 w 180"/>
                    <a:gd name="T19" fmla="*/ 2 h 18"/>
                    <a:gd name="T20" fmla="*/ 180 w 180"/>
                    <a:gd name="T21" fmla="*/ 0 h 18"/>
                    <a:gd name="T22" fmla="*/ 160 w 180"/>
                    <a:gd name="T23" fmla="*/ 6 h 18"/>
                    <a:gd name="T24" fmla="*/ 137 w 180"/>
                    <a:gd name="T25"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8">
                      <a:moveTo>
                        <a:pt x="137" y="9"/>
                      </a:moveTo>
                      <a:cubicBezTo>
                        <a:pt x="125" y="10"/>
                        <a:pt x="113" y="10"/>
                        <a:pt x="101" y="10"/>
                      </a:cubicBezTo>
                      <a:cubicBezTo>
                        <a:pt x="98" y="10"/>
                        <a:pt x="94" y="10"/>
                        <a:pt x="90" y="10"/>
                      </a:cubicBezTo>
                      <a:cubicBezTo>
                        <a:pt x="60" y="10"/>
                        <a:pt x="31" y="10"/>
                        <a:pt x="0" y="11"/>
                      </a:cubicBezTo>
                      <a:cubicBezTo>
                        <a:pt x="0" y="18"/>
                        <a:pt x="0" y="18"/>
                        <a:pt x="0" y="18"/>
                      </a:cubicBezTo>
                      <a:cubicBezTo>
                        <a:pt x="29" y="17"/>
                        <a:pt x="60" y="16"/>
                        <a:pt x="90" y="15"/>
                      </a:cubicBezTo>
                      <a:cubicBezTo>
                        <a:pt x="94" y="15"/>
                        <a:pt x="98" y="14"/>
                        <a:pt x="101" y="14"/>
                      </a:cubicBezTo>
                      <a:cubicBezTo>
                        <a:pt x="113" y="14"/>
                        <a:pt x="125" y="14"/>
                        <a:pt x="137" y="12"/>
                      </a:cubicBezTo>
                      <a:cubicBezTo>
                        <a:pt x="146" y="11"/>
                        <a:pt x="153" y="10"/>
                        <a:pt x="160" y="8"/>
                      </a:cubicBezTo>
                      <a:cubicBezTo>
                        <a:pt x="167" y="7"/>
                        <a:pt x="173" y="5"/>
                        <a:pt x="180" y="2"/>
                      </a:cubicBezTo>
                      <a:cubicBezTo>
                        <a:pt x="180" y="0"/>
                        <a:pt x="180" y="0"/>
                        <a:pt x="180" y="0"/>
                      </a:cubicBezTo>
                      <a:cubicBezTo>
                        <a:pt x="173" y="2"/>
                        <a:pt x="166" y="4"/>
                        <a:pt x="160" y="6"/>
                      </a:cubicBezTo>
                      <a:cubicBezTo>
                        <a:pt x="153" y="7"/>
                        <a:pt x="145" y="8"/>
                        <a:pt x="137" y="9"/>
                      </a:cubicBezTo>
                    </a:path>
                  </a:pathLst>
                </a:custGeom>
                <a:solidFill>
                  <a:srgbClr val="A0AC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Calibri"/>
                    <a:ea typeface="MS PGothic" pitchFamily="34" charset="-128"/>
                  </a:endParaRPr>
                </a:p>
              </p:txBody>
            </p:sp>
            <p:sp>
              <p:nvSpPr>
                <p:cNvPr id="99" name="Freeform 47"/>
                <p:cNvSpPr>
                  <a:spLocks/>
                </p:cNvSpPr>
                <p:nvPr/>
              </p:nvSpPr>
              <p:spPr bwMode="auto">
                <a:xfrm>
                  <a:off x="-1269" y="1356"/>
                  <a:ext cx="426" cy="29"/>
                </a:xfrm>
                <a:custGeom>
                  <a:avLst/>
                  <a:gdLst>
                    <a:gd name="T0" fmla="*/ 136 w 180"/>
                    <a:gd name="T1" fmla="*/ 5 h 12"/>
                    <a:gd name="T2" fmla="*/ 120 w 180"/>
                    <a:gd name="T3" fmla="*/ 6 h 12"/>
                    <a:gd name="T4" fmla="*/ 113 w 180"/>
                    <a:gd name="T5" fmla="*/ 6 h 12"/>
                    <a:gd name="T6" fmla="*/ 90 w 180"/>
                    <a:gd name="T7" fmla="*/ 5 h 12"/>
                    <a:gd name="T8" fmla="*/ 43 w 180"/>
                    <a:gd name="T9" fmla="*/ 5 h 12"/>
                    <a:gd name="T10" fmla="*/ 0 w 180"/>
                    <a:gd name="T11" fmla="*/ 5 h 12"/>
                    <a:gd name="T12" fmla="*/ 0 w 180"/>
                    <a:gd name="T13" fmla="*/ 12 h 12"/>
                    <a:gd name="T14" fmla="*/ 44 w 180"/>
                    <a:gd name="T15" fmla="*/ 11 h 12"/>
                    <a:gd name="T16" fmla="*/ 90 w 180"/>
                    <a:gd name="T17" fmla="*/ 10 h 12"/>
                    <a:gd name="T18" fmla="*/ 113 w 180"/>
                    <a:gd name="T19" fmla="*/ 10 h 12"/>
                    <a:gd name="T20" fmla="*/ 137 w 180"/>
                    <a:gd name="T21" fmla="*/ 9 h 12"/>
                    <a:gd name="T22" fmla="*/ 160 w 180"/>
                    <a:gd name="T23" fmla="*/ 6 h 12"/>
                    <a:gd name="T24" fmla="*/ 180 w 180"/>
                    <a:gd name="T25" fmla="*/ 2 h 12"/>
                    <a:gd name="T26" fmla="*/ 180 w 180"/>
                    <a:gd name="T27" fmla="*/ 0 h 12"/>
                    <a:gd name="T28" fmla="*/ 160 w 180"/>
                    <a:gd name="T29" fmla="*/ 3 h 12"/>
                    <a:gd name="T30" fmla="*/ 136 w 180"/>
                    <a:gd name="T31"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12">
                      <a:moveTo>
                        <a:pt x="136" y="5"/>
                      </a:moveTo>
                      <a:cubicBezTo>
                        <a:pt x="132" y="5"/>
                        <a:pt x="126" y="6"/>
                        <a:pt x="120" y="6"/>
                      </a:cubicBezTo>
                      <a:cubicBezTo>
                        <a:pt x="118" y="6"/>
                        <a:pt x="116" y="6"/>
                        <a:pt x="113" y="6"/>
                      </a:cubicBezTo>
                      <a:cubicBezTo>
                        <a:pt x="90" y="5"/>
                        <a:pt x="90" y="5"/>
                        <a:pt x="90" y="5"/>
                      </a:cubicBezTo>
                      <a:cubicBezTo>
                        <a:pt x="74" y="5"/>
                        <a:pt x="58" y="5"/>
                        <a:pt x="43" y="5"/>
                      </a:cubicBezTo>
                      <a:cubicBezTo>
                        <a:pt x="0" y="5"/>
                        <a:pt x="0" y="5"/>
                        <a:pt x="0" y="5"/>
                      </a:cubicBezTo>
                      <a:cubicBezTo>
                        <a:pt x="0" y="12"/>
                        <a:pt x="0" y="12"/>
                        <a:pt x="0" y="12"/>
                      </a:cubicBezTo>
                      <a:cubicBezTo>
                        <a:pt x="44" y="11"/>
                        <a:pt x="44" y="11"/>
                        <a:pt x="44" y="11"/>
                      </a:cubicBezTo>
                      <a:cubicBezTo>
                        <a:pt x="58" y="11"/>
                        <a:pt x="74" y="10"/>
                        <a:pt x="90" y="10"/>
                      </a:cubicBezTo>
                      <a:cubicBezTo>
                        <a:pt x="113" y="10"/>
                        <a:pt x="113" y="10"/>
                        <a:pt x="113" y="10"/>
                      </a:cubicBezTo>
                      <a:cubicBezTo>
                        <a:pt x="120" y="10"/>
                        <a:pt x="128" y="9"/>
                        <a:pt x="137" y="9"/>
                      </a:cubicBezTo>
                      <a:cubicBezTo>
                        <a:pt x="145" y="8"/>
                        <a:pt x="153" y="7"/>
                        <a:pt x="160" y="6"/>
                      </a:cubicBezTo>
                      <a:cubicBezTo>
                        <a:pt x="166" y="5"/>
                        <a:pt x="173" y="4"/>
                        <a:pt x="180" y="2"/>
                      </a:cubicBezTo>
                      <a:cubicBezTo>
                        <a:pt x="180" y="0"/>
                        <a:pt x="180" y="0"/>
                        <a:pt x="180" y="0"/>
                      </a:cubicBezTo>
                      <a:cubicBezTo>
                        <a:pt x="173" y="1"/>
                        <a:pt x="166" y="2"/>
                        <a:pt x="160" y="3"/>
                      </a:cubicBezTo>
                      <a:cubicBezTo>
                        <a:pt x="152" y="4"/>
                        <a:pt x="145" y="5"/>
                        <a:pt x="136" y="5"/>
                      </a:cubicBezTo>
                    </a:path>
                  </a:pathLst>
                </a:custGeom>
                <a:solidFill>
                  <a:srgbClr val="A0AC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Calibri"/>
                    <a:ea typeface="MS PGothic" pitchFamily="34" charset="-128"/>
                  </a:endParaRPr>
                </a:p>
              </p:txBody>
            </p:sp>
            <p:sp>
              <p:nvSpPr>
                <p:cNvPr id="100" name="Freeform 48"/>
                <p:cNvSpPr>
                  <a:spLocks/>
                </p:cNvSpPr>
                <p:nvPr/>
              </p:nvSpPr>
              <p:spPr bwMode="auto">
                <a:xfrm>
                  <a:off x="-1269" y="1390"/>
                  <a:ext cx="426" cy="17"/>
                </a:xfrm>
                <a:custGeom>
                  <a:avLst/>
                  <a:gdLst>
                    <a:gd name="T0" fmla="*/ 113 w 180"/>
                    <a:gd name="T1" fmla="*/ 2 h 8"/>
                    <a:gd name="T2" fmla="*/ 90 w 180"/>
                    <a:gd name="T3" fmla="*/ 2 h 8"/>
                    <a:gd name="T4" fmla="*/ 0 w 180"/>
                    <a:gd name="T5" fmla="*/ 1 h 8"/>
                    <a:gd name="T6" fmla="*/ 0 w 180"/>
                    <a:gd name="T7" fmla="*/ 8 h 8"/>
                    <a:gd name="T8" fmla="*/ 90 w 180"/>
                    <a:gd name="T9" fmla="*/ 7 h 8"/>
                    <a:gd name="T10" fmla="*/ 113 w 180"/>
                    <a:gd name="T11" fmla="*/ 6 h 8"/>
                    <a:gd name="T12" fmla="*/ 136 w 180"/>
                    <a:gd name="T13" fmla="*/ 6 h 8"/>
                    <a:gd name="T14" fmla="*/ 180 w 180"/>
                    <a:gd name="T15" fmla="*/ 2 h 8"/>
                    <a:gd name="T16" fmla="*/ 180 w 180"/>
                    <a:gd name="T17" fmla="*/ 0 h 8"/>
                    <a:gd name="T18" fmla="*/ 136 w 180"/>
                    <a:gd name="T19" fmla="*/ 2 h 8"/>
                    <a:gd name="T20" fmla="*/ 113 w 180"/>
                    <a:gd name="T2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8">
                      <a:moveTo>
                        <a:pt x="113" y="2"/>
                      </a:moveTo>
                      <a:cubicBezTo>
                        <a:pt x="90" y="2"/>
                        <a:pt x="90" y="2"/>
                        <a:pt x="90" y="2"/>
                      </a:cubicBezTo>
                      <a:cubicBezTo>
                        <a:pt x="60" y="2"/>
                        <a:pt x="31" y="1"/>
                        <a:pt x="0" y="1"/>
                      </a:cubicBezTo>
                      <a:cubicBezTo>
                        <a:pt x="0" y="8"/>
                        <a:pt x="0" y="8"/>
                        <a:pt x="0" y="8"/>
                      </a:cubicBezTo>
                      <a:cubicBezTo>
                        <a:pt x="29" y="7"/>
                        <a:pt x="60" y="7"/>
                        <a:pt x="90" y="7"/>
                      </a:cubicBezTo>
                      <a:cubicBezTo>
                        <a:pt x="113" y="6"/>
                        <a:pt x="113" y="6"/>
                        <a:pt x="113" y="6"/>
                      </a:cubicBezTo>
                      <a:cubicBezTo>
                        <a:pt x="121" y="6"/>
                        <a:pt x="129" y="6"/>
                        <a:pt x="136" y="6"/>
                      </a:cubicBezTo>
                      <a:cubicBezTo>
                        <a:pt x="152" y="5"/>
                        <a:pt x="167" y="4"/>
                        <a:pt x="180" y="2"/>
                      </a:cubicBezTo>
                      <a:cubicBezTo>
                        <a:pt x="180" y="0"/>
                        <a:pt x="180" y="0"/>
                        <a:pt x="180" y="0"/>
                      </a:cubicBezTo>
                      <a:cubicBezTo>
                        <a:pt x="166" y="2"/>
                        <a:pt x="152" y="2"/>
                        <a:pt x="136" y="2"/>
                      </a:cubicBezTo>
                      <a:cubicBezTo>
                        <a:pt x="128" y="2"/>
                        <a:pt x="121" y="2"/>
                        <a:pt x="113" y="2"/>
                      </a:cubicBezTo>
                    </a:path>
                  </a:pathLst>
                </a:custGeom>
                <a:solidFill>
                  <a:srgbClr val="A0AC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Calibri"/>
                    <a:ea typeface="MS PGothic" pitchFamily="34" charset="-128"/>
                  </a:endParaRPr>
                </a:p>
              </p:txBody>
            </p:sp>
            <p:sp>
              <p:nvSpPr>
                <p:cNvPr id="101" name="Freeform 49"/>
                <p:cNvSpPr>
                  <a:spLocks/>
                </p:cNvSpPr>
                <p:nvPr/>
              </p:nvSpPr>
              <p:spPr bwMode="auto">
                <a:xfrm>
                  <a:off x="-1269" y="1412"/>
                  <a:ext cx="426" cy="17"/>
                </a:xfrm>
                <a:custGeom>
                  <a:avLst/>
                  <a:gdLst>
                    <a:gd name="T0" fmla="*/ 426 w 426"/>
                    <a:gd name="T1" fmla="*/ 12 h 17"/>
                    <a:gd name="T2" fmla="*/ 0 w 426"/>
                    <a:gd name="T3" fmla="*/ 0 h 17"/>
                    <a:gd name="T4" fmla="*/ 0 w 426"/>
                    <a:gd name="T5" fmla="*/ 17 h 17"/>
                    <a:gd name="T6" fmla="*/ 426 w 426"/>
                    <a:gd name="T7" fmla="*/ 17 h 17"/>
                    <a:gd name="T8" fmla="*/ 426 w 426"/>
                    <a:gd name="T9" fmla="*/ 12 h 17"/>
                  </a:gdLst>
                  <a:ahLst/>
                  <a:cxnLst>
                    <a:cxn ang="0">
                      <a:pos x="T0" y="T1"/>
                    </a:cxn>
                    <a:cxn ang="0">
                      <a:pos x="T2" y="T3"/>
                    </a:cxn>
                    <a:cxn ang="0">
                      <a:pos x="T4" y="T5"/>
                    </a:cxn>
                    <a:cxn ang="0">
                      <a:pos x="T6" y="T7"/>
                    </a:cxn>
                    <a:cxn ang="0">
                      <a:pos x="T8" y="T9"/>
                    </a:cxn>
                  </a:cxnLst>
                  <a:rect l="0" t="0" r="r" b="b"/>
                  <a:pathLst>
                    <a:path w="426" h="17">
                      <a:moveTo>
                        <a:pt x="426" y="12"/>
                      </a:moveTo>
                      <a:lnTo>
                        <a:pt x="0" y="0"/>
                      </a:lnTo>
                      <a:lnTo>
                        <a:pt x="0" y="17"/>
                      </a:lnTo>
                      <a:lnTo>
                        <a:pt x="426" y="17"/>
                      </a:lnTo>
                      <a:lnTo>
                        <a:pt x="426" y="12"/>
                      </a:lnTo>
                      <a:close/>
                    </a:path>
                  </a:pathLst>
                </a:custGeom>
                <a:solidFill>
                  <a:srgbClr val="A0AC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Calibri"/>
                    <a:ea typeface="MS PGothic" pitchFamily="34" charset="-128"/>
                  </a:endParaRPr>
                </a:p>
              </p:txBody>
            </p:sp>
            <p:sp>
              <p:nvSpPr>
                <p:cNvPr id="102" name="Freeform 50"/>
                <p:cNvSpPr>
                  <a:spLocks/>
                </p:cNvSpPr>
                <p:nvPr/>
              </p:nvSpPr>
              <p:spPr bwMode="auto">
                <a:xfrm>
                  <a:off x="-1269" y="1108"/>
                  <a:ext cx="426" cy="119"/>
                </a:xfrm>
                <a:custGeom>
                  <a:avLst/>
                  <a:gdLst>
                    <a:gd name="T0" fmla="*/ 164 w 180"/>
                    <a:gd name="T1" fmla="*/ 16 h 51"/>
                    <a:gd name="T2" fmla="*/ 143 w 180"/>
                    <a:gd name="T3" fmla="*/ 29 h 51"/>
                    <a:gd name="T4" fmla="*/ 119 w 180"/>
                    <a:gd name="T5" fmla="*/ 34 h 51"/>
                    <a:gd name="T6" fmla="*/ 102 w 180"/>
                    <a:gd name="T7" fmla="*/ 36 h 51"/>
                    <a:gd name="T8" fmla="*/ 95 w 180"/>
                    <a:gd name="T9" fmla="*/ 37 h 51"/>
                    <a:gd name="T10" fmla="*/ 0 w 180"/>
                    <a:gd name="T11" fmla="*/ 44 h 51"/>
                    <a:gd name="T12" fmla="*/ 0 w 180"/>
                    <a:gd name="T13" fmla="*/ 51 h 51"/>
                    <a:gd name="T14" fmla="*/ 95 w 180"/>
                    <a:gd name="T15" fmla="*/ 42 h 51"/>
                    <a:gd name="T16" fmla="*/ 107 w 180"/>
                    <a:gd name="T17" fmla="*/ 40 h 51"/>
                    <a:gd name="T18" fmla="*/ 120 w 180"/>
                    <a:gd name="T19" fmla="*/ 39 h 51"/>
                    <a:gd name="T20" fmla="*/ 144 w 180"/>
                    <a:gd name="T21" fmla="*/ 32 h 51"/>
                    <a:gd name="T22" fmla="*/ 166 w 180"/>
                    <a:gd name="T23" fmla="*/ 17 h 51"/>
                    <a:gd name="T24" fmla="*/ 180 w 180"/>
                    <a:gd name="T25" fmla="*/ 3 h 51"/>
                    <a:gd name="T26" fmla="*/ 180 w 180"/>
                    <a:gd name="T27" fmla="*/ 0 h 51"/>
                    <a:gd name="T28" fmla="*/ 164 w 180"/>
                    <a:gd name="T29" fmla="*/ 1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0" h="51">
                      <a:moveTo>
                        <a:pt x="164" y="16"/>
                      </a:moveTo>
                      <a:cubicBezTo>
                        <a:pt x="157" y="21"/>
                        <a:pt x="152" y="25"/>
                        <a:pt x="143" y="29"/>
                      </a:cubicBezTo>
                      <a:cubicBezTo>
                        <a:pt x="136" y="32"/>
                        <a:pt x="128" y="33"/>
                        <a:pt x="119" y="34"/>
                      </a:cubicBezTo>
                      <a:cubicBezTo>
                        <a:pt x="114" y="35"/>
                        <a:pt x="108" y="36"/>
                        <a:pt x="102" y="36"/>
                      </a:cubicBezTo>
                      <a:cubicBezTo>
                        <a:pt x="100" y="37"/>
                        <a:pt x="97" y="37"/>
                        <a:pt x="95" y="37"/>
                      </a:cubicBezTo>
                      <a:cubicBezTo>
                        <a:pt x="0" y="44"/>
                        <a:pt x="0" y="44"/>
                        <a:pt x="0" y="44"/>
                      </a:cubicBezTo>
                      <a:cubicBezTo>
                        <a:pt x="0" y="51"/>
                        <a:pt x="0" y="51"/>
                        <a:pt x="0" y="51"/>
                      </a:cubicBezTo>
                      <a:cubicBezTo>
                        <a:pt x="95" y="42"/>
                        <a:pt x="95" y="42"/>
                        <a:pt x="95" y="42"/>
                      </a:cubicBezTo>
                      <a:cubicBezTo>
                        <a:pt x="107" y="40"/>
                        <a:pt x="107" y="40"/>
                        <a:pt x="107" y="40"/>
                      </a:cubicBezTo>
                      <a:cubicBezTo>
                        <a:pt x="112" y="40"/>
                        <a:pt x="116" y="39"/>
                        <a:pt x="120" y="39"/>
                      </a:cubicBezTo>
                      <a:cubicBezTo>
                        <a:pt x="129" y="37"/>
                        <a:pt x="137" y="35"/>
                        <a:pt x="144" y="32"/>
                      </a:cubicBezTo>
                      <a:cubicBezTo>
                        <a:pt x="151" y="29"/>
                        <a:pt x="159" y="23"/>
                        <a:pt x="166" y="17"/>
                      </a:cubicBezTo>
                      <a:cubicBezTo>
                        <a:pt x="170" y="13"/>
                        <a:pt x="175" y="8"/>
                        <a:pt x="180" y="3"/>
                      </a:cubicBezTo>
                      <a:cubicBezTo>
                        <a:pt x="180" y="0"/>
                        <a:pt x="180" y="0"/>
                        <a:pt x="180" y="0"/>
                      </a:cubicBezTo>
                      <a:cubicBezTo>
                        <a:pt x="174" y="7"/>
                        <a:pt x="169" y="12"/>
                        <a:pt x="164" y="16"/>
                      </a:cubicBezTo>
                    </a:path>
                  </a:pathLst>
                </a:custGeom>
                <a:solidFill>
                  <a:srgbClr val="A0AC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Calibri"/>
                    <a:ea typeface="MS PGothic" pitchFamily="34" charset="-128"/>
                  </a:endParaRPr>
                </a:p>
              </p:txBody>
            </p:sp>
            <p:sp>
              <p:nvSpPr>
                <p:cNvPr id="103" name="Freeform 51"/>
                <p:cNvSpPr>
                  <a:spLocks/>
                </p:cNvSpPr>
                <p:nvPr/>
              </p:nvSpPr>
              <p:spPr bwMode="auto">
                <a:xfrm>
                  <a:off x="-663" y="1004"/>
                  <a:ext cx="258" cy="219"/>
                </a:xfrm>
                <a:custGeom>
                  <a:avLst/>
                  <a:gdLst>
                    <a:gd name="T0" fmla="*/ 0 w 109"/>
                    <a:gd name="T1" fmla="*/ 0 h 92"/>
                    <a:gd name="T2" fmla="*/ 38 w 109"/>
                    <a:gd name="T3" fmla="*/ 61 h 92"/>
                    <a:gd name="T4" fmla="*/ 75 w 109"/>
                    <a:gd name="T5" fmla="*/ 83 h 92"/>
                    <a:gd name="T6" fmla="*/ 109 w 109"/>
                    <a:gd name="T7" fmla="*/ 90 h 92"/>
                    <a:gd name="T8" fmla="*/ 109 w 109"/>
                    <a:gd name="T9" fmla="*/ 92 h 92"/>
                    <a:gd name="T10" fmla="*/ 75 w 109"/>
                    <a:gd name="T11" fmla="*/ 85 h 92"/>
                    <a:gd name="T12" fmla="*/ 38 w 109"/>
                    <a:gd name="T13" fmla="*/ 66 h 92"/>
                    <a:gd name="T14" fmla="*/ 0 w 109"/>
                    <a:gd name="T15" fmla="*/ 12 h 92"/>
                    <a:gd name="T16" fmla="*/ 0 w 109"/>
                    <a:gd name="T1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92">
                      <a:moveTo>
                        <a:pt x="0" y="0"/>
                      </a:moveTo>
                      <a:cubicBezTo>
                        <a:pt x="0" y="0"/>
                        <a:pt x="33" y="51"/>
                        <a:pt x="38" y="61"/>
                      </a:cubicBezTo>
                      <a:cubicBezTo>
                        <a:pt x="44" y="70"/>
                        <a:pt x="51" y="78"/>
                        <a:pt x="75" y="83"/>
                      </a:cubicBezTo>
                      <a:cubicBezTo>
                        <a:pt x="99" y="88"/>
                        <a:pt x="109" y="90"/>
                        <a:pt x="109" y="90"/>
                      </a:cubicBezTo>
                      <a:cubicBezTo>
                        <a:pt x="109" y="92"/>
                        <a:pt x="109" y="92"/>
                        <a:pt x="109" y="92"/>
                      </a:cubicBezTo>
                      <a:cubicBezTo>
                        <a:pt x="109" y="92"/>
                        <a:pt x="94" y="89"/>
                        <a:pt x="75" y="85"/>
                      </a:cubicBezTo>
                      <a:cubicBezTo>
                        <a:pt x="55" y="80"/>
                        <a:pt x="47" y="79"/>
                        <a:pt x="38" y="66"/>
                      </a:cubicBezTo>
                      <a:cubicBezTo>
                        <a:pt x="31" y="56"/>
                        <a:pt x="0" y="12"/>
                        <a:pt x="0" y="12"/>
                      </a:cubicBezTo>
                      <a:lnTo>
                        <a:pt x="0" y="0"/>
                      </a:lnTo>
                      <a:close/>
                    </a:path>
                  </a:pathLst>
                </a:custGeom>
                <a:solidFill>
                  <a:srgbClr val="A0AC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Calibri"/>
                    <a:ea typeface="MS PGothic" pitchFamily="34" charset="-128"/>
                  </a:endParaRPr>
                </a:p>
              </p:txBody>
            </p:sp>
            <p:sp>
              <p:nvSpPr>
                <p:cNvPr id="104" name="Freeform 52"/>
                <p:cNvSpPr>
                  <a:spLocks/>
                </p:cNvSpPr>
                <p:nvPr/>
              </p:nvSpPr>
              <p:spPr bwMode="auto">
                <a:xfrm>
                  <a:off x="-663" y="1145"/>
                  <a:ext cx="258" cy="148"/>
                </a:xfrm>
                <a:custGeom>
                  <a:avLst/>
                  <a:gdLst>
                    <a:gd name="T0" fmla="*/ 0 w 109"/>
                    <a:gd name="T1" fmla="*/ 0 h 63"/>
                    <a:gd name="T2" fmla="*/ 38 w 109"/>
                    <a:gd name="T3" fmla="*/ 39 h 63"/>
                    <a:gd name="T4" fmla="*/ 75 w 109"/>
                    <a:gd name="T5" fmla="*/ 55 h 63"/>
                    <a:gd name="T6" fmla="*/ 109 w 109"/>
                    <a:gd name="T7" fmla="*/ 61 h 63"/>
                    <a:gd name="T8" fmla="*/ 109 w 109"/>
                    <a:gd name="T9" fmla="*/ 63 h 63"/>
                    <a:gd name="T10" fmla="*/ 75 w 109"/>
                    <a:gd name="T11" fmla="*/ 57 h 63"/>
                    <a:gd name="T12" fmla="*/ 38 w 109"/>
                    <a:gd name="T13" fmla="*/ 44 h 63"/>
                    <a:gd name="T14" fmla="*/ 0 w 109"/>
                    <a:gd name="T15" fmla="*/ 9 h 63"/>
                    <a:gd name="T16" fmla="*/ 0 w 109"/>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63">
                      <a:moveTo>
                        <a:pt x="0" y="0"/>
                      </a:moveTo>
                      <a:cubicBezTo>
                        <a:pt x="0" y="0"/>
                        <a:pt x="30" y="31"/>
                        <a:pt x="38" y="39"/>
                      </a:cubicBezTo>
                      <a:cubicBezTo>
                        <a:pt x="47" y="49"/>
                        <a:pt x="59" y="52"/>
                        <a:pt x="75" y="55"/>
                      </a:cubicBezTo>
                      <a:cubicBezTo>
                        <a:pt x="90" y="58"/>
                        <a:pt x="109" y="61"/>
                        <a:pt x="109" y="61"/>
                      </a:cubicBezTo>
                      <a:cubicBezTo>
                        <a:pt x="109" y="63"/>
                        <a:pt x="109" y="63"/>
                        <a:pt x="109" y="63"/>
                      </a:cubicBezTo>
                      <a:cubicBezTo>
                        <a:pt x="109" y="63"/>
                        <a:pt x="91" y="60"/>
                        <a:pt x="75" y="57"/>
                      </a:cubicBezTo>
                      <a:cubicBezTo>
                        <a:pt x="59" y="54"/>
                        <a:pt x="47" y="53"/>
                        <a:pt x="38" y="44"/>
                      </a:cubicBezTo>
                      <a:cubicBezTo>
                        <a:pt x="30" y="37"/>
                        <a:pt x="0" y="9"/>
                        <a:pt x="0" y="9"/>
                      </a:cubicBezTo>
                      <a:lnTo>
                        <a:pt x="0" y="0"/>
                      </a:lnTo>
                      <a:close/>
                    </a:path>
                  </a:pathLst>
                </a:custGeom>
                <a:solidFill>
                  <a:srgbClr val="A0AC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Calibri"/>
                    <a:ea typeface="MS PGothic" pitchFamily="34" charset="-128"/>
                  </a:endParaRPr>
                </a:p>
              </p:txBody>
            </p:sp>
            <p:sp>
              <p:nvSpPr>
                <p:cNvPr id="105" name="Freeform 53"/>
                <p:cNvSpPr>
                  <a:spLocks/>
                </p:cNvSpPr>
                <p:nvPr/>
              </p:nvSpPr>
              <p:spPr bwMode="auto">
                <a:xfrm>
                  <a:off x="-663" y="1176"/>
                  <a:ext cx="258" cy="131"/>
                </a:xfrm>
                <a:custGeom>
                  <a:avLst/>
                  <a:gdLst>
                    <a:gd name="T0" fmla="*/ 0 w 109"/>
                    <a:gd name="T1" fmla="*/ 0 h 56"/>
                    <a:gd name="T2" fmla="*/ 38 w 109"/>
                    <a:gd name="T3" fmla="*/ 35 h 56"/>
                    <a:gd name="T4" fmla="*/ 75 w 109"/>
                    <a:gd name="T5" fmla="*/ 49 h 56"/>
                    <a:gd name="T6" fmla="*/ 109 w 109"/>
                    <a:gd name="T7" fmla="*/ 55 h 56"/>
                    <a:gd name="T8" fmla="*/ 109 w 109"/>
                    <a:gd name="T9" fmla="*/ 56 h 56"/>
                    <a:gd name="T10" fmla="*/ 75 w 109"/>
                    <a:gd name="T11" fmla="*/ 51 h 56"/>
                    <a:gd name="T12" fmla="*/ 38 w 109"/>
                    <a:gd name="T13" fmla="*/ 39 h 56"/>
                    <a:gd name="T14" fmla="*/ 0 w 109"/>
                    <a:gd name="T15" fmla="*/ 8 h 56"/>
                    <a:gd name="T16" fmla="*/ 0 w 109"/>
                    <a:gd name="T1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56">
                      <a:moveTo>
                        <a:pt x="0" y="0"/>
                      </a:moveTo>
                      <a:cubicBezTo>
                        <a:pt x="0" y="0"/>
                        <a:pt x="28" y="26"/>
                        <a:pt x="38" y="35"/>
                      </a:cubicBezTo>
                      <a:cubicBezTo>
                        <a:pt x="47" y="43"/>
                        <a:pt x="55" y="45"/>
                        <a:pt x="75" y="49"/>
                      </a:cubicBezTo>
                      <a:cubicBezTo>
                        <a:pt x="95" y="52"/>
                        <a:pt x="109" y="55"/>
                        <a:pt x="109" y="55"/>
                      </a:cubicBezTo>
                      <a:cubicBezTo>
                        <a:pt x="109" y="56"/>
                        <a:pt x="109" y="56"/>
                        <a:pt x="109" y="56"/>
                      </a:cubicBezTo>
                      <a:cubicBezTo>
                        <a:pt x="109" y="56"/>
                        <a:pt x="91" y="53"/>
                        <a:pt x="75" y="51"/>
                      </a:cubicBezTo>
                      <a:cubicBezTo>
                        <a:pt x="58" y="48"/>
                        <a:pt x="48" y="47"/>
                        <a:pt x="38" y="39"/>
                      </a:cubicBezTo>
                      <a:cubicBezTo>
                        <a:pt x="27" y="30"/>
                        <a:pt x="0" y="8"/>
                        <a:pt x="0" y="8"/>
                      </a:cubicBezTo>
                      <a:lnTo>
                        <a:pt x="0" y="0"/>
                      </a:lnTo>
                      <a:close/>
                    </a:path>
                  </a:pathLst>
                </a:custGeom>
                <a:solidFill>
                  <a:srgbClr val="A0AC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Calibri"/>
                    <a:ea typeface="MS PGothic" pitchFamily="34" charset="-128"/>
                  </a:endParaRPr>
                </a:p>
              </p:txBody>
            </p:sp>
            <p:sp>
              <p:nvSpPr>
                <p:cNvPr id="106" name="Freeform 54"/>
                <p:cNvSpPr>
                  <a:spLocks/>
                </p:cNvSpPr>
                <p:nvPr/>
              </p:nvSpPr>
              <p:spPr bwMode="auto">
                <a:xfrm>
                  <a:off x="-663" y="1210"/>
                  <a:ext cx="258" cy="117"/>
                </a:xfrm>
                <a:custGeom>
                  <a:avLst/>
                  <a:gdLst>
                    <a:gd name="T0" fmla="*/ 0 w 109"/>
                    <a:gd name="T1" fmla="*/ 0 h 50"/>
                    <a:gd name="T2" fmla="*/ 38 w 109"/>
                    <a:gd name="T3" fmla="*/ 30 h 50"/>
                    <a:gd name="T4" fmla="*/ 75 w 109"/>
                    <a:gd name="T5" fmla="*/ 43 h 50"/>
                    <a:gd name="T6" fmla="*/ 109 w 109"/>
                    <a:gd name="T7" fmla="*/ 48 h 50"/>
                    <a:gd name="T8" fmla="*/ 109 w 109"/>
                    <a:gd name="T9" fmla="*/ 50 h 50"/>
                    <a:gd name="T10" fmla="*/ 75 w 109"/>
                    <a:gd name="T11" fmla="*/ 45 h 50"/>
                    <a:gd name="T12" fmla="*/ 38 w 109"/>
                    <a:gd name="T13" fmla="*/ 35 h 50"/>
                    <a:gd name="T14" fmla="*/ 0 w 109"/>
                    <a:gd name="T15" fmla="*/ 8 h 50"/>
                    <a:gd name="T16" fmla="*/ 0 w 109"/>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50">
                      <a:moveTo>
                        <a:pt x="0" y="0"/>
                      </a:moveTo>
                      <a:cubicBezTo>
                        <a:pt x="0" y="0"/>
                        <a:pt x="32" y="26"/>
                        <a:pt x="38" y="30"/>
                      </a:cubicBezTo>
                      <a:cubicBezTo>
                        <a:pt x="44" y="35"/>
                        <a:pt x="52" y="40"/>
                        <a:pt x="75" y="43"/>
                      </a:cubicBezTo>
                      <a:cubicBezTo>
                        <a:pt x="98" y="46"/>
                        <a:pt x="109" y="48"/>
                        <a:pt x="109" y="48"/>
                      </a:cubicBezTo>
                      <a:cubicBezTo>
                        <a:pt x="109" y="50"/>
                        <a:pt x="109" y="50"/>
                        <a:pt x="109" y="50"/>
                      </a:cubicBezTo>
                      <a:cubicBezTo>
                        <a:pt x="109" y="50"/>
                        <a:pt x="89" y="47"/>
                        <a:pt x="75" y="45"/>
                      </a:cubicBezTo>
                      <a:cubicBezTo>
                        <a:pt x="61" y="44"/>
                        <a:pt x="51" y="43"/>
                        <a:pt x="38" y="35"/>
                      </a:cubicBezTo>
                      <a:cubicBezTo>
                        <a:pt x="26" y="27"/>
                        <a:pt x="0" y="8"/>
                        <a:pt x="0" y="8"/>
                      </a:cubicBezTo>
                      <a:lnTo>
                        <a:pt x="0" y="0"/>
                      </a:lnTo>
                      <a:close/>
                    </a:path>
                  </a:pathLst>
                </a:custGeom>
                <a:solidFill>
                  <a:srgbClr val="A0AC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Calibri"/>
                    <a:ea typeface="MS PGothic" pitchFamily="34" charset="-128"/>
                  </a:endParaRPr>
                </a:p>
              </p:txBody>
            </p:sp>
            <p:sp>
              <p:nvSpPr>
                <p:cNvPr id="107" name="Freeform 55"/>
                <p:cNvSpPr>
                  <a:spLocks/>
                </p:cNvSpPr>
                <p:nvPr/>
              </p:nvSpPr>
              <p:spPr bwMode="auto">
                <a:xfrm>
                  <a:off x="-663" y="1244"/>
                  <a:ext cx="258" cy="100"/>
                </a:xfrm>
                <a:custGeom>
                  <a:avLst/>
                  <a:gdLst>
                    <a:gd name="T0" fmla="*/ 0 w 109"/>
                    <a:gd name="T1" fmla="*/ 0 h 42"/>
                    <a:gd name="T2" fmla="*/ 38 w 109"/>
                    <a:gd name="T3" fmla="*/ 24 h 42"/>
                    <a:gd name="T4" fmla="*/ 75 w 109"/>
                    <a:gd name="T5" fmla="*/ 36 h 42"/>
                    <a:gd name="T6" fmla="*/ 109 w 109"/>
                    <a:gd name="T7" fmla="*/ 41 h 42"/>
                    <a:gd name="T8" fmla="*/ 109 w 109"/>
                    <a:gd name="T9" fmla="*/ 42 h 42"/>
                    <a:gd name="T10" fmla="*/ 75 w 109"/>
                    <a:gd name="T11" fmla="*/ 39 h 42"/>
                    <a:gd name="T12" fmla="*/ 38 w 109"/>
                    <a:gd name="T13" fmla="*/ 29 h 42"/>
                    <a:gd name="T14" fmla="*/ 0 w 109"/>
                    <a:gd name="T15" fmla="*/ 7 h 42"/>
                    <a:gd name="T16" fmla="*/ 0 w 109"/>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42">
                      <a:moveTo>
                        <a:pt x="0" y="0"/>
                      </a:moveTo>
                      <a:cubicBezTo>
                        <a:pt x="0" y="0"/>
                        <a:pt x="32" y="21"/>
                        <a:pt x="38" y="24"/>
                      </a:cubicBezTo>
                      <a:cubicBezTo>
                        <a:pt x="44" y="28"/>
                        <a:pt x="52" y="33"/>
                        <a:pt x="75" y="36"/>
                      </a:cubicBezTo>
                      <a:cubicBezTo>
                        <a:pt x="98" y="39"/>
                        <a:pt x="109" y="41"/>
                        <a:pt x="109" y="41"/>
                      </a:cubicBezTo>
                      <a:cubicBezTo>
                        <a:pt x="109" y="42"/>
                        <a:pt x="109" y="42"/>
                        <a:pt x="109" y="42"/>
                      </a:cubicBezTo>
                      <a:cubicBezTo>
                        <a:pt x="109" y="42"/>
                        <a:pt x="90" y="40"/>
                        <a:pt x="75" y="39"/>
                      </a:cubicBezTo>
                      <a:cubicBezTo>
                        <a:pt x="60" y="37"/>
                        <a:pt x="49" y="35"/>
                        <a:pt x="38" y="29"/>
                      </a:cubicBezTo>
                      <a:cubicBezTo>
                        <a:pt x="27" y="22"/>
                        <a:pt x="0" y="7"/>
                        <a:pt x="0" y="7"/>
                      </a:cubicBezTo>
                      <a:lnTo>
                        <a:pt x="0" y="0"/>
                      </a:lnTo>
                      <a:close/>
                    </a:path>
                  </a:pathLst>
                </a:custGeom>
                <a:solidFill>
                  <a:srgbClr val="A0AC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Calibri"/>
                    <a:ea typeface="MS PGothic" pitchFamily="34" charset="-128"/>
                  </a:endParaRPr>
                </a:p>
              </p:txBody>
            </p:sp>
            <p:sp>
              <p:nvSpPr>
                <p:cNvPr id="108" name="Freeform 56"/>
                <p:cNvSpPr>
                  <a:spLocks/>
                </p:cNvSpPr>
                <p:nvPr/>
              </p:nvSpPr>
              <p:spPr bwMode="auto">
                <a:xfrm>
                  <a:off x="-663" y="1278"/>
                  <a:ext cx="258" cy="85"/>
                </a:xfrm>
                <a:custGeom>
                  <a:avLst/>
                  <a:gdLst>
                    <a:gd name="T0" fmla="*/ 0 w 109"/>
                    <a:gd name="T1" fmla="*/ 0 h 36"/>
                    <a:gd name="T2" fmla="*/ 38 w 109"/>
                    <a:gd name="T3" fmla="*/ 20 h 36"/>
                    <a:gd name="T4" fmla="*/ 75 w 109"/>
                    <a:gd name="T5" fmla="*/ 30 h 36"/>
                    <a:gd name="T6" fmla="*/ 109 w 109"/>
                    <a:gd name="T7" fmla="*/ 34 h 36"/>
                    <a:gd name="T8" fmla="*/ 109 w 109"/>
                    <a:gd name="T9" fmla="*/ 36 h 36"/>
                    <a:gd name="T10" fmla="*/ 75 w 109"/>
                    <a:gd name="T11" fmla="*/ 32 h 36"/>
                    <a:gd name="T12" fmla="*/ 38 w 109"/>
                    <a:gd name="T13" fmla="*/ 24 h 36"/>
                    <a:gd name="T14" fmla="*/ 0 w 109"/>
                    <a:gd name="T15" fmla="*/ 7 h 36"/>
                    <a:gd name="T16" fmla="*/ 0 w 109"/>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36">
                      <a:moveTo>
                        <a:pt x="0" y="0"/>
                      </a:moveTo>
                      <a:cubicBezTo>
                        <a:pt x="0" y="0"/>
                        <a:pt x="29" y="15"/>
                        <a:pt x="38" y="20"/>
                      </a:cubicBezTo>
                      <a:cubicBezTo>
                        <a:pt x="49" y="26"/>
                        <a:pt x="58" y="28"/>
                        <a:pt x="75" y="30"/>
                      </a:cubicBezTo>
                      <a:cubicBezTo>
                        <a:pt x="91" y="32"/>
                        <a:pt x="109" y="34"/>
                        <a:pt x="109" y="34"/>
                      </a:cubicBezTo>
                      <a:cubicBezTo>
                        <a:pt x="109" y="36"/>
                        <a:pt x="109" y="36"/>
                        <a:pt x="109" y="36"/>
                      </a:cubicBezTo>
                      <a:cubicBezTo>
                        <a:pt x="109" y="36"/>
                        <a:pt x="93" y="34"/>
                        <a:pt x="75" y="32"/>
                      </a:cubicBezTo>
                      <a:cubicBezTo>
                        <a:pt x="57" y="31"/>
                        <a:pt x="51" y="30"/>
                        <a:pt x="38" y="24"/>
                      </a:cubicBezTo>
                      <a:cubicBezTo>
                        <a:pt x="27" y="19"/>
                        <a:pt x="0" y="7"/>
                        <a:pt x="0" y="7"/>
                      </a:cubicBezTo>
                      <a:lnTo>
                        <a:pt x="0" y="0"/>
                      </a:lnTo>
                      <a:close/>
                    </a:path>
                  </a:pathLst>
                </a:custGeom>
                <a:solidFill>
                  <a:srgbClr val="A0AC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Calibri"/>
                    <a:ea typeface="MS PGothic" pitchFamily="34" charset="-128"/>
                  </a:endParaRPr>
                </a:p>
              </p:txBody>
            </p:sp>
            <p:sp>
              <p:nvSpPr>
                <p:cNvPr id="109" name="Freeform 57"/>
                <p:cNvSpPr>
                  <a:spLocks/>
                </p:cNvSpPr>
                <p:nvPr/>
              </p:nvSpPr>
              <p:spPr bwMode="auto">
                <a:xfrm>
                  <a:off x="-663" y="1312"/>
                  <a:ext cx="258" cy="66"/>
                </a:xfrm>
                <a:custGeom>
                  <a:avLst/>
                  <a:gdLst>
                    <a:gd name="T0" fmla="*/ 0 w 109"/>
                    <a:gd name="T1" fmla="*/ 0 h 29"/>
                    <a:gd name="T2" fmla="*/ 38 w 109"/>
                    <a:gd name="T3" fmla="*/ 16 h 29"/>
                    <a:gd name="T4" fmla="*/ 75 w 109"/>
                    <a:gd name="T5" fmla="*/ 24 h 29"/>
                    <a:gd name="T6" fmla="*/ 109 w 109"/>
                    <a:gd name="T7" fmla="*/ 27 h 29"/>
                    <a:gd name="T8" fmla="*/ 109 w 109"/>
                    <a:gd name="T9" fmla="*/ 29 h 29"/>
                    <a:gd name="T10" fmla="*/ 75 w 109"/>
                    <a:gd name="T11" fmla="*/ 26 h 29"/>
                    <a:gd name="T12" fmla="*/ 38 w 109"/>
                    <a:gd name="T13" fmla="*/ 20 h 29"/>
                    <a:gd name="T14" fmla="*/ 0 w 109"/>
                    <a:gd name="T15" fmla="*/ 7 h 29"/>
                    <a:gd name="T16" fmla="*/ 0 w 109"/>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29">
                      <a:moveTo>
                        <a:pt x="0" y="0"/>
                      </a:moveTo>
                      <a:cubicBezTo>
                        <a:pt x="0" y="0"/>
                        <a:pt x="23" y="10"/>
                        <a:pt x="38" y="16"/>
                      </a:cubicBezTo>
                      <a:cubicBezTo>
                        <a:pt x="54" y="22"/>
                        <a:pt x="66" y="23"/>
                        <a:pt x="75" y="24"/>
                      </a:cubicBezTo>
                      <a:cubicBezTo>
                        <a:pt x="79" y="24"/>
                        <a:pt x="109" y="27"/>
                        <a:pt x="109" y="27"/>
                      </a:cubicBezTo>
                      <a:cubicBezTo>
                        <a:pt x="109" y="29"/>
                        <a:pt x="109" y="29"/>
                        <a:pt x="109" y="29"/>
                      </a:cubicBezTo>
                      <a:cubicBezTo>
                        <a:pt x="109" y="29"/>
                        <a:pt x="91" y="28"/>
                        <a:pt x="75" y="26"/>
                      </a:cubicBezTo>
                      <a:cubicBezTo>
                        <a:pt x="59" y="25"/>
                        <a:pt x="52" y="24"/>
                        <a:pt x="38" y="20"/>
                      </a:cubicBezTo>
                      <a:cubicBezTo>
                        <a:pt x="25" y="15"/>
                        <a:pt x="0" y="7"/>
                        <a:pt x="0" y="7"/>
                      </a:cubicBezTo>
                      <a:lnTo>
                        <a:pt x="0" y="0"/>
                      </a:lnTo>
                      <a:close/>
                    </a:path>
                  </a:pathLst>
                </a:custGeom>
                <a:solidFill>
                  <a:srgbClr val="A0AC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Calibri"/>
                    <a:ea typeface="MS PGothic" pitchFamily="34" charset="-128"/>
                  </a:endParaRPr>
                </a:p>
              </p:txBody>
            </p:sp>
            <p:sp>
              <p:nvSpPr>
                <p:cNvPr id="110" name="Freeform 58"/>
                <p:cNvSpPr>
                  <a:spLocks/>
                </p:cNvSpPr>
                <p:nvPr/>
              </p:nvSpPr>
              <p:spPr bwMode="auto">
                <a:xfrm>
                  <a:off x="-663" y="1346"/>
                  <a:ext cx="258" cy="51"/>
                </a:xfrm>
                <a:custGeom>
                  <a:avLst/>
                  <a:gdLst>
                    <a:gd name="T0" fmla="*/ 0 w 109"/>
                    <a:gd name="T1" fmla="*/ 0 h 22"/>
                    <a:gd name="T2" fmla="*/ 38 w 109"/>
                    <a:gd name="T3" fmla="*/ 11 h 22"/>
                    <a:gd name="T4" fmla="*/ 75 w 109"/>
                    <a:gd name="T5" fmla="*/ 17 h 22"/>
                    <a:gd name="T6" fmla="*/ 109 w 109"/>
                    <a:gd name="T7" fmla="*/ 20 h 22"/>
                    <a:gd name="T8" fmla="*/ 109 w 109"/>
                    <a:gd name="T9" fmla="*/ 22 h 22"/>
                    <a:gd name="T10" fmla="*/ 75 w 109"/>
                    <a:gd name="T11" fmla="*/ 19 h 22"/>
                    <a:gd name="T12" fmla="*/ 38 w 109"/>
                    <a:gd name="T13" fmla="*/ 15 h 22"/>
                    <a:gd name="T14" fmla="*/ 0 w 109"/>
                    <a:gd name="T15" fmla="*/ 6 h 22"/>
                    <a:gd name="T16" fmla="*/ 0 w 109"/>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22">
                      <a:moveTo>
                        <a:pt x="0" y="0"/>
                      </a:moveTo>
                      <a:cubicBezTo>
                        <a:pt x="0" y="0"/>
                        <a:pt x="23" y="7"/>
                        <a:pt x="38" y="11"/>
                      </a:cubicBezTo>
                      <a:cubicBezTo>
                        <a:pt x="54" y="15"/>
                        <a:pt x="68" y="17"/>
                        <a:pt x="75" y="17"/>
                      </a:cubicBezTo>
                      <a:cubicBezTo>
                        <a:pt x="82" y="18"/>
                        <a:pt x="109" y="20"/>
                        <a:pt x="109" y="20"/>
                      </a:cubicBezTo>
                      <a:cubicBezTo>
                        <a:pt x="109" y="22"/>
                        <a:pt x="109" y="22"/>
                        <a:pt x="109" y="22"/>
                      </a:cubicBezTo>
                      <a:cubicBezTo>
                        <a:pt x="109" y="22"/>
                        <a:pt x="94" y="21"/>
                        <a:pt x="75" y="19"/>
                      </a:cubicBezTo>
                      <a:cubicBezTo>
                        <a:pt x="60" y="18"/>
                        <a:pt x="47" y="17"/>
                        <a:pt x="38" y="15"/>
                      </a:cubicBezTo>
                      <a:cubicBezTo>
                        <a:pt x="28" y="13"/>
                        <a:pt x="0" y="6"/>
                        <a:pt x="0" y="6"/>
                      </a:cubicBezTo>
                      <a:lnTo>
                        <a:pt x="0" y="0"/>
                      </a:lnTo>
                      <a:close/>
                    </a:path>
                  </a:pathLst>
                </a:custGeom>
                <a:solidFill>
                  <a:srgbClr val="A0AC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Calibri"/>
                    <a:ea typeface="MS PGothic" pitchFamily="34" charset="-128"/>
                  </a:endParaRPr>
                </a:p>
              </p:txBody>
            </p:sp>
            <p:sp>
              <p:nvSpPr>
                <p:cNvPr id="111" name="Freeform 59"/>
                <p:cNvSpPr>
                  <a:spLocks/>
                </p:cNvSpPr>
                <p:nvPr/>
              </p:nvSpPr>
              <p:spPr bwMode="auto">
                <a:xfrm>
                  <a:off x="-663" y="1380"/>
                  <a:ext cx="258" cy="34"/>
                </a:xfrm>
                <a:custGeom>
                  <a:avLst/>
                  <a:gdLst>
                    <a:gd name="T0" fmla="*/ 0 w 109"/>
                    <a:gd name="T1" fmla="*/ 0 h 14"/>
                    <a:gd name="T2" fmla="*/ 38 w 109"/>
                    <a:gd name="T3" fmla="*/ 6 h 14"/>
                    <a:gd name="T4" fmla="*/ 75 w 109"/>
                    <a:gd name="T5" fmla="*/ 10 h 14"/>
                    <a:gd name="T6" fmla="*/ 109 w 109"/>
                    <a:gd name="T7" fmla="*/ 12 h 14"/>
                    <a:gd name="T8" fmla="*/ 109 w 109"/>
                    <a:gd name="T9" fmla="*/ 14 h 14"/>
                    <a:gd name="T10" fmla="*/ 75 w 109"/>
                    <a:gd name="T11" fmla="*/ 12 h 14"/>
                    <a:gd name="T12" fmla="*/ 38 w 109"/>
                    <a:gd name="T13" fmla="*/ 10 h 14"/>
                    <a:gd name="T14" fmla="*/ 0 w 109"/>
                    <a:gd name="T15" fmla="*/ 5 h 14"/>
                    <a:gd name="T16" fmla="*/ 0 w 109"/>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4">
                      <a:moveTo>
                        <a:pt x="0" y="0"/>
                      </a:moveTo>
                      <a:cubicBezTo>
                        <a:pt x="0" y="0"/>
                        <a:pt x="19" y="3"/>
                        <a:pt x="38" y="6"/>
                      </a:cubicBezTo>
                      <a:cubicBezTo>
                        <a:pt x="53" y="8"/>
                        <a:pt x="73" y="10"/>
                        <a:pt x="75" y="10"/>
                      </a:cubicBezTo>
                      <a:cubicBezTo>
                        <a:pt x="77" y="10"/>
                        <a:pt x="109" y="12"/>
                        <a:pt x="109" y="12"/>
                      </a:cubicBezTo>
                      <a:cubicBezTo>
                        <a:pt x="109" y="14"/>
                        <a:pt x="109" y="14"/>
                        <a:pt x="109" y="14"/>
                      </a:cubicBezTo>
                      <a:cubicBezTo>
                        <a:pt x="109" y="14"/>
                        <a:pt x="89" y="13"/>
                        <a:pt x="75" y="12"/>
                      </a:cubicBezTo>
                      <a:cubicBezTo>
                        <a:pt x="61" y="11"/>
                        <a:pt x="46" y="11"/>
                        <a:pt x="38" y="10"/>
                      </a:cubicBezTo>
                      <a:cubicBezTo>
                        <a:pt x="20" y="8"/>
                        <a:pt x="0" y="5"/>
                        <a:pt x="0" y="5"/>
                      </a:cubicBezTo>
                      <a:lnTo>
                        <a:pt x="0" y="0"/>
                      </a:lnTo>
                      <a:close/>
                    </a:path>
                  </a:pathLst>
                </a:custGeom>
                <a:solidFill>
                  <a:srgbClr val="A0AC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Calibri"/>
                    <a:ea typeface="MS PGothic" pitchFamily="34" charset="-128"/>
                  </a:endParaRPr>
                </a:p>
              </p:txBody>
            </p:sp>
            <p:sp>
              <p:nvSpPr>
                <p:cNvPr id="112" name="Freeform 60"/>
                <p:cNvSpPr>
                  <a:spLocks/>
                </p:cNvSpPr>
                <p:nvPr/>
              </p:nvSpPr>
              <p:spPr bwMode="auto">
                <a:xfrm>
                  <a:off x="-663" y="1414"/>
                  <a:ext cx="258" cy="15"/>
                </a:xfrm>
                <a:custGeom>
                  <a:avLst/>
                  <a:gdLst>
                    <a:gd name="T0" fmla="*/ 0 w 109"/>
                    <a:gd name="T1" fmla="*/ 0 h 6"/>
                    <a:gd name="T2" fmla="*/ 38 w 109"/>
                    <a:gd name="T3" fmla="*/ 2 h 6"/>
                    <a:gd name="T4" fmla="*/ 109 w 109"/>
                    <a:gd name="T5" fmla="*/ 4 h 6"/>
                    <a:gd name="T6" fmla="*/ 109 w 109"/>
                    <a:gd name="T7" fmla="*/ 6 h 6"/>
                    <a:gd name="T8" fmla="*/ 0 w 109"/>
                    <a:gd name="T9" fmla="*/ 6 h 6"/>
                    <a:gd name="T10" fmla="*/ 0 w 109"/>
                    <a:gd name="T11" fmla="*/ 0 h 6"/>
                  </a:gdLst>
                  <a:ahLst/>
                  <a:cxnLst>
                    <a:cxn ang="0">
                      <a:pos x="T0" y="T1"/>
                    </a:cxn>
                    <a:cxn ang="0">
                      <a:pos x="T2" y="T3"/>
                    </a:cxn>
                    <a:cxn ang="0">
                      <a:pos x="T4" y="T5"/>
                    </a:cxn>
                    <a:cxn ang="0">
                      <a:pos x="T6" y="T7"/>
                    </a:cxn>
                    <a:cxn ang="0">
                      <a:pos x="T8" y="T9"/>
                    </a:cxn>
                    <a:cxn ang="0">
                      <a:pos x="T10" y="T11"/>
                    </a:cxn>
                  </a:cxnLst>
                  <a:rect l="0" t="0" r="r" b="b"/>
                  <a:pathLst>
                    <a:path w="109" h="6">
                      <a:moveTo>
                        <a:pt x="0" y="0"/>
                      </a:moveTo>
                      <a:cubicBezTo>
                        <a:pt x="0" y="0"/>
                        <a:pt x="29" y="2"/>
                        <a:pt x="38" y="2"/>
                      </a:cubicBezTo>
                      <a:cubicBezTo>
                        <a:pt x="47" y="2"/>
                        <a:pt x="109" y="4"/>
                        <a:pt x="109" y="4"/>
                      </a:cubicBezTo>
                      <a:cubicBezTo>
                        <a:pt x="109" y="6"/>
                        <a:pt x="109" y="6"/>
                        <a:pt x="109" y="6"/>
                      </a:cubicBezTo>
                      <a:cubicBezTo>
                        <a:pt x="0" y="6"/>
                        <a:pt x="0" y="6"/>
                        <a:pt x="0" y="6"/>
                      </a:cubicBezTo>
                      <a:lnTo>
                        <a:pt x="0" y="0"/>
                      </a:lnTo>
                      <a:close/>
                    </a:path>
                  </a:pathLst>
                </a:custGeom>
                <a:solidFill>
                  <a:srgbClr val="A0AC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Calibri"/>
                    <a:ea typeface="MS PGothic" pitchFamily="34" charset="-128"/>
                  </a:endParaRPr>
                </a:p>
              </p:txBody>
            </p:sp>
            <p:sp>
              <p:nvSpPr>
                <p:cNvPr id="113" name="Freeform 61"/>
                <p:cNvSpPr>
                  <a:spLocks/>
                </p:cNvSpPr>
                <p:nvPr/>
              </p:nvSpPr>
              <p:spPr bwMode="auto">
                <a:xfrm>
                  <a:off x="-663" y="1040"/>
                  <a:ext cx="258" cy="197"/>
                </a:xfrm>
                <a:custGeom>
                  <a:avLst/>
                  <a:gdLst>
                    <a:gd name="T0" fmla="*/ 75 w 109"/>
                    <a:gd name="T1" fmla="*/ 76 h 84"/>
                    <a:gd name="T2" fmla="*/ 38 w 109"/>
                    <a:gd name="T3" fmla="*/ 55 h 84"/>
                    <a:gd name="T4" fmla="*/ 0 w 109"/>
                    <a:gd name="T5" fmla="*/ 0 h 84"/>
                    <a:gd name="T6" fmla="*/ 0 w 109"/>
                    <a:gd name="T7" fmla="*/ 11 h 84"/>
                    <a:gd name="T8" fmla="*/ 38 w 109"/>
                    <a:gd name="T9" fmla="*/ 60 h 84"/>
                    <a:gd name="T10" fmla="*/ 75 w 109"/>
                    <a:gd name="T11" fmla="*/ 77 h 84"/>
                    <a:gd name="T12" fmla="*/ 109 w 109"/>
                    <a:gd name="T13" fmla="*/ 84 h 84"/>
                    <a:gd name="T14" fmla="*/ 109 w 109"/>
                    <a:gd name="T15" fmla="*/ 83 h 84"/>
                    <a:gd name="T16" fmla="*/ 75 w 109"/>
                    <a:gd name="T17"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84">
                      <a:moveTo>
                        <a:pt x="75" y="76"/>
                      </a:moveTo>
                      <a:cubicBezTo>
                        <a:pt x="48" y="70"/>
                        <a:pt x="43" y="61"/>
                        <a:pt x="38" y="55"/>
                      </a:cubicBezTo>
                      <a:cubicBezTo>
                        <a:pt x="34" y="49"/>
                        <a:pt x="0" y="0"/>
                        <a:pt x="0" y="0"/>
                      </a:cubicBezTo>
                      <a:cubicBezTo>
                        <a:pt x="0" y="11"/>
                        <a:pt x="0" y="11"/>
                        <a:pt x="0" y="11"/>
                      </a:cubicBezTo>
                      <a:cubicBezTo>
                        <a:pt x="2" y="13"/>
                        <a:pt x="30" y="50"/>
                        <a:pt x="38" y="60"/>
                      </a:cubicBezTo>
                      <a:cubicBezTo>
                        <a:pt x="47" y="72"/>
                        <a:pt x="61" y="74"/>
                        <a:pt x="75" y="77"/>
                      </a:cubicBezTo>
                      <a:cubicBezTo>
                        <a:pt x="88" y="80"/>
                        <a:pt x="109" y="84"/>
                        <a:pt x="109" y="84"/>
                      </a:cubicBezTo>
                      <a:cubicBezTo>
                        <a:pt x="109" y="83"/>
                        <a:pt x="109" y="83"/>
                        <a:pt x="109" y="83"/>
                      </a:cubicBezTo>
                      <a:cubicBezTo>
                        <a:pt x="109" y="83"/>
                        <a:pt x="82" y="77"/>
                        <a:pt x="75" y="76"/>
                      </a:cubicBezTo>
                    </a:path>
                  </a:pathLst>
                </a:custGeom>
                <a:solidFill>
                  <a:srgbClr val="A0AC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Calibri"/>
                    <a:ea typeface="MS PGothic" pitchFamily="34" charset="-128"/>
                  </a:endParaRPr>
                </a:p>
              </p:txBody>
            </p:sp>
            <p:sp>
              <p:nvSpPr>
                <p:cNvPr id="114" name="Freeform 62"/>
                <p:cNvSpPr>
                  <a:spLocks/>
                </p:cNvSpPr>
                <p:nvPr/>
              </p:nvSpPr>
              <p:spPr bwMode="auto">
                <a:xfrm>
                  <a:off x="-663" y="1072"/>
                  <a:ext cx="258" cy="185"/>
                </a:xfrm>
                <a:custGeom>
                  <a:avLst/>
                  <a:gdLst>
                    <a:gd name="T0" fmla="*/ 75 w 109"/>
                    <a:gd name="T1" fmla="*/ 70 h 78"/>
                    <a:gd name="T2" fmla="*/ 38 w 109"/>
                    <a:gd name="T3" fmla="*/ 50 h 78"/>
                    <a:gd name="T4" fmla="*/ 0 w 109"/>
                    <a:gd name="T5" fmla="*/ 0 h 78"/>
                    <a:gd name="T6" fmla="*/ 0 w 109"/>
                    <a:gd name="T7" fmla="*/ 11 h 78"/>
                    <a:gd name="T8" fmla="*/ 38 w 109"/>
                    <a:gd name="T9" fmla="*/ 55 h 78"/>
                    <a:gd name="T10" fmla="*/ 75 w 109"/>
                    <a:gd name="T11" fmla="*/ 71 h 78"/>
                    <a:gd name="T12" fmla="*/ 109 w 109"/>
                    <a:gd name="T13" fmla="*/ 78 h 78"/>
                    <a:gd name="T14" fmla="*/ 109 w 109"/>
                    <a:gd name="T15" fmla="*/ 76 h 78"/>
                    <a:gd name="T16" fmla="*/ 75 w 109"/>
                    <a:gd name="T17" fmla="*/ 7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75" y="70"/>
                      </a:moveTo>
                      <a:cubicBezTo>
                        <a:pt x="53" y="65"/>
                        <a:pt x="44" y="58"/>
                        <a:pt x="38" y="50"/>
                      </a:cubicBezTo>
                      <a:cubicBezTo>
                        <a:pt x="32" y="42"/>
                        <a:pt x="0" y="0"/>
                        <a:pt x="0" y="0"/>
                      </a:cubicBezTo>
                      <a:cubicBezTo>
                        <a:pt x="0" y="11"/>
                        <a:pt x="0" y="11"/>
                        <a:pt x="0" y="11"/>
                      </a:cubicBezTo>
                      <a:cubicBezTo>
                        <a:pt x="2" y="12"/>
                        <a:pt x="30" y="47"/>
                        <a:pt x="38" y="55"/>
                      </a:cubicBezTo>
                      <a:cubicBezTo>
                        <a:pt x="47" y="66"/>
                        <a:pt x="60" y="68"/>
                        <a:pt x="75" y="71"/>
                      </a:cubicBezTo>
                      <a:cubicBezTo>
                        <a:pt x="90" y="74"/>
                        <a:pt x="109" y="78"/>
                        <a:pt x="109" y="78"/>
                      </a:cubicBezTo>
                      <a:cubicBezTo>
                        <a:pt x="109" y="76"/>
                        <a:pt x="109" y="76"/>
                        <a:pt x="109" y="76"/>
                      </a:cubicBezTo>
                      <a:cubicBezTo>
                        <a:pt x="109" y="76"/>
                        <a:pt x="87" y="72"/>
                        <a:pt x="75" y="70"/>
                      </a:cubicBezTo>
                    </a:path>
                  </a:pathLst>
                </a:custGeom>
                <a:solidFill>
                  <a:srgbClr val="A0AC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Calibri"/>
                    <a:ea typeface="MS PGothic" pitchFamily="34" charset="-128"/>
                  </a:endParaRPr>
                </a:p>
              </p:txBody>
            </p:sp>
            <p:sp>
              <p:nvSpPr>
                <p:cNvPr id="115" name="Freeform 63"/>
                <p:cNvSpPr>
                  <a:spLocks/>
                </p:cNvSpPr>
                <p:nvPr/>
              </p:nvSpPr>
              <p:spPr bwMode="auto">
                <a:xfrm>
                  <a:off x="-663" y="1108"/>
                  <a:ext cx="258" cy="165"/>
                </a:xfrm>
                <a:custGeom>
                  <a:avLst/>
                  <a:gdLst>
                    <a:gd name="T0" fmla="*/ 75 w 109"/>
                    <a:gd name="T1" fmla="*/ 63 h 70"/>
                    <a:gd name="T2" fmla="*/ 38 w 109"/>
                    <a:gd name="T3" fmla="*/ 44 h 70"/>
                    <a:gd name="T4" fmla="*/ 0 w 109"/>
                    <a:gd name="T5" fmla="*/ 0 h 70"/>
                    <a:gd name="T6" fmla="*/ 0 w 109"/>
                    <a:gd name="T7" fmla="*/ 10 h 70"/>
                    <a:gd name="T8" fmla="*/ 38 w 109"/>
                    <a:gd name="T9" fmla="*/ 49 h 70"/>
                    <a:gd name="T10" fmla="*/ 75 w 109"/>
                    <a:gd name="T11" fmla="*/ 64 h 70"/>
                    <a:gd name="T12" fmla="*/ 109 w 109"/>
                    <a:gd name="T13" fmla="*/ 70 h 70"/>
                    <a:gd name="T14" fmla="*/ 109 w 109"/>
                    <a:gd name="T15" fmla="*/ 69 h 70"/>
                    <a:gd name="T16" fmla="*/ 75 w 109"/>
                    <a:gd name="T17" fmla="*/ 6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0">
                      <a:moveTo>
                        <a:pt x="75" y="63"/>
                      </a:moveTo>
                      <a:cubicBezTo>
                        <a:pt x="52" y="58"/>
                        <a:pt x="48" y="55"/>
                        <a:pt x="38" y="44"/>
                      </a:cubicBezTo>
                      <a:cubicBezTo>
                        <a:pt x="32" y="38"/>
                        <a:pt x="2" y="1"/>
                        <a:pt x="0" y="0"/>
                      </a:cubicBezTo>
                      <a:cubicBezTo>
                        <a:pt x="0" y="10"/>
                        <a:pt x="0" y="10"/>
                        <a:pt x="0" y="10"/>
                      </a:cubicBezTo>
                      <a:cubicBezTo>
                        <a:pt x="0" y="10"/>
                        <a:pt x="29" y="40"/>
                        <a:pt x="38" y="49"/>
                      </a:cubicBezTo>
                      <a:cubicBezTo>
                        <a:pt x="50" y="61"/>
                        <a:pt x="61" y="62"/>
                        <a:pt x="75" y="64"/>
                      </a:cubicBezTo>
                      <a:cubicBezTo>
                        <a:pt x="88" y="67"/>
                        <a:pt x="109" y="70"/>
                        <a:pt x="109" y="70"/>
                      </a:cubicBezTo>
                      <a:cubicBezTo>
                        <a:pt x="109" y="69"/>
                        <a:pt x="109" y="69"/>
                        <a:pt x="109" y="69"/>
                      </a:cubicBezTo>
                      <a:cubicBezTo>
                        <a:pt x="109" y="69"/>
                        <a:pt x="84" y="64"/>
                        <a:pt x="75" y="63"/>
                      </a:cubicBezTo>
                    </a:path>
                  </a:pathLst>
                </a:custGeom>
                <a:solidFill>
                  <a:srgbClr val="A0AC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Calibri"/>
                    <a:ea typeface="MS PGothic" pitchFamily="34" charset="-128"/>
                  </a:endParaRPr>
                </a:p>
              </p:txBody>
            </p:sp>
            <p:sp>
              <p:nvSpPr>
                <p:cNvPr id="116" name="Freeform 64"/>
                <p:cNvSpPr>
                  <a:spLocks noEditPoints="1"/>
                </p:cNvSpPr>
                <p:nvPr/>
              </p:nvSpPr>
              <p:spPr bwMode="auto">
                <a:xfrm>
                  <a:off x="-994" y="1101"/>
                  <a:ext cx="374" cy="328"/>
                </a:xfrm>
                <a:custGeom>
                  <a:avLst/>
                  <a:gdLst>
                    <a:gd name="T0" fmla="*/ 81 w 158"/>
                    <a:gd name="T1" fmla="*/ 98 h 139"/>
                    <a:gd name="T2" fmla="*/ 60 w 158"/>
                    <a:gd name="T3" fmla="*/ 74 h 139"/>
                    <a:gd name="T4" fmla="*/ 67 w 158"/>
                    <a:gd name="T5" fmla="*/ 56 h 139"/>
                    <a:gd name="T6" fmla="*/ 73 w 158"/>
                    <a:gd name="T7" fmla="*/ 44 h 139"/>
                    <a:gd name="T8" fmla="*/ 70 w 158"/>
                    <a:gd name="T9" fmla="*/ 38 h 139"/>
                    <a:gd name="T10" fmla="*/ 72 w 158"/>
                    <a:gd name="T11" fmla="*/ 25 h 139"/>
                    <a:gd name="T12" fmla="*/ 47 w 158"/>
                    <a:gd name="T13" fmla="*/ 0 h 139"/>
                    <a:gd name="T14" fmla="*/ 21 w 158"/>
                    <a:gd name="T15" fmla="*/ 25 h 139"/>
                    <a:gd name="T16" fmla="*/ 23 w 158"/>
                    <a:gd name="T17" fmla="*/ 38 h 139"/>
                    <a:gd name="T18" fmla="*/ 21 w 158"/>
                    <a:gd name="T19" fmla="*/ 44 h 139"/>
                    <a:gd name="T20" fmla="*/ 27 w 158"/>
                    <a:gd name="T21" fmla="*/ 56 h 139"/>
                    <a:gd name="T22" fmla="*/ 34 w 158"/>
                    <a:gd name="T23" fmla="*/ 74 h 139"/>
                    <a:gd name="T24" fmla="*/ 13 w 158"/>
                    <a:gd name="T25" fmla="*/ 98 h 139"/>
                    <a:gd name="T26" fmla="*/ 0 w 158"/>
                    <a:gd name="T27" fmla="*/ 111 h 139"/>
                    <a:gd name="T28" fmla="*/ 0 w 158"/>
                    <a:gd name="T29" fmla="*/ 139 h 139"/>
                    <a:gd name="T30" fmla="*/ 110 w 158"/>
                    <a:gd name="T31" fmla="*/ 139 h 139"/>
                    <a:gd name="T32" fmla="*/ 110 w 158"/>
                    <a:gd name="T33" fmla="*/ 118 h 139"/>
                    <a:gd name="T34" fmla="*/ 81 w 158"/>
                    <a:gd name="T35" fmla="*/ 98 h 139"/>
                    <a:gd name="T36" fmla="*/ 158 w 158"/>
                    <a:gd name="T37" fmla="*/ 139 h 139"/>
                    <a:gd name="T38" fmla="*/ 156 w 158"/>
                    <a:gd name="T39" fmla="*/ 106 h 139"/>
                    <a:gd name="T40" fmla="*/ 135 w 158"/>
                    <a:gd name="T41" fmla="*/ 94 h 139"/>
                    <a:gd name="T42" fmla="*/ 120 w 158"/>
                    <a:gd name="T43" fmla="*/ 76 h 139"/>
                    <a:gd name="T44" fmla="*/ 125 w 158"/>
                    <a:gd name="T45" fmla="*/ 62 h 139"/>
                    <a:gd name="T46" fmla="*/ 129 w 158"/>
                    <a:gd name="T47" fmla="*/ 53 h 139"/>
                    <a:gd name="T48" fmla="*/ 128 w 158"/>
                    <a:gd name="T49" fmla="*/ 48 h 139"/>
                    <a:gd name="T50" fmla="*/ 129 w 158"/>
                    <a:gd name="T51" fmla="*/ 39 h 139"/>
                    <a:gd name="T52" fmla="*/ 110 w 158"/>
                    <a:gd name="T53" fmla="*/ 20 h 139"/>
                    <a:gd name="T54" fmla="*/ 91 w 158"/>
                    <a:gd name="T55" fmla="*/ 39 h 139"/>
                    <a:gd name="T56" fmla="*/ 92 w 158"/>
                    <a:gd name="T57" fmla="*/ 48 h 139"/>
                    <a:gd name="T58" fmla="*/ 90 w 158"/>
                    <a:gd name="T59" fmla="*/ 53 h 139"/>
                    <a:gd name="T60" fmla="*/ 95 w 158"/>
                    <a:gd name="T61" fmla="*/ 62 h 139"/>
                    <a:gd name="T62" fmla="*/ 100 w 158"/>
                    <a:gd name="T63" fmla="*/ 76 h 139"/>
                    <a:gd name="T64" fmla="*/ 93 w 158"/>
                    <a:gd name="T65" fmla="*/ 89 h 139"/>
                    <a:gd name="T66" fmla="*/ 122 w 158"/>
                    <a:gd name="T67" fmla="*/ 116 h 139"/>
                    <a:gd name="T68" fmla="*/ 122 w 158"/>
                    <a:gd name="T69" fmla="*/ 139 h 139"/>
                    <a:gd name="T70" fmla="*/ 158 w 158"/>
                    <a:gd name="T71"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8" h="139">
                      <a:moveTo>
                        <a:pt x="81" y="98"/>
                      </a:moveTo>
                      <a:cubicBezTo>
                        <a:pt x="65" y="91"/>
                        <a:pt x="60" y="86"/>
                        <a:pt x="60" y="74"/>
                      </a:cubicBezTo>
                      <a:cubicBezTo>
                        <a:pt x="60" y="67"/>
                        <a:pt x="65" y="69"/>
                        <a:pt x="67" y="56"/>
                      </a:cubicBezTo>
                      <a:cubicBezTo>
                        <a:pt x="68" y="51"/>
                        <a:pt x="72" y="56"/>
                        <a:pt x="73" y="44"/>
                      </a:cubicBezTo>
                      <a:cubicBezTo>
                        <a:pt x="73" y="39"/>
                        <a:pt x="70" y="38"/>
                        <a:pt x="70" y="38"/>
                      </a:cubicBezTo>
                      <a:cubicBezTo>
                        <a:pt x="70" y="38"/>
                        <a:pt x="72" y="30"/>
                        <a:pt x="72" y="25"/>
                      </a:cubicBezTo>
                      <a:cubicBezTo>
                        <a:pt x="73" y="18"/>
                        <a:pt x="69" y="0"/>
                        <a:pt x="47" y="0"/>
                      </a:cubicBezTo>
                      <a:cubicBezTo>
                        <a:pt x="25" y="0"/>
                        <a:pt x="21" y="18"/>
                        <a:pt x="21" y="25"/>
                      </a:cubicBezTo>
                      <a:cubicBezTo>
                        <a:pt x="22" y="30"/>
                        <a:pt x="23" y="38"/>
                        <a:pt x="23" y="38"/>
                      </a:cubicBezTo>
                      <a:cubicBezTo>
                        <a:pt x="23" y="38"/>
                        <a:pt x="21" y="39"/>
                        <a:pt x="21" y="44"/>
                      </a:cubicBezTo>
                      <a:cubicBezTo>
                        <a:pt x="22" y="56"/>
                        <a:pt x="26" y="51"/>
                        <a:pt x="27" y="56"/>
                      </a:cubicBezTo>
                      <a:cubicBezTo>
                        <a:pt x="29" y="69"/>
                        <a:pt x="34" y="67"/>
                        <a:pt x="34" y="74"/>
                      </a:cubicBezTo>
                      <a:cubicBezTo>
                        <a:pt x="34" y="86"/>
                        <a:pt x="29" y="91"/>
                        <a:pt x="13" y="98"/>
                      </a:cubicBezTo>
                      <a:cubicBezTo>
                        <a:pt x="8" y="100"/>
                        <a:pt x="0" y="103"/>
                        <a:pt x="0" y="111"/>
                      </a:cubicBezTo>
                      <a:cubicBezTo>
                        <a:pt x="0" y="139"/>
                        <a:pt x="0" y="139"/>
                        <a:pt x="0" y="139"/>
                      </a:cubicBezTo>
                      <a:cubicBezTo>
                        <a:pt x="110" y="139"/>
                        <a:pt x="110" y="139"/>
                        <a:pt x="110" y="139"/>
                      </a:cubicBezTo>
                      <a:cubicBezTo>
                        <a:pt x="110" y="118"/>
                        <a:pt x="110" y="118"/>
                        <a:pt x="110" y="118"/>
                      </a:cubicBezTo>
                      <a:cubicBezTo>
                        <a:pt x="110" y="111"/>
                        <a:pt x="96" y="105"/>
                        <a:pt x="81" y="98"/>
                      </a:cubicBezTo>
                      <a:moveTo>
                        <a:pt x="158" y="139"/>
                      </a:moveTo>
                      <a:cubicBezTo>
                        <a:pt x="158" y="139"/>
                        <a:pt x="158" y="109"/>
                        <a:pt x="156" y="106"/>
                      </a:cubicBezTo>
                      <a:cubicBezTo>
                        <a:pt x="153" y="102"/>
                        <a:pt x="147" y="98"/>
                        <a:pt x="135" y="94"/>
                      </a:cubicBezTo>
                      <a:cubicBezTo>
                        <a:pt x="123" y="89"/>
                        <a:pt x="120" y="85"/>
                        <a:pt x="120" y="76"/>
                      </a:cubicBezTo>
                      <a:cubicBezTo>
                        <a:pt x="120" y="70"/>
                        <a:pt x="123" y="72"/>
                        <a:pt x="125" y="62"/>
                      </a:cubicBezTo>
                      <a:cubicBezTo>
                        <a:pt x="125" y="58"/>
                        <a:pt x="129" y="62"/>
                        <a:pt x="129" y="53"/>
                      </a:cubicBezTo>
                      <a:cubicBezTo>
                        <a:pt x="129" y="49"/>
                        <a:pt x="128" y="48"/>
                        <a:pt x="128" y="48"/>
                      </a:cubicBezTo>
                      <a:cubicBezTo>
                        <a:pt x="128" y="48"/>
                        <a:pt x="128" y="43"/>
                        <a:pt x="129" y="39"/>
                      </a:cubicBezTo>
                      <a:cubicBezTo>
                        <a:pt x="129" y="33"/>
                        <a:pt x="126" y="20"/>
                        <a:pt x="110" y="20"/>
                      </a:cubicBezTo>
                      <a:cubicBezTo>
                        <a:pt x="93" y="20"/>
                        <a:pt x="90" y="33"/>
                        <a:pt x="91" y="39"/>
                      </a:cubicBezTo>
                      <a:cubicBezTo>
                        <a:pt x="91" y="43"/>
                        <a:pt x="92" y="48"/>
                        <a:pt x="92" y="48"/>
                      </a:cubicBezTo>
                      <a:cubicBezTo>
                        <a:pt x="92" y="48"/>
                        <a:pt x="90" y="49"/>
                        <a:pt x="90" y="53"/>
                      </a:cubicBezTo>
                      <a:cubicBezTo>
                        <a:pt x="91" y="62"/>
                        <a:pt x="94" y="58"/>
                        <a:pt x="95" y="62"/>
                      </a:cubicBezTo>
                      <a:cubicBezTo>
                        <a:pt x="96" y="72"/>
                        <a:pt x="100" y="70"/>
                        <a:pt x="100" y="76"/>
                      </a:cubicBezTo>
                      <a:cubicBezTo>
                        <a:pt x="100" y="82"/>
                        <a:pt x="98" y="86"/>
                        <a:pt x="93" y="89"/>
                      </a:cubicBezTo>
                      <a:cubicBezTo>
                        <a:pt x="119" y="102"/>
                        <a:pt x="122" y="104"/>
                        <a:pt x="122" y="116"/>
                      </a:cubicBezTo>
                      <a:cubicBezTo>
                        <a:pt x="122" y="139"/>
                        <a:pt x="122" y="139"/>
                        <a:pt x="122" y="139"/>
                      </a:cubicBezTo>
                      <a:lnTo>
                        <a:pt x="158" y="139"/>
                      </a:lnTo>
                      <a:close/>
                    </a:path>
                  </a:pathLst>
                </a:custGeom>
                <a:solidFill>
                  <a:srgbClr val="014C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Calibri"/>
                    <a:ea typeface="MS PGothic" pitchFamily="34" charset="-128"/>
                  </a:endParaRPr>
                </a:p>
              </p:txBody>
            </p:sp>
          </p:grpSp>
        </p:grpSp>
        <p:sp>
          <p:nvSpPr>
            <p:cNvPr id="121" name="Rectangle 120"/>
            <p:cNvSpPr/>
            <p:nvPr/>
          </p:nvSpPr>
          <p:spPr>
            <a:xfrm>
              <a:off x="3074340" y="4206172"/>
              <a:ext cx="890822" cy="363537"/>
            </a:xfrm>
            <a:prstGeom prst="rect">
              <a:avLst/>
            </a:prstGeom>
          </p:spPr>
          <p:txBody>
            <a:bodyPr>
              <a:spAutoFit/>
            </a:bodyPr>
            <a:lstStyle/>
            <a:p>
              <a:pPr algn="r" fontAlgn="auto">
                <a:lnSpc>
                  <a:spcPct val="80000"/>
                </a:lnSpc>
                <a:spcBef>
                  <a:spcPts val="0"/>
                </a:spcBef>
                <a:spcAft>
                  <a:spcPts val="0"/>
                </a:spcAft>
                <a:defRPr/>
              </a:pPr>
              <a:r>
                <a:rPr lang="en-US" sz="1100" dirty="0">
                  <a:solidFill>
                    <a:srgbClr val="82928F"/>
                  </a:solidFill>
                  <a:latin typeface="Calibri"/>
                  <a:ea typeface="MS PGothic" pitchFamily="34" charset="-128"/>
                </a:rPr>
                <a:t>European Commission</a:t>
              </a:r>
            </a:p>
          </p:txBody>
        </p:sp>
        <p:grpSp>
          <p:nvGrpSpPr>
            <p:cNvPr id="68646" name="Group 128"/>
            <p:cNvGrpSpPr>
              <a:grpSpLocks/>
            </p:cNvGrpSpPr>
            <p:nvPr/>
          </p:nvGrpSpPr>
          <p:grpSpPr bwMode="auto">
            <a:xfrm>
              <a:off x="3037689" y="1871804"/>
              <a:ext cx="284932" cy="284932"/>
              <a:chOff x="3716699" y="1871804"/>
              <a:chExt cx="284932" cy="284932"/>
            </a:xfrm>
          </p:grpSpPr>
          <p:grpSp>
            <p:nvGrpSpPr>
              <p:cNvPr id="68682" name="Group 73"/>
              <p:cNvGrpSpPr>
                <a:grpSpLocks/>
              </p:cNvGrpSpPr>
              <p:nvPr/>
            </p:nvGrpSpPr>
            <p:grpSpPr bwMode="auto">
              <a:xfrm>
                <a:off x="3716699" y="1871804"/>
                <a:ext cx="284932" cy="284932"/>
                <a:chOff x="4241801" y="3101976"/>
                <a:chExt cx="657225" cy="657225"/>
              </a:xfrm>
            </p:grpSpPr>
            <p:sp>
              <p:nvSpPr>
                <p:cNvPr id="71" name="Oval 32"/>
                <p:cNvSpPr>
                  <a:spLocks noChangeArrowheads="1"/>
                </p:cNvSpPr>
                <p:nvPr/>
              </p:nvSpPr>
              <p:spPr bwMode="auto">
                <a:xfrm>
                  <a:off x="4242096" y="3103711"/>
                  <a:ext cx="655624" cy="655449"/>
                </a:xfrm>
                <a:prstGeom prst="ellipse">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Calibri"/>
                    <a:ea typeface="MS PGothic" pitchFamily="34" charset="-128"/>
                  </a:endParaRPr>
                </a:p>
              </p:txBody>
            </p:sp>
            <p:sp>
              <p:nvSpPr>
                <p:cNvPr id="72" name="Oval 33"/>
                <p:cNvSpPr>
                  <a:spLocks noChangeArrowheads="1"/>
                </p:cNvSpPr>
                <p:nvPr/>
              </p:nvSpPr>
              <p:spPr bwMode="auto">
                <a:xfrm>
                  <a:off x="4242096" y="3103711"/>
                  <a:ext cx="655624" cy="655449"/>
                </a:xfrm>
                <a:prstGeom prst="ellipse">
                  <a:avLst/>
                </a:prstGeom>
                <a:noFill/>
                <a:ln w="38100" cap="flat">
                  <a:solidFill>
                    <a:srgbClr val="92D05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sz="1800" b="0">
                    <a:solidFill>
                      <a:prstClr val="black"/>
                    </a:solidFill>
                    <a:latin typeface="Calibri"/>
                    <a:ea typeface="MS PGothic" pitchFamily="34" charset="-128"/>
                  </a:endParaRPr>
                </a:p>
              </p:txBody>
            </p:sp>
          </p:grpSp>
          <p:sp>
            <p:nvSpPr>
              <p:cNvPr id="128" name="Freeform 69"/>
              <p:cNvSpPr>
                <a:spLocks/>
              </p:cNvSpPr>
              <p:nvPr/>
            </p:nvSpPr>
            <p:spPr bwMode="auto">
              <a:xfrm>
                <a:off x="3840685" y="1923356"/>
                <a:ext cx="87336" cy="165099"/>
              </a:xfrm>
              <a:custGeom>
                <a:avLst/>
                <a:gdLst>
                  <a:gd name="T0" fmla="*/ 28 w 88"/>
                  <a:gd name="T1" fmla="*/ 0 h 167"/>
                  <a:gd name="T2" fmla="*/ 0 w 88"/>
                  <a:gd name="T3" fmla="*/ 0 h 167"/>
                  <a:gd name="T4" fmla="*/ 0 w 88"/>
                  <a:gd name="T5" fmla="*/ 103 h 167"/>
                  <a:gd name="T6" fmla="*/ 67 w 88"/>
                  <a:gd name="T7" fmla="*/ 167 h 167"/>
                  <a:gd name="T8" fmla="*/ 88 w 88"/>
                  <a:gd name="T9" fmla="*/ 150 h 167"/>
                  <a:gd name="T10" fmla="*/ 28 w 88"/>
                  <a:gd name="T11" fmla="*/ 93 h 167"/>
                  <a:gd name="T12" fmla="*/ 28 w 88"/>
                  <a:gd name="T13" fmla="*/ 0 h 167"/>
                </a:gdLst>
                <a:ahLst/>
                <a:cxnLst>
                  <a:cxn ang="0">
                    <a:pos x="T0" y="T1"/>
                  </a:cxn>
                  <a:cxn ang="0">
                    <a:pos x="T2" y="T3"/>
                  </a:cxn>
                  <a:cxn ang="0">
                    <a:pos x="T4" y="T5"/>
                  </a:cxn>
                  <a:cxn ang="0">
                    <a:pos x="T6" y="T7"/>
                  </a:cxn>
                  <a:cxn ang="0">
                    <a:pos x="T8" y="T9"/>
                  </a:cxn>
                  <a:cxn ang="0">
                    <a:pos x="T10" y="T11"/>
                  </a:cxn>
                  <a:cxn ang="0">
                    <a:pos x="T12" y="T13"/>
                  </a:cxn>
                </a:cxnLst>
                <a:rect l="0" t="0" r="r" b="b"/>
                <a:pathLst>
                  <a:path w="88" h="167">
                    <a:moveTo>
                      <a:pt x="28" y="0"/>
                    </a:moveTo>
                    <a:lnTo>
                      <a:pt x="0" y="0"/>
                    </a:lnTo>
                    <a:lnTo>
                      <a:pt x="0" y="103"/>
                    </a:lnTo>
                    <a:lnTo>
                      <a:pt x="67" y="167"/>
                    </a:lnTo>
                    <a:lnTo>
                      <a:pt x="88" y="150"/>
                    </a:lnTo>
                    <a:lnTo>
                      <a:pt x="28" y="93"/>
                    </a:lnTo>
                    <a:lnTo>
                      <a:pt x="28" y="0"/>
                    </a:lnTo>
                    <a:close/>
                  </a:path>
                </a:pathLst>
              </a:custGeom>
              <a:solidFill>
                <a:srgbClr val="92D050"/>
              </a:solidFill>
              <a:ln>
                <a:noFill/>
              </a:ln>
            </p:spPr>
            <p:txBody>
              <a:bodyPr/>
              <a:lstStyle/>
              <a:p>
                <a:pPr fontAlgn="auto">
                  <a:spcBef>
                    <a:spcPts val="0"/>
                  </a:spcBef>
                  <a:spcAft>
                    <a:spcPts val="0"/>
                  </a:spcAft>
                  <a:defRPr/>
                </a:pPr>
                <a:endParaRPr lang="en-US" sz="1800" b="0">
                  <a:solidFill>
                    <a:prstClr val="black"/>
                  </a:solidFill>
                  <a:latin typeface="Calibri"/>
                  <a:ea typeface="MS PGothic" pitchFamily="34" charset="-128"/>
                </a:endParaRPr>
              </a:p>
            </p:txBody>
          </p:sp>
        </p:grpSp>
        <p:grpSp>
          <p:nvGrpSpPr>
            <p:cNvPr id="68647" name="Group 129"/>
            <p:cNvGrpSpPr>
              <a:grpSpLocks/>
            </p:cNvGrpSpPr>
            <p:nvPr/>
          </p:nvGrpSpPr>
          <p:grpSpPr bwMode="auto">
            <a:xfrm>
              <a:off x="4191757" y="2317688"/>
              <a:ext cx="914397" cy="814811"/>
              <a:chOff x="4870767" y="2055137"/>
              <a:chExt cx="914397" cy="814811"/>
            </a:xfrm>
          </p:grpSpPr>
          <p:sp>
            <p:nvSpPr>
              <p:cNvPr id="81" name="Rounded Rectangle 80"/>
              <p:cNvSpPr/>
              <p:nvPr/>
            </p:nvSpPr>
            <p:spPr>
              <a:xfrm>
                <a:off x="4871245" y="2054503"/>
                <a:ext cx="841598" cy="815972"/>
              </a:xfrm>
              <a:prstGeom prst="roundRect">
                <a:avLst>
                  <a:gd name="adj" fmla="val 9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82" name="Rectangle 81"/>
              <p:cNvSpPr/>
              <p:nvPr/>
            </p:nvSpPr>
            <p:spPr>
              <a:xfrm>
                <a:off x="4885536" y="2119591"/>
                <a:ext cx="900351" cy="728659"/>
              </a:xfrm>
              <a:prstGeom prst="rect">
                <a:avLst/>
              </a:prstGeom>
            </p:spPr>
            <p:txBody>
              <a:bodyPr>
                <a:spAutoFit/>
              </a:bodyPr>
              <a:lstStyle/>
              <a:p>
                <a:pPr fontAlgn="auto">
                  <a:lnSpc>
                    <a:spcPct val="75000"/>
                  </a:lnSpc>
                  <a:spcBef>
                    <a:spcPts val="0"/>
                  </a:spcBef>
                  <a:spcAft>
                    <a:spcPts val="0"/>
                  </a:spcAft>
                  <a:defRPr/>
                </a:pPr>
                <a:r>
                  <a:rPr lang="en-US" sz="1100" dirty="0">
                    <a:solidFill>
                      <a:prstClr val="black"/>
                    </a:solidFill>
                    <a:latin typeface="Calibri"/>
                    <a:ea typeface="MS PGothic" pitchFamily="34" charset="-128"/>
                  </a:rPr>
                  <a:t>OPTION 3</a:t>
                </a:r>
                <a:r>
                  <a:rPr lang="en-US" sz="1100" b="0" dirty="0">
                    <a:solidFill>
                      <a:prstClr val="black"/>
                    </a:solidFill>
                    <a:latin typeface="Calibri"/>
                    <a:ea typeface="MS PGothic" pitchFamily="34" charset="-128"/>
                  </a:rPr>
                  <a:t/>
                </a:r>
                <a:br>
                  <a:rPr lang="en-US" sz="1100" b="0" dirty="0">
                    <a:solidFill>
                      <a:prstClr val="black"/>
                    </a:solidFill>
                    <a:latin typeface="Calibri"/>
                    <a:ea typeface="MS PGothic" pitchFamily="34" charset="-128"/>
                  </a:rPr>
                </a:br>
                <a:r>
                  <a:rPr lang="en-US" sz="1100" b="0" dirty="0">
                    <a:solidFill>
                      <a:prstClr val="black"/>
                    </a:solidFill>
                    <a:latin typeface="Calibri"/>
                    <a:ea typeface="MS PGothic" pitchFamily="34" charset="-128"/>
                  </a:rPr>
                  <a:t>Objections of public interest OR use of SRF </a:t>
                </a:r>
              </a:p>
            </p:txBody>
          </p:sp>
        </p:grpSp>
        <p:grpSp>
          <p:nvGrpSpPr>
            <p:cNvPr id="68648" name="Group 160"/>
            <p:cNvGrpSpPr>
              <a:grpSpLocks/>
            </p:cNvGrpSpPr>
            <p:nvPr/>
          </p:nvGrpSpPr>
          <p:grpSpPr bwMode="auto">
            <a:xfrm>
              <a:off x="4553893" y="1491557"/>
              <a:ext cx="534154" cy="450256"/>
              <a:chOff x="4925086" y="1491557"/>
              <a:chExt cx="534154" cy="450256"/>
            </a:xfrm>
          </p:grpSpPr>
          <p:grpSp>
            <p:nvGrpSpPr>
              <p:cNvPr id="68674" name="Group 130"/>
              <p:cNvGrpSpPr>
                <a:grpSpLocks/>
              </p:cNvGrpSpPr>
              <p:nvPr/>
            </p:nvGrpSpPr>
            <p:grpSpPr bwMode="auto">
              <a:xfrm>
                <a:off x="5074718" y="1491557"/>
                <a:ext cx="212506" cy="212506"/>
                <a:chOff x="3716699" y="1871804"/>
                <a:chExt cx="284932" cy="284932"/>
              </a:xfrm>
            </p:grpSpPr>
            <p:grpSp>
              <p:nvGrpSpPr>
                <p:cNvPr id="68676" name="Group 131"/>
                <p:cNvGrpSpPr>
                  <a:grpSpLocks/>
                </p:cNvGrpSpPr>
                <p:nvPr/>
              </p:nvGrpSpPr>
              <p:grpSpPr bwMode="auto">
                <a:xfrm>
                  <a:off x="3716699" y="1871804"/>
                  <a:ext cx="284932" cy="284932"/>
                  <a:chOff x="4241801" y="3101976"/>
                  <a:chExt cx="657225" cy="657225"/>
                </a:xfrm>
              </p:grpSpPr>
              <p:sp>
                <p:nvSpPr>
                  <p:cNvPr id="134" name="Oval 32"/>
                  <p:cNvSpPr>
                    <a:spLocks noChangeArrowheads="1"/>
                  </p:cNvSpPr>
                  <p:nvPr/>
                </p:nvSpPr>
                <p:spPr bwMode="auto">
                  <a:xfrm>
                    <a:off x="4241863" y="3101976"/>
                    <a:ext cx="658076" cy="657899"/>
                  </a:xfrm>
                  <a:prstGeom prst="ellipse">
                    <a:avLst/>
                  </a:prstGeom>
                  <a:solidFill>
                    <a:schemeClr val="bg1"/>
                  </a:solidFill>
                  <a:ln w="9525">
                    <a:solidFill>
                      <a:srgbClr val="000000"/>
                    </a:solidFill>
                    <a:round/>
                    <a:headEnd/>
                    <a:tailEnd/>
                  </a:ln>
                </p:spPr>
                <p:txBody>
                  <a:bodyPr/>
                  <a:lstStyle/>
                  <a:p>
                    <a:pPr fontAlgn="auto">
                      <a:spcBef>
                        <a:spcPts val="0"/>
                      </a:spcBef>
                      <a:spcAft>
                        <a:spcPts val="0"/>
                      </a:spcAft>
                      <a:defRPr/>
                    </a:pPr>
                    <a:endParaRPr lang="en-US" sz="1800" b="0">
                      <a:solidFill>
                        <a:prstClr val="black"/>
                      </a:solidFill>
                      <a:latin typeface="Calibri"/>
                      <a:ea typeface="MS PGothic" pitchFamily="34" charset="-128"/>
                    </a:endParaRPr>
                  </a:p>
                </p:txBody>
              </p:sp>
              <p:sp>
                <p:nvSpPr>
                  <p:cNvPr id="135" name="Oval 33"/>
                  <p:cNvSpPr>
                    <a:spLocks noChangeArrowheads="1"/>
                  </p:cNvSpPr>
                  <p:nvPr/>
                </p:nvSpPr>
                <p:spPr bwMode="auto">
                  <a:xfrm>
                    <a:off x="4241863" y="3101976"/>
                    <a:ext cx="658076" cy="657899"/>
                  </a:xfrm>
                  <a:prstGeom prst="ellipse">
                    <a:avLst/>
                  </a:prstGeom>
                  <a:noFill/>
                  <a:ln w="28575" cap="flat">
                    <a:solidFill>
                      <a:srgbClr val="00B0F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sz="1800" b="0">
                      <a:solidFill>
                        <a:prstClr val="black"/>
                      </a:solidFill>
                      <a:latin typeface="Calibri"/>
                      <a:ea typeface="MS PGothic" pitchFamily="34" charset="-128"/>
                    </a:endParaRPr>
                  </a:p>
                </p:txBody>
              </p:sp>
            </p:grpSp>
            <p:sp>
              <p:nvSpPr>
                <p:cNvPr id="133" name="Freeform 69"/>
                <p:cNvSpPr>
                  <a:spLocks/>
                </p:cNvSpPr>
                <p:nvPr/>
              </p:nvSpPr>
              <p:spPr bwMode="auto">
                <a:xfrm>
                  <a:off x="3842343" y="1922889"/>
                  <a:ext cx="87294" cy="166026"/>
                </a:xfrm>
                <a:custGeom>
                  <a:avLst/>
                  <a:gdLst>
                    <a:gd name="T0" fmla="*/ 28 w 88"/>
                    <a:gd name="T1" fmla="*/ 0 h 167"/>
                    <a:gd name="T2" fmla="*/ 0 w 88"/>
                    <a:gd name="T3" fmla="*/ 0 h 167"/>
                    <a:gd name="T4" fmla="*/ 0 w 88"/>
                    <a:gd name="T5" fmla="*/ 103 h 167"/>
                    <a:gd name="T6" fmla="*/ 67 w 88"/>
                    <a:gd name="T7" fmla="*/ 167 h 167"/>
                    <a:gd name="T8" fmla="*/ 88 w 88"/>
                    <a:gd name="T9" fmla="*/ 150 h 167"/>
                    <a:gd name="T10" fmla="*/ 28 w 88"/>
                    <a:gd name="T11" fmla="*/ 93 h 167"/>
                    <a:gd name="T12" fmla="*/ 28 w 88"/>
                    <a:gd name="T13" fmla="*/ 0 h 167"/>
                  </a:gdLst>
                  <a:ahLst/>
                  <a:cxnLst>
                    <a:cxn ang="0">
                      <a:pos x="T0" y="T1"/>
                    </a:cxn>
                    <a:cxn ang="0">
                      <a:pos x="T2" y="T3"/>
                    </a:cxn>
                    <a:cxn ang="0">
                      <a:pos x="T4" y="T5"/>
                    </a:cxn>
                    <a:cxn ang="0">
                      <a:pos x="T6" y="T7"/>
                    </a:cxn>
                    <a:cxn ang="0">
                      <a:pos x="T8" y="T9"/>
                    </a:cxn>
                    <a:cxn ang="0">
                      <a:pos x="T10" y="T11"/>
                    </a:cxn>
                    <a:cxn ang="0">
                      <a:pos x="T12" y="T13"/>
                    </a:cxn>
                  </a:cxnLst>
                  <a:rect l="0" t="0" r="r" b="b"/>
                  <a:pathLst>
                    <a:path w="88" h="167">
                      <a:moveTo>
                        <a:pt x="28" y="0"/>
                      </a:moveTo>
                      <a:lnTo>
                        <a:pt x="0" y="0"/>
                      </a:lnTo>
                      <a:lnTo>
                        <a:pt x="0" y="103"/>
                      </a:lnTo>
                      <a:lnTo>
                        <a:pt x="67" y="167"/>
                      </a:lnTo>
                      <a:lnTo>
                        <a:pt x="88" y="150"/>
                      </a:lnTo>
                      <a:lnTo>
                        <a:pt x="28" y="93"/>
                      </a:lnTo>
                      <a:lnTo>
                        <a:pt x="28" y="0"/>
                      </a:lnTo>
                      <a:close/>
                    </a:path>
                  </a:pathLst>
                </a:custGeom>
                <a:solidFill>
                  <a:srgbClr val="00B0F0"/>
                </a:solidFill>
                <a:ln>
                  <a:noFill/>
                </a:ln>
              </p:spPr>
              <p:txBody>
                <a:bodyPr/>
                <a:lstStyle/>
                <a:p>
                  <a:pPr fontAlgn="auto">
                    <a:spcBef>
                      <a:spcPts val="0"/>
                    </a:spcBef>
                    <a:spcAft>
                      <a:spcPts val="0"/>
                    </a:spcAft>
                    <a:defRPr/>
                  </a:pPr>
                  <a:endParaRPr lang="en-US" sz="1800" b="0">
                    <a:solidFill>
                      <a:prstClr val="black"/>
                    </a:solidFill>
                    <a:latin typeface="Calibri"/>
                    <a:ea typeface="MS PGothic" pitchFamily="34" charset="-128"/>
                  </a:endParaRPr>
                </a:p>
              </p:txBody>
            </p:sp>
          </p:grpSp>
          <p:sp>
            <p:nvSpPr>
              <p:cNvPr id="136" name="Rectangle 135"/>
              <p:cNvSpPr/>
              <p:nvPr/>
            </p:nvSpPr>
            <p:spPr>
              <a:xfrm>
                <a:off x="4925474" y="1697931"/>
                <a:ext cx="533541" cy="244474"/>
              </a:xfrm>
              <a:prstGeom prst="rect">
                <a:avLst/>
              </a:prstGeom>
            </p:spPr>
            <p:txBody>
              <a:bodyPr>
                <a:spAutoFit/>
              </a:bodyPr>
              <a:lstStyle/>
              <a:p>
                <a:pPr algn="ctr" fontAlgn="auto">
                  <a:lnSpc>
                    <a:spcPct val="80000"/>
                  </a:lnSpc>
                  <a:spcBef>
                    <a:spcPts val="0"/>
                  </a:spcBef>
                  <a:spcAft>
                    <a:spcPts val="0"/>
                  </a:spcAft>
                  <a:defRPr/>
                </a:pPr>
                <a:r>
                  <a:rPr lang="en-US" sz="1200" b="0" dirty="0">
                    <a:solidFill>
                      <a:prstClr val="black">
                        <a:lumMod val="50000"/>
                        <a:lumOff val="50000"/>
                      </a:prstClr>
                    </a:solidFill>
                    <a:latin typeface="Calibri"/>
                    <a:ea typeface="MS PGothic" pitchFamily="34" charset="-128"/>
                  </a:rPr>
                  <a:t>12h</a:t>
                </a:r>
              </a:p>
            </p:txBody>
          </p:sp>
        </p:grpSp>
        <p:sp>
          <p:nvSpPr>
            <p:cNvPr id="145" name="Freeform 144"/>
            <p:cNvSpPr/>
            <p:nvPr/>
          </p:nvSpPr>
          <p:spPr>
            <a:xfrm>
              <a:off x="5784918" y="2055118"/>
              <a:ext cx="1041675" cy="1276345"/>
            </a:xfrm>
            <a:custGeom>
              <a:avLst/>
              <a:gdLst>
                <a:gd name="connsiteX0" fmla="*/ 128259 w 298764"/>
                <a:gd name="connsiteY0" fmla="*/ 0 h 4164594"/>
                <a:gd name="connsiteX1" fmla="*/ 298764 w 298764"/>
                <a:gd name="connsiteY1" fmla="*/ 0 h 4164594"/>
                <a:gd name="connsiteX2" fmla="*/ 298764 w 298764"/>
                <a:gd name="connsiteY2" fmla="*/ 4164594 h 4164594"/>
                <a:gd name="connsiteX3" fmla="*/ 128259 w 298764"/>
                <a:gd name="connsiteY3" fmla="*/ 4164594 h 4164594"/>
                <a:gd name="connsiteX4" fmla="*/ 0 w 298764"/>
                <a:gd name="connsiteY4" fmla="*/ 4036335 h 4164594"/>
                <a:gd name="connsiteX5" fmla="*/ 0 w 298764"/>
                <a:gd name="connsiteY5" fmla="*/ 128259 h 4164594"/>
                <a:gd name="connsiteX6" fmla="*/ 128259 w 298764"/>
                <a:gd name="connsiteY6" fmla="*/ 0 h 4164594"/>
                <a:gd name="connsiteX0" fmla="*/ 298764 w 390204"/>
                <a:gd name="connsiteY0" fmla="*/ 0 h 4164594"/>
                <a:gd name="connsiteX1" fmla="*/ 298764 w 390204"/>
                <a:gd name="connsiteY1" fmla="*/ 4164594 h 4164594"/>
                <a:gd name="connsiteX2" fmla="*/ 128259 w 390204"/>
                <a:gd name="connsiteY2" fmla="*/ 4164594 h 4164594"/>
                <a:gd name="connsiteX3" fmla="*/ 0 w 390204"/>
                <a:gd name="connsiteY3" fmla="*/ 4036335 h 4164594"/>
                <a:gd name="connsiteX4" fmla="*/ 0 w 390204"/>
                <a:gd name="connsiteY4" fmla="*/ 128259 h 4164594"/>
                <a:gd name="connsiteX5" fmla="*/ 128259 w 390204"/>
                <a:gd name="connsiteY5" fmla="*/ 0 h 4164594"/>
                <a:gd name="connsiteX6" fmla="*/ 390204 w 390204"/>
                <a:gd name="connsiteY6" fmla="*/ 91440 h 4164594"/>
                <a:gd name="connsiteX0" fmla="*/ 298764 w 390204"/>
                <a:gd name="connsiteY0" fmla="*/ 4164594 h 4164594"/>
                <a:gd name="connsiteX1" fmla="*/ 128259 w 390204"/>
                <a:gd name="connsiteY1" fmla="*/ 4164594 h 4164594"/>
                <a:gd name="connsiteX2" fmla="*/ 0 w 390204"/>
                <a:gd name="connsiteY2" fmla="*/ 4036335 h 4164594"/>
                <a:gd name="connsiteX3" fmla="*/ 0 w 390204"/>
                <a:gd name="connsiteY3" fmla="*/ 128259 h 4164594"/>
                <a:gd name="connsiteX4" fmla="*/ 128259 w 390204"/>
                <a:gd name="connsiteY4" fmla="*/ 0 h 4164594"/>
                <a:gd name="connsiteX5" fmla="*/ 390204 w 390204"/>
                <a:gd name="connsiteY5" fmla="*/ 91440 h 4164594"/>
                <a:gd name="connsiteX0" fmla="*/ 298764 w 308723"/>
                <a:gd name="connsiteY0" fmla="*/ 4164594 h 4164594"/>
                <a:gd name="connsiteX1" fmla="*/ 128259 w 308723"/>
                <a:gd name="connsiteY1" fmla="*/ 4164594 h 4164594"/>
                <a:gd name="connsiteX2" fmla="*/ 0 w 308723"/>
                <a:gd name="connsiteY2" fmla="*/ 4036335 h 4164594"/>
                <a:gd name="connsiteX3" fmla="*/ 0 w 308723"/>
                <a:gd name="connsiteY3" fmla="*/ 128259 h 4164594"/>
                <a:gd name="connsiteX4" fmla="*/ 128259 w 308723"/>
                <a:gd name="connsiteY4" fmla="*/ 0 h 4164594"/>
                <a:gd name="connsiteX5" fmla="*/ 308723 w 308723"/>
                <a:gd name="connsiteY5" fmla="*/ 9958 h 4164594"/>
                <a:gd name="connsiteX0" fmla="*/ 298764 w 298764"/>
                <a:gd name="connsiteY0" fmla="*/ 4164594 h 4164594"/>
                <a:gd name="connsiteX1" fmla="*/ 128259 w 298764"/>
                <a:gd name="connsiteY1" fmla="*/ 4164594 h 4164594"/>
                <a:gd name="connsiteX2" fmla="*/ 0 w 298764"/>
                <a:gd name="connsiteY2" fmla="*/ 4036335 h 4164594"/>
                <a:gd name="connsiteX3" fmla="*/ 0 w 298764"/>
                <a:gd name="connsiteY3" fmla="*/ 128259 h 4164594"/>
                <a:gd name="connsiteX4" fmla="*/ 128259 w 298764"/>
                <a:gd name="connsiteY4" fmla="*/ 0 h 4164594"/>
                <a:gd name="connsiteX5" fmla="*/ 292054 w 298764"/>
                <a:gd name="connsiteY5" fmla="*/ 433 h 4164594"/>
                <a:gd name="connsiteX0" fmla="*/ 6028817 w 6028817"/>
                <a:gd name="connsiteY0" fmla="*/ 4164594 h 4164594"/>
                <a:gd name="connsiteX1" fmla="*/ 128259 w 6028817"/>
                <a:gd name="connsiteY1" fmla="*/ 4164594 h 4164594"/>
                <a:gd name="connsiteX2" fmla="*/ 0 w 6028817"/>
                <a:gd name="connsiteY2" fmla="*/ 4036335 h 4164594"/>
                <a:gd name="connsiteX3" fmla="*/ 0 w 6028817"/>
                <a:gd name="connsiteY3" fmla="*/ 128259 h 4164594"/>
                <a:gd name="connsiteX4" fmla="*/ 128259 w 6028817"/>
                <a:gd name="connsiteY4" fmla="*/ 0 h 4164594"/>
                <a:gd name="connsiteX5" fmla="*/ 292054 w 6028817"/>
                <a:gd name="connsiteY5" fmla="*/ 433 h 4164594"/>
                <a:gd name="connsiteX0" fmla="*/ 3400084 w 3400084"/>
                <a:gd name="connsiteY0" fmla="*/ 4164594 h 4164594"/>
                <a:gd name="connsiteX1" fmla="*/ 128259 w 3400084"/>
                <a:gd name="connsiteY1" fmla="*/ 4164594 h 4164594"/>
                <a:gd name="connsiteX2" fmla="*/ 0 w 3400084"/>
                <a:gd name="connsiteY2" fmla="*/ 4036335 h 4164594"/>
                <a:gd name="connsiteX3" fmla="*/ 0 w 3400084"/>
                <a:gd name="connsiteY3" fmla="*/ 128259 h 4164594"/>
                <a:gd name="connsiteX4" fmla="*/ 128259 w 3400084"/>
                <a:gd name="connsiteY4" fmla="*/ 0 h 4164594"/>
                <a:gd name="connsiteX5" fmla="*/ 292054 w 3400084"/>
                <a:gd name="connsiteY5" fmla="*/ 433 h 416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0084" h="4164594">
                  <a:moveTo>
                    <a:pt x="3400084" y="4164594"/>
                  </a:moveTo>
                  <a:lnTo>
                    <a:pt x="128259" y="4164594"/>
                  </a:lnTo>
                  <a:cubicBezTo>
                    <a:pt x="57424" y="4164594"/>
                    <a:pt x="0" y="4107170"/>
                    <a:pt x="0" y="4036335"/>
                  </a:cubicBezTo>
                  <a:lnTo>
                    <a:pt x="0" y="128259"/>
                  </a:lnTo>
                  <a:cubicBezTo>
                    <a:pt x="0" y="57424"/>
                    <a:pt x="57424" y="0"/>
                    <a:pt x="128259" y="0"/>
                  </a:cubicBezTo>
                  <a:lnTo>
                    <a:pt x="292054" y="433"/>
                  </a:lnTo>
                </a:path>
              </a:pathLst>
            </a:custGeom>
            <a:ln w="38100">
              <a:solidFill>
                <a:srgbClr val="064DA2"/>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b="0">
                <a:solidFill>
                  <a:prstClr val="black"/>
                </a:solidFill>
              </a:endParaRPr>
            </a:p>
          </p:txBody>
        </p:sp>
        <p:grpSp>
          <p:nvGrpSpPr>
            <p:cNvPr id="68650" name="Group 163"/>
            <p:cNvGrpSpPr>
              <a:grpSpLocks/>
            </p:cNvGrpSpPr>
            <p:nvPr/>
          </p:nvGrpSpPr>
          <p:grpSpPr bwMode="auto">
            <a:xfrm>
              <a:off x="5196689" y="2442927"/>
              <a:ext cx="371192" cy="407406"/>
              <a:chOff x="5468293" y="2461034"/>
              <a:chExt cx="371192" cy="407406"/>
            </a:xfrm>
          </p:grpSpPr>
          <p:sp>
            <p:nvSpPr>
              <p:cNvPr id="163" name="Rectangle 162"/>
              <p:cNvSpPr/>
              <p:nvPr/>
            </p:nvSpPr>
            <p:spPr>
              <a:xfrm>
                <a:off x="5468992" y="2460574"/>
                <a:ext cx="369986" cy="4079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grpSp>
            <p:nvGrpSpPr>
              <p:cNvPr id="68671" name="Group 72"/>
              <p:cNvGrpSpPr>
                <a:grpSpLocks noChangeAspect="1"/>
              </p:cNvGrpSpPr>
              <p:nvPr/>
            </p:nvGrpSpPr>
            <p:grpSpPr bwMode="auto">
              <a:xfrm>
                <a:off x="5503690" y="2503189"/>
                <a:ext cx="308635" cy="303707"/>
                <a:chOff x="6364" y="978"/>
                <a:chExt cx="501" cy="493"/>
              </a:xfrm>
            </p:grpSpPr>
            <p:sp>
              <p:nvSpPr>
                <p:cNvPr id="159" name="Freeform 73"/>
                <p:cNvSpPr>
                  <a:spLocks noEditPoints="1"/>
                </p:cNvSpPr>
                <p:nvPr/>
              </p:nvSpPr>
              <p:spPr bwMode="auto">
                <a:xfrm>
                  <a:off x="6364" y="978"/>
                  <a:ext cx="443" cy="492"/>
                </a:xfrm>
                <a:custGeom>
                  <a:avLst/>
                  <a:gdLst>
                    <a:gd name="T0" fmla="*/ 46 w 186"/>
                    <a:gd name="T1" fmla="*/ 154 h 206"/>
                    <a:gd name="T2" fmla="*/ 82 w 186"/>
                    <a:gd name="T3" fmla="*/ 155 h 206"/>
                    <a:gd name="T4" fmla="*/ 56 w 186"/>
                    <a:gd name="T5" fmla="*/ 146 h 206"/>
                    <a:gd name="T6" fmla="*/ 5 w 186"/>
                    <a:gd name="T7" fmla="*/ 144 h 206"/>
                    <a:gd name="T8" fmla="*/ 25 w 186"/>
                    <a:gd name="T9" fmla="*/ 111 h 206"/>
                    <a:gd name="T10" fmla="*/ 87 w 186"/>
                    <a:gd name="T11" fmla="*/ 103 h 206"/>
                    <a:gd name="T12" fmla="*/ 172 w 186"/>
                    <a:gd name="T13" fmla="*/ 83 h 206"/>
                    <a:gd name="T14" fmla="*/ 94 w 186"/>
                    <a:gd name="T15" fmla="*/ 79 h 206"/>
                    <a:gd name="T16" fmla="*/ 17 w 186"/>
                    <a:gd name="T17" fmla="*/ 83 h 206"/>
                    <a:gd name="T18" fmla="*/ 29 w 186"/>
                    <a:gd name="T19" fmla="*/ 169 h 206"/>
                    <a:gd name="T20" fmla="*/ 58 w 186"/>
                    <a:gd name="T21" fmla="*/ 172 h 206"/>
                    <a:gd name="T22" fmla="*/ 87 w 186"/>
                    <a:gd name="T23" fmla="*/ 166 h 206"/>
                    <a:gd name="T24" fmla="*/ 36 w 186"/>
                    <a:gd name="T25" fmla="*/ 165 h 206"/>
                    <a:gd name="T26" fmla="*/ 21 w 186"/>
                    <a:gd name="T27" fmla="*/ 169 h 206"/>
                    <a:gd name="T28" fmla="*/ 51 w 186"/>
                    <a:gd name="T29" fmla="*/ 199 h 206"/>
                    <a:gd name="T30" fmla="*/ 50 w 186"/>
                    <a:gd name="T31" fmla="*/ 203 h 206"/>
                    <a:gd name="T32" fmla="*/ 38 w 186"/>
                    <a:gd name="T33" fmla="*/ 187 h 206"/>
                    <a:gd name="T34" fmla="*/ 66 w 186"/>
                    <a:gd name="T35" fmla="*/ 189 h 206"/>
                    <a:gd name="T36" fmla="*/ 87 w 186"/>
                    <a:gd name="T37" fmla="*/ 184 h 206"/>
                    <a:gd name="T38" fmla="*/ 37 w 186"/>
                    <a:gd name="T39" fmla="*/ 182 h 206"/>
                    <a:gd name="T40" fmla="*/ 38 w 186"/>
                    <a:gd name="T41" fmla="*/ 187 h 206"/>
                    <a:gd name="T42" fmla="*/ 42 w 186"/>
                    <a:gd name="T43" fmla="*/ 133 h 206"/>
                    <a:gd name="T44" fmla="*/ 80 w 186"/>
                    <a:gd name="T45" fmla="*/ 135 h 206"/>
                    <a:gd name="T46" fmla="*/ 53 w 186"/>
                    <a:gd name="T47" fmla="*/ 125 h 206"/>
                    <a:gd name="T48" fmla="*/ 0 w 186"/>
                    <a:gd name="T49" fmla="*/ 124 h 206"/>
                    <a:gd name="T50" fmla="*/ 59 w 186"/>
                    <a:gd name="T51" fmla="*/ 7 h 206"/>
                    <a:gd name="T52" fmla="*/ 109 w 186"/>
                    <a:gd name="T53" fmla="*/ 6 h 206"/>
                    <a:gd name="T54" fmla="*/ 166 w 186"/>
                    <a:gd name="T55" fmla="*/ 9 h 206"/>
                    <a:gd name="T56" fmla="*/ 144 w 186"/>
                    <a:gd name="T57" fmla="*/ 3 h 206"/>
                    <a:gd name="T58" fmla="*/ 118 w 186"/>
                    <a:gd name="T59" fmla="*/ 0 h 206"/>
                    <a:gd name="T60" fmla="*/ 88 w 186"/>
                    <a:gd name="T61" fmla="*/ 0 h 206"/>
                    <a:gd name="T62" fmla="*/ 57 w 186"/>
                    <a:gd name="T63" fmla="*/ 1 h 206"/>
                    <a:gd name="T64" fmla="*/ 31 w 186"/>
                    <a:gd name="T65" fmla="*/ 4 h 206"/>
                    <a:gd name="T66" fmla="*/ 87 w 186"/>
                    <a:gd name="T67" fmla="*/ 190 h 206"/>
                    <a:gd name="T68" fmla="*/ 55 w 186"/>
                    <a:gd name="T69" fmla="*/ 25 h 206"/>
                    <a:gd name="T70" fmla="*/ 111 w 186"/>
                    <a:gd name="T71" fmla="*/ 24 h 206"/>
                    <a:gd name="T72" fmla="*/ 171 w 186"/>
                    <a:gd name="T73" fmla="*/ 27 h 206"/>
                    <a:gd name="T74" fmla="*/ 148 w 186"/>
                    <a:gd name="T75" fmla="*/ 19 h 206"/>
                    <a:gd name="T76" fmla="*/ 112 w 186"/>
                    <a:gd name="T77" fmla="*/ 17 h 206"/>
                    <a:gd name="T78" fmla="*/ 84 w 186"/>
                    <a:gd name="T79" fmla="*/ 17 h 206"/>
                    <a:gd name="T80" fmla="*/ 50 w 186"/>
                    <a:gd name="T81" fmla="*/ 18 h 206"/>
                    <a:gd name="T82" fmla="*/ 21 w 186"/>
                    <a:gd name="T83" fmla="*/ 22 h 206"/>
                    <a:gd name="T84" fmla="*/ 49 w 186"/>
                    <a:gd name="T85" fmla="*/ 68 h 206"/>
                    <a:gd name="T86" fmla="*/ 106 w 186"/>
                    <a:gd name="T87" fmla="*/ 67 h 206"/>
                    <a:gd name="T88" fmla="*/ 165 w 186"/>
                    <a:gd name="T89" fmla="*/ 68 h 206"/>
                    <a:gd name="T90" fmla="*/ 159 w 186"/>
                    <a:gd name="T91" fmla="*/ 60 h 206"/>
                    <a:gd name="T92" fmla="*/ 127 w 186"/>
                    <a:gd name="T93" fmla="*/ 58 h 206"/>
                    <a:gd name="T94" fmla="*/ 83 w 186"/>
                    <a:gd name="T95" fmla="*/ 57 h 206"/>
                    <a:gd name="T96" fmla="*/ 46 w 186"/>
                    <a:gd name="T97" fmla="*/ 59 h 206"/>
                    <a:gd name="T98" fmla="*/ 12 w 186"/>
                    <a:gd name="T99" fmla="*/ 62 h 206"/>
                    <a:gd name="T100" fmla="*/ 16 w 186"/>
                    <a:gd name="T101" fmla="*/ 41 h 206"/>
                    <a:gd name="T102" fmla="*/ 47 w 186"/>
                    <a:gd name="T103" fmla="*/ 38 h 206"/>
                    <a:gd name="T104" fmla="*/ 83 w 186"/>
                    <a:gd name="T105" fmla="*/ 36 h 206"/>
                    <a:gd name="T106" fmla="*/ 115 w 186"/>
                    <a:gd name="T107" fmla="*/ 36 h 206"/>
                    <a:gd name="T108" fmla="*/ 153 w 186"/>
                    <a:gd name="T109" fmla="*/ 39 h 206"/>
                    <a:gd name="T110" fmla="*/ 177 w 186"/>
                    <a:gd name="T111" fmla="*/ 46 h 206"/>
                    <a:gd name="T112" fmla="*/ 114 w 186"/>
                    <a:gd name="T113" fmla="*/ 45 h 206"/>
                    <a:gd name="T114" fmla="*/ 66 w 186"/>
                    <a:gd name="T115" fmla="*/ 45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6" h="206">
                      <a:moveTo>
                        <a:pt x="19" y="151"/>
                      </a:moveTo>
                      <a:cubicBezTo>
                        <a:pt x="19" y="151"/>
                        <a:pt x="20" y="151"/>
                        <a:pt x="21" y="151"/>
                      </a:cubicBezTo>
                      <a:cubicBezTo>
                        <a:pt x="22" y="151"/>
                        <a:pt x="22" y="151"/>
                        <a:pt x="23" y="151"/>
                      </a:cubicBezTo>
                      <a:cubicBezTo>
                        <a:pt x="24" y="151"/>
                        <a:pt x="26" y="152"/>
                        <a:pt x="27" y="152"/>
                      </a:cubicBezTo>
                      <a:cubicBezTo>
                        <a:pt x="30" y="152"/>
                        <a:pt x="32" y="152"/>
                        <a:pt x="35" y="153"/>
                      </a:cubicBezTo>
                      <a:cubicBezTo>
                        <a:pt x="35" y="153"/>
                        <a:pt x="35" y="153"/>
                        <a:pt x="36" y="153"/>
                      </a:cubicBezTo>
                      <a:cubicBezTo>
                        <a:pt x="38" y="153"/>
                        <a:pt x="40" y="153"/>
                        <a:pt x="42" y="153"/>
                      </a:cubicBezTo>
                      <a:cubicBezTo>
                        <a:pt x="43" y="153"/>
                        <a:pt x="44" y="153"/>
                        <a:pt x="45" y="153"/>
                      </a:cubicBezTo>
                      <a:cubicBezTo>
                        <a:pt x="45" y="153"/>
                        <a:pt x="46" y="153"/>
                        <a:pt x="46" y="154"/>
                      </a:cubicBezTo>
                      <a:cubicBezTo>
                        <a:pt x="47" y="154"/>
                        <a:pt x="49" y="154"/>
                        <a:pt x="50" y="154"/>
                      </a:cubicBezTo>
                      <a:cubicBezTo>
                        <a:pt x="50" y="154"/>
                        <a:pt x="50" y="154"/>
                        <a:pt x="51" y="154"/>
                      </a:cubicBezTo>
                      <a:cubicBezTo>
                        <a:pt x="52" y="154"/>
                        <a:pt x="53" y="154"/>
                        <a:pt x="54" y="154"/>
                      </a:cubicBezTo>
                      <a:cubicBezTo>
                        <a:pt x="56" y="154"/>
                        <a:pt x="58" y="154"/>
                        <a:pt x="59" y="154"/>
                      </a:cubicBezTo>
                      <a:cubicBezTo>
                        <a:pt x="61" y="154"/>
                        <a:pt x="63" y="155"/>
                        <a:pt x="64" y="155"/>
                      </a:cubicBezTo>
                      <a:cubicBezTo>
                        <a:pt x="68" y="155"/>
                        <a:pt x="71" y="155"/>
                        <a:pt x="74" y="155"/>
                      </a:cubicBezTo>
                      <a:cubicBezTo>
                        <a:pt x="75" y="155"/>
                        <a:pt x="76" y="155"/>
                        <a:pt x="77" y="155"/>
                      </a:cubicBezTo>
                      <a:cubicBezTo>
                        <a:pt x="78" y="155"/>
                        <a:pt x="79" y="155"/>
                        <a:pt x="80" y="155"/>
                      </a:cubicBezTo>
                      <a:cubicBezTo>
                        <a:pt x="80" y="155"/>
                        <a:pt x="81" y="155"/>
                        <a:pt x="82" y="155"/>
                      </a:cubicBezTo>
                      <a:cubicBezTo>
                        <a:pt x="83" y="155"/>
                        <a:pt x="84" y="155"/>
                        <a:pt x="85" y="155"/>
                      </a:cubicBezTo>
                      <a:cubicBezTo>
                        <a:pt x="85" y="155"/>
                        <a:pt x="86" y="155"/>
                        <a:pt x="87" y="155"/>
                      </a:cubicBezTo>
                      <a:cubicBezTo>
                        <a:pt x="87" y="155"/>
                        <a:pt x="86" y="155"/>
                        <a:pt x="87" y="155"/>
                      </a:cubicBezTo>
                      <a:cubicBezTo>
                        <a:pt x="87" y="147"/>
                        <a:pt x="87" y="147"/>
                        <a:pt x="87" y="147"/>
                      </a:cubicBezTo>
                      <a:cubicBezTo>
                        <a:pt x="84" y="147"/>
                        <a:pt x="84" y="147"/>
                        <a:pt x="84" y="147"/>
                      </a:cubicBezTo>
                      <a:cubicBezTo>
                        <a:pt x="83" y="147"/>
                        <a:pt x="80" y="147"/>
                        <a:pt x="79" y="147"/>
                      </a:cubicBezTo>
                      <a:cubicBezTo>
                        <a:pt x="79" y="147"/>
                        <a:pt x="75" y="147"/>
                        <a:pt x="75" y="147"/>
                      </a:cubicBezTo>
                      <a:cubicBezTo>
                        <a:pt x="74" y="147"/>
                        <a:pt x="66" y="146"/>
                        <a:pt x="65" y="146"/>
                      </a:cubicBezTo>
                      <a:cubicBezTo>
                        <a:pt x="64" y="146"/>
                        <a:pt x="57" y="146"/>
                        <a:pt x="56" y="146"/>
                      </a:cubicBezTo>
                      <a:cubicBezTo>
                        <a:pt x="56" y="146"/>
                        <a:pt x="53" y="146"/>
                        <a:pt x="52" y="146"/>
                      </a:cubicBezTo>
                      <a:cubicBezTo>
                        <a:pt x="52" y="146"/>
                        <a:pt x="48" y="146"/>
                        <a:pt x="48" y="146"/>
                      </a:cubicBezTo>
                      <a:cubicBezTo>
                        <a:pt x="47" y="146"/>
                        <a:pt x="40" y="146"/>
                        <a:pt x="40" y="146"/>
                      </a:cubicBezTo>
                      <a:cubicBezTo>
                        <a:pt x="39" y="146"/>
                        <a:pt x="33" y="146"/>
                        <a:pt x="32" y="146"/>
                      </a:cubicBezTo>
                      <a:cubicBezTo>
                        <a:pt x="31" y="146"/>
                        <a:pt x="29" y="146"/>
                        <a:pt x="28" y="145"/>
                      </a:cubicBezTo>
                      <a:cubicBezTo>
                        <a:pt x="28" y="145"/>
                        <a:pt x="25" y="145"/>
                        <a:pt x="25" y="145"/>
                      </a:cubicBezTo>
                      <a:cubicBezTo>
                        <a:pt x="23" y="145"/>
                        <a:pt x="13" y="145"/>
                        <a:pt x="12" y="145"/>
                      </a:cubicBezTo>
                      <a:cubicBezTo>
                        <a:pt x="11" y="145"/>
                        <a:pt x="7" y="145"/>
                        <a:pt x="7" y="145"/>
                      </a:cubicBezTo>
                      <a:cubicBezTo>
                        <a:pt x="6" y="144"/>
                        <a:pt x="5" y="144"/>
                        <a:pt x="5" y="144"/>
                      </a:cubicBezTo>
                      <a:cubicBezTo>
                        <a:pt x="4" y="144"/>
                        <a:pt x="3" y="144"/>
                        <a:pt x="3" y="144"/>
                      </a:cubicBezTo>
                      <a:cubicBezTo>
                        <a:pt x="3" y="144"/>
                        <a:pt x="3" y="144"/>
                        <a:pt x="3" y="144"/>
                      </a:cubicBezTo>
                      <a:cubicBezTo>
                        <a:pt x="3" y="146"/>
                        <a:pt x="4" y="147"/>
                        <a:pt x="4" y="149"/>
                      </a:cubicBezTo>
                      <a:cubicBezTo>
                        <a:pt x="5" y="149"/>
                        <a:pt x="5" y="149"/>
                        <a:pt x="6" y="149"/>
                      </a:cubicBezTo>
                      <a:cubicBezTo>
                        <a:pt x="8" y="150"/>
                        <a:pt x="11" y="150"/>
                        <a:pt x="15" y="150"/>
                      </a:cubicBezTo>
                      <a:cubicBezTo>
                        <a:pt x="16" y="151"/>
                        <a:pt x="17" y="151"/>
                        <a:pt x="19" y="151"/>
                      </a:cubicBezTo>
                      <a:moveTo>
                        <a:pt x="9" y="110"/>
                      </a:moveTo>
                      <a:cubicBezTo>
                        <a:pt x="12" y="110"/>
                        <a:pt x="14" y="110"/>
                        <a:pt x="17" y="110"/>
                      </a:cubicBezTo>
                      <a:cubicBezTo>
                        <a:pt x="19" y="111"/>
                        <a:pt x="22" y="111"/>
                        <a:pt x="25" y="111"/>
                      </a:cubicBezTo>
                      <a:cubicBezTo>
                        <a:pt x="28" y="111"/>
                        <a:pt x="31" y="111"/>
                        <a:pt x="34" y="112"/>
                      </a:cubicBezTo>
                      <a:cubicBezTo>
                        <a:pt x="35" y="112"/>
                        <a:pt x="37" y="112"/>
                        <a:pt x="38" y="112"/>
                      </a:cubicBezTo>
                      <a:cubicBezTo>
                        <a:pt x="40" y="112"/>
                        <a:pt x="42" y="112"/>
                        <a:pt x="43" y="112"/>
                      </a:cubicBezTo>
                      <a:cubicBezTo>
                        <a:pt x="46" y="112"/>
                        <a:pt x="50" y="113"/>
                        <a:pt x="53" y="113"/>
                      </a:cubicBezTo>
                      <a:cubicBezTo>
                        <a:pt x="60" y="113"/>
                        <a:pt x="67" y="113"/>
                        <a:pt x="74" y="114"/>
                      </a:cubicBezTo>
                      <a:cubicBezTo>
                        <a:pt x="75" y="114"/>
                        <a:pt x="77" y="114"/>
                        <a:pt x="79" y="114"/>
                      </a:cubicBezTo>
                      <a:cubicBezTo>
                        <a:pt x="81" y="114"/>
                        <a:pt x="82" y="114"/>
                        <a:pt x="84" y="114"/>
                      </a:cubicBezTo>
                      <a:cubicBezTo>
                        <a:pt x="85" y="114"/>
                        <a:pt x="85" y="114"/>
                        <a:pt x="87" y="114"/>
                      </a:cubicBezTo>
                      <a:cubicBezTo>
                        <a:pt x="87" y="103"/>
                        <a:pt x="87" y="103"/>
                        <a:pt x="87" y="103"/>
                      </a:cubicBezTo>
                      <a:cubicBezTo>
                        <a:pt x="0" y="103"/>
                        <a:pt x="0" y="103"/>
                        <a:pt x="0" y="103"/>
                      </a:cubicBezTo>
                      <a:cubicBezTo>
                        <a:pt x="0" y="105"/>
                        <a:pt x="0" y="107"/>
                        <a:pt x="0" y="109"/>
                      </a:cubicBezTo>
                      <a:cubicBezTo>
                        <a:pt x="1" y="109"/>
                        <a:pt x="1" y="109"/>
                        <a:pt x="2" y="109"/>
                      </a:cubicBezTo>
                      <a:cubicBezTo>
                        <a:pt x="4" y="109"/>
                        <a:pt x="7" y="109"/>
                        <a:pt x="9" y="110"/>
                      </a:cubicBezTo>
                      <a:moveTo>
                        <a:pt x="186" y="91"/>
                      </a:moveTo>
                      <a:cubicBezTo>
                        <a:pt x="186" y="90"/>
                        <a:pt x="186" y="90"/>
                        <a:pt x="186" y="89"/>
                      </a:cubicBezTo>
                      <a:cubicBezTo>
                        <a:pt x="185" y="87"/>
                        <a:pt x="185" y="86"/>
                        <a:pt x="184" y="84"/>
                      </a:cubicBezTo>
                      <a:cubicBezTo>
                        <a:pt x="183" y="84"/>
                        <a:pt x="181" y="84"/>
                        <a:pt x="179" y="84"/>
                      </a:cubicBezTo>
                      <a:cubicBezTo>
                        <a:pt x="177" y="84"/>
                        <a:pt x="174" y="83"/>
                        <a:pt x="172" y="83"/>
                      </a:cubicBezTo>
                      <a:cubicBezTo>
                        <a:pt x="169" y="83"/>
                        <a:pt x="166" y="83"/>
                        <a:pt x="163" y="82"/>
                      </a:cubicBezTo>
                      <a:cubicBezTo>
                        <a:pt x="160" y="82"/>
                        <a:pt x="158" y="82"/>
                        <a:pt x="154" y="82"/>
                      </a:cubicBezTo>
                      <a:cubicBezTo>
                        <a:pt x="153" y="82"/>
                        <a:pt x="151" y="82"/>
                        <a:pt x="150" y="82"/>
                      </a:cubicBezTo>
                      <a:cubicBezTo>
                        <a:pt x="148" y="81"/>
                        <a:pt x="147" y="81"/>
                        <a:pt x="145" y="81"/>
                      </a:cubicBezTo>
                      <a:cubicBezTo>
                        <a:pt x="142" y="81"/>
                        <a:pt x="139" y="81"/>
                        <a:pt x="135" y="81"/>
                      </a:cubicBezTo>
                      <a:cubicBezTo>
                        <a:pt x="129" y="80"/>
                        <a:pt x="122" y="80"/>
                        <a:pt x="115" y="80"/>
                      </a:cubicBezTo>
                      <a:cubicBezTo>
                        <a:pt x="113" y="80"/>
                        <a:pt x="111" y="80"/>
                        <a:pt x="109" y="80"/>
                      </a:cubicBezTo>
                      <a:cubicBezTo>
                        <a:pt x="108" y="80"/>
                        <a:pt x="106" y="80"/>
                        <a:pt x="104" y="80"/>
                      </a:cubicBezTo>
                      <a:cubicBezTo>
                        <a:pt x="101" y="80"/>
                        <a:pt x="98" y="80"/>
                        <a:pt x="94" y="79"/>
                      </a:cubicBezTo>
                      <a:cubicBezTo>
                        <a:pt x="91" y="80"/>
                        <a:pt x="87" y="80"/>
                        <a:pt x="84" y="80"/>
                      </a:cubicBezTo>
                      <a:cubicBezTo>
                        <a:pt x="82" y="80"/>
                        <a:pt x="81" y="80"/>
                        <a:pt x="79" y="80"/>
                      </a:cubicBezTo>
                      <a:cubicBezTo>
                        <a:pt x="77" y="80"/>
                        <a:pt x="75" y="80"/>
                        <a:pt x="74" y="80"/>
                      </a:cubicBezTo>
                      <a:cubicBezTo>
                        <a:pt x="67" y="80"/>
                        <a:pt x="60" y="80"/>
                        <a:pt x="53" y="81"/>
                      </a:cubicBezTo>
                      <a:cubicBezTo>
                        <a:pt x="50" y="81"/>
                        <a:pt x="46" y="81"/>
                        <a:pt x="43" y="81"/>
                      </a:cubicBezTo>
                      <a:cubicBezTo>
                        <a:pt x="42" y="81"/>
                        <a:pt x="40" y="81"/>
                        <a:pt x="38" y="82"/>
                      </a:cubicBezTo>
                      <a:cubicBezTo>
                        <a:pt x="37" y="82"/>
                        <a:pt x="35" y="82"/>
                        <a:pt x="34" y="82"/>
                      </a:cubicBezTo>
                      <a:cubicBezTo>
                        <a:pt x="31" y="82"/>
                        <a:pt x="28" y="82"/>
                        <a:pt x="25" y="82"/>
                      </a:cubicBezTo>
                      <a:cubicBezTo>
                        <a:pt x="22" y="83"/>
                        <a:pt x="19" y="83"/>
                        <a:pt x="17" y="83"/>
                      </a:cubicBezTo>
                      <a:cubicBezTo>
                        <a:pt x="14" y="83"/>
                        <a:pt x="12" y="84"/>
                        <a:pt x="9" y="84"/>
                      </a:cubicBezTo>
                      <a:cubicBezTo>
                        <a:pt x="7" y="84"/>
                        <a:pt x="6" y="84"/>
                        <a:pt x="4" y="84"/>
                      </a:cubicBezTo>
                      <a:cubicBezTo>
                        <a:pt x="3" y="86"/>
                        <a:pt x="3" y="87"/>
                        <a:pt x="3" y="89"/>
                      </a:cubicBezTo>
                      <a:cubicBezTo>
                        <a:pt x="3" y="90"/>
                        <a:pt x="2" y="90"/>
                        <a:pt x="2" y="91"/>
                      </a:cubicBezTo>
                      <a:cubicBezTo>
                        <a:pt x="94" y="91"/>
                        <a:pt x="94" y="91"/>
                        <a:pt x="94" y="91"/>
                      </a:cubicBezTo>
                      <a:lnTo>
                        <a:pt x="186" y="91"/>
                      </a:lnTo>
                      <a:close/>
                      <a:moveTo>
                        <a:pt x="25" y="169"/>
                      </a:moveTo>
                      <a:cubicBezTo>
                        <a:pt x="25" y="169"/>
                        <a:pt x="26" y="169"/>
                        <a:pt x="27" y="169"/>
                      </a:cubicBezTo>
                      <a:cubicBezTo>
                        <a:pt x="27" y="169"/>
                        <a:pt x="28" y="169"/>
                        <a:pt x="29" y="169"/>
                      </a:cubicBezTo>
                      <a:cubicBezTo>
                        <a:pt x="30" y="170"/>
                        <a:pt x="31" y="170"/>
                        <a:pt x="33" y="170"/>
                      </a:cubicBezTo>
                      <a:cubicBezTo>
                        <a:pt x="35" y="170"/>
                        <a:pt x="37" y="170"/>
                        <a:pt x="39" y="171"/>
                      </a:cubicBezTo>
                      <a:cubicBezTo>
                        <a:pt x="40" y="171"/>
                        <a:pt x="40" y="171"/>
                        <a:pt x="41" y="171"/>
                      </a:cubicBezTo>
                      <a:cubicBezTo>
                        <a:pt x="43" y="171"/>
                        <a:pt x="45" y="171"/>
                        <a:pt x="47" y="171"/>
                      </a:cubicBezTo>
                      <a:cubicBezTo>
                        <a:pt x="47" y="171"/>
                        <a:pt x="48" y="171"/>
                        <a:pt x="49" y="172"/>
                      </a:cubicBezTo>
                      <a:cubicBezTo>
                        <a:pt x="50" y="172"/>
                        <a:pt x="50" y="172"/>
                        <a:pt x="50" y="172"/>
                      </a:cubicBezTo>
                      <a:cubicBezTo>
                        <a:pt x="51" y="172"/>
                        <a:pt x="52" y="172"/>
                        <a:pt x="53" y="172"/>
                      </a:cubicBezTo>
                      <a:cubicBezTo>
                        <a:pt x="54" y="172"/>
                        <a:pt x="54" y="172"/>
                        <a:pt x="54" y="172"/>
                      </a:cubicBezTo>
                      <a:cubicBezTo>
                        <a:pt x="56" y="172"/>
                        <a:pt x="57" y="172"/>
                        <a:pt x="58" y="172"/>
                      </a:cubicBezTo>
                      <a:cubicBezTo>
                        <a:pt x="59" y="172"/>
                        <a:pt x="61" y="172"/>
                        <a:pt x="62" y="173"/>
                      </a:cubicBezTo>
                      <a:cubicBezTo>
                        <a:pt x="64" y="173"/>
                        <a:pt x="66" y="173"/>
                        <a:pt x="67" y="173"/>
                      </a:cubicBezTo>
                      <a:cubicBezTo>
                        <a:pt x="70" y="173"/>
                        <a:pt x="73" y="173"/>
                        <a:pt x="77" y="173"/>
                      </a:cubicBezTo>
                      <a:cubicBezTo>
                        <a:pt x="77" y="173"/>
                        <a:pt x="78" y="173"/>
                        <a:pt x="79" y="173"/>
                      </a:cubicBezTo>
                      <a:cubicBezTo>
                        <a:pt x="80" y="173"/>
                        <a:pt x="81" y="173"/>
                        <a:pt x="81" y="173"/>
                      </a:cubicBezTo>
                      <a:cubicBezTo>
                        <a:pt x="82" y="173"/>
                        <a:pt x="83" y="173"/>
                        <a:pt x="84" y="173"/>
                      </a:cubicBezTo>
                      <a:cubicBezTo>
                        <a:pt x="84" y="173"/>
                        <a:pt x="85" y="173"/>
                        <a:pt x="86" y="173"/>
                      </a:cubicBezTo>
                      <a:cubicBezTo>
                        <a:pt x="87" y="173"/>
                        <a:pt x="87" y="173"/>
                        <a:pt x="87" y="173"/>
                      </a:cubicBezTo>
                      <a:cubicBezTo>
                        <a:pt x="87" y="166"/>
                        <a:pt x="87" y="166"/>
                        <a:pt x="87" y="166"/>
                      </a:cubicBezTo>
                      <a:cubicBezTo>
                        <a:pt x="85" y="166"/>
                        <a:pt x="86" y="166"/>
                        <a:pt x="86" y="166"/>
                      </a:cubicBezTo>
                      <a:cubicBezTo>
                        <a:pt x="85" y="166"/>
                        <a:pt x="82" y="166"/>
                        <a:pt x="81" y="166"/>
                      </a:cubicBezTo>
                      <a:cubicBezTo>
                        <a:pt x="80" y="166"/>
                        <a:pt x="78" y="166"/>
                        <a:pt x="77" y="166"/>
                      </a:cubicBezTo>
                      <a:cubicBezTo>
                        <a:pt x="75" y="166"/>
                        <a:pt x="70" y="166"/>
                        <a:pt x="68" y="166"/>
                      </a:cubicBezTo>
                      <a:cubicBezTo>
                        <a:pt x="66" y="166"/>
                        <a:pt x="61" y="166"/>
                        <a:pt x="59" y="166"/>
                      </a:cubicBezTo>
                      <a:cubicBezTo>
                        <a:pt x="59" y="166"/>
                        <a:pt x="56" y="166"/>
                        <a:pt x="55" y="165"/>
                      </a:cubicBezTo>
                      <a:cubicBezTo>
                        <a:pt x="55" y="165"/>
                        <a:pt x="52" y="165"/>
                        <a:pt x="51" y="165"/>
                      </a:cubicBezTo>
                      <a:cubicBezTo>
                        <a:pt x="50" y="165"/>
                        <a:pt x="45" y="165"/>
                        <a:pt x="43" y="165"/>
                      </a:cubicBezTo>
                      <a:cubicBezTo>
                        <a:pt x="42" y="165"/>
                        <a:pt x="37" y="165"/>
                        <a:pt x="36" y="165"/>
                      </a:cubicBezTo>
                      <a:cubicBezTo>
                        <a:pt x="35" y="165"/>
                        <a:pt x="33" y="164"/>
                        <a:pt x="32" y="164"/>
                      </a:cubicBezTo>
                      <a:cubicBezTo>
                        <a:pt x="32" y="164"/>
                        <a:pt x="30" y="164"/>
                        <a:pt x="29" y="164"/>
                      </a:cubicBezTo>
                      <a:cubicBezTo>
                        <a:pt x="27" y="164"/>
                        <a:pt x="19" y="164"/>
                        <a:pt x="17" y="163"/>
                      </a:cubicBezTo>
                      <a:cubicBezTo>
                        <a:pt x="16" y="163"/>
                        <a:pt x="13" y="163"/>
                        <a:pt x="12" y="163"/>
                      </a:cubicBezTo>
                      <a:cubicBezTo>
                        <a:pt x="12" y="163"/>
                        <a:pt x="10" y="163"/>
                        <a:pt x="10" y="163"/>
                      </a:cubicBezTo>
                      <a:cubicBezTo>
                        <a:pt x="10" y="163"/>
                        <a:pt x="10" y="163"/>
                        <a:pt x="9" y="163"/>
                      </a:cubicBezTo>
                      <a:cubicBezTo>
                        <a:pt x="10" y="164"/>
                        <a:pt x="11" y="166"/>
                        <a:pt x="11" y="167"/>
                      </a:cubicBezTo>
                      <a:cubicBezTo>
                        <a:pt x="12" y="167"/>
                        <a:pt x="12" y="167"/>
                        <a:pt x="13" y="167"/>
                      </a:cubicBezTo>
                      <a:cubicBezTo>
                        <a:pt x="15" y="168"/>
                        <a:pt x="18" y="168"/>
                        <a:pt x="21" y="169"/>
                      </a:cubicBezTo>
                      <a:cubicBezTo>
                        <a:pt x="23" y="169"/>
                        <a:pt x="24" y="169"/>
                        <a:pt x="25" y="169"/>
                      </a:cubicBezTo>
                      <a:moveTo>
                        <a:pt x="87" y="201"/>
                      </a:moveTo>
                      <a:cubicBezTo>
                        <a:pt x="85" y="201"/>
                        <a:pt x="86" y="201"/>
                        <a:pt x="85" y="201"/>
                      </a:cubicBezTo>
                      <a:cubicBezTo>
                        <a:pt x="84" y="201"/>
                        <a:pt x="83" y="201"/>
                        <a:pt x="81" y="201"/>
                      </a:cubicBezTo>
                      <a:cubicBezTo>
                        <a:pt x="79" y="201"/>
                        <a:pt x="76" y="201"/>
                        <a:pt x="73" y="201"/>
                      </a:cubicBezTo>
                      <a:cubicBezTo>
                        <a:pt x="71" y="201"/>
                        <a:pt x="68" y="200"/>
                        <a:pt x="66" y="200"/>
                      </a:cubicBezTo>
                      <a:cubicBezTo>
                        <a:pt x="64" y="200"/>
                        <a:pt x="63" y="200"/>
                        <a:pt x="62" y="200"/>
                      </a:cubicBezTo>
                      <a:cubicBezTo>
                        <a:pt x="61" y="200"/>
                        <a:pt x="59" y="200"/>
                        <a:pt x="58" y="200"/>
                      </a:cubicBezTo>
                      <a:cubicBezTo>
                        <a:pt x="56" y="200"/>
                        <a:pt x="53" y="199"/>
                        <a:pt x="51" y="199"/>
                      </a:cubicBezTo>
                      <a:cubicBezTo>
                        <a:pt x="49" y="199"/>
                        <a:pt x="47" y="199"/>
                        <a:pt x="44" y="199"/>
                      </a:cubicBezTo>
                      <a:cubicBezTo>
                        <a:pt x="43" y="199"/>
                        <a:pt x="42" y="198"/>
                        <a:pt x="41" y="198"/>
                      </a:cubicBezTo>
                      <a:cubicBezTo>
                        <a:pt x="40" y="198"/>
                        <a:pt x="39" y="198"/>
                        <a:pt x="38" y="198"/>
                      </a:cubicBezTo>
                      <a:cubicBezTo>
                        <a:pt x="36" y="198"/>
                        <a:pt x="34" y="198"/>
                        <a:pt x="33" y="197"/>
                      </a:cubicBezTo>
                      <a:cubicBezTo>
                        <a:pt x="34" y="199"/>
                        <a:pt x="36" y="200"/>
                        <a:pt x="37" y="201"/>
                      </a:cubicBezTo>
                      <a:cubicBezTo>
                        <a:pt x="37" y="201"/>
                        <a:pt x="37" y="201"/>
                        <a:pt x="37" y="201"/>
                      </a:cubicBezTo>
                      <a:cubicBezTo>
                        <a:pt x="38" y="202"/>
                        <a:pt x="39" y="202"/>
                        <a:pt x="40" y="202"/>
                      </a:cubicBezTo>
                      <a:cubicBezTo>
                        <a:pt x="41" y="202"/>
                        <a:pt x="42" y="202"/>
                        <a:pt x="43" y="202"/>
                      </a:cubicBezTo>
                      <a:cubicBezTo>
                        <a:pt x="46" y="203"/>
                        <a:pt x="48" y="203"/>
                        <a:pt x="50" y="203"/>
                      </a:cubicBezTo>
                      <a:cubicBezTo>
                        <a:pt x="53" y="203"/>
                        <a:pt x="55" y="204"/>
                        <a:pt x="57" y="204"/>
                      </a:cubicBezTo>
                      <a:cubicBezTo>
                        <a:pt x="59" y="204"/>
                        <a:pt x="60" y="204"/>
                        <a:pt x="61" y="204"/>
                      </a:cubicBezTo>
                      <a:cubicBezTo>
                        <a:pt x="62" y="204"/>
                        <a:pt x="64" y="205"/>
                        <a:pt x="65" y="205"/>
                      </a:cubicBezTo>
                      <a:cubicBezTo>
                        <a:pt x="68" y="205"/>
                        <a:pt x="70" y="205"/>
                        <a:pt x="73" y="205"/>
                      </a:cubicBezTo>
                      <a:cubicBezTo>
                        <a:pt x="76" y="205"/>
                        <a:pt x="78" y="205"/>
                        <a:pt x="81" y="206"/>
                      </a:cubicBezTo>
                      <a:cubicBezTo>
                        <a:pt x="85" y="206"/>
                        <a:pt x="85" y="206"/>
                        <a:pt x="85" y="206"/>
                      </a:cubicBezTo>
                      <a:cubicBezTo>
                        <a:pt x="86" y="206"/>
                        <a:pt x="85" y="206"/>
                        <a:pt x="87" y="206"/>
                      </a:cubicBezTo>
                      <a:lnTo>
                        <a:pt x="87" y="201"/>
                      </a:lnTo>
                      <a:close/>
                      <a:moveTo>
                        <a:pt x="38" y="187"/>
                      </a:moveTo>
                      <a:cubicBezTo>
                        <a:pt x="40" y="187"/>
                        <a:pt x="42" y="187"/>
                        <a:pt x="44" y="188"/>
                      </a:cubicBezTo>
                      <a:cubicBezTo>
                        <a:pt x="45" y="188"/>
                        <a:pt x="45" y="188"/>
                        <a:pt x="45" y="188"/>
                      </a:cubicBezTo>
                      <a:cubicBezTo>
                        <a:pt x="47" y="188"/>
                        <a:pt x="49" y="188"/>
                        <a:pt x="51" y="188"/>
                      </a:cubicBezTo>
                      <a:cubicBezTo>
                        <a:pt x="52" y="188"/>
                        <a:pt x="53" y="188"/>
                        <a:pt x="53" y="188"/>
                      </a:cubicBezTo>
                      <a:cubicBezTo>
                        <a:pt x="54" y="188"/>
                        <a:pt x="54" y="189"/>
                        <a:pt x="55" y="189"/>
                      </a:cubicBezTo>
                      <a:cubicBezTo>
                        <a:pt x="56" y="189"/>
                        <a:pt x="56" y="189"/>
                        <a:pt x="57" y="189"/>
                      </a:cubicBezTo>
                      <a:cubicBezTo>
                        <a:pt x="58" y="189"/>
                        <a:pt x="58" y="189"/>
                        <a:pt x="58" y="189"/>
                      </a:cubicBezTo>
                      <a:cubicBezTo>
                        <a:pt x="59" y="189"/>
                        <a:pt x="60" y="189"/>
                        <a:pt x="62" y="189"/>
                      </a:cubicBezTo>
                      <a:cubicBezTo>
                        <a:pt x="63" y="189"/>
                        <a:pt x="64" y="189"/>
                        <a:pt x="66" y="189"/>
                      </a:cubicBezTo>
                      <a:cubicBezTo>
                        <a:pt x="67" y="189"/>
                        <a:pt x="69" y="190"/>
                        <a:pt x="70" y="190"/>
                      </a:cubicBezTo>
                      <a:cubicBezTo>
                        <a:pt x="73" y="190"/>
                        <a:pt x="76" y="190"/>
                        <a:pt x="79" y="190"/>
                      </a:cubicBezTo>
                      <a:cubicBezTo>
                        <a:pt x="80" y="190"/>
                        <a:pt x="80" y="190"/>
                        <a:pt x="81" y="190"/>
                      </a:cubicBezTo>
                      <a:cubicBezTo>
                        <a:pt x="82" y="190"/>
                        <a:pt x="83" y="190"/>
                        <a:pt x="83" y="190"/>
                      </a:cubicBezTo>
                      <a:cubicBezTo>
                        <a:pt x="84" y="190"/>
                        <a:pt x="85" y="190"/>
                        <a:pt x="85" y="190"/>
                      </a:cubicBezTo>
                      <a:cubicBezTo>
                        <a:pt x="86" y="190"/>
                        <a:pt x="87" y="190"/>
                        <a:pt x="87" y="190"/>
                      </a:cubicBezTo>
                      <a:cubicBezTo>
                        <a:pt x="87" y="184"/>
                        <a:pt x="87" y="184"/>
                        <a:pt x="87" y="184"/>
                      </a:cubicBezTo>
                      <a:cubicBezTo>
                        <a:pt x="87" y="184"/>
                        <a:pt x="87" y="184"/>
                        <a:pt x="87" y="184"/>
                      </a:cubicBezTo>
                      <a:cubicBezTo>
                        <a:pt x="87" y="184"/>
                        <a:pt x="87" y="184"/>
                        <a:pt x="87" y="184"/>
                      </a:cubicBezTo>
                      <a:cubicBezTo>
                        <a:pt x="86" y="184"/>
                        <a:pt x="84" y="184"/>
                        <a:pt x="83" y="184"/>
                      </a:cubicBezTo>
                      <a:cubicBezTo>
                        <a:pt x="82" y="184"/>
                        <a:pt x="80" y="184"/>
                        <a:pt x="79" y="184"/>
                      </a:cubicBezTo>
                      <a:cubicBezTo>
                        <a:pt x="77" y="184"/>
                        <a:pt x="73" y="184"/>
                        <a:pt x="71" y="184"/>
                      </a:cubicBezTo>
                      <a:cubicBezTo>
                        <a:pt x="69" y="184"/>
                        <a:pt x="65" y="184"/>
                        <a:pt x="63" y="184"/>
                      </a:cubicBezTo>
                      <a:cubicBezTo>
                        <a:pt x="62" y="184"/>
                        <a:pt x="60" y="184"/>
                        <a:pt x="59" y="183"/>
                      </a:cubicBezTo>
                      <a:cubicBezTo>
                        <a:pt x="58" y="183"/>
                        <a:pt x="56" y="183"/>
                        <a:pt x="55" y="183"/>
                      </a:cubicBezTo>
                      <a:cubicBezTo>
                        <a:pt x="53" y="183"/>
                        <a:pt x="49" y="183"/>
                        <a:pt x="47" y="183"/>
                      </a:cubicBezTo>
                      <a:cubicBezTo>
                        <a:pt x="45" y="183"/>
                        <a:pt x="42" y="182"/>
                        <a:pt x="40" y="182"/>
                      </a:cubicBezTo>
                      <a:cubicBezTo>
                        <a:pt x="39" y="182"/>
                        <a:pt x="38" y="182"/>
                        <a:pt x="37" y="182"/>
                      </a:cubicBezTo>
                      <a:cubicBezTo>
                        <a:pt x="36" y="182"/>
                        <a:pt x="34" y="182"/>
                        <a:pt x="34" y="182"/>
                      </a:cubicBezTo>
                      <a:cubicBezTo>
                        <a:pt x="30" y="181"/>
                        <a:pt x="25" y="181"/>
                        <a:pt x="22" y="181"/>
                      </a:cubicBezTo>
                      <a:cubicBezTo>
                        <a:pt x="21" y="181"/>
                        <a:pt x="20" y="180"/>
                        <a:pt x="19" y="180"/>
                      </a:cubicBezTo>
                      <a:cubicBezTo>
                        <a:pt x="20" y="182"/>
                        <a:pt x="21" y="183"/>
                        <a:pt x="22" y="184"/>
                      </a:cubicBezTo>
                      <a:cubicBezTo>
                        <a:pt x="24" y="185"/>
                        <a:pt x="26" y="185"/>
                        <a:pt x="28" y="185"/>
                      </a:cubicBezTo>
                      <a:cubicBezTo>
                        <a:pt x="29" y="186"/>
                        <a:pt x="30" y="186"/>
                        <a:pt x="31" y="186"/>
                      </a:cubicBezTo>
                      <a:cubicBezTo>
                        <a:pt x="32" y="186"/>
                        <a:pt x="32" y="186"/>
                        <a:pt x="33" y="186"/>
                      </a:cubicBezTo>
                      <a:cubicBezTo>
                        <a:pt x="33" y="186"/>
                        <a:pt x="34" y="186"/>
                        <a:pt x="34" y="186"/>
                      </a:cubicBezTo>
                      <a:cubicBezTo>
                        <a:pt x="36" y="186"/>
                        <a:pt x="37" y="187"/>
                        <a:pt x="38" y="187"/>
                      </a:cubicBezTo>
                      <a:moveTo>
                        <a:pt x="12" y="131"/>
                      </a:moveTo>
                      <a:cubicBezTo>
                        <a:pt x="13" y="131"/>
                        <a:pt x="14" y="131"/>
                        <a:pt x="15" y="131"/>
                      </a:cubicBezTo>
                      <a:cubicBezTo>
                        <a:pt x="16" y="131"/>
                        <a:pt x="16" y="131"/>
                        <a:pt x="17" y="131"/>
                      </a:cubicBezTo>
                      <a:cubicBezTo>
                        <a:pt x="19" y="131"/>
                        <a:pt x="20" y="132"/>
                        <a:pt x="22" y="132"/>
                      </a:cubicBezTo>
                      <a:cubicBezTo>
                        <a:pt x="24" y="132"/>
                        <a:pt x="27" y="132"/>
                        <a:pt x="30" y="132"/>
                      </a:cubicBezTo>
                      <a:cubicBezTo>
                        <a:pt x="30" y="133"/>
                        <a:pt x="31" y="133"/>
                        <a:pt x="31" y="133"/>
                      </a:cubicBezTo>
                      <a:cubicBezTo>
                        <a:pt x="33" y="133"/>
                        <a:pt x="36" y="133"/>
                        <a:pt x="38" y="133"/>
                      </a:cubicBezTo>
                      <a:cubicBezTo>
                        <a:pt x="39" y="133"/>
                        <a:pt x="40" y="133"/>
                        <a:pt x="41" y="133"/>
                      </a:cubicBezTo>
                      <a:cubicBezTo>
                        <a:pt x="41" y="133"/>
                        <a:pt x="42" y="133"/>
                        <a:pt x="42" y="133"/>
                      </a:cubicBezTo>
                      <a:cubicBezTo>
                        <a:pt x="43" y="134"/>
                        <a:pt x="45" y="134"/>
                        <a:pt x="46" y="134"/>
                      </a:cubicBezTo>
                      <a:cubicBezTo>
                        <a:pt x="46" y="134"/>
                        <a:pt x="46" y="134"/>
                        <a:pt x="47" y="134"/>
                      </a:cubicBezTo>
                      <a:cubicBezTo>
                        <a:pt x="48" y="134"/>
                        <a:pt x="49" y="134"/>
                        <a:pt x="51" y="134"/>
                      </a:cubicBezTo>
                      <a:cubicBezTo>
                        <a:pt x="53" y="134"/>
                        <a:pt x="54" y="134"/>
                        <a:pt x="56" y="134"/>
                      </a:cubicBezTo>
                      <a:cubicBezTo>
                        <a:pt x="58" y="134"/>
                        <a:pt x="60" y="134"/>
                        <a:pt x="61" y="135"/>
                      </a:cubicBezTo>
                      <a:cubicBezTo>
                        <a:pt x="65" y="135"/>
                        <a:pt x="69" y="135"/>
                        <a:pt x="72" y="135"/>
                      </a:cubicBezTo>
                      <a:cubicBezTo>
                        <a:pt x="73" y="135"/>
                        <a:pt x="74" y="135"/>
                        <a:pt x="75" y="135"/>
                      </a:cubicBezTo>
                      <a:cubicBezTo>
                        <a:pt x="76" y="135"/>
                        <a:pt x="77" y="135"/>
                        <a:pt x="78" y="135"/>
                      </a:cubicBezTo>
                      <a:cubicBezTo>
                        <a:pt x="79" y="135"/>
                        <a:pt x="79" y="135"/>
                        <a:pt x="80" y="135"/>
                      </a:cubicBezTo>
                      <a:cubicBezTo>
                        <a:pt x="81" y="135"/>
                        <a:pt x="82" y="135"/>
                        <a:pt x="83" y="135"/>
                      </a:cubicBezTo>
                      <a:cubicBezTo>
                        <a:pt x="84" y="135"/>
                        <a:pt x="85" y="135"/>
                        <a:pt x="85" y="135"/>
                      </a:cubicBezTo>
                      <a:cubicBezTo>
                        <a:pt x="86" y="135"/>
                        <a:pt x="85" y="135"/>
                        <a:pt x="87" y="135"/>
                      </a:cubicBezTo>
                      <a:cubicBezTo>
                        <a:pt x="87" y="125"/>
                        <a:pt x="87" y="125"/>
                        <a:pt x="87" y="125"/>
                      </a:cubicBezTo>
                      <a:cubicBezTo>
                        <a:pt x="82" y="125"/>
                        <a:pt x="82" y="125"/>
                        <a:pt x="82" y="125"/>
                      </a:cubicBezTo>
                      <a:cubicBezTo>
                        <a:pt x="82" y="125"/>
                        <a:pt x="78" y="125"/>
                        <a:pt x="77" y="125"/>
                      </a:cubicBezTo>
                      <a:cubicBezTo>
                        <a:pt x="77" y="125"/>
                        <a:pt x="73" y="125"/>
                        <a:pt x="72" y="125"/>
                      </a:cubicBezTo>
                      <a:cubicBezTo>
                        <a:pt x="72" y="125"/>
                        <a:pt x="63" y="125"/>
                        <a:pt x="63" y="125"/>
                      </a:cubicBezTo>
                      <a:cubicBezTo>
                        <a:pt x="62" y="125"/>
                        <a:pt x="54" y="125"/>
                        <a:pt x="53" y="125"/>
                      </a:cubicBezTo>
                      <a:cubicBezTo>
                        <a:pt x="53" y="125"/>
                        <a:pt x="49" y="125"/>
                        <a:pt x="49" y="125"/>
                      </a:cubicBezTo>
                      <a:cubicBezTo>
                        <a:pt x="49" y="125"/>
                        <a:pt x="45" y="125"/>
                        <a:pt x="45" y="125"/>
                      </a:cubicBezTo>
                      <a:cubicBezTo>
                        <a:pt x="44" y="125"/>
                        <a:pt x="36" y="125"/>
                        <a:pt x="36" y="125"/>
                      </a:cubicBezTo>
                      <a:cubicBezTo>
                        <a:pt x="35" y="125"/>
                        <a:pt x="28" y="125"/>
                        <a:pt x="27" y="125"/>
                      </a:cubicBezTo>
                      <a:cubicBezTo>
                        <a:pt x="27" y="125"/>
                        <a:pt x="24" y="125"/>
                        <a:pt x="24" y="125"/>
                      </a:cubicBezTo>
                      <a:cubicBezTo>
                        <a:pt x="24" y="125"/>
                        <a:pt x="20" y="125"/>
                        <a:pt x="20" y="125"/>
                      </a:cubicBezTo>
                      <a:cubicBezTo>
                        <a:pt x="19" y="125"/>
                        <a:pt x="7" y="124"/>
                        <a:pt x="7" y="124"/>
                      </a:cubicBezTo>
                      <a:cubicBezTo>
                        <a:pt x="6" y="124"/>
                        <a:pt x="2" y="124"/>
                        <a:pt x="1" y="124"/>
                      </a:cubicBezTo>
                      <a:cubicBezTo>
                        <a:pt x="1" y="124"/>
                        <a:pt x="0" y="124"/>
                        <a:pt x="0" y="124"/>
                      </a:cubicBezTo>
                      <a:cubicBezTo>
                        <a:pt x="0" y="126"/>
                        <a:pt x="0" y="128"/>
                        <a:pt x="0" y="129"/>
                      </a:cubicBezTo>
                      <a:cubicBezTo>
                        <a:pt x="3" y="130"/>
                        <a:pt x="5" y="130"/>
                        <a:pt x="9" y="130"/>
                      </a:cubicBezTo>
                      <a:cubicBezTo>
                        <a:pt x="10" y="131"/>
                        <a:pt x="11" y="131"/>
                        <a:pt x="12" y="131"/>
                      </a:cubicBezTo>
                      <a:moveTo>
                        <a:pt x="34" y="8"/>
                      </a:moveTo>
                      <a:cubicBezTo>
                        <a:pt x="34" y="8"/>
                        <a:pt x="36" y="8"/>
                        <a:pt x="37" y="8"/>
                      </a:cubicBezTo>
                      <a:cubicBezTo>
                        <a:pt x="38" y="8"/>
                        <a:pt x="39" y="8"/>
                        <a:pt x="40" y="8"/>
                      </a:cubicBezTo>
                      <a:cubicBezTo>
                        <a:pt x="42" y="8"/>
                        <a:pt x="45" y="7"/>
                        <a:pt x="47" y="7"/>
                      </a:cubicBezTo>
                      <a:cubicBezTo>
                        <a:pt x="49" y="7"/>
                        <a:pt x="53" y="7"/>
                        <a:pt x="55" y="7"/>
                      </a:cubicBezTo>
                      <a:cubicBezTo>
                        <a:pt x="56" y="7"/>
                        <a:pt x="58" y="7"/>
                        <a:pt x="59" y="7"/>
                      </a:cubicBezTo>
                      <a:cubicBezTo>
                        <a:pt x="60" y="7"/>
                        <a:pt x="62" y="7"/>
                        <a:pt x="63" y="6"/>
                      </a:cubicBezTo>
                      <a:cubicBezTo>
                        <a:pt x="65" y="6"/>
                        <a:pt x="69" y="6"/>
                        <a:pt x="71" y="6"/>
                      </a:cubicBezTo>
                      <a:cubicBezTo>
                        <a:pt x="73" y="6"/>
                        <a:pt x="77" y="6"/>
                        <a:pt x="79" y="6"/>
                      </a:cubicBezTo>
                      <a:cubicBezTo>
                        <a:pt x="80" y="6"/>
                        <a:pt x="82" y="6"/>
                        <a:pt x="83" y="6"/>
                      </a:cubicBezTo>
                      <a:cubicBezTo>
                        <a:pt x="84" y="6"/>
                        <a:pt x="86" y="6"/>
                        <a:pt x="88" y="6"/>
                      </a:cubicBezTo>
                      <a:cubicBezTo>
                        <a:pt x="89" y="6"/>
                        <a:pt x="92" y="6"/>
                        <a:pt x="94" y="6"/>
                      </a:cubicBezTo>
                      <a:cubicBezTo>
                        <a:pt x="96" y="6"/>
                        <a:pt x="99" y="6"/>
                        <a:pt x="101" y="6"/>
                      </a:cubicBezTo>
                      <a:cubicBezTo>
                        <a:pt x="102" y="6"/>
                        <a:pt x="104" y="6"/>
                        <a:pt x="105" y="6"/>
                      </a:cubicBezTo>
                      <a:cubicBezTo>
                        <a:pt x="106" y="6"/>
                        <a:pt x="108" y="6"/>
                        <a:pt x="109" y="6"/>
                      </a:cubicBezTo>
                      <a:cubicBezTo>
                        <a:pt x="111" y="6"/>
                        <a:pt x="116" y="6"/>
                        <a:pt x="118" y="6"/>
                      </a:cubicBezTo>
                      <a:cubicBezTo>
                        <a:pt x="120" y="6"/>
                        <a:pt x="124" y="6"/>
                        <a:pt x="126" y="6"/>
                      </a:cubicBezTo>
                      <a:cubicBezTo>
                        <a:pt x="127" y="7"/>
                        <a:pt x="129" y="7"/>
                        <a:pt x="130" y="7"/>
                      </a:cubicBezTo>
                      <a:cubicBezTo>
                        <a:pt x="131" y="7"/>
                        <a:pt x="133" y="7"/>
                        <a:pt x="133" y="7"/>
                      </a:cubicBezTo>
                      <a:cubicBezTo>
                        <a:pt x="135" y="7"/>
                        <a:pt x="139" y="7"/>
                        <a:pt x="141" y="7"/>
                      </a:cubicBezTo>
                      <a:cubicBezTo>
                        <a:pt x="143" y="7"/>
                        <a:pt x="146" y="8"/>
                        <a:pt x="148" y="8"/>
                      </a:cubicBezTo>
                      <a:cubicBezTo>
                        <a:pt x="149" y="8"/>
                        <a:pt x="151" y="8"/>
                        <a:pt x="151" y="8"/>
                      </a:cubicBezTo>
                      <a:cubicBezTo>
                        <a:pt x="152" y="8"/>
                        <a:pt x="154" y="8"/>
                        <a:pt x="155" y="8"/>
                      </a:cubicBezTo>
                      <a:cubicBezTo>
                        <a:pt x="158" y="9"/>
                        <a:pt x="164" y="9"/>
                        <a:pt x="166" y="9"/>
                      </a:cubicBezTo>
                      <a:cubicBezTo>
                        <a:pt x="167" y="10"/>
                        <a:pt x="169" y="10"/>
                        <a:pt x="170" y="10"/>
                      </a:cubicBezTo>
                      <a:cubicBezTo>
                        <a:pt x="170" y="9"/>
                        <a:pt x="170" y="7"/>
                        <a:pt x="170" y="6"/>
                      </a:cubicBezTo>
                      <a:cubicBezTo>
                        <a:pt x="169" y="6"/>
                        <a:pt x="169" y="6"/>
                        <a:pt x="168" y="6"/>
                      </a:cubicBezTo>
                      <a:cubicBezTo>
                        <a:pt x="166" y="6"/>
                        <a:pt x="163" y="5"/>
                        <a:pt x="160" y="5"/>
                      </a:cubicBezTo>
                      <a:cubicBezTo>
                        <a:pt x="159" y="5"/>
                        <a:pt x="158" y="4"/>
                        <a:pt x="157" y="4"/>
                      </a:cubicBezTo>
                      <a:cubicBezTo>
                        <a:pt x="157" y="4"/>
                        <a:pt x="156" y="4"/>
                        <a:pt x="155" y="4"/>
                      </a:cubicBezTo>
                      <a:cubicBezTo>
                        <a:pt x="155" y="4"/>
                        <a:pt x="154" y="4"/>
                        <a:pt x="154" y="4"/>
                      </a:cubicBezTo>
                      <a:cubicBezTo>
                        <a:pt x="153" y="4"/>
                        <a:pt x="151" y="3"/>
                        <a:pt x="150" y="3"/>
                      </a:cubicBezTo>
                      <a:cubicBezTo>
                        <a:pt x="148" y="3"/>
                        <a:pt x="146" y="3"/>
                        <a:pt x="144" y="3"/>
                      </a:cubicBezTo>
                      <a:cubicBezTo>
                        <a:pt x="144" y="3"/>
                        <a:pt x="143" y="2"/>
                        <a:pt x="143" y="2"/>
                      </a:cubicBezTo>
                      <a:cubicBezTo>
                        <a:pt x="141" y="2"/>
                        <a:pt x="139" y="2"/>
                        <a:pt x="137" y="2"/>
                      </a:cubicBezTo>
                      <a:cubicBezTo>
                        <a:pt x="137" y="2"/>
                        <a:pt x="136" y="2"/>
                        <a:pt x="135" y="2"/>
                      </a:cubicBezTo>
                      <a:cubicBezTo>
                        <a:pt x="135" y="2"/>
                        <a:pt x="134" y="2"/>
                        <a:pt x="134" y="2"/>
                      </a:cubicBezTo>
                      <a:cubicBezTo>
                        <a:pt x="133" y="1"/>
                        <a:pt x="132" y="1"/>
                        <a:pt x="131" y="1"/>
                      </a:cubicBezTo>
                      <a:cubicBezTo>
                        <a:pt x="131" y="1"/>
                        <a:pt x="130" y="1"/>
                        <a:pt x="130" y="1"/>
                      </a:cubicBezTo>
                      <a:cubicBezTo>
                        <a:pt x="129" y="1"/>
                        <a:pt x="128" y="1"/>
                        <a:pt x="127" y="1"/>
                      </a:cubicBezTo>
                      <a:cubicBezTo>
                        <a:pt x="125" y="1"/>
                        <a:pt x="124" y="1"/>
                        <a:pt x="123" y="1"/>
                      </a:cubicBezTo>
                      <a:cubicBezTo>
                        <a:pt x="121" y="1"/>
                        <a:pt x="120" y="1"/>
                        <a:pt x="118" y="0"/>
                      </a:cubicBezTo>
                      <a:cubicBezTo>
                        <a:pt x="115" y="0"/>
                        <a:pt x="112" y="0"/>
                        <a:pt x="110" y="0"/>
                      </a:cubicBezTo>
                      <a:cubicBezTo>
                        <a:pt x="109" y="0"/>
                        <a:pt x="108" y="0"/>
                        <a:pt x="107" y="0"/>
                      </a:cubicBezTo>
                      <a:cubicBezTo>
                        <a:pt x="106" y="0"/>
                        <a:pt x="106" y="0"/>
                        <a:pt x="105" y="0"/>
                      </a:cubicBezTo>
                      <a:cubicBezTo>
                        <a:pt x="104" y="0"/>
                        <a:pt x="104" y="0"/>
                        <a:pt x="103" y="0"/>
                      </a:cubicBezTo>
                      <a:cubicBezTo>
                        <a:pt x="102" y="0"/>
                        <a:pt x="101" y="0"/>
                        <a:pt x="101" y="0"/>
                      </a:cubicBezTo>
                      <a:cubicBezTo>
                        <a:pt x="100" y="0"/>
                        <a:pt x="100" y="0"/>
                        <a:pt x="99" y="0"/>
                      </a:cubicBezTo>
                      <a:cubicBezTo>
                        <a:pt x="97" y="0"/>
                        <a:pt x="96" y="0"/>
                        <a:pt x="94" y="0"/>
                      </a:cubicBezTo>
                      <a:cubicBezTo>
                        <a:pt x="93" y="0"/>
                        <a:pt x="91" y="0"/>
                        <a:pt x="89" y="0"/>
                      </a:cubicBezTo>
                      <a:cubicBezTo>
                        <a:pt x="89" y="0"/>
                        <a:pt x="88" y="0"/>
                        <a:pt x="88" y="0"/>
                      </a:cubicBezTo>
                      <a:cubicBezTo>
                        <a:pt x="87" y="0"/>
                        <a:pt x="86" y="0"/>
                        <a:pt x="85" y="0"/>
                      </a:cubicBezTo>
                      <a:cubicBezTo>
                        <a:pt x="85" y="0"/>
                        <a:pt x="84" y="0"/>
                        <a:pt x="83" y="0"/>
                      </a:cubicBezTo>
                      <a:cubicBezTo>
                        <a:pt x="83" y="0"/>
                        <a:pt x="82" y="0"/>
                        <a:pt x="81" y="0"/>
                      </a:cubicBezTo>
                      <a:cubicBezTo>
                        <a:pt x="80" y="0"/>
                        <a:pt x="80" y="0"/>
                        <a:pt x="79" y="0"/>
                      </a:cubicBezTo>
                      <a:cubicBezTo>
                        <a:pt x="76" y="0"/>
                        <a:pt x="73" y="0"/>
                        <a:pt x="70" y="0"/>
                      </a:cubicBezTo>
                      <a:cubicBezTo>
                        <a:pt x="69" y="1"/>
                        <a:pt x="67" y="1"/>
                        <a:pt x="66" y="1"/>
                      </a:cubicBezTo>
                      <a:cubicBezTo>
                        <a:pt x="64" y="1"/>
                        <a:pt x="63" y="1"/>
                        <a:pt x="62" y="1"/>
                      </a:cubicBezTo>
                      <a:cubicBezTo>
                        <a:pt x="60" y="1"/>
                        <a:pt x="59" y="1"/>
                        <a:pt x="58" y="1"/>
                      </a:cubicBezTo>
                      <a:cubicBezTo>
                        <a:pt x="58" y="1"/>
                        <a:pt x="58" y="1"/>
                        <a:pt x="57" y="1"/>
                      </a:cubicBezTo>
                      <a:cubicBezTo>
                        <a:pt x="56" y="1"/>
                        <a:pt x="56" y="1"/>
                        <a:pt x="55" y="2"/>
                      </a:cubicBezTo>
                      <a:cubicBezTo>
                        <a:pt x="54" y="2"/>
                        <a:pt x="54" y="2"/>
                        <a:pt x="53" y="2"/>
                      </a:cubicBezTo>
                      <a:cubicBezTo>
                        <a:pt x="53" y="2"/>
                        <a:pt x="52" y="2"/>
                        <a:pt x="51" y="2"/>
                      </a:cubicBezTo>
                      <a:cubicBezTo>
                        <a:pt x="49" y="2"/>
                        <a:pt x="47" y="2"/>
                        <a:pt x="45" y="2"/>
                      </a:cubicBezTo>
                      <a:cubicBezTo>
                        <a:pt x="45" y="2"/>
                        <a:pt x="45" y="3"/>
                        <a:pt x="44" y="3"/>
                      </a:cubicBezTo>
                      <a:cubicBezTo>
                        <a:pt x="42" y="3"/>
                        <a:pt x="40" y="3"/>
                        <a:pt x="38" y="3"/>
                      </a:cubicBezTo>
                      <a:cubicBezTo>
                        <a:pt x="37" y="3"/>
                        <a:pt x="36" y="4"/>
                        <a:pt x="34" y="4"/>
                      </a:cubicBezTo>
                      <a:cubicBezTo>
                        <a:pt x="34" y="4"/>
                        <a:pt x="33" y="4"/>
                        <a:pt x="33" y="4"/>
                      </a:cubicBezTo>
                      <a:cubicBezTo>
                        <a:pt x="32" y="4"/>
                        <a:pt x="32" y="4"/>
                        <a:pt x="31" y="4"/>
                      </a:cubicBezTo>
                      <a:cubicBezTo>
                        <a:pt x="30" y="4"/>
                        <a:pt x="29" y="5"/>
                        <a:pt x="28" y="5"/>
                      </a:cubicBezTo>
                      <a:cubicBezTo>
                        <a:pt x="25" y="5"/>
                        <a:pt x="23" y="6"/>
                        <a:pt x="20" y="6"/>
                      </a:cubicBezTo>
                      <a:cubicBezTo>
                        <a:pt x="20" y="6"/>
                        <a:pt x="19" y="6"/>
                        <a:pt x="19" y="6"/>
                      </a:cubicBezTo>
                      <a:cubicBezTo>
                        <a:pt x="19" y="7"/>
                        <a:pt x="18" y="9"/>
                        <a:pt x="18" y="10"/>
                      </a:cubicBezTo>
                      <a:cubicBezTo>
                        <a:pt x="19" y="10"/>
                        <a:pt x="21" y="10"/>
                        <a:pt x="22" y="9"/>
                      </a:cubicBezTo>
                      <a:cubicBezTo>
                        <a:pt x="25" y="9"/>
                        <a:pt x="30" y="9"/>
                        <a:pt x="34" y="8"/>
                      </a:cubicBezTo>
                      <a:moveTo>
                        <a:pt x="87" y="190"/>
                      </a:moveTo>
                      <a:cubicBezTo>
                        <a:pt x="87" y="190"/>
                        <a:pt x="87" y="190"/>
                        <a:pt x="87" y="190"/>
                      </a:cubicBezTo>
                      <a:cubicBezTo>
                        <a:pt x="87" y="190"/>
                        <a:pt x="87" y="190"/>
                        <a:pt x="87" y="190"/>
                      </a:cubicBezTo>
                      <a:moveTo>
                        <a:pt x="87" y="173"/>
                      </a:moveTo>
                      <a:cubicBezTo>
                        <a:pt x="87" y="173"/>
                        <a:pt x="87" y="173"/>
                        <a:pt x="87" y="173"/>
                      </a:cubicBezTo>
                      <a:cubicBezTo>
                        <a:pt x="87" y="173"/>
                        <a:pt x="87" y="173"/>
                        <a:pt x="87" y="173"/>
                      </a:cubicBezTo>
                      <a:moveTo>
                        <a:pt x="29" y="26"/>
                      </a:moveTo>
                      <a:cubicBezTo>
                        <a:pt x="30" y="26"/>
                        <a:pt x="32" y="26"/>
                        <a:pt x="32" y="26"/>
                      </a:cubicBezTo>
                      <a:cubicBezTo>
                        <a:pt x="33" y="26"/>
                        <a:pt x="35" y="26"/>
                        <a:pt x="36" y="25"/>
                      </a:cubicBezTo>
                      <a:cubicBezTo>
                        <a:pt x="37" y="25"/>
                        <a:pt x="42" y="25"/>
                        <a:pt x="43" y="25"/>
                      </a:cubicBezTo>
                      <a:cubicBezTo>
                        <a:pt x="45" y="25"/>
                        <a:pt x="50" y="25"/>
                        <a:pt x="51" y="25"/>
                      </a:cubicBezTo>
                      <a:cubicBezTo>
                        <a:pt x="52" y="25"/>
                        <a:pt x="55" y="25"/>
                        <a:pt x="55" y="25"/>
                      </a:cubicBezTo>
                      <a:cubicBezTo>
                        <a:pt x="56" y="25"/>
                        <a:pt x="59" y="25"/>
                        <a:pt x="59" y="24"/>
                      </a:cubicBezTo>
                      <a:cubicBezTo>
                        <a:pt x="61" y="24"/>
                        <a:pt x="66" y="24"/>
                        <a:pt x="68" y="24"/>
                      </a:cubicBezTo>
                      <a:cubicBezTo>
                        <a:pt x="70" y="24"/>
                        <a:pt x="75" y="24"/>
                        <a:pt x="77" y="24"/>
                      </a:cubicBezTo>
                      <a:cubicBezTo>
                        <a:pt x="78" y="24"/>
                        <a:pt x="80" y="24"/>
                        <a:pt x="81" y="24"/>
                      </a:cubicBezTo>
                      <a:cubicBezTo>
                        <a:pt x="82" y="24"/>
                        <a:pt x="85" y="24"/>
                        <a:pt x="86" y="24"/>
                      </a:cubicBezTo>
                      <a:cubicBezTo>
                        <a:pt x="87" y="24"/>
                        <a:pt x="92" y="24"/>
                        <a:pt x="94" y="24"/>
                      </a:cubicBezTo>
                      <a:cubicBezTo>
                        <a:pt x="96" y="24"/>
                        <a:pt x="101" y="24"/>
                        <a:pt x="103" y="24"/>
                      </a:cubicBezTo>
                      <a:cubicBezTo>
                        <a:pt x="103" y="24"/>
                        <a:pt x="106" y="24"/>
                        <a:pt x="107" y="24"/>
                      </a:cubicBezTo>
                      <a:cubicBezTo>
                        <a:pt x="108" y="24"/>
                        <a:pt x="111" y="24"/>
                        <a:pt x="111" y="24"/>
                      </a:cubicBezTo>
                      <a:cubicBezTo>
                        <a:pt x="113" y="24"/>
                        <a:pt x="119" y="24"/>
                        <a:pt x="120" y="24"/>
                      </a:cubicBezTo>
                      <a:cubicBezTo>
                        <a:pt x="122" y="24"/>
                        <a:pt x="127" y="24"/>
                        <a:pt x="129" y="24"/>
                      </a:cubicBezTo>
                      <a:cubicBezTo>
                        <a:pt x="130" y="25"/>
                        <a:pt x="132" y="25"/>
                        <a:pt x="133" y="25"/>
                      </a:cubicBezTo>
                      <a:cubicBezTo>
                        <a:pt x="134" y="25"/>
                        <a:pt x="136" y="25"/>
                        <a:pt x="137" y="25"/>
                      </a:cubicBezTo>
                      <a:cubicBezTo>
                        <a:pt x="138" y="25"/>
                        <a:pt x="144" y="25"/>
                        <a:pt x="145" y="25"/>
                      </a:cubicBezTo>
                      <a:cubicBezTo>
                        <a:pt x="146" y="25"/>
                        <a:pt x="151" y="25"/>
                        <a:pt x="152" y="25"/>
                      </a:cubicBezTo>
                      <a:cubicBezTo>
                        <a:pt x="153" y="26"/>
                        <a:pt x="155" y="26"/>
                        <a:pt x="156" y="26"/>
                      </a:cubicBezTo>
                      <a:cubicBezTo>
                        <a:pt x="156" y="26"/>
                        <a:pt x="159" y="26"/>
                        <a:pt x="159" y="26"/>
                      </a:cubicBezTo>
                      <a:cubicBezTo>
                        <a:pt x="162" y="26"/>
                        <a:pt x="169" y="26"/>
                        <a:pt x="171" y="27"/>
                      </a:cubicBezTo>
                      <a:cubicBezTo>
                        <a:pt x="172" y="27"/>
                        <a:pt x="172" y="27"/>
                        <a:pt x="173" y="27"/>
                      </a:cubicBezTo>
                      <a:cubicBezTo>
                        <a:pt x="173" y="25"/>
                        <a:pt x="172" y="24"/>
                        <a:pt x="172" y="22"/>
                      </a:cubicBezTo>
                      <a:cubicBezTo>
                        <a:pt x="171" y="22"/>
                        <a:pt x="169" y="22"/>
                        <a:pt x="167" y="22"/>
                      </a:cubicBezTo>
                      <a:cubicBezTo>
                        <a:pt x="166" y="21"/>
                        <a:pt x="165" y="21"/>
                        <a:pt x="164" y="21"/>
                      </a:cubicBezTo>
                      <a:cubicBezTo>
                        <a:pt x="163" y="21"/>
                        <a:pt x="162" y="21"/>
                        <a:pt x="161" y="21"/>
                      </a:cubicBezTo>
                      <a:cubicBezTo>
                        <a:pt x="161" y="21"/>
                        <a:pt x="160" y="21"/>
                        <a:pt x="160" y="21"/>
                      </a:cubicBezTo>
                      <a:cubicBezTo>
                        <a:pt x="158" y="20"/>
                        <a:pt x="157" y="20"/>
                        <a:pt x="156" y="20"/>
                      </a:cubicBezTo>
                      <a:cubicBezTo>
                        <a:pt x="153" y="20"/>
                        <a:pt x="151" y="20"/>
                        <a:pt x="149" y="19"/>
                      </a:cubicBezTo>
                      <a:cubicBezTo>
                        <a:pt x="148" y="19"/>
                        <a:pt x="148" y="19"/>
                        <a:pt x="148" y="19"/>
                      </a:cubicBezTo>
                      <a:cubicBezTo>
                        <a:pt x="146" y="19"/>
                        <a:pt x="144" y="19"/>
                        <a:pt x="142" y="19"/>
                      </a:cubicBezTo>
                      <a:cubicBezTo>
                        <a:pt x="141" y="19"/>
                        <a:pt x="140" y="19"/>
                        <a:pt x="139" y="18"/>
                      </a:cubicBezTo>
                      <a:cubicBezTo>
                        <a:pt x="139" y="18"/>
                        <a:pt x="138" y="18"/>
                        <a:pt x="138" y="18"/>
                      </a:cubicBezTo>
                      <a:cubicBezTo>
                        <a:pt x="137" y="18"/>
                        <a:pt x="136" y="18"/>
                        <a:pt x="135" y="18"/>
                      </a:cubicBezTo>
                      <a:cubicBezTo>
                        <a:pt x="135" y="18"/>
                        <a:pt x="134" y="18"/>
                        <a:pt x="134" y="18"/>
                      </a:cubicBezTo>
                      <a:cubicBezTo>
                        <a:pt x="133" y="18"/>
                        <a:pt x="132" y="18"/>
                        <a:pt x="130" y="18"/>
                      </a:cubicBezTo>
                      <a:cubicBezTo>
                        <a:pt x="129" y="18"/>
                        <a:pt x="127" y="18"/>
                        <a:pt x="126" y="18"/>
                      </a:cubicBezTo>
                      <a:cubicBezTo>
                        <a:pt x="124" y="17"/>
                        <a:pt x="123" y="17"/>
                        <a:pt x="121" y="17"/>
                      </a:cubicBezTo>
                      <a:cubicBezTo>
                        <a:pt x="118" y="17"/>
                        <a:pt x="115" y="17"/>
                        <a:pt x="112" y="17"/>
                      </a:cubicBezTo>
                      <a:cubicBezTo>
                        <a:pt x="111" y="17"/>
                        <a:pt x="110" y="17"/>
                        <a:pt x="109" y="17"/>
                      </a:cubicBezTo>
                      <a:cubicBezTo>
                        <a:pt x="108" y="17"/>
                        <a:pt x="108" y="17"/>
                        <a:pt x="107" y="17"/>
                      </a:cubicBezTo>
                      <a:cubicBezTo>
                        <a:pt x="106" y="17"/>
                        <a:pt x="105" y="17"/>
                        <a:pt x="105" y="17"/>
                      </a:cubicBezTo>
                      <a:cubicBezTo>
                        <a:pt x="104" y="17"/>
                        <a:pt x="103" y="17"/>
                        <a:pt x="102" y="17"/>
                      </a:cubicBezTo>
                      <a:cubicBezTo>
                        <a:pt x="102" y="17"/>
                        <a:pt x="101" y="17"/>
                        <a:pt x="100" y="17"/>
                      </a:cubicBezTo>
                      <a:cubicBezTo>
                        <a:pt x="98" y="17"/>
                        <a:pt x="96" y="17"/>
                        <a:pt x="94" y="16"/>
                      </a:cubicBezTo>
                      <a:cubicBezTo>
                        <a:pt x="92" y="17"/>
                        <a:pt x="90" y="17"/>
                        <a:pt x="88" y="17"/>
                      </a:cubicBezTo>
                      <a:cubicBezTo>
                        <a:pt x="87" y="17"/>
                        <a:pt x="87" y="17"/>
                        <a:pt x="86" y="17"/>
                      </a:cubicBezTo>
                      <a:cubicBezTo>
                        <a:pt x="85" y="17"/>
                        <a:pt x="84" y="17"/>
                        <a:pt x="84" y="17"/>
                      </a:cubicBezTo>
                      <a:cubicBezTo>
                        <a:pt x="83" y="17"/>
                        <a:pt x="82" y="17"/>
                        <a:pt x="81" y="17"/>
                      </a:cubicBezTo>
                      <a:cubicBezTo>
                        <a:pt x="81" y="17"/>
                        <a:pt x="80" y="17"/>
                        <a:pt x="79" y="17"/>
                      </a:cubicBezTo>
                      <a:cubicBezTo>
                        <a:pt x="78" y="17"/>
                        <a:pt x="77" y="17"/>
                        <a:pt x="77" y="17"/>
                      </a:cubicBezTo>
                      <a:cubicBezTo>
                        <a:pt x="73" y="17"/>
                        <a:pt x="70" y="17"/>
                        <a:pt x="67" y="17"/>
                      </a:cubicBezTo>
                      <a:cubicBezTo>
                        <a:pt x="66" y="17"/>
                        <a:pt x="64" y="17"/>
                        <a:pt x="62" y="18"/>
                      </a:cubicBezTo>
                      <a:cubicBezTo>
                        <a:pt x="61" y="18"/>
                        <a:pt x="59" y="18"/>
                        <a:pt x="58" y="18"/>
                      </a:cubicBezTo>
                      <a:cubicBezTo>
                        <a:pt x="57" y="18"/>
                        <a:pt x="56" y="18"/>
                        <a:pt x="54" y="18"/>
                      </a:cubicBezTo>
                      <a:cubicBezTo>
                        <a:pt x="54" y="18"/>
                        <a:pt x="54" y="18"/>
                        <a:pt x="53" y="18"/>
                      </a:cubicBezTo>
                      <a:cubicBezTo>
                        <a:pt x="52" y="18"/>
                        <a:pt x="51" y="18"/>
                        <a:pt x="50" y="18"/>
                      </a:cubicBezTo>
                      <a:cubicBezTo>
                        <a:pt x="50" y="18"/>
                        <a:pt x="50" y="18"/>
                        <a:pt x="49" y="18"/>
                      </a:cubicBezTo>
                      <a:cubicBezTo>
                        <a:pt x="48" y="19"/>
                        <a:pt x="47" y="19"/>
                        <a:pt x="47" y="19"/>
                      </a:cubicBezTo>
                      <a:cubicBezTo>
                        <a:pt x="45" y="19"/>
                        <a:pt x="43" y="19"/>
                        <a:pt x="41" y="19"/>
                      </a:cubicBezTo>
                      <a:cubicBezTo>
                        <a:pt x="40" y="19"/>
                        <a:pt x="40" y="19"/>
                        <a:pt x="39" y="19"/>
                      </a:cubicBezTo>
                      <a:cubicBezTo>
                        <a:pt x="37" y="20"/>
                        <a:pt x="35" y="20"/>
                        <a:pt x="33" y="20"/>
                      </a:cubicBezTo>
                      <a:cubicBezTo>
                        <a:pt x="31" y="20"/>
                        <a:pt x="30" y="20"/>
                        <a:pt x="29" y="21"/>
                      </a:cubicBezTo>
                      <a:cubicBezTo>
                        <a:pt x="28" y="21"/>
                        <a:pt x="27" y="21"/>
                        <a:pt x="27" y="21"/>
                      </a:cubicBezTo>
                      <a:cubicBezTo>
                        <a:pt x="26" y="21"/>
                        <a:pt x="25" y="21"/>
                        <a:pt x="25" y="21"/>
                      </a:cubicBezTo>
                      <a:cubicBezTo>
                        <a:pt x="24" y="21"/>
                        <a:pt x="23" y="21"/>
                        <a:pt x="21" y="22"/>
                      </a:cubicBezTo>
                      <a:cubicBezTo>
                        <a:pt x="20" y="22"/>
                        <a:pt x="18" y="22"/>
                        <a:pt x="16" y="22"/>
                      </a:cubicBezTo>
                      <a:cubicBezTo>
                        <a:pt x="16" y="24"/>
                        <a:pt x="16" y="25"/>
                        <a:pt x="15" y="27"/>
                      </a:cubicBezTo>
                      <a:cubicBezTo>
                        <a:pt x="16" y="27"/>
                        <a:pt x="17" y="27"/>
                        <a:pt x="17" y="27"/>
                      </a:cubicBezTo>
                      <a:cubicBezTo>
                        <a:pt x="19" y="26"/>
                        <a:pt x="27" y="26"/>
                        <a:pt x="29" y="26"/>
                      </a:cubicBezTo>
                      <a:moveTo>
                        <a:pt x="24" y="68"/>
                      </a:moveTo>
                      <a:cubicBezTo>
                        <a:pt x="24" y="68"/>
                        <a:pt x="27" y="68"/>
                        <a:pt x="27" y="68"/>
                      </a:cubicBezTo>
                      <a:cubicBezTo>
                        <a:pt x="28" y="68"/>
                        <a:pt x="35" y="68"/>
                        <a:pt x="36" y="68"/>
                      </a:cubicBezTo>
                      <a:cubicBezTo>
                        <a:pt x="36" y="68"/>
                        <a:pt x="44" y="68"/>
                        <a:pt x="45" y="68"/>
                      </a:cubicBezTo>
                      <a:cubicBezTo>
                        <a:pt x="45" y="68"/>
                        <a:pt x="49" y="68"/>
                        <a:pt x="49" y="68"/>
                      </a:cubicBezTo>
                      <a:cubicBezTo>
                        <a:pt x="49" y="68"/>
                        <a:pt x="53" y="68"/>
                        <a:pt x="53" y="68"/>
                      </a:cubicBezTo>
                      <a:cubicBezTo>
                        <a:pt x="54" y="68"/>
                        <a:pt x="62" y="68"/>
                        <a:pt x="63" y="68"/>
                      </a:cubicBezTo>
                      <a:cubicBezTo>
                        <a:pt x="63" y="68"/>
                        <a:pt x="72" y="68"/>
                        <a:pt x="72" y="67"/>
                      </a:cubicBezTo>
                      <a:cubicBezTo>
                        <a:pt x="73" y="67"/>
                        <a:pt x="77" y="67"/>
                        <a:pt x="77" y="67"/>
                      </a:cubicBezTo>
                      <a:cubicBezTo>
                        <a:pt x="82" y="67"/>
                        <a:pt x="82" y="67"/>
                        <a:pt x="82" y="67"/>
                      </a:cubicBezTo>
                      <a:cubicBezTo>
                        <a:pt x="83" y="67"/>
                        <a:pt x="92" y="67"/>
                        <a:pt x="93" y="67"/>
                      </a:cubicBezTo>
                      <a:cubicBezTo>
                        <a:pt x="93" y="67"/>
                        <a:pt x="93" y="67"/>
                        <a:pt x="94" y="67"/>
                      </a:cubicBezTo>
                      <a:cubicBezTo>
                        <a:pt x="95" y="67"/>
                        <a:pt x="96" y="67"/>
                        <a:pt x="96" y="67"/>
                      </a:cubicBezTo>
                      <a:cubicBezTo>
                        <a:pt x="96" y="67"/>
                        <a:pt x="106" y="67"/>
                        <a:pt x="106" y="67"/>
                      </a:cubicBezTo>
                      <a:cubicBezTo>
                        <a:pt x="111" y="67"/>
                        <a:pt x="111" y="67"/>
                        <a:pt x="111" y="67"/>
                      </a:cubicBezTo>
                      <a:cubicBezTo>
                        <a:pt x="111" y="67"/>
                        <a:pt x="116" y="67"/>
                        <a:pt x="116" y="67"/>
                      </a:cubicBezTo>
                      <a:cubicBezTo>
                        <a:pt x="116" y="68"/>
                        <a:pt x="125" y="68"/>
                        <a:pt x="126" y="68"/>
                      </a:cubicBezTo>
                      <a:cubicBezTo>
                        <a:pt x="126" y="68"/>
                        <a:pt x="135" y="68"/>
                        <a:pt x="135" y="68"/>
                      </a:cubicBezTo>
                      <a:cubicBezTo>
                        <a:pt x="135" y="68"/>
                        <a:pt x="139" y="68"/>
                        <a:pt x="140" y="68"/>
                      </a:cubicBezTo>
                      <a:cubicBezTo>
                        <a:pt x="140" y="68"/>
                        <a:pt x="143" y="68"/>
                        <a:pt x="144" y="68"/>
                      </a:cubicBezTo>
                      <a:cubicBezTo>
                        <a:pt x="144" y="68"/>
                        <a:pt x="152" y="68"/>
                        <a:pt x="153" y="68"/>
                      </a:cubicBezTo>
                      <a:cubicBezTo>
                        <a:pt x="153" y="68"/>
                        <a:pt x="160" y="68"/>
                        <a:pt x="161" y="68"/>
                      </a:cubicBezTo>
                      <a:cubicBezTo>
                        <a:pt x="161" y="68"/>
                        <a:pt x="164" y="68"/>
                        <a:pt x="165" y="68"/>
                      </a:cubicBezTo>
                      <a:cubicBezTo>
                        <a:pt x="165" y="68"/>
                        <a:pt x="168" y="68"/>
                        <a:pt x="168" y="68"/>
                      </a:cubicBezTo>
                      <a:cubicBezTo>
                        <a:pt x="169" y="68"/>
                        <a:pt x="179" y="68"/>
                        <a:pt x="181" y="68"/>
                      </a:cubicBezTo>
                      <a:cubicBezTo>
                        <a:pt x="181" y="66"/>
                        <a:pt x="180" y="64"/>
                        <a:pt x="180" y="62"/>
                      </a:cubicBezTo>
                      <a:cubicBezTo>
                        <a:pt x="180" y="62"/>
                        <a:pt x="180" y="62"/>
                        <a:pt x="180" y="62"/>
                      </a:cubicBezTo>
                      <a:cubicBezTo>
                        <a:pt x="178" y="62"/>
                        <a:pt x="177" y="62"/>
                        <a:pt x="176" y="62"/>
                      </a:cubicBezTo>
                      <a:cubicBezTo>
                        <a:pt x="175" y="62"/>
                        <a:pt x="174" y="62"/>
                        <a:pt x="173" y="62"/>
                      </a:cubicBezTo>
                      <a:cubicBezTo>
                        <a:pt x="173" y="62"/>
                        <a:pt x="172" y="61"/>
                        <a:pt x="171" y="61"/>
                      </a:cubicBezTo>
                      <a:cubicBezTo>
                        <a:pt x="170" y="61"/>
                        <a:pt x="168" y="61"/>
                        <a:pt x="166" y="61"/>
                      </a:cubicBezTo>
                      <a:cubicBezTo>
                        <a:pt x="164" y="61"/>
                        <a:pt x="161" y="60"/>
                        <a:pt x="159" y="60"/>
                      </a:cubicBezTo>
                      <a:cubicBezTo>
                        <a:pt x="158" y="60"/>
                        <a:pt x="158" y="60"/>
                        <a:pt x="157" y="60"/>
                      </a:cubicBezTo>
                      <a:cubicBezTo>
                        <a:pt x="155" y="60"/>
                        <a:pt x="153" y="60"/>
                        <a:pt x="150" y="60"/>
                      </a:cubicBezTo>
                      <a:cubicBezTo>
                        <a:pt x="149" y="59"/>
                        <a:pt x="148" y="59"/>
                        <a:pt x="148" y="59"/>
                      </a:cubicBezTo>
                      <a:cubicBezTo>
                        <a:pt x="147" y="59"/>
                        <a:pt x="147" y="59"/>
                        <a:pt x="146" y="59"/>
                      </a:cubicBezTo>
                      <a:cubicBezTo>
                        <a:pt x="145" y="59"/>
                        <a:pt x="144" y="59"/>
                        <a:pt x="143" y="59"/>
                      </a:cubicBezTo>
                      <a:cubicBezTo>
                        <a:pt x="142" y="59"/>
                        <a:pt x="142" y="59"/>
                        <a:pt x="142" y="59"/>
                      </a:cubicBezTo>
                      <a:cubicBezTo>
                        <a:pt x="140" y="59"/>
                        <a:pt x="139" y="59"/>
                        <a:pt x="137" y="59"/>
                      </a:cubicBezTo>
                      <a:cubicBezTo>
                        <a:pt x="136" y="59"/>
                        <a:pt x="134" y="59"/>
                        <a:pt x="132" y="58"/>
                      </a:cubicBezTo>
                      <a:cubicBezTo>
                        <a:pt x="131" y="58"/>
                        <a:pt x="129" y="58"/>
                        <a:pt x="127" y="58"/>
                      </a:cubicBezTo>
                      <a:cubicBezTo>
                        <a:pt x="123" y="58"/>
                        <a:pt x="120" y="58"/>
                        <a:pt x="116" y="58"/>
                      </a:cubicBezTo>
                      <a:cubicBezTo>
                        <a:pt x="115" y="58"/>
                        <a:pt x="114" y="58"/>
                        <a:pt x="113" y="58"/>
                      </a:cubicBezTo>
                      <a:cubicBezTo>
                        <a:pt x="112" y="58"/>
                        <a:pt x="111" y="58"/>
                        <a:pt x="111" y="58"/>
                      </a:cubicBezTo>
                      <a:cubicBezTo>
                        <a:pt x="110" y="58"/>
                        <a:pt x="109" y="57"/>
                        <a:pt x="108" y="57"/>
                      </a:cubicBezTo>
                      <a:cubicBezTo>
                        <a:pt x="107" y="57"/>
                        <a:pt x="106" y="57"/>
                        <a:pt x="105" y="57"/>
                      </a:cubicBezTo>
                      <a:cubicBezTo>
                        <a:pt x="104" y="57"/>
                        <a:pt x="104" y="57"/>
                        <a:pt x="103" y="57"/>
                      </a:cubicBezTo>
                      <a:cubicBezTo>
                        <a:pt x="100" y="57"/>
                        <a:pt x="97" y="57"/>
                        <a:pt x="94" y="57"/>
                      </a:cubicBezTo>
                      <a:cubicBezTo>
                        <a:pt x="91" y="57"/>
                        <a:pt x="88" y="57"/>
                        <a:pt x="85" y="57"/>
                      </a:cubicBezTo>
                      <a:cubicBezTo>
                        <a:pt x="85" y="57"/>
                        <a:pt x="84" y="57"/>
                        <a:pt x="83" y="57"/>
                      </a:cubicBezTo>
                      <a:cubicBezTo>
                        <a:pt x="82" y="57"/>
                        <a:pt x="81" y="57"/>
                        <a:pt x="80" y="57"/>
                      </a:cubicBezTo>
                      <a:cubicBezTo>
                        <a:pt x="79" y="57"/>
                        <a:pt x="79" y="58"/>
                        <a:pt x="78" y="58"/>
                      </a:cubicBezTo>
                      <a:cubicBezTo>
                        <a:pt x="77" y="58"/>
                        <a:pt x="76" y="58"/>
                        <a:pt x="75" y="58"/>
                      </a:cubicBezTo>
                      <a:cubicBezTo>
                        <a:pt x="74" y="58"/>
                        <a:pt x="73" y="58"/>
                        <a:pt x="72" y="58"/>
                      </a:cubicBezTo>
                      <a:cubicBezTo>
                        <a:pt x="69" y="58"/>
                        <a:pt x="65" y="58"/>
                        <a:pt x="61" y="58"/>
                      </a:cubicBezTo>
                      <a:cubicBezTo>
                        <a:pt x="60" y="58"/>
                        <a:pt x="58" y="58"/>
                        <a:pt x="56" y="58"/>
                      </a:cubicBezTo>
                      <a:cubicBezTo>
                        <a:pt x="54" y="59"/>
                        <a:pt x="53" y="59"/>
                        <a:pt x="51" y="59"/>
                      </a:cubicBezTo>
                      <a:cubicBezTo>
                        <a:pt x="49" y="59"/>
                        <a:pt x="48" y="59"/>
                        <a:pt x="47" y="59"/>
                      </a:cubicBezTo>
                      <a:cubicBezTo>
                        <a:pt x="46" y="59"/>
                        <a:pt x="46" y="59"/>
                        <a:pt x="46" y="59"/>
                      </a:cubicBezTo>
                      <a:cubicBezTo>
                        <a:pt x="45" y="59"/>
                        <a:pt x="43" y="59"/>
                        <a:pt x="42" y="59"/>
                      </a:cubicBezTo>
                      <a:cubicBezTo>
                        <a:pt x="42" y="59"/>
                        <a:pt x="41" y="59"/>
                        <a:pt x="41" y="59"/>
                      </a:cubicBezTo>
                      <a:cubicBezTo>
                        <a:pt x="40" y="59"/>
                        <a:pt x="39" y="59"/>
                        <a:pt x="38" y="60"/>
                      </a:cubicBezTo>
                      <a:cubicBezTo>
                        <a:pt x="36" y="60"/>
                        <a:pt x="33" y="60"/>
                        <a:pt x="31" y="60"/>
                      </a:cubicBezTo>
                      <a:cubicBezTo>
                        <a:pt x="31" y="60"/>
                        <a:pt x="30" y="60"/>
                        <a:pt x="30" y="60"/>
                      </a:cubicBezTo>
                      <a:cubicBezTo>
                        <a:pt x="27" y="60"/>
                        <a:pt x="24" y="61"/>
                        <a:pt x="22" y="61"/>
                      </a:cubicBezTo>
                      <a:cubicBezTo>
                        <a:pt x="20" y="61"/>
                        <a:pt x="19" y="61"/>
                        <a:pt x="17" y="61"/>
                      </a:cubicBezTo>
                      <a:cubicBezTo>
                        <a:pt x="16" y="61"/>
                        <a:pt x="16" y="62"/>
                        <a:pt x="15" y="62"/>
                      </a:cubicBezTo>
                      <a:cubicBezTo>
                        <a:pt x="14" y="62"/>
                        <a:pt x="13" y="62"/>
                        <a:pt x="12" y="62"/>
                      </a:cubicBezTo>
                      <a:cubicBezTo>
                        <a:pt x="11" y="62"/>
                        <a:pt x="10" y="62"/>
                        <a:pt x="9" y="62"/>
                      </a:cubicBezTo>
                      <a:cubicBezTo>
                        <a:pt x="9" y="62"/>
                        <a:pt x="9" y="62"/>
                        <a:pt x="9" y="62"/>
                      </a:cubicBezTo>
                      <a:cubicBezTo>
                        <a:pt x="8" y="64"/>
                        <a:pt x="8" y="66"/>
                        <a:pt x="7" y="68"/>
                      </a:cubicBezTo>
                      <a:cubicBezTo>
                        <a:pt x="10" y="68"/>
                        <a:pt x="20" y="68"/>
                        <a:pt x="20" y="68"/>
                      </a:cubicBezTo>
                      <a:cubicBezTo>
                        <a:pt x="20" y="68"/>
                        <a:pt x="24" y="68"/>
                        <a:pt x="24" y="68"/>
                      </a:cubicBezTo>
                      <a:moveTo>
                        <a:pt x="13" y="46"/>
                      </a:moveTo>
                      <a:cubicBezTo>
                        <a:pt x="13" y="46"/>
                        <a:pt x="13" y="46"/>
                        <a:pt x="12" y="46"/>
                      </a:cubicBezTo>
                      <a:cubicBezTo>
                        <a:pt x="13" y="45"/>
                        <a:pt x="13" y="43"/>
                        <a:pt x="14" y="41"/>
                      </a:cubicBezTo>
                      <a:cubicBezTo>
                        <a:pt x="14" y="41"/>
                        <a:pt x="15" y="41"/>
                        <a:pt x="16" y="41"/>
                      </a:cubicBezTo>
                      <a:cubicBezTo>
                        <a:pt x="17" y="41"/>
                        <a:pt x="18" y="41"/>
                        <a:pt x="19" y="40"/>
                      </a:cubicBezTo>
                      <a:cubicBezTo>
                        <a:pt x="20" y="40"/>
                        <a:pt x="21" y="40"/>
                        <a:pt x="22" y="40"/>
                      </a:cubicBezTo>
                      <a:cubicBezTo>
                        <a:pt x="22" y="40"/>
                        <a:pt x="23" y="40"/>
                        <a:pt x="24" y="40"/>
                      </a:cubicBezTo>
                      <a:cubicBezTo>
                        <a:pt x="25" y="40"/>
                        <a:pt x="27" y="40"/>
                        <a:pt x="28" y="39"/>
                      </a:cubicBezTo>
                      <a:cubicBezTo>
                        <a:pt x="30" y="39"/>
                        <a:pt x="33" y="39"/>
                        <a:pt x="35" y="39"/>
                      </a:cubicBezTo>
                      <a:cubicBezTo>
                        <a:pt x="36" y="39"/>
                        <a:pt x="36" y="39"/>
                        <a:pt x="37" y="39"/>
                      </a:cubicBezTo>
                      <a:cubicBezTo>
                        <a:pt x="39" y="38"/>
                        <a:pt x="41" y="38"/>
                        <a:pt x="43" y="38"/>
                      </a:cubicBezTo>
                      <a:cubicBezTo>
                        <a:pt x="44" y="38"/>
                        <a:pt x="45" y="38"/>
                        <a:pt x="46" y="38"/>
                      </a:cubicBezTo>
                      <a:cubicBezTo>
                        <a:pt x="46" y="38"/>
                        <a:pt x="47" y="38"/>
                        <a:pt x="47" y="38"/>
                      </a:cubicBezTo>
                      <a:cubicBezTo>
                        <a:pt x="48" y="38"/>
                        <a:pt x="49" y="38"/>
                        <a:pt x="50" y="37"/>
                      </a:cubicBezTo>
                      <a:cubicBezTo>
                        <a:pt x="51" y="37"/>
                        <a:pt x="51" y="37"/>
                        <a:pt x="51" y="37"/>
                      </a:cubicBezTo>
                      <a:cubicBezTo>
                        <a:pt x="53" y="37"/>
                        <a:pt x="54" y="37"/>
                        <a:pt x="55" y="37"/>
                      </a:cubicBezTo>
                      <a:cubicBezTo>
                        <a:pt x="57" y="37"/>
                        <a:pt x="58" y="37"/>
                        <a:pt x="60" y="37"/>
                      </a:cubicBezTo>
                      <a:cubicBezTo>
                        <a:pt x="62" y="37"/>
                        <a:pt x="63" y="37"/>
                        <a:pt x="65" y="37"/>
                      </a:cubicBezTo>
                      <a:cubicBezTo>
                        <a:pt x="68" y="36"/>
                        <a:pt x="72" y="36"/>
                        <a:pt x="75" y="36"/>
                      </a:cubicBezTo>
                      <a:cubicBezTo>
                        <a:pt x="76" y="36"/>
                        <a:pt x="77" y="36"/>
                        <a:pt x="78" y="36"/>
                      </a:cubicBezTo>
                      <a:cubicBezTo>
                        <a:pt x="79" y="36"/>
                        <a:pt x="80" y="36"/>
                        <a:pt x="80" y="36"/>
                      </a:cubicBezTo>
                      <a:cubicBezTo>
                        <a:pt x="81" y="36"/>
                        <a:pt x="82" y="36"/>
                        <a:pt x="83" y="36"/>
                      </a:cubicBezTo>
                      <a:cubicBezTo>
                        <a:pt x="84" y="36"/>
                        <a:pt x="85" y="36"/>
                        <a:pt x="85" y="36"/>
                      </a:cubicBezTo>
                      <a:cubicBezTo>
                        <a:pt x="86" y="36"/>
                        <a:pt x="87" y="36"/>
                        <a:pt x="87" y="36"/>
                      </a:cubicBezTo>
                      <a:cubicBezTo>
                        <a:pt x="90" y="36"/>
                        <a:pt x="92" y="36"/>
                        <a:pt x="95" y="36"/>
                      </a:cubicBezTo>
                      <a:cubicBezTo>
                        <a:pt x="97" y="36"/>
                        <a:pt x="100" y="36"/>
                        <a:pt x="102" y="36"/>
                      </a:cubicBezTo>
                      <a:cubicBezTo>
                        <a:pt x="103" y="36"/>
                        <a:pt x="104" y="36"/>
                        <a:pt x="104" y="36"/>
                      </a:cubicBezTo>
                      <a:cubicBezTo>
                        <a:pt x="107" y="36"/>
                        <a:pt x="107" y="36"/>
                        <a:pt x="107" y="36"/>
                      </a:cubicBezTo>
                      <a:cubicBezTo>
                        <a:pt x="108" y="36"/>
                        <a:pt x="109" y="36"/>
                        <a:pt x="110" y="36"/>
                      </a:cubicBezTo>
                      <a:cubicBezTo>
                        <a:pt x="110" y="36"/>
                        <a:pt x="111" y="36"/>
                        <a:pt x="112" y="36"/>
                      </a:cubicBezTo>
                      <a:cubicBezTo>
                        <a:pt x="113" y="36"/>
                        <a:pt x="114" y="36"/>
                        <a:pt x="115" y="36"/>
                      </a:cubicBezTo>
                      <a:cubicBezTo>
                        <a:pt x="118" y="36"/>
                        <a:pt x="122" y="36"/>
                        <a:pt x="125" y="37"/>
                      </a:cubicBezTo>
                      <a:cubicBezTo>
                        <a:pt x="127" y="37"/>
                        <a:pt x="128" y="37"/>
                        <a:pt x="130" y="37"/>
                      </a:cubicBezTo>
                      <a:cubicBezTo>
                        <a:pt x="131" y="37"/>
                        <a:pt x="133" y="37"/>
                        <a:pt x="135" y="37"/>
                      </a:cubicBezTo>
                      <a:cubicBezTo>
                        <a:pt x="136" y="37"/>
                        <a:pt x="137" y="37"/>
                        <a:pt x="138" y="37"/>
                      </a:cubicBezTo>
                      <a:cubicBezTo>
                        <a:pt x="139" y="37"/>
                        <a:pt x="139" y="37"/>
                        <a:pt x="139" y="37"/>
                      </a:cubicBezTo>
                      <a:cubicBezTo>
                        <a:pt x="141" y="38"/>
                        <a:pt x="142" y="38"/>
                        <a:pt x="143" y="38"/>
                      </a:cubicBezTo>
                      <a:cubicBezTo>
                        <a:pt x="143" y="38"/>
                        <a:pt x="144" y="38"/>
                        <a:pt x="144" y="38"/>
                      </a:cubicBezTo>
                      <a:cubicBezTo>
                        <a:pt x="145" y="38"/>
                        <a:pt x="146" y="38"/>
                        <a:pt x="147" y="38"/>
                      </a:cubicBezTo>
                      <a:cubicBezTo>
                        <a:pt x="149" y="38"/>
                        <a:pt x="151" y="38"/>
                        <a:pt x="153" y="39"/>
                      </a:cubicBezTo>
                      <a:cubicBezTo>
                        <a:pt x="154" y="39"/>
                        <a:pt x="154" y="39"/>
                        <a:pt x="155" y="39"/>
                      </a:cubicBezTo>
                      <a:cubicBezTo>
                        <a:pt x="157" y="39"/>
                        <a:pt x="159" y="39"/>
                        <a:pt x="162" y="39"/>
                      </a:cubicBezTo>
                      <a:cubicBezTo>
                        <a:pt x="163" y="40"/>
                        <a:pt x="165" y="40"/>
                        <a:pt x="166" y="40"/>
                      </a:cubicBezTo>
                      <a:cubicBezTo>
                        <a:pt x="167" y="40"/>
                        <a:pt x="168" y="40"/>
                        <a:pt x="168" y="40"/>
                      </a:cubicBezTo>
                      <a:cubicBezTo>
                        <a:pt x="169" y="40"/>
                        <a:pt x="170" y="40"/>
                        <a:pt x="170" y="40"/>
                      </a:cubicBezTo>
                      <a:cubicBezTo>
                        <a:pt x="172" y="41"/>
                        <a:pt x="173" y="41"/>
                        <a:pt x="174" y="41"/>
                      </a:cubicBezTo>
                      <a:cubicBezTo>
                        <a:pt x="175" y="41"/>
                        <a:pt x="176" y="41"/>
                        <a:pt x="176" y="41"/>
                      </a:cubicBezTo>
                      <a:cubicBezTo>
                        <a:pt x="177" y="43"/>
                        <a:pt x="177" y="45"/>
                        <a:pt x="177" y="46"/>
                      </a:cubicBezTo>
                      <a:cubicBezTo>
                        <a:pt x="177" y="46"/>
                        <a:pt x="177" y="46"/>
                        <a:pt x="177" y="46"/>
                      </a:cubicBezTo>
                      <a:cubicBezTo>
                        <a:pt x="176" y="46"/>
                        <a:pt x="166" y="46"/>
                        <a:pt x="164" y="46"/>
                      </a:cubicBezTo>
                      <a:cubicBezTo>
                        <a:pt x="164" y="46"/>
                        <a:pt x="161" y="46"/>
                        <a:pt x="161" y="46"/>
                      </a:cubicBezTo>
                      <a:cubicBezTo>
                        <a:pt x="161" y="46"/>
                        <a:pt x="158" y="46"/>
                        <a:pt x="157" y="46"/>
                      </a:cubicBezTo>
                      <a:cubicBezTo>
                        <a:pt x="157" y="46"/>
                        <a:pt x="150" y="45"/>
                        <a:pt x="150" y="45"/>
                      </a:cubicBezTo>
                      <a:cubicBezTo>
                        <a:pt x="149" y="45"/>
                        <a:pt x="142" y="45"/>
                        <a:pt x="141" y="45"/>
                      </a:cubicBezTo>
                      <a:cubicBezTo>
                        <a:pt x="141" y="45"/>
                        <a:pt x="138" y="45"/>
                        <a:pt x="137" y="45"/>
                      </a:cubicBezTo>
                      <a:cubicBezTo>
                        <a:pt x="137" y="45"/>
                        <a:pt x="133" y="45"/>
                        <a:pt x="133" y="45"/>
                      </a:cubicBezTo>
                      <a:cubicBezTo>
                        <a:pt x="132" y="45"/>
                        <a:pt x="125" y="45"/>
                        <a:pt x="124" y="45"/>
                      </a:cubicBezTo>
                      <a:cubicBezTo>
                        <a:pt x="123" y="45"/>
                        <a:pt x="115" y="45"/>
                        <a:pt x="114" y="45"/>
                      </a:cubicBezTo>
                      <a:cubicBezTo>
                        <a:pt x="114" y="45"/>
                        <a:pt x="110" y="45"/>
                        <a:pt x="110" y="45"/>
                      </a:cubicBezTo>
                      <a:cubicBezTo>
                        <a:pt x="109" y="45"/>
                        <a:pt x="106" y="45"/>
                        <a:pt x="105" y="45"/>
                      </a:cubicBezTo>
                      <a:cubicBezTo>
                        <a:pt x="104" y="45"/>
                        <a:pt x="96" y="45"/>
                        <a:pt x="95" y="45"/>
                      </a:cubicBezTo>
                      <a:cubicBezTo>
                        <a:pt x="95" y="45"/>
                        <a:pt x="95" y="45"/>
                        <a:pt x="95" y="45"/>
                      </a:cubicBezTo>
                      <a:cubicBezTo>
                        <a:pt x="95" y="45"/>
                        <a:pt x="95" y="45"/>
                        <a:pt x="95" y="45"/>
                      </a:cubicBezTo>
                      <a:cubicBezTo>
                        <a:pt x="93" y="45"/>
                        <a:pt x="86" y="45"/>
                        <a:pt x="85" y="45"/>
                      </a:cubicBezTo>
                      <a:cubicBezTo>
                        <a:pt x="84" y="45"/>
                        <a:pt x="81" y="45"/>
                        <a:pt x="80" y="45"/>
                      </a:cubicBezTo>
                      <a:cubicBezTo>
                        <a:pt x="79" y="45"/>
                        <a:pt x="76" y="45"/>
                        <a:pt x="75" y="45"/>
                      </a:cubicBezTo>
                      <a:cubicBezTo>
                        <a:pt x="74" y="45"/>
                        <a:pt x="67" y="45"/>
                        <a:pt x="66" y="45"/>
                      </a:cubicBezTo>
                      <a:cubicBezTo>
                        <a:pt x="65" y="45"/>
                        <a:pt x="58" y="45"/>
                        <a:pt x="57" y="45"/>
                      </a:cubicBezTo>
                      <a:cubicBezTo>
                        <a:pt x="56" y="45"/>
                        <a:pt x="53" y="45"/>
                        <a:pt x="53" y="45"/>
                      </a:cubicBezTo>
                      <a:cubicBezTo>
                        <a:pt x="52" y="45"/>
                        <a:pt x="49" y="45"/>
                        <a:pt x="49" y="45"/>
                      </a:cubicBezTo>
                      <a:cubicBezTo>
                        <a:pt x="48" y="45"/>
                        <a:pt x="41" y="45"/>
                        <a:pt x="40" y="45"/>
                      </a:cubicBezTo>
                      <a:cubicBezTo>
                        <a:pt x="39" y="45"/>
                        <a:pt x="33" y="46"/>
                        <a:pt x="32" y="46"/>
                      </a:cubicBezTo>
                      <a:cubicBezTo>
                        <a:pt x="32" y="46"/>
                        <a:pt x="29" y="46"/>
                        <a:pt x="29" y="46"/>
                      </a:cubicBezTo>
                      <a:cubicBezTo>
                        <a:pt x="28" y="46"/>
                        <a:pt x="26" y="46"/>
                        <a:pt x="25" y="46"/>
                      </a:cubicBezTo>
                      <a:cubicBezTo>
                        <a:pt x="24" y="46"/>
                        <a:pt x="14" y="46"/>
                        <a:pt x="13" y="46"/>
                      </a:cubicBezTo>
                    </a:path>
                  </a:pathLst>
                </a:custGeom>
                <a:solidFill>
                  <a:srgbClr val="A0AC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Calibri"/>
                    <a:ea typeface="MS PGothic" pitchFamily="34" charset="-128"/>
                  </a:endParaRPr>
                </a:p>
              </p:txBody>
            </p:sp>
            <p:sp>
              <p:nvSpPr>
                <p:cNvPr id="160" name="Freeform 74"/>
                <p:cNvSpPr>
                  <a:spLocks noEditPoints="1"/>
                </p:cNvSpPr>
                <p:nvPr/>
              </p:nvSpPr>
              <p:spPr bwMode="auto">
                <a:xfrm>
                  <a:off x="6486" y="1136"/>
                  <a:ext cx="379" cy="335"/>
                </a:xfrm>
                <a:custGeom>
                  <a:avLst/>
                  <a:gdLst>
                    <a:gd name="T0" fmla="*/ 81 w 158"/>
                    <a:gd name="T1" fmla="*/ 98 h 140"/>
                    <a:gd name="T2" fmla="*/ 60 w 158"/>
                    <a:gd name="T3" fmla="*/ 75 h 140"/>
                    <a:gd name="T4" fmla="*/ 67 w 158"/>
                    <a:gd name="T5" fmla="*/ 57 h 140"/>
                    <a:gd name="T6" fmla="*/ 73 w 158"/>
                    <a:gd name="T7" fmla="*/ 44 h 140"/>
                    <a:gd name="T8" fmla="*/ 70 w 158"/>
                    <a:gd name="T9" fmla="*/ 38 h 140"/>
                    <a:gd name="T10" fmla="*/ 72 w 158"/>
                    <a:gd name="T11" fmla="*/ 25 h 140"/>
                    <a:gd name="T12" fmla="*/ 47 w 158"/>
                    <a:gd name="T13" fmla="*/ 0 h 140"/>
                    <a:gd name="T14" fmla="*/ 22 w 158"/>
                    <a:gd name="T15" fmla="*/ 25 h 140"/>
                    <a:gd name="T16" fmla="*/ 23 w 158"/>
                    <a:gd name="T17" fmla="*/ 38 h 140"/>
                    <a:gd name="T18" fmla="*/ 21 w 158"/>
                    <a:gd name="T19" fmla="*/ 44 h 140"/>
                    <a:gd name="T20" fmla="*/ 27 w 158"/>
                    <a:gd name="T21" fmla="*/ 57 h 140"/>
                    <a:gd name="T22" fmla="*/ 34 w 158"/>
                    <a:gd name="T23" fmla="*/ 75 h 140"/>
                    <a:gd name="T24" fmla="*/ 13 w 158"/>
                    <a:gd name="T25" fmla="*/ 98 h 140"/>
                    <a:gd name="T26" fmla="*/ 0 w 158"/>
                    <a:gd name="T27" fmla="*/ 111 h 140"/>
                    <a:gd name="T28" fmla="*/ 0 w 158"/>
                    <a:gd name="T29" fmla="*/ 140 h 140"/>
                    <a:gd name="T30" fmla="*/ 110 w 158"/>
                    <a:gd name="T31" fmla="*/ 140 h 140"/>
                    <a:gd name="T32" fmla="*/ 110 w 158"/>
                    <a:gd name="T33" fmla="*/ 118 h 140"/>
                    <a:gd name="T34" fmla="*/ 81 w 158"/>
                    <a:gd name="T35" fmla="*/ 98 h 140"/>
                    <a:gd name="T36" fmla="*/ 158 w 158"/>
                    <a:gd name="T37" fmla="*/ 140 h 140"/>
                    <a:gd name="T38" fmla="*/ 156 w 158"/>
                    <a:gd name="T39" fmla="*/ 107 h 140"/>
                    <a:gd name="T40" fmla="*/ 135 w 158"/>
                    <a:gd name="T41" fmla="*/ 94 h 140"/>
                    <a:gd name="T42" fmla="*/ 120 w 158"/>
                    <a:gd name="T43" fmla="*/ 76 h 140"/>
                    <a:gd name="T44" fmla="*/ 125 w 158"/>
                    <a:gd name="T45" fmla="*/ 63 h 140"/>
                    <a:gd name="T46" fmla="*/ 129 w 158"/>
                    <a:gd name="T47" fmla="*/ 53 h 140"/>
                    <a:gd name="T48" fmla="*/ 128 w 158"/>
                    <a:gd name="T49" fmla="*/ 49 h 140"/>
                    <a:gd name="T50" fmla="*/ 129 w 158"/>
                    <a:gd name="T51" fmla="*/ 39 h 140"/>
                    <a:gd name="T52" fmla="*/ 110 w 158"/>
                    <a:gd name="T53" fmla="*/ 20 h 140"/>
                    <a:gd name="T54" fmla="*/ 91 w 158"/>
                    <a:gd name="T55" fmla="*/ 39 h 140"/>
                    <a:gd name="T56" fmla="*/ 92 w 158"/>
                    <a:gd name="T57" fmla="*/ 49 h 140"/>
                    <a:gd name="T58" fmla="*/ 90 w 158"/>
                    <a:gd name="T59" fmla="*/ 53 h 140"/>
                    <a:gd name="T60" fmla="*/ 95 w 158"/>
                    <a:gd name="T61" fmla="*/ 63 h 140"/>
                    <a:gd name="T62" fmla="*/ 100 w 158"/>
                    <a:gd name="T63" fmla="*/ 76 h 140"/>
                    <a:gd name="T64" fmla="*/ 93 w 158"/>
                    <a:gd name="T65" fmla="*/ 89 h 140"/>
                    <a:gd name="T66" fmla="*/ 123 w 158"/>
                    <a:gd name="T67" fmla="*/ 116 h 140"/>
                    <a:gd name="T68" fmla="*/ 123 w 158"/>
                    <a:gd name="T69" fmla="*/ 140 h 140"/>
                    <a:gd name="T70" fmla="*/ 158 w 158"/>
                    <a:gd name="T71"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8" h="140">
                      <a:moveTo>
                        <a:pt x="81" y="98"/>
                      </a:moveTo>
                      <a:cubicBezTo>
                        <a:pt x="65" y="92"/>
                        <a:pt x="60" y="86"/>
                        <a:pt x="60" y="75"/>
                      </a:cubicBezTo>
                      <a:cubicBezTo>
                        <a:pt x="60" y="67"/>
                        <a:pt x="65" y="70"/>
                        <a:pt x="67" y="57"/>
                      </a:cubicBezTo>
                      <a:cubicBezTo>
                        <a:pt x="68" y="51"/>
                        <a:pt x="72" y="57"/>
                        <a:pt x="73" y="44"/>
                      </a:cubicBezTo>
                      <a:cubicBezTo>
                        <a:pt x="73" y="39"/>
                        <a:pt x="70" y="38"/>
                        <a:pt x="70" y="38"/>
                      </a:cubicBezTo>
                      <a:cubicBezTo>
                        <a:pt x="70" y="38"/>
                        <a:pt x="72" y="31"/>
                        <a:pt x="72" y="25"/>
                      </a:cubicBezTo>
                      <a:cubicBezTo>
                        <a:pt x="73" y="18"/>
                        <a:pt x="69" y="0"/>
                        <a:pt x="47" y="0"/>
                      </a:cubicBezTo>
                      <a:cubicBezTo>
                        <a:pt x="25" y="0"/>
                        <a:pt x="21" y="18"/>
                        <a:pt x="22" y="25"/>
                      </a:cubicBezTo>
                      <a:cubicBezTo>
                        <a:pt x="22" y="31"/>
                        <a:pt x="23" y="38"/>
                        <a:pt x="23" y="38"/>
                      </a:cubicBezTo>
                      <a:cubicBezTo>
                        <a:pt x="23" y="38"/>
                        <a:pt x="21" y="39"/>
                        <a:pt x="21" y="44"/>
                      </a:cubicBezTo>
                      <a:cubicBezTo>
                        <a:pt x="22" y="57"/>
                        <a:pt x="26" y="51"/>
                        <a:pt x="27" y="57"/>
                      </a:cubicBezTo>
                      <a:cubicBezTo>
                        <a:pt x="29" y="70"/>
                        <a:pt x="34" y="67"/>
                        <a:pt x="34" y="75"/>
                      </a:cubicBezTo>
                      <a:cubicBezTo>
                        <a:pt x="34" y="86"/>
                        <a:pt x="29" y="92"/>
                        <a:pt x="13" y="98"/>
                      </a:cubicBezTo>
                      <a:cubicBezTo>
                        <a:pt x="8" y="100"/>
                        <a:pt x="0" y="104"/>
                        <a:pt x="0" y="111"/>
                      </a:cubicBezTo>
                      <a:cubicBezTo>
                        <a:pt x="0" y="140"/>
                        <a:pt x="0" y="140"/>
                        <a:pt x="0" y="140"/>
                      </a:cubicBezTo>
                      <a:cubicBezTo>
                        <a:pt x="110" y="140"/>
                        <a:pt x="110" y="140"/>
                        <a:pt x="110" y="140"/>
                      </a:cubicBezTo>
                      <a:cubicBezTo>
                        <a:pt x="110" y="118"/>
                        <a:pt x="110" y="118"/>
                        <a:pt x="110" y="118"/>
                      </a:cubicBezTo>
                      <a:cubicBezTo>
                        <a:pt x="110" y="111"/>
                        <a:pt x="96" y="105"/>
                        <a:pt x="81" y="98"/>
                      </a:cubicBezTo>
                      <a:moveTo>
                        <a:pt x="158" y="140"/>
                      </a:moveTo>
                      <a:cubicBezTo>
                        <a:pt x="158" y="140"/>
                        <a:pt x="158" y="110"/>
                        <a:pt x="156" y="107"/>
                      </a:cubicBezTo>
                      <a:cubicBezTo>
                        <a:pt x="153" y="102"/>
                        <a:pt x="147" y="99"/>
                        <a:pt x="135" y="94"/>
                      </a:cubicBezTo>
                      <a:cubicBezTo>
                        <a:pt x="123" y="89"/>
                        <a:pt x="120" y="85"/>
                        <a:pt x="120" y="76"/>
                      </a:cubicBezTo>
                      <a:cubicBezTo>
                        <a:pt x="120" y="71"/>
                        <a:pt x="123" y="72"/>
                        <a:pt x="125" y="63"/>
                      </a:cubicBezTo>
                      <a:cubicBezTo>
                        <a:pt x="125" y="59"/>
                        <a:pt x="129" y="63"/>
                        <a:pt x="129" y="53"/>
                      </a:cubicBezTo>
                      <a:cubicBezTo>
                        <a:pt x="129" y="50"/>
                        <a:pt x="128" y="49"/>
                        <a:pt x="128" y="49"/>
                      </a:cubicBezTo>
                      <a:cubicBezTo>
                        <a:pt x="128" y="49"/>
                        <a:pt x="128" y="43"/>
                        <a:pt x="129" y="39"/>
                      </a:cubicBezTo>
                      <a:cubicBezTo>
                        <a:pt x="129" y="34"/>
                        <a:pt x="126" y="20"/>
                        <a:pt x="110" y="20"/>
                      </a:cubicBezTo>
                      <a:cubicBezTo>
                        <a:pt x="93" y="20"/>
                        <a:pt x="90" y="34"/>
                        <a:pt x="91" y="39"/>
                      </a:cubicBezTo>
                      <a:cubicBezTo>
                        <a:pt x="91" y="43"/>
                        <a:pt x="92" y="49"/>
                        <a:pt x="92" y="49"/>
                      </a:cubicBezTo>
                      <a:cubicBezTo>
                        <a:pt x="92" y="49"/>
                        <a:pt x="90" y="50"/>
                        <a:pt x="90" y="53"/>
                      </a:cubicBezTo>
                      <a:cubicBezTo>
                        <a:pt x="91" y="63"/>
                        <a:pt x="94" y="59"/>
                        <a:pt x="95" y="63"/>
                      </a:cubicBezTo>
                      <a:cubicBezTo>
                        <a:pt x="96" y="72"/>
                        <a:pt x="100" y="71"/>
                        <a:pt x="100" y="76"/>
                      </a:cubicBezTo>
                      <a:cubicBezTo>
                        <a:pt x="100" y="82"/>
                        <a:pt x="98" y="86"/>
                        <a:pt x="93" y="89"/>
                      </a:cubicBezTo>
                      <a:cubicBezTo>
                        <a:pt x="119" y="102"/>
                        <a:pt x="123" y="105"/>
                        <a:pt x="123" y="116"/>
                      </a:cubicBezTo>
                      <a:cubicBezTo>
                        <a:pt x="123" y="140"/>
                        <a:pt x="123" y="140"/>
                        <a:pt x="123" y="140"/>
                      </a:cubicBezTo>
                      <a:lnTo>
                        <a:pt x="158" y="140"/>
                      </a:lnTo>
                      <a:close/>
                    </a:path>
                  </a:pathLst>
                </a:custGeom>
                <a:solidFill>
                  <a:srgbClr val="014C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800" b="0">
                    <a:solidFill>
                      <a:prstClr val="black"/>
                    </a:solidFill>
                    <a:latin typeface="Calibri"/>
                    <a:ea typeface="MS PGothic" pitchFamily="34" charset="-128"/>
                  </a:endParaRPr>
                </a:p>
              </p:txBody>
            </p:sp>
          </p:grpSp>
        </p:grpSp>
        <p:sp>
          <p:nvSpPr>
            <p:cNvPr id="162" name="Rectangle 161"/>
            <p:cNvSpPr/>
            <p:nvPr/>
          </p:nvSpPr>
          <p:spPr>
            <a:xfrm>
              <a:off x="5078294" y="2175768"/>
              <a:ext cx="646283" cy="330199"/>
            </a:xfrm>
            <a:prstGeom prst="rect">
              <a:avLst/>
            </a:prstGeom>
          </p:spPr>
          <p:txBody>
            <a:bodyPr>
              <a:spAutoFit/>
            </a:bodyPr>
            <a:lstStyle/>
            <a:p>
              <a:pPr fontAlgn="auto">
                <a:lnSpc>
                  <a:spcPct val="70000"/>
                </a:lnSpc>
                <a:spcBef>
                  <a:spcPts val="0"/>
                </a:spcBef>
                <a:spcAft>
                  <a:spcPts val="0"/>
                </a:spcAft>
                <a:defRPr/>
              </a:pPr>
              <a:r>
                <a:rPr lang="en-US" sz="1100" dirty="0">
                  <a:solidFill>
                    <a:srgbClr val="82928F"/>
                  </a:solidFill>
                  <a:latin typeface="Calibri"/>
                  <a:ea typeface="MS PGothic" pitchFamily="34" charset="-128"/>
                </a:rPr>
                <a:t>EU Council</a:t>
              </a:r>
            </a:p>
          </p:txBody>
        </p:sp>
        <p:sp>
          <p:nvSpPr>
            <p:cNvPr id="165" name="Rectangle 164"/>
            <p:cNvSpPr/>
            <p:nvPr/>
          </p:nvSpPr>
          <p:spPr>
            <a:xfrm>
              <a:off x="5078294" y="2801240"/>
              <a:ext cx="760613" cy="438148"/>
            </a:xfrm>
            <a:prstGeom prst="rect">
              <a:avLst/>
            </a:prstGeom>
          </p:spPr>
          <p:txBody>
            <a:bodyPr>
              <a:spAutoFit/>
            </a:bodyPr>
            <a:lstStyle/>
            <a:p>
              <a:pPr fontAlgn="auto">
                <a:lnSpc>
                  <a:spcPct val="70000"/>
                </a:lnSpc>
                <a:spcBef>
                  <a:spcPts val="0"/>
                </a:spcBef>
                <a:spcAft>
                  <a:spcPts val="0"/>
                </a:spcAft>
                <a:defRPr/>
              </a:pPr>
              <a:r>
                <a:rPr lang="en-US" sz="1050" b="0" dirty="0">
                  <a:solidFill>
                    <a:prstClr val="black"/>
                  </a:solidFill>
                  <a:latin typeface="Calibri"/>
                  <a:ea typeface="MS PGothic" pitchFamily="34" charset="-128"/>
                </a:rPr>
                <a:t>Decision by majority</a:t>
              </a:r>
            </a:p>
          </p:txBody>
        </p:sp>
        <p:grpSp>
          <p:nvGrpSpPr>
            <p:cNvPr id="68653" name="Group 175"/>
            <p:cNvGrpSpPr>
              <a:grpSpLocks/>
            </p:cNvGrpSpPr>
            <p:nvPr/>
          </p:nvGrpSpPr>
          <p:grpSpPr bwMode="auto">
            <a:xfrm>
              <a:off x="5051833" y="1491557"/>
              <a:ext cx="534154" cy="450256"/>
              <a:chOff x="4925086" y="1491557"/>
              <a:chExt cx="534154" cy="450256"/>
            </a:xfrm>
          </p:grpSpPr>
          <p:grpSp>
            <p:nvGrpSpPr>
              <p:cNvPr id="68664" name="Group 176"/>
              <p:cNvGrpSpPr>
                <a:grpSpLocks/>
              </p:cNvGrpSpPr>
              <p:nvPr/>
            </p:nvGrpSpPr>
            <p:grpSpPr bwMode="auto">
              <a:xfrm>
                <a:off x="5074718" y="1491557"/>
                <a:ext cx="212506" cy="212506"/>
                <a:chOff x="3716699" y="1871804"/>
                <a:chExt cx="284932" cy="284932"/>
              </a:xfrm>
            </p:grpSpPr>
            <p:grpSp>
              <p:nvGrpSpPr>
                <p:cNvPr id="68666" name="Group 178"/>
                <p:cNvGrpSpPr>
                  <a:grpSpLocks/>
                </p:cNvGrpSpPr>
                <p:nvPr/>
              </p:nvGrpSpPr>
              <p:grpSpPr bwMode="auto">
                <a:xfrm>
                  <a:off x="3716699" y="1871804"/>
                  <a:ext cx="284932" cy="284932"/>
                  <a:chOff x="4241801" y="3101976"/>
                  <a:chExt cx="657225" cy="657225"/>
                </a:xfrm>
              </p:grpSpPr>
              <p:sp>
                <p:nvSpPr>
                  <p:cNvPr id="181" name="Oval 32"/>
                  <p:cNvSpPr>
                    <a:spLocks noChangeArrowheads="1"/>
                  </p:cNvSpPr>
                  <p:nvPr/>
                </p:nvSpPr>
                <p:spPr bwMode="auto">
                  <a:xfrm>
                    <a:off x="4224279" y="3101976"/>
                    <a:ext cx="672807" cy="657899"/>
                  </a:xfrm>
                  <a:prstGeom prst="ellipse">
                    <a:avLst/>
                  </a:prstGeom>
                  <a:solidFill>
                    <a:schemeClr val="bg1"/>
                  </a:solidFill>
                  <a:ln w="9525">
                    <a:solidFill>
                      <a:srgbClr val="000000"/>
                    </a:solidFill>
                    <a:round/>
                    <a:headEnd/>
                    <a:tailEnd/>
                  </a:ln>
                </p:spPr>
                <p:txBody>
                  <a:bodyPr/>
                  <a:lstStyle/>
                  <a:p>
                    <a:pPr fontAlgn="auto">
                      <a:spcBef>
                        <a:spcPts val="0"/>
                      </a:spcBef>
                      <a:spcAft>
                        <a:spcPts val="0"/>
                      </a:spcAft>
                      <a:defRPr/>
                    </a:pPr>
                    <a:endParaRPr lang="en-US" sz="1800" b="0">
                      <a:solidFill>
                        <a:prstClr val="black"/>
                      </a:solidFill>
                      <a:latin typeface="Calibri"/>
                      <a:ea typeface="MS PGothic" pitchFamily="34" charset="-128"/>
                    </a:endParaRPr>
                  </a:p>
                </p:txBody>
              </p:sp>
              <p:sp>
                <p:nvSpPr>
                  <p:cNvPr id="182" name="Oval 33"/>
                  <p:cNvSpPr>
                    <a:spLocks noChangeArrowheads="1"/>
                  </p:cNvSpPr>
                  <p:nvPr/>
                </p:nvSpPr>
                <p:spPr bwMode="auto">
                  <a:xfrm>
                    <a:off x="4224279" y="3101976"/>
                    <a:ext cx="672807" cy="657899"/>
                  </a:xfrm>
                  <a:prstGeom prst="ellipse">
                    <a:avLst/>
                  </a:prstGeom>
                  <a:noFill/>
                  <a:ln w="28575" cap="flat">
                    <a:solidFill>
                      <a:srgbClr val="00B0F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sz="1800" b="0">
                      <a:solidFill>
                        <a:prstClr val="black"/>
                      </a:solidFill>
                      <a:latin typeface="Calibri"/>
                      <a:ea typeface="MS PGothic" pitchFamily="34" charset="-128"/>
                    </a:endParaRPr>
                  </a:p>
                </p:txBody>
              </p:sp>
            </p:grpSp>
            <p:sp>
              <p:nvSpPr>
                <p:cNvPr id="180" name="Freeform 69"/>
                <p:cNvSpPr>
                  <a:spLocks/>
                </p:cNvSpPr>
                <p:nvPr/>
              </p:nvSpPr>
              <p:spPr bwMode="auto">
                <a:xfrm>
                  <a:off x="3841107" y="1922889"/>
                  <a:ext cx="87293" cy="166026"/>
                </a:xfrm>
                <a:custGeom>
                  <a:avLst/>
                  <a:gdLst>
                    <a:gd name="T0" fmla="*/ 28 w 88"/>
                    <a:gd name="T1" fmla="*/ 0 h 167"/>
                    <a:gd name="T2" fmla="*/ 0 w 88"/>
                    <a:gd name="T3" fmla="*/ 0 h 167"/>
                    <a:gd name="T4" fmla="*/ 0 w 88"/>
                    <a:gd name="T5" fmla="*/ 103 h 167"/>
                    <a:gd name="T6" fmla="*/ 67 w 88"/>
                    <a:gd name="T7" fmla="*/ 167 h 167"/>
                    <a:gd name="T8" fmla="*/ 88 w 88"/>
                    <a:gd name="T9" fmla="*/ 150 h 167"/>
                    <a:gd name="T10" fmla="*/ 28 w 88"/>
                    <a:gd name="T11" fmla="*/ 93 h 167"/>
                    <a:gd name="T12" fmla="*/ 28 w 88"/>
                    <a:gd name="T13" fmla="*/ 0 h 167"/>
                  </a:gdLst>
                  <a:ahLst/>
                  <a:cxnLst>
                    <a:cxn ang="0">
                      <a:pos x="T0" y="T1"/>
                    </a:cxn>
                    <a:cxn ang="0">
                      <a:pos x="T2" y="T3"/>
                    </a:cxn>
                    <a:cxn ang="0">
                      <a:pos x="T4" y="T5"/>
                    </a:cxn>
                    <a:cxn ang="0">
                      <a:pos x="T6" y="T7"/>
                    </a:cxn>
                    <a:cxn ang="0">
                      <a:pos x="T8" y="T9"/>
                    </a:cxn>
                    <a:cxn ang="0">
                      <a:pos x="T10" y="T11"/>
                    </a:cxn>
                    <a:cxn ang="0">
                      <a:pos x="T12" y="T13"/>
                    </a:cxn>
                  </a:cxnLst>
                  <a:rect l="0" t="0" r="r" b="b"/>
                  <a:pathLst>
                    <a:path w="88" h="167">
                      <a:moveTo>
                        <a:pt x="28" y="0"/>
                      </a:moveTo>
                      <a:lnTo>
                        <a:pt x="0" y="0"/>
                      </a:lnTo>
                      <a:lnTo>
                        <a:pt x="0" y="103"/>
                      </a:lnTo>
                      <a:lnTo>
                        <a:pt x="67" y="167"/>
                      </a:lnTo>
                      <a:lnTo>
                        <a:pt x="88" y="150"/>
                      </a:lnTo>
                      <a:lnTo>
                        <a:pt x="28" y="93"/>
                      </a:lnTo>
                      <a:lnTo>
                        <a:pt x="28" y="0"/>
                      </a:lnTo>
                      <a:close/>
                    </a:path>
                  </a:pathLst>
                </a:custGeom>
                <a:solidFill>
                  <a:srgbClr val="00B0F0"/>
                </a:solidFill>
                <a:ln>
                  <a:noFill/>
                </a:ln>
              </p:spPr>
              <p:txBody>
                <a:bodyPr/>
                <a:lstStyle/>
                <a:p>
                  <a:pPr fontAlgn="auto">
                    <a:spcBef>
                      <a:spcPts val="0"/>
                    </a:spcBef>
                    <a:spcAft>
                      <a:spcPts val="0"/>
                    </a:spcAft>
                    <a:defRPr/>
                  </a:pPr>
                  <a:endParaRPr lang="en-US" sz="1800" b="0">
                    <a:solidFill>
                      <a:prstClr val="black"/>
                    </a:solidFill>
                    <a:latin typeface="Calibri"/>
                    <a:ea typeface="MS PGothic" pitchFamily="34" charset="-128"/>
                  </a:endParaRPr>
                </a:p>
              </p:txBody>
            </p:sp>
          </p:grpSp>
          <p:sp>
            <p:nvSpPr>
              <p:cNvPr id="178" name="Rectangle 177"/>
              <p:cNvSpPr/>
              <p:nvPr/>
            </p:nvSpPr>
            <p:spPr>
              <a:xfrm>
                <a:off x="4924552" y="1697931"/>
                <a:ext cx="535129" cy="244474"/>
              </a:xfrm>
              <a:prstGeom prst="rect">
                <a:avLst/>
              </a:prstGeom>
            </p:spPr>
            <p:txBody>
              <a:bodyPr>
                <a:spAutoFit/>
              </a:bodyPr>
              <a:lstStyle/>
              <a:p>
                <a:pPr algn="ctr" fontAlgn="auto">
                  <a:lnSpc>
                    <a:spcPct val="80000"/>
                  </a:lnSpc>
                  <a:spcBef>
                    <a:spcPts val="0"/>
                  </a:spcBef>
                  <a:spcAft>
                    <a:spcPts val="0"/>
                  </a:spcAft>
                  <a:defRPr/>
                </a:pPr>
                <a:r>
                  <a:rPr lang="en-US" sz="1200" b="0" dirty="0">
                    <a:solidFill>
                      <a:prstClr val="black">
                        <a:lumMod val="50000"/>
                        <a:lumOff val="50000"/>
                      </a:prstClr>
                    </a:solidFill>
                    <a:latin typeface="Calibri"/>
                    <a:ea typeface="MS PGothic" pitchFamily="34" charset="-128"/>
                  </a:rPr>
                  <a:t>12h</a:t>
                </a:r>
              </a:p>
            </p:txBody>
          </p:sp>
        </p:grpSp>
        <p:sp>
          <p:nvSpPr>
            <p:cNvPr id="85" name="Rounded Rectangle 84"/>
            <p:cNvSpPr/>
            <p:nvPr/>
          </p:nvSpPr>
          <p:spPr>
            <a:xfrm>
              <a:off x="4192235" y="5314243"/>
              <a:ext cx="2453335" cy="615948"/>
            </a:xfrm>
            <a:prstGeom prst="roundRect">
              <a:avLst>
                <a:gd name="adj" fmla="val 10785"/>
              </a:avLst>
            </a:pr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86" name="Rectangle 85"/>
            <p:cNvSpPr/>
            <p:nvPr/>
          </p:nvSpPr>
          <p:spPr>
            <a:xfrm>
              <a:off x="4204938" y="5415843"/>
              <a:ext cx="1562513" cy="430211"/>
            </a:xfrm>
            <a:prstGeom prst="rect">
              <a:avLst/>
            </a:prstGeom>
          </p:spPr>
          <p:txBody>
            <a:bodyPr>
              <a:spAutoFit/>
            </a:bodyPr>
            <a:lstStyle/>
            <a:p>
              <a:pPr fontAlgn="auto">
                <a:spcBef>
                  <a:spcPts val="0"/>
                </a:spcBef>
                <a:spcAft>
                  <a:spcPts val="0"/>
                </a:spcAft>
                <a:defRPr/>
              </a:pPr>
              <a:r>
                <a:rPr lang="en-US" sz="1100" dirty="0">
                  <a:solidFill>
                    <a:prstClr val="white"/>
                  </a:solidFill>
                  <a:latin typeface="Calibri"/>
                  <a:ea typeface="MS PGothic" pitchFamily="34" charset="-128"/>
                </a:rPr>
                <a:t>OPTION 1</a:t>
              </a:r>
              <a:br>
                <a:rPr lang="en-US" sz="1100" dirty="0">
                  <a:solidFill>
                    <a:prstClr val="white"/>
                  </a:solidFill>
                  <a:latin typeface="Calibri"/>
                  <a:ea typeface="MS PGothic" pitchFamily="34" charset="-128"/>
                </a:rPr>
              </a:br>
              <a:r>
                <a:rPr lang="en-US" sz="1100" dirty="0">
                  <a:solidFill>
                    <a:prstClr val="white"/>
                  </a:solidFill>
                  <a:latin typeface="Calibri"/>
                  <a:ea typeface="MS PGothic" pitchFamily="34" charset="-128"/>
                </a:rPr>
                <a:t>Scheme endorsed</a:t>
              </a:r>
            </a:p>
          </p:txBody>
        </p:sp>
        <p:sp>
          <p:nvSpPr>
            <p:cNvPr id="146" name="Rounded Rectangle 145"/>
            <p:cNvSpPr/>
            <p:nvPr/>
          </p:nvSpPr>
          <p:spPr>
            <a:xfrm>
              <a:off x="5857962" y="1928118"/>
              <a:ext cx="1186176" cy="471485"/>
            </a:xfrm>
            <a:prstGeom prst="roundRect">
              <a:avLst>
                <a:gd name="adj" fmla="val 15539"/>
              </a:avLst>
            </a:prstGeom>
            <a:solidFill>
              <a:srgbClr val="9D41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b="0">
                <a:solidFill>
                  <a:prstClr val="white"/>
                </a:solidFill>
              </a:endParaRPr>
            </a:p>
          </p:txBody>
        </p:sp>
        <p:sp>
          <p:nvSpPr>
            <p:cNvPr id="147" name="Rectangle 146"/>
            <p:cNvSpPr/>
            <p:nvPr/>
          </p:nvSpPr>
          <p:spPr>
            <a:xfrm>
              <a:off x="5853199" y="1932880"/>
              <a:ext cx="1452946" cy="484186"/>
            </a:xfrm>
            <a:prstGeom prst="rect">
              <a:avLst/>
            </a:prstGeom>
          </p:spPr>
          <p:txBody>
            <a:bodyPr>
              <a:spAutoFit/>
            </a:bodyPr>
            <a:lstStyle/>
            <a:p>
              <a:pPr fontAlgn="auto">
                <a:lnSpc>
                  <a:spcPct val="80000"/>
                </a:lnSpc>
                <a:spcBef>
                  <a:spcPts val="0"/>
                </a:spcBef>
                <a:spcAft>
                  <a:spcPts val="0"/>
                </a:spcAft>
                <a:tabLst>
                  <a:tab pos="271463" algn="l"/>
                </a:tabLst>
                <a:defRPr/>
              </a:pPr>
              <a:r>
                <a:rPr lang="en-US" sz="1050" b="0" dirty="0">
                  <a:solidFill>
                    <a:prstClr val="white"/>
                  </a:solidFill>
                  <a:latin typeface="Calibri"/>
                  <a:ea typeface="MS PGothic" pitchFamily="34" charset="-128"/>
                </a:rPr>
                <a:t>Public interest</a:t>
              </a:r>
            </a:p>
            <a:p>
              <a:pPr fontAlgn="auto">
                <a:lnSpc>
                  <a:spcPct val="80000"/>
                </a:lnSpc>
                <a:spcBef>
                  <a:spcPts val="0"/>
                </a:spcBef>
                <a:spcAft>
                  <a:spcPts val="0"/>
                </a:spcAft>
                <a:tabLst>
                  <a:tab pos="271463" algn="l"/>
                </a:tabLst>
                <a:defRPr/>
              </a:pPr>
              <a:r>
                <a:rPr lang="en-US" sz="1050" b="0" dirty="0">
                  <a:solidFill>
                    <a:prstClr val="white"/>
                  </a:solidFill>
                  <a:latin typeface="Calibri"/>
                  <a:ea typeface="MS PGothic" pitchFamily="34" charset="-128"/>
                </a:rPr>
                <a:t>objection adopted.</a:t>
              </a:r>
            </a:p>
            <a:p>
              <a:pPr fontAlgn="auto">
                <a:lnSpc>
                  <a:spcPct val="80000"/>
                </a:lnSpc>
                <a:spcBef>
                  <a:spcPts val="0"/>
                </a:spcBef>
                <a:spcAft>
                  <a:spcPts val="0"/>
                </a:spcAft>
                <a:tabLst>
                  <a:tab pos="271463" algn="l"/>
                </a:tabLst>
                <a:defRPr/>
              </a:pPr>
              <a:r>
                <a:rPr lang="en-US" sz="1050" b="0" dirty="0">
                  <a:solidFill>
                    <a:prstClr val="white"/>
                  </a:solidFill>
                  <a:latin typeface="Calibri"/>
                  <a:ea typeface="MS PGothic" pitchFamily="34" charset="-128"/>
                </a:rPr>
                <a:t>BANK WOUND UP</a:t>
              </a:r>
              <a:endParaRPr lang="en-US" sz="1000" b="0" dirty="0">
                <a:solidFill>
                  <a:prstClr val="white"/>
                </a:solidFill>
                <a:latin typeface="Calibri"/>
                <a:ea typeface="MS PGothic" pitchFamily="34" charset="-128"/>
              </a:endParaRPr>
            </a:p>
          </p:txBody>
        </p:sp>
        <p:sp>
          <p:nvSpPr>
            <p:cNvPr id="148" name="Rounded Rectangle 147"/>
            <p:cNvSpPr/>
            <p:nvPr/>
          </p:nvSpPr>
          <p:spPr>
            <a:xfrm>
              <a:off x="5857962" y="2507553"/>
              <a:ext cx="1186176" cy="354012"/>
            </a:xfrm>
            <a:prstGeom prst="roundRect">
              <a:avLst>
                <a:gd name="adj" fmla="val 2002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b="0">
                <a:solidFill>
                  <a:prstClr val="white"/>
                </a:solidFill>
              </a:endParaRPr>
            </a:p>
          </p:txBody>
        </p:sp>
        <p:sp>
          <p:nvSpPr>
            <p:cNvPr id="149" name="Rectangle 148"/>
            <p:cNvSpPr/>
            <p:nvPr/>
          </p:nvSpPr>
          <p:spPr>
            <a:xfrm>
              <a:off x="5853199" y="2512316"/>
              <a:ext cx="863828" cy="350836"/>
            </a:xfrm>
            <a:prstGeom prst="rect">
              <a:avLst/>
            </a:prstGeom>
          </p:spPr>
          <p:txBody>
            <a:bodyPr>
              <a:spAutoFit/>
            </a:bodyPr>
            <a:lstStyle/>
            <a:p>
              <a:pPr fontAlgn="auto">
                <a:lnSpc>
                  <a:spcPct val="80000"/>
                </a:lnSpc>
                <a:spcBef>
                  <a:spcPts val="0"/>
                </a:spcBef>
                <a:spcAft>
                  <a:spcPts val="0"/>
                </a:spcAft>
                <a:tabLst>
                  <a:tab pos="271463" algn="l"/>
                </a:tabLst>
                <a:defRPr/>
              </a:pPr>
              <a:r>
                <a:rPr lang="en-US" sz="1050" b="0" dirty="0">
                  <a:solidFill>
                    <a:prstClr val="white"/>
                  </a:solidFill>
                  <a:latin typeface="Calibri"/>
                  <a:ea typeface="MS PGothic" pitchFamily="34" charset="-128"/>
                </a:rPr>
                <a:t>Objection</a:t>
              </a:r>
            </a:p>
            <a:p>
              <a:pPr fontAlgn="auto">
                <a:lnSpc>
                  <a:spcPct val="80000"/>
                </a:lnSpc>
                <a:spcBef>
                  <a:spcPts val="0"/>
                </a:spcBef>
                <a:spcAft>
                  <a:spcPts val="0"/>
                </a:spcAft>
                <a:tabLst>
                  <a:tab pos="271463" algn="l"/>
                </a:tabLst>
                <a:defRPr/>
              </a:pPr>
              <a:r>
                <a:rPr lang="en-US" sz="1050" b="0" dirty="0">
                  <a:solidFill>
                    <a:prstClr val="white"/>
                  </a:solidFill>
                  <a:latin typeface="Calibri"/>
                  <a:ea typeface="MS PGothic" pitchFamily="34" charset="-128"/>
                </a:rPr>
                <a:t>refused</a:t>
              </a:r>
              <a:endParaRPr lang="en-US" sz="1000" b="0" dirty="0">
                <a:solidFill>
                  <a:prstClr val="white"/>
                </a:solidFill>
                <a:latin typeface="Calibri"/>
                <a:ea typeface="MS PGothic" pitchFamily="34" charset="-128"/>
              </a:endParaRPr>
            </a:p>
          </p:txBody>
        </p:sp>
        <p:sp>
          <p:nvSpPr>
            <p:cNvPr id="150" name="Rounded Rectangle 149"/>
            <p:cNvSpPr/>
            <p:nvPr/>
          </p:nvSpPr>
          <p:spPr>
            <a:xfrm>
              <a:off x="5857962" y="2969515"/>
              <a:ext cx="1186176" cy="471485"/>
            </a:xfrm>
            <a:prstGeom prst="roundRect">
              <a:avLst>
                <a:gd name="adj" fmla="val 15539"/>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b="0">
                <a:solidFill>
                  <a:prstClr val="white"/>
                </a:solidFill>
              </a:endParaRPr>
            </a:p>
          </p:txBody>
        </p:sp>
        <p:sp>
          <p:nvSpPr>
            <p:cNvPr id="151" name="Rectangle 150"/>
            <p:cNvSpPr/>
            <p:nvPr/>
          </p:nvSpPr>
          <p:spPr>
            <a:xfrm>
              <a:off x="5853199" y="3047301"/>
              <a:ext cx="1198879" cy="354012"/>
            </a:xfrm>
            <a:prstGeom prst="rect">
              <a:avLst/>
            </a:prstGeom>
          </p:spPr>
          <p:txBody>
            <a:bodyPr>
              <a:spAutoFit/>
            </a:bodyPr>
            <a:lstStyle/>
            <a:p>
              <a:pPr fontAlgn="auto">
                <a:lnSpc>
                  <a:spcPct val="80000"/>
                </a:lnSpc>
                <a:spcBef>
                  <a:spcPts val="0"/>
                </a:spcBef>
                <a:spcAft>
                  <a:spcPts val="0"/>
                </a:spcAft>
                <a:tabLst>
                  <a:tab pos="271463" algn="l"/>
                </a:tabLst>
                <a:defRPr/>
              </a:pPr>
              <a:r>
                <a:rPr lang="en-US" sz="1050" b="0" dirty="0">
                  <a:solidFill>
                    <a:prstClr val="black"/>
                  </a:solidFill>
                  <a:latin typeface="Calibri"/>
                  <a:ea typeface="MS PGothic" pitchFamily="34" charset="-128"/>
                </a:rPr>
                <a:t>Use of SRF</a:t>
              </a:r>
            </a:p>
            <a:p>
              <a:pPr fontAlgn="auto">
                <a:lnSpc>
                  <a:spcPct val="80000"/>
                </a:lnSpc>
                <a:spcBef>
                  <a:spcPts val="0"/>
                </a:spcBef>
                <a:spcAft>
                  <a:spcPts val="0"/>
                </a:spcAft>
                <a:tabLst>
                  <a:tab pos="271463" algn="l"/>
                </a:tabLst>
                <a:defRPr/>
              </a:pPr>
              <a:r>
                <a:rPr lang="en-US" sz="1050" b="0" dirty="0">
                  <a:solidFill>
                    <a:prstClr val="black"/>
                  </a:solidFill>
                  <a:latin typeface="Calibri"/>
                  <a:ea typeface="MS PGothic" pitchFamily="34" charset="-128"/>
                </a:rPr>
                <a:t>objection adopted</a:t>
              </a:r>
              <a:endParaRPr lang="en-US" sz="1000" b="0" dirty="0">
                <a:solidFill>
                  <a:prstClr val="black"/>
                </a:solidFill>
                <a:latin typeface="Calibri"/>
                <a:ea typeface="MS PGothic" pitchFamily="34" charset="-128"/>
              </a:endParaRPr>
            </a:p>
          </p:txBody>
        </p:sp>
        <p:sp>
          <p:nvSpPr>
            <p:cNvPr id="83" name="Rounded Rectangle 82"/>
            <p:cNvSpPr/>
            <p:nvPr/>
          </p:nvSpPr>
          <p:spPr>
            <a:xfrm>
              <a:off x="4192235" y="3810887"/>
              <a:ext cx="2453335" cy="698497"/>
            </a:xfrm>
            <a:prstGeom prst="roundRect">
              <a:avLst>
                <a:gd name="adj" fmla="val 101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84" name="Rectangle 83"/>
            <p:cNvSpPr/>
            <p:nvPr/>
          </p:nvSpPr>
          <p:spPr>
            <a:xfrm>
              <a:off x="4204938" y="3821999"/>
              <a:ext cx="1797525" cy="668336"/>
            </a:xfrm>
            <a:prstGeom prst="rect">
              <a:avLst/>
            </a:prstGeom>
          </p:spPr>
          <p:txBody>
            <a:bodyPr>
              <a:spAutoFit/>
            </a:bodyPr>
            <a:lstStyle/>
            <a:p>
              <a:pPr fontAlgn="auto">
                <a:lnSpc>
                  <a:spcPct val="85000"/>
                </a:lnSpc>
                <a:spcBef>
                  <a:spcPts val="0"/>
                </a:spcBef>
                <a:spcAft>
                  <a:spcPts val="0"/>
                </a:spcAft>
                <a:defRPr/>
              </a:pPr>
              <a:r>
                <a:rPr lang="en-US" sz="1100" dirty="0">
                  <a:solidFill>
                    <a:prstClr val="black"/>
                  </a:solidFill>
                  <a:latin typeface="Calibri"/>
                  <a:ea typeface="MS PGothic" pitchFamily="34" charset="-128"/>
                </a:rPr>
                <a:t>OPTION 2</a:t>
              </a:r>
              <a:r>
                <a:rPr lang="en-US" sz="1100" b="0" dirty="0">
                  <a:solidFill>
                    <a:prstClr val="black"/>
                  </a:solidFill>
                  <a:latin typeface="Calibri"/>
                  <a:ea typeface="MS PGothic" pitchFamily="34" charset="-128"/>
                </a:rPr>
                <a:t/>
              </a:r>
              <a:br>
                <a:rPr lang="en-US" sz="1100" b="0" dirty="0">
                  <a:solidFill>
                    <a:prstClr val="black"/>
                  </a:solidFill>
                  <a:latin typeface="Calibri"/>
                  <a:ea typeface="MS PGothic" pitchFamily="34" charset="-128"/>
                </a:rPr>
              </a:br>
              <a:r>
                <a:rPr lang="en-US" sz="1100" b="0" dirty="0">
                  <a:solidFill>
                    <a:prstClr val="black"/>
                  </a:solidFill>
                  <a:latin typeface="Calibri"/>
                  <a:ea typeface="MS PGothic" pitchFamily="34" charset="-128"/>
                </a:rPr>
                <a:t>Objections to</a:t>
              </a:r>
            </a:p>
            <a:p>
              <a:pPr fontAlgn="auto">
                <a:lnSpc>
                  <a:spcPct val="85000"/>
                </a:lnSpc>
                <a:spcBef>
                  <a:spcPts val="0"/>
                </a:spcBef>
                <a:spcAft>
                  <a:spcPts val="0"/>
                </a:spcAft>
                <a:defRPr/>
              </a:pPr>
              <a:r>
                <a:rPr lang="en-US" sz="1100" b="0" dirty="0">
                  <a:solidFill>
                    <a:prstClr val="black"/>
                  </a:solidFill>
                  <a:latin typeface="Calibri"/>
                  <a:ea typeface="MS PGothic" pitchFamily="34" charset="-128"/>
                </a:rPr>
                <a:t>discretionary elements </a:t>
              </a:r>
              <a:br>
                <a:rPr lang="en-US" sz="1100" b="0" dirty="0">
                  <a:solidFill>
                    <a:prstClr val="black"/>
                  </a:solidFill>
                  <a:latin typeface="Calibri"/>
                  <a:ea typeface="MS PGothic" pitchFamily="34" charset="-128"/>
                </a:rPr>
              </a:br>
              <a:r>
                <a:rPr lang="en-US" sz="1100" b="0" dirty="0">
                  <a:solidFill>
                    <a:prstClr val="black"/>
                  </a:solidFill>
                  <a:latin typeface="Calibri"/>
                  <a:ea typeface="MS PGothic" pitchFamily="34" charset="-128"/>
                </a:rPr>
                <a:t>of the scheme</a:t>
              </a:r>
            </a:p>
          </p:txBody>
        </p:sp>
      </p:grpSp>
      <p:sp>
        <p:nvSpPr>
          <p:cNvPr id="153" name="Title 2"/>
          <p:cNvSpPr txBox="1">
            <a:spLocks/>
          </p:cNvSpPr>
          <p:nvPr/>
        </p:nvSpPr>
        <p:spPr>
          <a:xfrm>
            <a:off x="196850" y="0"/>
            <a:ext cx="4881563" cy="981075"/>
          </a:xfrm>
          <a:prstGeom prst="rect">
            <a:avLst/>
          </a:prstGeom>
        </p:spPr>
        <p:txBody>
          <a:bodyPr/>
          <a:lstStyle/>
          <a:p>
            <a:pPr fontAlgn="auto">
              <a:spcAft>
                <a:spcPts val="0"/>
              </a:spcAft>
              <a:defRPr/>
            </a:pPr>
            <a:r>
              <a:rPr lang="en-US" altLang="en-US" sz="2800" dirty="0">
                <a:solidFill>
                  <a:srgbClr val="FFFFFF"/>
                </a:solidFill>
                <a:latin typeface="Calibri Light" panose="020F0302020204030204" pitchFamily="34" charset="0"/>
                <a:ea typeface="MS PGothic" pitchFamily="34" charset="-128"/>
              </a:rPr>
              <a:t>RESOLUTION PROCESS</a:t>
            </a:r>
            <a:endParaRPr lang="en-GB" sz="2800" dirty="0">
              <a:solidFill>
                <a:srgbClr val="FFFFFF"/>
              </a:solidFill>
              <a:latin typeface="Calibri Light" panose="020F0302020204030204" pitchFamily="34" charset="0"/>
              <a:ea typeface="MS PGothic" pitchFamily="34" charset="-128"/>
            </a:endParaRPr>
          </a:p>
        </p:txBody>
      </p:sp>
      <p:sp>
        <p:nvSpPr>
          <p:cNvPr id="2" name="Slide Number Placeholder 1"/>
          <p:cNvSpPr>
            <a:spLocks noGrp="1"/>
          </p:cNvSpPr>
          <p:nvPr>
            <p:ph type="sldNum" sz="quarter" idx="11"/>
          </p:nvPr>
        </p:nvSpPr>
        <p:spPr/>
        <p:txBody>
          <a:bodyPr/>
          <a:lstStyle/>
          <a:p>
            <a:pPr>
              <a:defRPr/>
            </a:pPr>
            <a:fld id="{5755054C-116B-4005-AF3F-A15087628CA6}" type="slidenum">
              <a:rPr lang="en-GB" altLang="en-US" smtClean="0">
                <a:solidFill>
                  <a:srgbClr val="000000"/>
                </a:solidFill>
              </a:rPr>
              <a:pPr>
                <a:defRPr/>
              </a:pPr>
              <a:t>7</a:t>
            </a:fld>
            <a:endParaRPr lang="en-GB" altLang="en-US" sz="1400">
              <a:solidFill>
                <a:srgbClr val="000000"/>
              </a:solidFill>
              <a:latin typeface="Arial" pitchFamily="34" charset="0"/>
            </a:endParaRPr>
          </a:p>
        </p:txBody>
      </p:sp>
    </p:spTree>
    <p:extLst>
      <p:ext uri="{BB962C8B-B14F-4D97-AF65-F5344CB8AC3E}">
        <p14:creationId xmlns:p14="http://schemas.microsoft.com/office/powerpoint/2010/main" val="32473368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01"/>
                                        </p:tgtEl>
                                        <p:attrNameLst>
                                          <p:attrName>style.visibility</p:attrName>
                                        </p:attrNameLst>
                                      </p:cBhvr>
                                      <p:to>
                                        <p:strVal val="visible"/>
                                      </p:to>
                                    </p:set>
                                    <p:animEffect transition="in" filter="wipe(left)">
                                      <p:cBhvr>
                                        <p:cTn id="12" dur="5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74663" y="6115050"/>
            <a:ext cx="8020050" cy="147638"/>
          </a:xfrm>
          <a:prstGeom prst="rect">
            <a:avLst/>
          </a:prstGeom>
        </p:spPr>
        <p:txBody>
          <a:bodyPr lIns="0" tIns="12700" rIns="0" bIns="0">
            <a:spAutoFit/>
          </a:bodyPr>
          <a:lstStyle/>
          <a:p>
            <a:pPr marL="12700">
              <a:spcBef>
                <a:spcPts val="100"/>
              </a:spcBef>
              <a:defRPr/>
            </a:pPr>
            <a:r>
              <a:rPr sz="800" dirty="0">
                <a:solidFill>
                  <a:srgbClr val="003399"/>
                </a:solidFill>
                <a:latin typeface="Arial"/>
                <a:ea typeface="MS PGothic" pitchFamily="34" charset="-128"/>
                <a:cs typeface="Arial"/>
              </a:rPr>
              <a:t>Notes: All </a:t>
            </a:r>
            <a:r>
              <a:rPr sz="800" spc="-5" dirty="0">
                <a:solidFill>
                  <a:srgbClr val="003399"/>
                </a:solidFill>
                <a:latin typeface="Arial"/>
                <a:ea typeface="MS PGothic" pitchFamily="34" charset="-128"/>
                <a:cs typeface="Arial"/>
              </a:rPr>
              <a:t>averages are weighted by </a:t>
            </a:r>
            <a:r>
              <a:rPr sz="800" dirty="0">
                <a:solidFill>
                  <a:srgbClr val="003399"/>
                </a:solidFill>
                <a:latin typeface="Arial"/>
                <a:ea typeface="MS PGothic" pitchFamily="34" charset="-128"/>
                <a:cs typeface="Arial"/>
              </a:rPr>
              <a:t>the </a:t>
            </a:r>
            <a:r>
              <a:rPr sz="800" spc="-5" dirty="0">
                <a:solidFill>
                  <a:srgbClr val="003399"/>
                </a:solidFill>
                <a:latin typeface="Arial"/>
                <a:ea typeface="MS PGothic" pitchFamily="34" charset="-128"/>
                <a:cs typeface="Arial"/>
              </a:rPr>
              <a:t>denominator. </a:t>
            </a:r>
            <a:r>
              <a:rPr sz="800" dirty="0">
                <a:solidFill>
                  <a:srgbClr val="003399"/>
                </a:solidFill>
                <a:latin typeface="Arial"/>
                <a:ea typeface="MS PGothic" pitchFamily="34" charset="-128"/>
                <a:cs typeface="Arial"/>
              </a:rPr>
              <a:t>The </a:t>
            </a:r>
            <a:r>
              <a:rPr sz="800" spc="-5" dirty="0">
                <a:solidFill>
                  <a:srgbClr val="003399"/>
                </a:solidFill>
                <a:latin typeface="Arial"/>
                <a:ea typeface="MS PGothic" pitchFamily="34" charset="-128"/>
                <a:cs typeface="Arial"/>
              </a:rPr>
              <a:t>analysis </a:t>
            </a:r>
            <a:r>
              <a:rPr sz="800" dirty="0">
                <a:solidFill>
                  <a:srgbClr val="003399"/>
                </a:solidFill>
                <a:latin typeface="Arial"/>
                <a:ea typeface="MS PGothic" pitchFamily="34" charset="-128"/>
                <a:cs typeface="Arial"/>
              </a:rPr>
              <a:t>is based </a:t>
            </a:r>
            <a:r>
              <a:rPr sz="800" spc="-5" dirty="0">
                <a:solidFill>
                  <a:srgbClr val="003399"/>
                </a:solidFill>
                <a:latin typeface="Arial"/>
                <a:ea typeface="MS PGothic" pitchFamily="34" charset="-128"/>
                <a:cs typeface="Arial"/>
              </a:rPr>
              <a:t>on </a:t>
            </a:r>
            <a:r>
              <a:rPr sz="800" dirty="0">
                <a:solidFill>
                  <a:srgbClr val="003399"/>
                </a:solidFill>
                <a:latin typeface="Arial"/>
                <a:ea typeface="MS PGothic" pitchFamily="34" charset="-128"/>
                <a:cs typeface="Arial"/>
              </a:rPr>
              <a:t>a sample </a:t>
            </a:r>
            <a:r>
              <a:rPr sz="800" spc="-5" dirty="0">
                <a:solidFill>
                  <a:srgbClr val="003399"/>
                </a:solidFill>
                <a:latin typeface="Arial"/>
                <a:ea typeface="MS PGothic" pitchFamily="34" charset="-128"/>
                <a:cs typeface="Arial"/>
              </a:rPr>
              <a:t>of 98 </a:t>
            </a:r>
            <a:r>
              <a:rPr sz="800" dirty="0">
                <a:solidFill>
                  <a:srgbClr val="003399"/>
                </a:solidFill>
                <a:latin typeface="Arial"/>
                <a:ea typeface="MS PGothic" pitchFamily="34" charset="-128"/>
                <a:cs typeface="Arial"/>
              </a:rPr>
              <a:t>significant institutions (SIs) </a:t>
            </a:r>
            <a:r>
              <a:rPr sz="800" spc="-5" dirty="0">
                <a:solidFill>
                  <a:srgbClr val="003399"/>
                </a:solidFill>
                <a:latin typeface="Arial"/>
                <a:ea typeface="MS PGothic" pitchFamily="34" charset="-128"/>
                <a:cs typeface="Arial"/>
              </a:rPr>
              <a:t>that reported </a:t>
            </a:r>
            <a:r>
              <a:rPr sz="800" spc="5" dirty="0">
                <a:solidFill>
                  <a:srgbClr val="003399"/>
                </a:solidFill>
                <a:latin typeface="Arial"/>
                <a:ea typeface="MS PGothic" pitchFamily="34" charset="-128"/>
                <a:cs typeface="Arial"/>
              </a:rPr>
              <a:t>RWA </a:t>
            </a:r>
            <a:r>
              <a:rPr sz="800" spc="-5" dirty="0">
                <a:solidFill>
                  <a:srgbClr val="003399"/>
                </a:solidFill>
                <a:latin typeface="Arial"/>
                <a:ea typeface="MS PGothic" pitchFamily="34" charset="-128"/>
                <a:cs typeface="Arial"/>
              </a:rPr>
              <a:t>and total </a:t>
            </a:r>
            <a:r>
              <a:rPr sz="800" dirty="0">
                <a:solidFill>
                  <a:srgbClr val="003399"/>
                </a:solidFill>
                <a:latin typeface="Arial"/>
                <a:ea typeface="MS PGothic" pitchFamily="34" charset="-128"/>
                <a:cs typeface="Arial"/>
              </a:rPr>
              <a:t>assets</a:t>
            </a:r>
            <a:r>
              <a:rPr sz="800" spc="165" dirty="0">
                <a:solidFill>
                  <a:srgbClr val="003399"/>
                </a:solidFill>
                <a:latin typeface="Arial"/>
                <a:ea typeface="MS PGothic" pitchFamily="34" charset="-128"/>
                <a:cs typeface="Arial"/>
              </a:rPr>
              <a:t> </a:t>
            </a:r>
            <a:r>
              <a:rPr sz="800" dirty="0">
                <a:solidFill>
                  <a:srgbClr val="003399"/>
                </a:solidFill>
                <a:latin typeface="Arial"/>
                <a:ea typeface="MS PGothic" pitchFamily="34" charset="-128"/>
                <a:cs typeface="Arial"/>
              </a:rPr>
              <a:t>in </a:t>
            </a:r>
            <a:r>
              <a:rPr sz="800" spc="-5" dirty="0">
                <a:solidFill>
                  <a:srgbClr val="003399"/>
                </a:solidFill>
                <a:latin typeface="Arial"/>
                <a:ea typeface="MS PGothic" pitchFamily="34" charset="-128"/>
                <a:cs typeface="Arial"/>
              </a:rPr>
              <a:t>all </a:t>
            </a:r>
            <a:r>
              <a:rPr sz="800" dirty="0">
                <a:solidFill>
                  <a:srgbClr val="003399"/>
                </a:solidFill>
                <a:latin typeface="Arial"/>
                <a:ea typeface="MS PGothic" pitchFamily="34" charset="-128"/>
                <a:cs typeface="Arial"/>
              </a:rPr>
              <a:t>time </a:t>
            </a:r>
            <a:r>
              <a:rPr sz="800" spc="-5" dirty="0">
                <a:solidFill>
                  <a:srgbClr val="003399"/>
                </a:solidFill>
                <a:latin typeface="Arial"/>
                <a:ea typeface="MS PGothic" pitchFamily="34" charset="-128"/>
                <a:cs typeface="Arial"/>
              </a:rPr>
              <a:t>periods.</a:t>
            </a:r>
            <a:endParaRPr sz="800">
              <a:latin typeface="Arial"/>
              <a:ea typeface="MS PGothic" pitchFamily="34" charset="-128"/>
              <a:cs typeface="Arial"/>
            </a:endParaRPr>
          </a:p>
        </p:txBody>
      </p:sp>
      <p:sp>
        <p:nvSpPr>
          <p:cNvPr id="3" name="object 3"/>
          <p:cNvSpPr txBox="1">
            <a:spLocks noGrp="1"/>
          </p:cNvSpPr>
          <p:nvPr>
            <p:ph type="title"/>
          </p:nvPr>
        </p:nvSpPr>
        <p:spPr>
          <a:xfrm>
            <a:off x="260350" y="98425"/>
            <a:ext cx="6821488" cy="298450"/>
          </a:xfrm>
        </p:spPr>
        <p:txBody>
          <a:bodyPr tIns="12700" rtlCol="0">
            <a:spAutoFit/>
          </a:bodyPr>
          <a:lstStyle/>
          <a:p>
            <a:pPr marL="12700">
              <a:spcBef>
                <a:spcPts val="100"/>
              </a:spcBef>
              <a:defRPr/>
            </a:pPr>
            <a:r>
              <a:rPr sz="1800" spc="-5" dirty="0" smtClean="0">
                <a:solidFill>
                  <a:srgbClr val="FFFFFF"/>
                </a:solidFill>
                <a:latin typeface="Arial"/>
                <a:cs typeface="Arial"/>
              </a:rPr>
              <a:t>Progress </a:t>
            </a:r>
            <a:r>
              <a:rPr sz="1800" spc="-15" dirty="0">
                <a:solidFill>
                  <a:srgbClr val="FFFFFF"/>
                </a:solidFill>
                <a:latin typeface="Arial"/>
                <a:cs typeface="Arial"/>
              </a:rPr>
              <a:t>achieved </a:t>
            </a:r>
            <a:r>
              <a:rPr sz="1800" dirty="0">
                <a:solidFill>
                  <a:srgbClr val="FFFFFF"/>
                </a:solidFill>
                <a:latin typeface="Arial"/>
                <a:cs typeface="Arial"/>
              </a:rPr>
              <a:t>in </a:t>
            </a:r>
            <a:r>
              <a:rPr sz="1800" spc="-5" dirty="0">
                <a:solidFill>
                  <a:srgbClr val="FFFFFF"/>
                </a:solidFill>
                <a:latin typeface="Arial"/>
                <a:cs typeface="Arial"/>
              </a:rPr>
              <a:t>prudential standards and </a:t>
            </a:r>
            <a:r>
              <a:rPr sz="1800" spc="-10" dirty="0">
                <a:solidFill>
                  <a:srgbClr val="FFFFFF"/>
                </a:solidFill>
                <a:latin typeface="Arial"/>
                <a:cs typeface="Arial"/>
              </a:rPr>
              <a:t>asset</a:t>
            </a:r>
            <a:r>
              <a:rPr sz="1800" spc="100" dirty="0">
                <a:solidFill>
                  <a:srgbClr val="FFFFFF"/>
                </a:solidFill>
                <a:latin typeface="Arial"/>
                <a:cs typeface="Arial"/>
              </a:rPr>
              <a:t> </a:t>
            </a:r>
            <a:r>
              <a:rPr sz="1800" spc="-5" dirty="0">
                <a:solidFill>
                  <a:srgbClr val="FFFFFF"/>
                </a:solidFill>
                <a:latin typeface="Arial"/>
                <a:cs typeface="Arial"/>
              </a:rPr>
              <a:t>quality</a:t>
            </a:r>
            <a:endParaRPr sz="1800" dirty="0">
              <a:latin typeface="Arial"/>
              <a:cs typeface="Arial"/>
            </a:endParaRPr>
          </a:p>
        </p:txBody>
      </p:sp>
      <p:sp>
        <p:nvSpPr>
          <p:cNvPr id="62468" name="object 4"/>
          <p:cNvSpPr>
            <a:spLocks/>
          </p:cNvSpPr>
          <p:nvPr/>
        </p:nvSpPr>
        <p:spPr bwMode="auto">
          <a:xfrm>
            <a:off x="989013" y="1198563"/>
            <a:ext cx="0" cy="1431925"/>
          </a:xfrm>
          <a:custGeom>
            <a:avLst/>
            <a:gdLst>
              <a:gd name="T0" fmla="*/ 1431290 h 1432560"/>
              <a:gd name="T1" fmla="*/ 0 h 1432560"/>
              <a:gd name="T2" fmla="*/ 0 60000 65536"/>
              <a:gd name="T3" fmla="*/ 0 60000 65536"/>
            </a:gdLst>
            <a:ahLst/>
            <a:cxnLst>
              <a:cxn ang="T2">
                <a:pos x="0" y="T0"/>
              </a:cxn>
              <a:cxn ang="T3">
                <a:pos x="0" y="T1"/>
              </a:cxn>
            </a:cxnLst>
            <a:rect l="0" t="0" r="r" b="b"/>
            <a:pathLst>
              <a:path h="1432560">
                <a:moveTo>
                  <a:pt x="0" y="1432560"/>
                </a:moveTo>
                <a:lnTo>
                  <a:pt x="0"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469" name="object 5"/>
          <p:cNvSpPr>
            <a:spLocks/>
          </p:cNvSpPr>
          <p:nvPr/>
        </p:nvSpPr>
        <p:spPr bwMode="auto">
          <a:xfrm>
            <a:off x="950913" y="2630488"/>
            <a:ext cx="38100" cy="0"/>
          </a:xfrm>
          <a:custGeom>
            <a:avLst/>
            <a:gdLst>
              <a:gd name="T0" fmla="*/ 0 w 38100"/>
              <a:gd name="T1" fmla="*/ 38100 w 38100"/>
              <a:gd name="T2" fmla="*/ 0 60000 65536"/>
              <a:gd name="T3" fmla="*/ 0 60000 65536"/>
            </a:gdLst>
            <a:ahLst/>
            <a:cxnLst>
              <a:cxn ang="T2">
                <a:pos x="T0" y="0"/>
              </a:cxn>
              <a:cxn ang="T3">
                <a:pos x="T1" y="0"/>
              </a:cxn>
            </a:cxnLst>
            <a:rect l="0" t="0" r="r" b="b"/>
            <a:pathLst>
              <a:path w="38100">
                <a:moveTo>
                  <a:pt x="0" y="0"/>
                </a:moveTo>
                <a:lnTo>
                  <a:pt x="38100"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470" name="object 6"/>
          <p:cNvSpPr>
            <a:spLocks/>
          </p:cNvSpPr>
          <p:nvPr/>
        </p:nvSpPr>
        <p:spPr bwMode="auto">
          <a:xfrm>
            <a:off x="950913" y="2390775"/>
            <a:ext cx="38100" cy="0"/>
          </a:xfrm>
          <a:custGeom>
            <a:avLst/>
            <a:gdLst>
              <a:gd name="T0" fmla="*/ 0 w 38100"/>
              <a:gd name="T1" fmla="*/ 38100 w 38100"/>
              <a:gd name="T2" fmla="*/ 0 60000 65536"/>
              <a:gd name="T3" fmla="*/ 0 60000 65536"/>
            </a:gdLst>
            <a:ahLst/>
            <a:cxnLst>
              <a:cxn ang="T2">
                <a:pos x="T0" y="0"/>
              </a:cxn>
              <a:cxn ang="T3">
                <a:pos x="T1" y="0"/>
              </a:cxn>
            </a:cxnLst>
            <a:rect l="0" t="0" r="r" b="b"/>
            <a:pathLst>
              <a:path w="38100">
                <a:moveTo>
                  <a:pt x="0" y="0"/>
                </a:moveTo>
                <a:lnTo>
                  <a:pt x="38100"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471" name="object 7"/>
          <p:cNvSpPr>
            <a:spLocks/>
          </p:cNvSpPr>
          <p:nvPr/>
        </p:nvSpPr>
        <p:spPr bwMode="auto">
          <a:xfrm>
            <a:off x="950913" y="2152650"/>
            <a:ext cx="38100" cy="0"/>
          </a:xfrm>
          <a:custGeom>
            <a:avLst/>
            <a:gdLst>
              <a:gd name="T0" fmla="*/ 0 w 38100"/>
              <a:gd name="T1" fmla="*/ 38100 w 38100"/>
              <a:gd name="T2" fmla="*/ 0 60000 65536"/>
              <a:gd name="T3" fmla="*/ 0 60000 65536"/>
            </a:gdLst>
            <a:ahLst/>
            <a:cxnLst>
              <a:cxn ang="T2">
                <a:pos x="T0" y="0"/>
              </a:cxn>
              <a:cxn ang="T3">
                <a:pos x="T1" y="0"/>
              </a:cxn>
            </a:cxnLst>
            <a:rect l="0" t="0" r="r" b="b"/>
            <a:pathLst>
              <a:path w="38100">
                <a:moveTo>
                  <a:pt x="0" y="0"/>
                </a:moveTo>
                <a:lnTo>
                  <a:pt x="38100"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472" name="object 8"/>
          <p:cNvSpPr>
            <a:spLocks/>
          </p:cNvSpPr>
          <p:nvPr/>
        </p:nvSpPr>
        <p:spPr bwMode="auto">
          <a:xfrm>
            <a:off x="950913" y="1914525"/>
            <a:ext cx="38100" cy="0"/>
          </a:xfrm>
          <a:custGeom>
            <a:avLst/>
            <a:gdLst>
              <a:gd name="T0" fmla="*/ 0 w 38100"/>
              <a:gd name="T1" fmla="*/ 38100 w 38100"/>
              <a:gd name="T2" fmla="*/ 0 60000 65536"/>
              <a:gd name="T3" fmla="*/ 0 60000 65536"/>
            </a:gdLst>
            <a:ahLst/>
            <a:cxnLst>
              <a:cxn ang="T2">
                <a:pos x="T0" y="0"/>
              </a:cxn>
              <a:cxn ang="T3">
                <a:pos x="T1" y="0"/>
              </a:cxn>
            </a:cxnLst>
            <a:rect l="0" t="0" r="r" b="b"/>
            <a:pathLst>
              <a:path w="38100">
                <a:moveTo>
                  <a:pt x="0" y="0"/>
                </a:moveTo>
                <a:lnTo>
                  <a:pt x="38100"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473" name="object 9"/>
          <p:cNvSpPr>
            <a:spLocks/>
          </p:cNvSpPr>
          <p:nvPr/>
        </p:nvSpPr>
        <p:spPr bwMode="auto">
          <a:xfrm>
            <a:off x="950913" y="1676400"/>
            <a:ext cx="38100" cy="0"/>
          </a:xfrm>
          <a:custGeom>
            <a:avLst/>
            <a:gdLst>
              <a:gd name="T0" fmla="*/ 0 w 38100"/>
              <a:gd name="T1" fmla="*/ 38100 w 38100"/>
              <a:gd name="T2" fmla="*/ 0 60000 65536"/>
              <a:gd name="T3" fmla="*/ 0 60000 65536"/>
            </a:gdLst>
            <a:ahLst/>
            <a:cxnLst>
              <a:cxn ang="T2">
                <a:pos x="T0" y="0"/>
              </a:cxn>
              <a:cxn ang="T3">
                <a:pos x="T1" y="0"/>
              </a:cxn>
            </a:cxnLst>
            <a:rect l="0" t="0" r="r" b="b"/>
            <a:pathLst>
              <a:path w="38100">
                <a:moveTo>
                  <a:pt x="0" y="0"/>
                </a:moveTo>
                <a:lnTo>
                  <a:pt x="38100"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474" name="object 10"/>
          <p:cNvSpPr>
            <a:spLocks/>
          </p:cNvSpPr>
          <p:nvPr/>
        </p:nvSpPr>
        <p:spPr bwMode="auto">
          <a:xfrm>
            <a:off x="950913" y="1436688"/>
            <a:ext cx="38100" cy="0"/>
          </a:xfrm>
          <a:custGeom>
            <a:avLst/>
            <a:gdLst>
              <a:gd name="T0" fmla="*/ 0 w 38100"/>
              <a:gd name="T1" fmla="*/ 38100 w 38100"/>
              <a:gd name="T2" fmla="*/ 0 60000 65536"/>
              <a:gd name="T3" fmla="*/ 0 60000 65536"/>
            </a:gdLst>
            <a:ahLst/>
            <a:cxnLst>
              <a:cxn ang="T2">
                <a:pos x="T0" y="0"/>
              </a:cxn>
              <a:cxn ang="T3">
                <a:pos x="T1" y="0"/>
              </a:cxn>
            </a:cxnLst>
            <a:rect l="0" t="0" r="r" b="b"/>
            <a:pathLst>
              <a:path w="38100">
                <a:moveTo>
                  <a:pt x="0" y="0"/>
                </a:moveTo>
                <a:lnTo>
                  <a:pt x="38100"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475" name="object 11"/>
          <p:cNvSpPr>
            <a:spLocks/>
          </p:cNvSpPr>
          <p:nvPr/>
        </p:nvSpPr>
        <p:spPr bwMode="auto">
          <a:xfrm>
            <a:off x="950913" y="1198563"/>
            <a:ext cx="38100" cy="0"/>
          </a:xfrm>
          <a:custGeom>
            <a:avLst/>
            <a:gdLst>
              <a:gd name="T0" fmla="*/ 0 w 38100"/>
              <a:gd name="T1" fmla="*/ 38100 w 38100"/>
              <a:gd name="T2" fmla="*/ 0 60000 65536"/>
              <a:gd name="T3" fmla="*/ 0 60000 65536"/>
            </a:gdLst>
            <a:ahLst/>
            <a:cxnLst>
              <a:cxn ang="T2">
                <a:pos x="T0" y="0"/>
              </a:cxn>
              <a:cxn ang="T3">
                <a:pos x="T1" y="0"/>
              </a:cxn>
            </a:cxnLst>
            <a:rect l="0" t="0" r="r" b="b"/>
            <a:pathLst>
              <a:path w="38100">
                <a:moveTo>
                  <a:pt x="0" y="0"/>
                </a:moveTo>
                <a:lnTo>
                  <a:pt x="38100"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476" name="object 12"/>
          <p:cNvSpPr>
            <a:spLocks/>
          </p:cNvSpPr>
          <p:nvPr/>
        </p:nvSpPr>
        <p:spPr bwMode="auto">
          <a:xfrm>
            <a:off x="989013" y="2630488"/>
            <a:ext cx="3157537" cy="0"/>
          </a:xfrm>
          <a:custGeom>
            <a:avLst/>
            <a:gdLst>
              <a:gd name="T0" fmla="*/ 0 w 3157854"/>
              <a:gd name="T1" fmla="*/ 3157094 w 3157854"/>
              <a:gd name="T2" fmla="*/ 0 60000 65536"/>
              <a:gd name="T3" fmla="*/ 0 60000 65536"/>
            </a:gdLst>
            <a:ahLst/>
            <a:cxnLst>
              <a:cxn ang="T2">
                <a:pos x="T0" y="0"/>
              </a:cxn>
              <a:cxn ang="T3">
                <a:pos x="T1" y="0"/>
              </a:cxn>
            </a:cxnLst>
            <a:rect l="0" t="0" r="r" b="b"/>
            <a:pathLst>
              <a:path w="3157854">
                <a:moveTo>
                  <a:pt x="0" y="0"/>
                </a:moveTo>
                <a:lnTo>
                  <a:pt x="3157728"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477" name="object 13"/>
          <p:cNvSpPr>
            <a:spLocks/>
          </p:cNvSpPr>
          <p:nvPr/>
        </p:nvSpPr>
        <p:spPr bwMode="auto">
          <a:xfrm>
            <a:off x="989013" y="2630488"/>
            <a:ext cx="0" cy="33337"/>
          </a:xfrm>
          <a:custGeom>
            <a:avLst/>
            <a:gdLst>
              <a:gd name="T0" fmla="*/ 0 h 33655"/>
              <a:gd name="T1" fmla="*/ 32897 h 33655"/>
              <a:gd name="T2" fmla="*/ 0 60000 65536"/>
              <a:gd name="T3" fmla="*/ 0 60000 65536"/>
            </a:gdLst>
            <a:ahLst/>
            <a:cxnLst>
              <a:cxn ang="T2">
                <a:pos x="0" y="T0"/>
              </a:cxn>
              <a:cxn ang="T3">
                <a:pos x="0" y="T1"/>
              </a:cxn>
            </a:cxnLst>
            <a:rect l="0" t="0" r="r" b="b"/>
            <a:pathLst>
              <a:path h="33655">
                <a:moveTo>
                  <a:pt x="0" y="0"/>
                </a:moveTo>
                <a:lnTo>
                  <a:pt x="0" y="33528"/>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478" name="object 14"/>
          <p:cNvSpPr>
            <a:spLocks/>
          </p:cNvSpPr>
          <p:nvPr/>
        </p:nvSpPr>
        <p:spPr bwMode="auto">
          <a:xfrm>
            <a:off x="1233488" y="2630488"/>
            <a:ext cx="0" cy="33337"/>
          </a:xfrm>
          <a:custGeom>
            <a:avLst/>
            <a:gdLst>
              <a:gd name="T0" fmla="*/ 0 h 33655"/>
              <a:gd name="T1" fmla="*/ 32897 h 33655"/>
              <a:gd name="T2" fmla="*/ 0 60000 65536"/>
              <a:gd name="T3" fmla="*/ 0 60000 65536"/>
            </a:gdLst>
            <a:ahLst/>
            <a:cxnLst>
              <a:cxn ang="T2">
                <a:pos x="0" y="T0"/>
              </a:cxn>
              <a:cxn ang="T3">
                <a:pos x="0" y="T1"/>
              </a:cxn>
            </a:cxnLst>
            <a:rect l="0" t="0" r="r" b="b"/>
            <a:pathLst>
              <a:path h="33655">
                <a:moveTo>
                  <a:pt x="0" y="0"/>
                </a:moveTo>
                <a:lnTo>
                  <a:pt x="0" y="33528"/>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479" name="object 15"/>
          <p:cNvSpPr>
            <a:spLocks/>
          </p:cNvSpPr>
          <p:nvPr/>
        </p:nvSpPr>
        <p:spPr bwMode="auto">
          <a:xfrm>
            <a:off x="1474788" y="2630488"/>
            <a:ext cx="0" cy="33337"/>
          </a:xfrm>
          <a:custGeom>
            <a:avLst/>
            <a:gdLst>
              <a:gd name="T0" fmla="*/ 0 h 33655"/>
              <a:gd name="T1" fmla="*/ 32897 h 33655"/>
              <a:gd name="T2" fmla="*/ 0 60000 65536"/>
              <a:gd name="T3" fmla="*/ 0 60000 65536"/>
            </a:gdLst>
            <a:ahLst/>
            <a:cxnLst>
              <a:cxn ang="T2">
                <a:pos x="0" y="T0"/>
              </a:cxn>
              <a:cxn ang="T3">
                <a:pos x="0" y="T1"/>
              </a:cxn>
            </a:cxnLst>
            <a:rect l="0" t="0" r="r" b="b"/>
            <a:pathLst>
              <a:path h="33655">
                <a:moveTo>
                  <a:pt x="0" y="0"/>
                </a:moveTo>
                <a:lnTo>
                  <a:pt x="0" y="33528"/>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480" name="object 16"/>
          <p:cNvSpPr>
            <a:spLocks/>
          </p:cNvSpPr>
          <p:nvPr/>
        </p:nvSpPr>
        <p:spPr bwMode="auto">
          <a:xfrm>
            <a:off x="1717675" y="2630488"/>
            <a:ext cx="0" cy="33337"/>
          </a:xfrm>
          <a:custGeom>
            <a:avLst/>
            <a:gdLst>
              <a:gd name="T0" fmla="*/ 0 h 33655"/>
              <a:gd name="T1" fmla="*/ 32897 h 33655"/>
              <a:gd name="T2" fmla="*/ 0 60000 65536"/>
              <a:gd name="T3" fmla="*/ 0 60000 65536"/>
            </a:gdLst>
            <a:ahLst/>
            <a:cxnLst>
              <a:cxn ang="T2">
                <a:pos x="0" y="T0"/>
              </a:cxn>
              <a:cxn ang="T3">
                <a:pos x="0" y="T1"/>
              </a:cxn>
            </a:cxnLst>
            <a:rect l="0" t="0" r="r" b="b"/>
            <a:pathLst>
              <a:path h="33655">
                <a:moveTo>
                  <a:pt x="0" y="0"/>
                </a:moveTo>
                <a:lnTo>
                  <a:pt x="0" y="33528"/>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481" name="object 17"/>
          <p:cNvSpPr>
            <a:spLocks/>
          </p:cNvSpPr>
          <p:nvPr/>
        </p:nvSpPr>
        <p:spPr bwMode="auto">
          <a:xfrm>
            <a:off x="1962150" y="2630488"/>
            <a:ext cx="0" cy="33337"/>
          </a:xfrm>
          <a:custGeom>
            <a:avLst/>
            <a:gdLst>
              <a:gd name="T0" fmla="*/ 0 h 33655"/>
              <a:gd name="T1" fmla="*/ 32897 h 33655"/>
              <a:gd name="T2" fmla="*/ 0 60000 65536"/>
              <a:gd name="T3" fmla="*/ 0 60000 65536"/>
            </a:gdLst>
            <a:ahLst/>
            <a:cxnLst>
              <a:cxn ang="T2">
                <a:pos x="0" y="T0"/>
              </a:cxn>
              <a:cxn ang="T3">
                <a:pos x="0" y="T1"/>
              </a:cxn>
            </a:cxnLst>
            <a:rect l="0" t="0" r="r" b="b"/>
            <a:pathLst>
              <a:path h="33655">
                <a:moveTo>
                  <a:pt x="0" y="0"/>
                </a:moveTo>
                <a:lnTo>
                  <a:pt x="0" y="33528"/>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482" name="object 18"/>
          <p:cNvSpPr>
            <a:spLocks/>
          </p:cNvSpPr>
          <p:nvPr/>
        </p:nvSpPr>
        <p:spPr bwMode="auto">
          <a:xfrm>
            <a:off x="2203450" y="2630488"/>
            <a:ext cx="0" cy="33337"/>
          </a:xfrm>
          <a:custGeom>
            <a:avLst/>
            <a:gdLst>
              <a:gd name="T0" fmla="*/ 0 h 33655"/>
              <a:gd name="T1" fmla="*/ 32897 h 33655"/>
              <a:gd name="T2" fmla="*/ 0 60000 65536"/>
              <a:gd name="T3" fmla="*/ 0 60000 65536"/>
            </a:gdLst>
            <a:ahLst/>
            <a:cxnLst>
              <a:cxn ang="T2">
                <a:pos x="0" y="T0"/>
              </a:cxn>
              <a:cxn ang="T3">
                <a:pos x="0" y="T1"/>
              </a:cxn>
            </a:cxnLst>
            <a:rect l="0" t="0" r="r" b="b"/>
            <a:pathLst>
              <a:path h="33655">
                <a:moveTo>
                  <a:pt x="0" y="0"/>
                </a:moveTo>
                <a:lnTo>
                  <a:pt x="0" y="33528"/>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483" name="object 19"/>
          <p:cNvSpPr>
            <a:spLocks/>
          </p:cNvSpPr>
          <p:nvPr/>
        </p:nvSpPr>
        <p:spPr bwMode="auto">
          <a:xfrm>
            <a:off x="2446338" y="2630488"/>
            <a:ext cx="0" cy="33337"/>
          </a:xfrm>
          <a:custGeom>
            <a:avLst/>
            <a:gdLst>
              <a:gd name="T0" fmla="*/ 0 h 33655"/>
              <a:gd name="T1" fmla="*/ 32897 h 33655"/>
              <a:gd name="T2" fmla="*/ 0 60000 65536"/>
              <a:gd name="T3" fmla="*/ 0 60000 65536"/>
            </a:gdLst>
            <a:ahLst/>
            <a:cxnLst>
              <a:cxn ang="T2">
                <a:pos x="0" y="T0"/>
              </a:cxn>
              <a:cxn ang="T3">
                <a:pos x="0" y="T1"/>
              </a:cxn>
            </a:cxnLst>
            <a:rect l="0" t="0" r="r" b="b"/>
            <a:pathLst>
              <a:path h="33655">
                <a:moveTo>
                  <a:pt x="0" y="0"/>
                </a:moveTo>
                <a:lnTo>
                  <a:pt x="0" y="33528"/>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484" name="object 20"/>
          <p:cNvSpPr>
            <a:spLocks/>
          </p:cNvSpPr>
          <p:nvPr/>
        </p:nvSpPr>
        <p:spPr bwMode="auto">
          <a:xfrm>
            <a:off x="2689225" y="2630488"/>
            <a:ext cx="0" cy="33337"/>
          </a:xfrm>
          <a:custGeom>
            <a:avLst/>
            <a:gdLst>
              <a:gd name="T0" fmla="*/ 0 h 33655"/>
              <a:gd name="T1" fmla="*/ 32897 h 33655"/>
              <a:gd name="T2" fmla="*/ 0 60000 65536"/>
              <a:gd name="T3" fmla="*/ 0 60000 65536"/>
            </a:gdLst>
            <a:ahLst/>
            <a:cxnLst>
              <a:cxn ang="T2">
                <a:pos x="0" y="T0"/>
              </a:cxn>
              <a:cxn ang="T3">
                <a:pos x="0" y="T1"/>
              </a:cxn>
            </a:cxnLst>
            <a:rect l="0" t="0" r="r" b="b"/>
            <a:pathLst>
              <a:path h="33655">
                <a:moveTo>
                  <a:pt x="0" y="0"/>
                </a:moveTo>
                <a:lnTo>
                  <a:pt x="0" y="33528"/>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485" name="object 21"/>
          <p:cNvSpPr>
            <a:spLocks/>
          </p:cNvSpPr>
          <p:nvPr/>
        </p:nvSpPr>
        <p:spPr bwMode="auto">
          <a:xfrm>
            <a:off x="2932113" y="2630488"/>
            <a:ext cx="0" cy="33337"/>
          </a:xfrm>
          <a:custGeom>
            <a:avLst/>
            <a:gdLst>
              <a:gd name="T0" fmla="*/ 0 h 33655"/>
              <a:gd name="T1" fmla="*/ 32897 h 33655"/>
              <a:gd name="T2" fmla="*/ 0 60000 65536"/>
              <a:gd name="T3" fmla="*/ 0 60000 65536"/>
            </a:gdLst>
            <a:ahLst/>
            <a:cxnLst>
              <a:cxn ang="T2">
                <a:pos x="0" y="T0"/>
              </a:cxn>
              <a:cxn ang="T3">
                <a:pos x="0" y="T1"/>
              </a:cxn>
            </a:cxnLst>
            <a:rect l="0" t="0" r="r" b="b"/>
            <a:pathLst>
              <a:path h="33655">
                <a:moveTo>
                  <a:pt x="0" y="0"/>
                </a:moveTo>
                <a:lnTo>
                  <a:pt x="0" y="33528"/>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486" name="object 22"/>
          <p:cNvSpPr>
            <a:spLocks/>
          </p:cNvSpPr>
          <p:nvPr/>
        </p:nvSpPr>
        <p:spPr bwMode="auto">
          <a:xfrm>
            <a:off x="3175000" y="2630488"/>
            <a:ext cx="0" cy="33337"/>
          </a:xfrm>
          <a:custGeom>
            <a:avLst/>
            <a:gdLst>
              <a:gd name="T0" fmla="*/ 0 h 33655"/>
              <a:gd name="T1" fmla="*/ 32897 h 33655"/>
              <a:gd name="T2" fmla="*/ 0 60000 65536"/>
              <a:gd name="T3" fmla="*/ 0 60000 65536"/>
            </a:gdLst>
            <a:ahLst/>
            <a:cxnLst>
              <a:cxn ang="T2">
                <a:pos x="0" y="T0"/>
              </a:cxn>
              <a:cxn ang="T3">
                <a:pos x="0" y="T1"/>
              </a:cxn>
            </a:cxnLst>
            <a:rect l="0" t="0" r="r" b="b"/>
            <a:pathLst>
              <a:path h="33655">
                <a:moveTo>
                  <a:pt x="0" y="0"/>
                </a:moveTo>
                <a:lnTo>
                  <a:pt x="0" y="33528"/>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487" name="object 23"/>
          <p:cNvSpPr>
            <a:spLocks/>
          </p:cNvSpPr>
          <p:nvPr/>
        </p:nvSpPr>
        <p:spPr bwMode="auto">
          <a:xfrm>
            <a:off x="3417888" y="2630488"/>
            <a:ext cx="0" cy="33337"/>
          </a:xfrm>
          <a:custGeom>
            <a:avLst/>
            <a:gdLst>
              <a:gd name="T0" fmla="*/ 0 h 33655"/>
              <a:gd name="T1" fmla="*/ 32897 h 33655"/>
              <a:gd name="T2" fmla="*/ 0 60000 65536"/>
              <a:gd name="T3" fmla="*/ 0 60000 65536"/>
            </a:gdLst>
            <a:ahLst/>
            <a:cxnLst>
              <a:cxn ang="T2">
                <a:pos x="0" y="T0"/>
              </a:cxn>
              <a:cxn ang="T3">
                <a:pos x="0" y="T1"/>
              </a:cxn>
            </a:cxnLst>
            <a:rect l="0" t="0" r="r" b="b"/>
            <a:pathLst>
              <a:path h="33655">
                <a:moveTo>
                  <a:pt x="0" y="0"/>
                </a:moveTo>
                <a:lnTo>
                  <a:pt x="0" y="33528"/>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488" name="object 24"/>
          <p:cNvSpPr>
            <a:spLocks/>
          </p:cNvSpPr>
          <p:nvPr/>
        </p:nvSpPr>
        <p:spPr bwMode="auto">
          <a:xfrm>
            <a:off x="3660775" y="2630488"/>
            <a:ext cx="0" cy="33337"/>
          </a:xfrm>
          <a:custGeom>
            <a:avLst/>
            <a:gdLst>
              <a:gd name="T0" fmla="*/ 0 h 33655"/>
              <a:gd name="T1" fmla="*/ 32897 h 33655"/>
              <a:gd name="T2" fmla="*/ 0 60000 65536"/>
              <a:gd name="T3" fmla="*/ 0 60000 65536"/>
            </a:gdLst>
            <a:ahLst/>
            <a:cxnLst>
              <a:cxn ang="T2">
                <a:pos x="0" y="T0"/>
              </a:cxn>
              <a:cxn ang="T3">
                <a:pos x="0" y="T1"/>
              </a:cxn>
            </a:cxnLst>
            <a:rect l="0" t="0" r="r" b="b"/>
            <a:pathLst>
              <a:path h="33655">
                <a:moveTo>
                  <a:pt x="0" y="0"/>
                </a:moveTo>
                <a:lnTo>
                  <a:pt x="0" y="33528"/>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489" name="object 25"/>
          <p:cNvSpPr>
            <a:spLocks/>
          </p:cNvSpPr>
          <p:nvPr/>
        </p:nvSpPr>
        <p:spPr bwMode="auto">
          <a:xfrm>
            <a:off x="3903663" y="2630488"/>
            <a:ext cx="0" cy="33337"/>
          </a:xfrm>
          <a:custGeom>
            <a:avLst/>
            <a:gdLst>
              <a:gd name="T0" fmla="*/ 0 h 33655"/>
              <a:gd name="T1" fmla="*/ 32897 h 33655"/>
              <a:gd name="T2" fmla="*/ 0 60000 65536"/>
              <a:gd name="T3" fmla="*/ 0 60000 65536"/>
            </a:gdLst>
            <a:ahLst/>
            <a:cxnLst>
              <a:cxn ang="T2">
                <a:pos x="0" y="T0"/>
              </a:cxn>
              <a:cxn ang="T3">
                <a:pos x="0" y="T1"/>
              </a:cxn>
            </a:cxnLst>
            <a:rect l="0" t="0" r="r" b="b"/>
            <a:pathLst>
              <a:path h="33655">
                <a:moveTo>
                  <a:pt x="0" y="0"/>
                </a:moveTo>
                <a:lnTo>
                  <a:pt x="0" y="33528"/>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490" name="object 26"/>
          <p:cNvSpPr>
            <a:spLocks/>
          </p:cNvSpPr>
          <p:nvPr/>
        </p:nvSpPr>
        <p:spPr bwMode="auto">
          <a:xfrm>
            <a:off x="4146550" y="2630488"/>
            <a:ext cx="0" cy="33337"/>
          </a:xfrm>
          <a:custGeom>
            <a:avLst/>
            <a:gdLst>
              <a:gd name="T0" fmla="*/ 0 h 33655"/>
              <a:gd name="T1" fmla="*/ 32897 h 33655"/>
              <a:gd name="T2" fmla="*/ 0 60000 65536"/>
              <a:gd name="T3" fmla="*/ 0 60000 65536"/>
            </a:gdLst>
            <a:ahLst/>
            <a:cxnLst>
              <a:cxn ang="T2">
                <a:pos x="0" y="T0"/>
              </a:cxn>
              <a:cxn ang="T3">
                <a:pos x="0" y="T1"/>
              </a:cxn>
            </a:cxnLst>
            <a:rect l="0" t="0" r="r" b="b"/>
            <a:pathLst>
              <a:path h="33655">
                <a:moveTo>
                  <a:pt x="0" y="0"/>
                </a:moveTo>
                <a:lnTo>
                  <a:pt x="0" y="33528"/>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491" name="object 27"/>
          <p:cNvSpPr>
            <a:spLocks/>
          </p:cNvSpPr>
          <p:nvPr/>
        </p:nvSpPr>
        <p:spPr bwMode="auto">
          <a:xfrm>
            <a:off x="1109663" y="1622425"/>
            <a:ext cx="2916237" cy="708025"/>
          </a:xfrm>
          <a:custGeom>
            <a:avLst/>
            <a:gdLst>
              <a:gd name="T0" fmla="*/ 0 w 2915920"/>
              <a:gd name="T1" fmla="*/ 707391 h 708660"/>
              <a:gd name="T2" fmla="*/ 243894 w 2915920"/>
              <a:gd name="T3" fmla="*/ 626763 h 708660"/>
              <a:gd name="T4" fmla="*/ 486262 w 2915920"/>
              <a:gd name="T5" fmla="*/ 555264 h 708660"/>
              <a:gd name="T6" fmla="*/ 728630 w 2915920"/>
              <a:gd name="T7" fmla="*/ 532444 h 708660"/>
              <a:gd name="T8" fmla="*/ 972524 w 2915920"/>
              <a:gd name="T9" fmla="*/ 368148 h 708660"/>
              <a:gd name="T10" fmla="*/ 1214892 w 2915920"/>
              <a:gd name="T11" fmla="*/ 368148 h 708660"/>
              <a:gd name="T12" fmla="*/ 1457260 w 2915920"/>
              <a:gd name="T13" fmla="*/ 342286 h 708660"/>
              <a:gd name="T14" fmla="*/ 1701153 w 2915920"/>
              <a:gd name="T15" fmla="*/ 293605 h 708660"/>
              <a:gd name="T16" fmla="*/ 1943522 w 2915920"/>
              <a:gd name="T17" fmla="*/ 270786 h 708660"/>
              <a:gd name="T18" fmla="*/ 2185892 w 2915920"/>
              <a:gd name="T19" fmla="*/ 203850 h 708660"/>
              <a:gd name="T20" fmla="*/ 2429784 w 2915920"/>
              <a:gd name="T21" fmla="*/ 181031 h 708660"/>
              <a:gd name="T22" fmla="*/ 2672152 w 2915920"/>
              <a:gd name="T23" fmla="*/ 77584 h 708660"/>
              <a:gd name="T24" fmla="*/ 2916046 w 2915920"/>
              <a:gd name="T25" fmla="*/ 0 h 7086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15920" h="708660">
                <a:moveTo>
                  <a:pt x="0" y="708660"/>
                </a:moveTo>
                <a:lnTo>
                  <a:pt x="243840" y="627888"/>
                </a:lnTo>
                <a:lnTo>
                  <a:pt x="486156" y="556260"/>
                </a:lnTo>
                <a:lnTo>
                  <a:pt x="728472" y="533400"/>
                </a:lnTo>
                <a:lnTo>
                  <a:pt x="972312" y="368808"/>
                </a:lnTo>
                <a:lnTo>
                  <a:pt x="1214628" y="368808"/>
                </a:lnTo>
                <a:lnTo>
                  <a:pt x="1456944" y="342900"/>
                </a:lnTo>
                <a:lnTo>
                  <a:pt x="1700783" y="294132"/>
                </a:lnTo>
                <a:lnTo>
                  <a:pt x="1943100" y="271272"/>
                </a:lnTo>
                <a:lnTo>
                  <a:pt x="2185416" y="204216"/>
                </a:lnTo>
                <a:lnTo>
                  <a:pt x="2429256" y="181356"/>
                </a:lnTo>
                <a:lnTo>
                  <a:pt x="2671572" y="77724"/>
                </a:lnTo>
                <a:lnTo>
                  <a:pt x="2915412" y="0"/>
                </a:lnTo>
              </a:path>
            </a:pathLst>
          </a:custGeom>
          <a:noFill/>
          <a:ln w="47244">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492" name="object 28"/>
          <p:cNvSpPr>
            <a:spLocks noChangeArrowheads="1"/>
          </p:cNvSpPr>
          <p:nvPr/>
        </p:nvSpPr>
        <p:spPr bwMode="auto">
          <a:xfrm>
            <a:off x="1055688" y="2274888"/>
            <a:ext cx="109537" cy="11112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2493" name="object 29"/>
          <p:cNvSpPr>
            <a:spLocks noChangeArrowheads="1"/>
          </p:cNvSpPr>
          <p:nvPr/>
        </p:nvSpPr>
        <p:spPr bwMode="auto">
          <a:xfrm>
            <a:off x="3970338" y="1566863"/>
            <a:ext cx="109537" cy="109537"/>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30" name="object 30"/>
          <p:cNvSpPr txBox="1"/>
          <p:nvPr/>
        </p:nvSpPr>
        <p:spPr>
          <a:xfrm>
            <a:off x="1116013" y="1978025"/>
            <a:ext cx="384175" cy="177800"/>
          </a:xfrm>
          <a:prstGeom prst="rect">
            <a:avLst/>
          </a:prstGeom>
        </p:spPr>
        <p:txBody>
          <a:bodyPr lIns="0" tIns="12065" rIns="0" bIns="0">
            <a:spAutoFit/>
          </a:bodyPr>
          <a:lstStyle/>
          <a:p>
            <a:pPr marL="12700">
              <a:spcBef>
                <a:spcPts val="95"/>
              </a:spcBef>
              <a:defRPr/>
            </a:pPr>
            <a:r>
              <a:rPr sz="1000" spc="-10" dirty="0">
                <a:solidFill>
                  <a:srgbClr val="575757"/>
                </a:solidFill>
                <a:latin typeface="Arial"/>
                <a:ea typeface="MS PGothic" pitchFamily="34" charset="-128"/>
                <a:cs typeface="Arial"/>
              </a:rPr>
              <a:t>11.3%</a:t>
            </a:r>
            <a:endParaRPr sz="1000">
              <a:latin typeface="Arial"/>
              <a:ea typeface="MS PGothic" pitchFamily="34" charset="-128"/>
              <a:cs typeface="Arial"/>
            </a:endParaRPr>
          </a:p>
        </p:txBody>
      </p:sp>
      <p:sp>
        <p:nvSpPr>
          <p:cNvPr id="31" name="object 31"/>
          <p:cNvSpPr txBox="1"/>
          <p:nvPr/>
        </p:nvSpPr>
        <p:spPr>
          <a:xfrm>
            <a:off x="3765550" y="1347788"/>
            <a:ext cx="382588" cy="177800"/>
          </a:xfrm>
          <a:prstGeom prst="rect">
            <a:avLst/>
          </a:prstGeom>
        </p:spPr>
        <p:txBody>
          <a:bodyPr lIns="0" tIns="12065" rIns="0" bIns="0">
            <a:spAutoFit/>
          </a:bodyPr>
          <a:lstStyle/>
          <a:p>
            <a:pPr marL="12700">
              <a:spcBef>
                <a:spcPts val="95"/>
              </a:spcBef>
              <a:defRPr/>
            </a:pPr>
            <a:r>
              <a:rPr sz="1000" spc="-10" dirty="0">
                <a:solidFill>
                  <a:srgbClr val="575757"/>
                </a:solidFill>
                <a:latin typeface="Arial"/>
                <a:ea typeface="MS PGothic" pitchFamily="34" charset="-128"/>
                <a:cs typeface="Arial"/>
              </a:rPr>
              <a:t>14.2%</a:t>
            </a:r>
            <a:endParaRPr sz="1000">
              <a:latin typeface="Arial"/>
              <a:ea typeface="MS PGothic" pitchFamily="34" charset="-128"/>
              <a:cs typeface="Arial"/>
            </a:endParaRPr>
          </a:p>
        </p:txBody>
      </p:sp>
      <p:sp>
        <p:nvSpPr>
          <p:cNvPr id="32" name="object 32"/>
          <p:cNvSpPr txBox="1"/>
          <p:nvPr/>
        </p:nvSpPr>
        <p:spPr>
          <a:xfrm>
            <a:off x="612775" y="1012825"/>
            <a:ext cx="280988" cy="1695450"/>
          </a:xfrm>
          <a:prstGeom prst="rect">
            <a:avLst/>
          </a:prstGeom>
        </p:spPr>
        <p:txBody>
          <a:bodyPr lIns="0" tIns="99060" rIns="0" bIns="0">
            <a:spAutoFit/>
          </a:bodyPr>
          <a:lstStyle/>
          <a:p>
            <a:pPr marL="12700">
              <a:spcBef>
                <a:spcPts val="780"/>
              </a:spcBef>
              <a:defRPr/>
            </a:pPr>
            <a:r>
              <a:rPr sz="1000" spc="-10" dirty="0">
                <a:solidFill>
                  <a:srgbClr val="575757"/>
                </a:solidFill>
                <a:latin typeface="Arial"/>
                <a:ea typeface="MS PGothic" pitchFamily="34" charset="-128"/>
                <a:cs typeface="Arial"/>
              </a:rPr>
              <a:t>1</a:t>
            </a:r>
            <a:r>
              <a:rPr sz="1000" spc="5" dirty="0">
                <a:solidFill>
                  <a:srgbClr val="575757"/>
                </a:solidFill>
                <a:latin typeface="Arial"/>
                <a:ea typeface="MS PGothic" pitchFamily="34" charset="-128"/>
                <a:cs typeface="Arial"/>
              </a:rPr>
              <a:t>6</a:t>
            </a:r>
            <a:r>
              <a:rPr sz="1000" spc="-5" dirty="0">
                <a:solidFill>
                  <a:srgbClr val="575757"/>
                </a:solidFill>
                <a:latin typeface="Arial"/>
                <a:ea typeface="MS PGothic" pitchFamily="34" charset="-128"/>
                <a:cs typeface="Arial"/>
              </a:rPr>
              <a:t>%</a:t>
            </a:r>
            <a:endParaRPr sz="1000">
              <a:latin typeface="Arial"/>
              <a:ea typeface="MS PGothic" pitchFamily="34" charset="-128"/>
              <a:cs typeface="Arial"/>
            </a:endParaRPr>
          </a:p>
          <a:p>
            <a:pPr marL="12700">
              <a:spcBef>
                <a:spcPts val="675"/>
              </a:spcBef>
              <a:defRPr/>
            </a:pPr>
            <a:r>
              <a:rPr sz="1000" spc="-10" dirty="0">
                <a:solidFill>
                  <a:srgbClr val="575757"/>
                </a:solidFill>
                <a:latin typeface="Arial"/>
                <a:ea typeface="MS PGothic" pitchFamily="34" charset="-128"/>
                <a:cs typeface="Arial"/>
              </a:rPr>
              <a:t>1</a:t>
            </a:r>
            <a:r>
              <a:rPr sz="1000" spc="5" dirty="0">
                <a:solidFill>
                  <a:srgbClr val="575757"/>
                </a:solidFill>
                <a:latin typeface="Arial"/>
                <a:ea typeface="MS PGothic" pitchFamily="34" charset="-128"/>
                <a:cs typeface="Arial"/>
              </a:rPr>
              <a:t>5</a:t>
            </a:r>
            <a:r>
              <a:rPr sz="1000" spc="-5" dirty="0">
                <a:solidFill>
                  <a:srgbClr val="575757"/>
                </a:solidFill>
                <a:latin typeface="Arial"/>
                <a:ea typeface="MS PGothic" pitchFamily="34" charset="-128"/>
                <a:cs typeface="Arial"/>
              </a:rPr>
              <a:t>%</a:t>
            </a:r>
            <a:endParaRPr sz="1000">
              <a:latin typeface="Arial"/>
              <a:ea typeface="MS PGothic" pitchFamily="34" charset="-128"/>
              <a:cs typeface="Arial"/>
            </a:endParaRPr>
          </a:p>
          <a:p>
            <a:pPr marL="12700">
              <a:spcBef>
                <a:spcPts val="680"/>
              </a:spcBef>
              <a:defRPr/>
            </a:pPr>
            <a:r>
              <a:rPr sz="1000" spc="-10" dirty="0">
                <a:solidFill>
                  <a:srgbClr val="575757"/>
                </a:solidFill>
                <a:latin typeface="Arial"/>
                <a:ea typeface="MS PGothic" pitchFamily="34" charset="-128"/>
                <a:cs typeface="Arial"/>
              </a:rPr>
              <a:t>1</a:t>
            </a:r>
            <a:r>
              <a:rPr sz="1000" spc="5" dirty="0">
                <a:solidFill>
                  <a:srgbClr val="575757"/>
                </a:solidFill>
                <a:latin typeface="Arial"/>
                <a:ea typeface="MS PGothic" pitchFamily="34" charset="-128"/>
                <a:cs typeface="Arial"/>
              </a:rPr>
              <a:t>4</a:t>
            </a:r>
            <a:r>
              <a:rPr sz="1000" spc="-5" dirty="0">
                <a:solidFill>
                  <a:srgbClr val="575757"/>
                </a:solidFill>
                <a:latin typeface="Arial"/>
                <a:ea typeface="MS PGothic" pitchFamily="34" charset="-128"/>
                <a:cs typeface="Arial"/>
              </a:rPr>
              <a:t>%</a:t>
            </a:r>
            <a:endParaRPr sz="1000">
              <a:latin typeface="Arial"/>
              <a:ea typeface="MS PGothic" pitchFamily="34" charset="-128"/>
              <a:cs typeface="Arial"/>
            </a:endParaRPr>
          </a:p>
          <a:p>
            <a:pPr marL="12700">
              <a:spcBef>
                <a:spcPts val="680"/>
              </a:spcBef>
              <a:defRPr/>
            </a:pPr>
            <a:r>
              <a:rPr sz="1000" spc="-10" dirty="0">
                <a:solidFill>
                  <a:srgbClr val="575757"/>
                </a:solidFill>
                <a:latin typeface="Arial"/>
                <a:ea typeface="MS PGothic" pitchFamily="34" charset="-128"/>
                <a:cs typeface="Arial"/>
              </a:rPr>
              <a:t>1</a:t>
            </a:r>
            <a:r>
              <a:rPr sz="1000" spc="5" dirty="0">
                <a:solidFill>
                  <a:srgbClr val="575757"/>
                </a:solidFill>
                <a:latin typeface="Arial"/>
                <a:ea typeface="MS PGothic" pitchFamily="34" charset="-128"/>
                <a:cs typeface="Arial"/>
              </a:rPr>
              <a:t>3</a:t>
            </a:r>
            <a:r>
              <a:rPr sz="1000" spc="-5" dirty="0">
                <a:solidFill>
                  <a:srgbClr val="575757"/>
                </a:solidFill>
                <a:latin typeface="Arial"/>
                <a:ea typeface="MS PGothic" pitchFamily="34" charset="-128"/>
                <a:cs typeface="Arial"/>
              </a:rPr>
              <a:t>%</a:t>
            </a:r>
            <a:endParaRPr sz="1000">
              <a:latin typeface="Arial"/>
              <a:ea typeface="MS PGothic" pitchFamily="34" charset="-128"/>
              <a:cs typeface="Arial"/>
            </a:endParaRPr>
          </a:p>
          <a:p>
            <a:pPr marL="12700">
              <a:spcBef>
                <a:spcPts val="675"/>
              </a:spcBef>
              <a:defRPr/>
            </a:pPr>
            <a:r>
              <a:rPr sz="1000" spc="-10" dirty="0">
                <a:solidFill>
                  <a:srgbClr val="575757"/>
                </a:solidFill>
                <a:latin typeface="Arial"/>
                <a:ea typeface="MS PGothic" pitchFamily="34" charset="-128"/>
                <a:cs typeface="Arial"/>
              </a:rPr>
              <a:t>1</a:t>
            </a:r>
            <a:r>
              <a:rPr sz="1000" spc="5" dirty="0">
                <a:solidFill>
                  <a:srgbClr val="575757"/>
                </a:solidFill>
                <a:latin typeface="Arial"/>
                <a:ea typeface="MS PGothic" pitchFamily="34" charset="-128"/>
                <a:cs typeface="Arial"/>
              </a:rPr>
              <a:t>2</a:t>
            </a:r>
            <a:r>
              <a:rPr sz="1000" spc="-5" dirty="0">
                <a:solidFill>
                  <a:srgbClr val="575757"/>
                </a:solidFill>
                <a:latin typeface="Arial"/>
                <a:ea typeface="MS PGothic" pitchFamily="34" charset="-128"/>
                <a:cs typeface="Arial"/>
              </a:rPr>
              <a:t>%</a:t>
            </a:r>
            <a:endParaRPr sz="1000">
              <a:latin typeface="Arial"/>
              <a:ea typeface="MS PGothic" pitchFamily="34" charset="-128"/>
              <a:cs typeface="Arial"/>
            </a:endParaRPr>
          </a:p>
          <a:p>
            <a:pPr marL="12700">
              <a:spcBef>
                <a:spcPts val="680"/>
              </a:spcBef>
              <a:defRPr/>
            </a:pPr>
            <a:r>
              <a:rPr sz="1000" spc="-10" dirty="0">
                <a:solidFill>
                  <a:srgbClr val="575757"/>
                </a:solidFill>
                <a:latin typeface="Arial"/>
                <a:ea typeface="MS PGothic" pitchFamily="34" charset="-128"/>
                <a:cs typeface="Arial"/>
              </a:rPr>
              <a:t>1</a:t>
            </a:r>
            <a:r>
              <a:rPr sz="1000" spc="5" dirty="0">
                <a:solidFill>
                  <a:srgbClr val="575757"/>
                </a:solidFill>
                <a:latin typeface="Arial"/>
                <a:ea typeface="MS PGothic" pitchFamily="34" charset="-128"/>
                <a:cs typeface="Arial"/>
              </a:rPr>
              <a:t>1</a:t>
            </a:r>
            <a:r>
              <a:rPr sz="1000" spc="-5" dirty="0">
                <a:solidFill>
                  <a:srgbClr val="575757"/>
                </a:solidFill>
                <a:latin typeface="Arial"/>
                <a:ea typeface="MS PGothic" pitchFamily="34" charset="-128"/>
                <a:cs typeface="Arial"/>
              </a:rPr>
              <a:t>%</a:t>
            </a:r>
            <a:endParaRPr sz="1000">
              <a:latin typeface="Arial"/>
              <a:ea typeface="MS PGothic" pitchFamily="34" charset="-128"/>
              <a:cs typeface="Arial"/>
            </a:endParaRPr>
          </a:p>
          <a:p>
            <a:pPr marL="12700">
              <a:spcBef>
                <a:spcPts val="680"/>
              </a:spcBef>
              <a:defRPr/>
            </a:pPr>
            <a:r>
              <a:rPr sz="1000" spc="-10" dirty="0">
                <a:solidFill>
                  <a:srgbClr val="575757"/>
                </a:solidFill>
                <a:latin typeface="Arial"/>
                <a:ea typeface="MS PGothic" pitchFamily="34" charset="-128"/>
                <a:cs typeface="Arial"/>
              </a:rPr>
              <a:t>1</a:t>
            </a:r>
            <a:r>
              <a:rPr sz="1000" spc="5" dirty="0">
                <a:solidFill>
                  <a:srgbClr val="575757"/>
                </a:solidFill>
                <a:latin typeface="Arial"/>
                <a:ea typeface="MS PGothic" pitchFamily="34" charset="-128"/>
                <a:cs typeface="Arial"/>
              </a:rPr>
              <a:t>0</a:t>
            </a:r>
            <a:r>
              <a:rPr sz="1000" spc="-5" dirty="0">
                <a:solidFill>
                  <a:srgbClr val="575757"/>
                </a:solidFill>
                <a:latin typeface="Arial"/>
                <a:ea typeface="MS PGothic" pitchFamily="34" charset="-128"/>
                <a:cs typeface="Arial"/>
              </a:rPr>
              <a:t>%</a:t>
            </a:r>
            <a:endParaRPr sz="1000">
              <a:latin typeface="Arial"/>
              <a:ea typeface="MS PGothic" pitchFamily="34" charset="-128"/>
              <a:cs typeface="Arial"/>
            </a:endParaRPr>
          </a:p>
        </p:txBody>
      </p:sp>
      <p:sp>
        <p:nvSpPr>
          <p:cNvPr id="62497" name="object 33"/>
          <p:cNvSpPr>
            <a:spLocks noChangeArrowheads="1"/>
          </p:cNvSpPr>
          <p:nvPr/>
        </p:nvSpPr>
        <p:spPr bwMode="auto">
          <a:xfrm>
            <a:off x="806450" y="2725738"/>
            <a:ext cx="3235325" cy="331787"/>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34" name="object 34"/>
          <p:cNvSpPr txBox="1"/>
          <p:nvPr/>
        </p:nvSpPr>
        <p:spPr>
          <a:xfrm>
            <a:off x="1163638" y="1090613"/>
            <a:ext cx="2720975" cy="193675"/>
          </a:xfrm>
          <a:prstGeom prst="rect">
            <a:avLst/>
          </a:prstGeom>
        </p:spPr>
        <p:txBody>
          <a:bodyPr lIns="0" tIns="13335" rIns="0" bIns="0">
            <a:spAutoFit/>
          </a:bodyPr>
          <a:lstStyle/>
          <a:p>
            <a:pPr marL="12700">
              <a:spcBef>
                <a:spcPts val="105"/>
              </a:spcBef>
              <a:defRPr/>
            </a:pPr>
            <a:r>
              <a:rPr sz="1100" spc="-5" dirty="0">
                <a:solidFill>
                  <a:srgbClr val="003399"/>
                </a:solidFill>
                <a:latin typeface="Arial Black"/>
                <a:ea typeface="MS PGothic" pitchFamily="34" charset="-128"/>
                <a:cs typeface="Arial Black"/>
              </a:rPr>
              <a:t>Evolution of </a:t>
            </a:r>
            <a:r>
              <a:rPr sz="1100" dirty="0">
                <a:solidFill>
                  <a:srgbClr val="003399"/>
                </a:solidFill>
                <a:latin typeface="Arial Black"/>
                <a:ea typeface="MS PGothic" pitchFamily="34" charset="-128"/>
                <a:cs typeface="Arial Black"/>
              </a:rPr>
              <a:t>fully </a:t>
            </a:r>
            <a:r>
              <a:rPr sz="1100" spc="-5" dirty="0">
                <a:solidFill>
                  <a:srgbClr val="003399"/>
                </a:solidFill>
                <a:latin typeface="Arial Black"/>
                <a:ea typeface="MS PGothic" pitchFamily="34" charset="-128"/>
                <a:cs typeface="Arial Black"/>
              </a:rPr>
              <a:t>loaded CET1</a:t>
            </a:r>
            <a:r>
              <a:rPr sz="1100" spc="-40" dirty="0">
                <a:solidFill>
                  <a:srgbClr val="003399"/>
                </a:solidFill>
                <a:latin typeface="Arial Black"/>
                <a:ea typeface="MS PGothic" pitchFamily="34" charset="-128"/>
                <a:cs typeface="Arial Black"/>
              </a:rPr>
              <a:t> </a:t>
            </a:r>
            <a:r>
              <a:rPr sz="1100" dirty="0">
                <a:solidFill>
                  <a:srgbClr val="003399"/>
                </a:solidFill>
                <a:latin typeface="Arial Black"/>
                <a:ea typeface="MS PGothic" pitchFamily="34" charset="-128"/>
                <a:cs typeface="Arial Black"/>
              </a:rPr>
              <a:t>ratio</a:t>
            </a:r>
            <a:endParaRPr sz="1100" dirty="0">
              <a:latin typeface="Arial Black"/>
              <a:ea typeface="MS PGothic" pitchFamily="34" charset="-128"/>
              <a:cs typeface="Arial Black"/>
            </a:endParaRPr>
          </a:p>
        </p:txBody>
      </p:sp>
      <p:sp>
        <p:nvSpPr>
          <p:cNvPr id="35" name="object 35"/>
          <p:cNvSpPr txBox="1"/>
          <p:nvPr/>
        </p:nvSpPr>
        <p:spPr>
          <a:xfrm>
            <a:off x="617538" y="3095625"/>
            <a:ext cx="1627187" cy="147638"/>
          </a:xfrm>
          <a:prstGeom prst="rect">
            <a:avLst/>
          </a:prstGeom>
        </p:spPr>
        <p:txBody>
          <a:bodyPr lIns="0" tIns="13335" rIns="0" bIns="0">
            <a:spAutoFit/>
          </a:bodyPr>
          <a:lstStyle/>
          <a:p>
            <a:pPr marL="12700">
              <a:spcBef>
                <a:spcPts val="105"/>
              </a:spcBef>
              <a:defRPr/>
            </a:pPr>
            <a:r>
              <a:rPr sz="800" spc="-5" dirty="0">
                <a:solidFill>
                  <a:srgbClr val="575757"/>
                </a:solidFill>
                <a:latin typeface="Arial"/>
                <a:ea typeface="MS PGothic" pitchFamily="34" charset="-128"/>
                <a:cs typeface="Arial"/>
              </a:rPr>
              <a:t>Source: </a:t>
            </a:r>
            <a:r>
              <a:rPr sz="800" dirty="0">
                <a:solidFill>
                  <a:srgbClr val="575757"/>
                </a:solidFill>
                <a:latin typeface="Arial"/>
                <a:ea typeface="MS PGothic" pitchFamily="34" charset="-128"/>
                <a:cs typeface="Arial"/>
              </a:rPr>
              <a:t>COREP, ECB</a:t>
            </a:r>
            <a:r>
              <a:rPr sz="800" spc="-40" dirty="0">
                <a:solidFill>
                  <a:srgbClr val="575757"/>
                </a:solidFill>
                <a:latin typeface="Arial"/>
                <a:ea typeface="MS PGothic" pitchFamily="34" charset="-128"/>
                <a:cs typeface="Arial"/>
              </a:rPr>
              <a:t> </a:t>
            </a:r>
            <a:r>
              <a:rPr sz="800" dirty="0">
                <a:solidFill>
                  <a:srgbClr val="575757"/>
                </a:solidFill>
                <a:latin typeface="Arial"/>
                <a:ea typeface="MS PGothic" pitchFamily="34" charset="-128"/>
                <a:cs typeface="Arial"/>
              </a:rPr>
              <a:t>calculations.</a:t>
            </a:r>
            <a:endParaRPr sz="800">
              <a:latin typeface="Arial"/>
              <a:ea typeface="MS PGothic" pitchFamily="34" charset="-128"/>
              <a:cs typeface="Arial"/>
            </a:endParaRPr>
          </a:p>
        </p:txBody>
      </p:sp>
      <p:sp>
        <p:nvSpPr>
          <p:cNvPr id="62500" name="object 36"/>
          <p:cNvSpPr>
            <a:spLocks/>
          </p:cNvSpPr>
          <p:nvPr/>
        </p:nvSpPr>
        <p:spPr bwMode="auto">
          <a:xfrm>
            <a:off x="5211763" y="1187450"/>
            <a:ext cx="0" cy="1431925"/>
          </a:xfrm>
          <a:custGeom>
            <a:avLst/>
            <a:gdLst>
              <a:gd name="T0" fmla="*/ 1431290 h 1432560"/>
              <a:gd name="T1" fmla="*/ 0 h 1432560"/>
              <a:gd name="T2" fmla="*/ 0 60000 65536"/>
              <a:gd name="T3" fmla="*/ 0 60000 65536"/>
            </a:gdLst>
            <a:ahLst/>
            <a:cxnLst>
              <a:cxn ang="T2">
                <a:pos x="0" y="T0"/>
              </a:cxn>
              <a:cxn ang="T3">
                <a:pos x="0" y="T1"/>
              </a:cxn>
            </a:cxnLst>
            <a:rect l="0" t="0" r="r" b="b"/>
            <a:pathLst>
              <a:path h="1432560">
                <a:moveTo>
                  <a:pt x="0" y="1432560"/>
                </a:moveTo>
                <a:lnTo>
                  <a:pt x="0"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01" name="object 37"/>
          <p:cNvSpPr>
            <a:spLocks/>
          </p:cNvSpPr>
          <p:nvPr/>
        </p:nvSpPr>
        <p:spPr bwMode="auto">
          <a:xfrm>
            <a:off x="5173663" y="2619375"/>
            <a:ext cx="38100" cy="0"/>
          </a:xfrm>
          <a:custGeom>
            <a:avLst/>
            <a:gdLst>
              <a:gd name="T0" fmla="*/ 0 w 38100"/>
              <a:gd name="T1" fmla="*/ 38100 w 38100"/>
              <a:gd name="T2" fmla="*/ 0 60000 65536"/>
              <a:gd name="T3" fmla="*/ 0 60000 65536"/>
            </a:gdLst>
            <a:ahLst/>
            <a:cxnLst>
              <a:cxn ang="T2">
                <a:pos x="T0" y="0"/>
              </a:cxn>
              <a:cxn ang="T3">
                <a:pos x="T1" y="0"/>
              </a:cxn>
            </a:cxnLst>
            <a:rect l="0" t="0" r="r" b="b"/>
            <a:pathLst>
              <a:path w="38100">
                <a:moveTo>
                  <a:pt x="0" y="0"/>
                </a:moveTo>
                <a:lnTo>
                  <a:pt x="38100"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02" name="object 38"/>
          <p:cNvSpPr>
            <a:spLocks/>
          </p:cNvSpPr>
          <p:nvPr/>
        </p:nvSpPr>
        <p:spPr bwMode="auto">
          <a:xfrm>
            <a:off x="5173663" y="2439988"/>
            <a:ext cx="38100" cy="0"/>
          </a:xfrm>
          <a:custGeom>
            <a:avLst/>
            <a:gdLst>
              <a:gd name="T0" fmla="*/ 0 w 38100"/>
              <a:gd name="T1" fmla="*/ 38100 w 38100"/>
              <a:gd name="T2" fmla="*/ 0 60000 65536"/>
              <a:gd name="T3" fmla="*/ 0 60000 65536"/>
            </a:gdLst>
            <a:ahLst/>
            <a:cxnLst>
              <a:cxn ang="T2">
                <a:pos x="T0" y="0"/>
              </a:cxn>
              <a:cxn ang="T3">
                <a:pos x="T1" y="0"/>
              </a:cxn>
            </a:cxnLst>
            <a:rect l="0" t="0" r="r" b="b"/>
            <a:pathLst>
              <a:path w="38100">
                <a:moveTo>
                  <a:pt x="0" y="0"/>
                </a:moveTo>
                <a:lnTo>
                  <a:pt x="38100"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03" name="object 39"/>
          <p:cNvSpPr>
            <a:spLocks/>
          </p:cNvSpPr>
          <p:nvPr/>
        </p:nvSpPr>
        <p:spPr bwMode="auto">
          <a:xfrm>
            <a:off x="5173663" y="2262188"/>
            <a:ext cx="38100" cy="0"/>
          </a:xfrm>
          <a:custGeom>
            <a:avLst/>
            <a:gdLst>
              <a:gd name="T0" fmla="*/ 0 w 38100"/>
              <a:gd name="T1" fmla="*/ 38100 w 38100"/>
              <a:gd name="T2" fmla="*/ 0 60000 65536"/>
              <a:gd name="T3" fmla="*/ 0 60000 65536"/>
            </a:gdLst>
            <a:ahLst/>
            <a:cxnLst>
              <a:cxn ang="T2">
                <a:pos x="T0" y="0"/>
              </a:cxn>
              <a:cxn ang="T3">
                <a:pos x="T1" y="0"/>
              </a:cxn>
            </a:cxnLst>
            <a:rect l="0" t="0" r="r" b="b"/>
            <a:pathLst>
              <a:path w="38100">
                <a:moveTo>
                  <a:pt x="0" y="0"/>
                </a:moveTo>
                <a:lnTo>
                  <a:pt x="38100"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04" name="object 40"/>
          <p:cNvSpPr>
            <a:spLocks/>
          </p:cNvSpPr>
          <p:nvPr/>
        </p:nvSpPr>
        <p:spPr bwMode="auto">
          <a:xfrm>
            <a:off x="5173663" y="2081213"/>
            <a:ext cx="38100" cy="0"/>
          </a:xfrm>
          <a:custGeom>
            <a:avLst/>
            <a:gdLst>
              <a:gd name="T0" fmla="*/ 0 w 38100"/>
              <a:gd name="T1" fmla="*/ 38100 w 38100"/>
              <a:gd name="T2" fmla="*/ 0 60000 65536"/>
              <a:gd name="T3" fmla="*/ 0 60000 65536"/>
            </a:gdLst>
            <a:ahLst/>
            <a:cxnLst>
              <a:cxn ang="T2">
                <a:pos x="T0" y="0"/>
              </a:cxn>
              <a:cxn ang="T3">
                <a:pos x="T1" y="0"/>
              </a:cxn>
            </a:cxnLst>
            <a:rect l="0" t="0" r="r" b="b"/>
            <a:pathLst>
              <a:path w="38100">
                <a:moveTo>
                  <a:pt x="0" y="0"/>
                </a:moveTo>
                <a:lnTo>
                  <a:pt x="38100"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05" name="object 41"/>
          <p:cNvSpPr>
            <a:spLocks/>
          </p:cNvSpPr>
          <p:nvPr/>
        </p:nvSpPr>
        <p:spPr bwMode="auto">
          <a:xfrm>
            <a:off x="5173663" y="1903413"/>
            <a:ext cx="38100" cy="0"/>
          </a:xfrm>
          <a:custGeom>
            <a:avLst/>
            <a:gdLst>
              <a:gd name="T0" fmla="*/ 0 w 38100"/>
              <a:gd name="T1" fmla="*/ 38100 w 38100"/>
              <a:gd name="T2" fmla="*/ 0 60000 65536"/>
              <a:gd name="T3" fmla="*/ 0 60000 65536"/>
            </a:gdLst>
            <a:ahLst/>
            <a:cxnLst>
              <a:cxn ang="T2">
                <a:pos x="T0" y="0"/>
              </a:cxn>
              <a:cxn ang="T3">
                <a:pos x="T1" y="0"/>
              </a:cxn>
            </a:cxnLst>
            <a:rect l="0" t="0" r="r" b="b"/>
            <a:pathLst>
              <a:path w="38100">
                <a:moveTo>
                  <a:pt x="0" y="0"/>
                </a:moveTo>
                <a:lnTo>
                  <a:pt x="38100"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06" name="object 42"/>
          <p:cNvSpPr>
            <a:spLocks/>
          </p:cNvSpPr>
          <p:nvPr/>
        </p:nvSpPr>
        <p:spPr bwMode="auto">
          <a:xfrm>
            <a:off x="5173663" y="1724025"/>
            <a:ext cx="38100" cy="0"/>
          </a:xfrm>
          <a:custGeom>
            <a:avLst/>
            <a:gdLst>
              <a:gd name="T0" fmla="*/ 0 w 38100"/>
              <a:gd name="T1" fmla="*/ 38100 w 38100"/>
              <a:gd name="T2" fmla="*/ 0 60000 65536"/>
              <a:gd name="T3" fmla="*/ 0 60000 65536"/>
            </a:gdLst>
            <a:ahLst/>
            <a:cxnLst>
              <a:cxn ang="T2">
                <a:pos x="T0" y="0"/>
              </a:cxn>
              <a:cxn ang="T3">
                <a:pos x="T1" y="0"/>
              </a:cxn>
            </a:cxnLst>
            <a:rect l="0" t="0" r="r" b="b"/>
            <a:pathLst>
              <a:path w="38100">
                <a:moveTo>
                  <a:pt x="0" y="0"/>
                </a:moveTo>
                <a:lnTo>
                  <a:pt x="38100"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07" name="object 43"/>
          <p:cNvSpPr>
            <a:spLocks/>
          </p:cNvSpPr>
          <p:nvPr/>
        </p:nvSpPr>
        <p:spPr bwMode="auto">
          <a:xfrm>
            <a:off x="5173663" y="1544638"/>
            <a:ext cx="38100" cy="0"/>
          </a:xfrm>
          <a:custGeom>
            <a:avLst/>
            <a:gdLst>
              <a:gd name="T0" fmla="*/ 0 w 38100"/>
              <a:gd name="T1" fmla="*/ 38100 w 38100"/>
              <a:gd name="T2" fmla="*/ 0 60000 65536"/>
              <a:gd name="T3" fmla="*/ 0 60000 65536"/>
            </a:gdLst>
            <a:ahLst/>
            <a:cxnLst>
              <a:cxn ang="T2">
                <a:pos x="T0" y="0"/>
              </a:cxn>
              <a:cxn ang="T3">
                <a:pos x="T1" y="0"/>
              </a:cxn>
            </a:cxnLst>
            <a:rect l="0" t="0" r="r" b="b"/>
            <a:pathLst>
              <a:path w="38100">
                <a:moveTo>
                  <a:pt x="0" y="0"/>
                </a:moveTo>
                <a:lnTo>
                  <a:pt x="38100"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08" name="object 44"/>
          <p:cNvSpPr>
            <a:spLocks/>
          </p:cNvSpPr>
          <p:nvPr/>
        </p:nvSpPr>
        <p:spPr bwMode="auto">
          <a:xfrm>
            <a:off x="5173663" y="1366838"/>
            <a:ext cx="38100" cy="0"/>
          </a:xfrm>
          <a:custGeom>
            <a:avLst/>
            <a:gdLst>
              <a:gd name="T0" fmla="*/ 0 w 38100"/>
              <a:gd name="T1" fmla="*/ 38100 w 38100"/>
              <a:gd name="T2" fmla="*/ 0 60000 65536"/>
              <a:gd name="T3" fmla="*/ 0 60000 65536"/>
            </a:gdLst>
            <a:ahLst/>
            <a:cxnLst>
              <a:cxn ang="T2">
                <a:pos x="T0" y="0"/>
              </a:cxn>
              <a:cxn ang="T3">
                <a:pos x="T1" y="0"/>
              </a:cxn>
            </a:cxnLst>
            <a:rect l="0" t="0" r="r" b="b"/>
            <a:pathLst>
              <a:path w="38100">
                <a:moveTo>
                  <a:pt x="0" y="0"/>
                </a:moveTo>
                <a:lnTo>
                  <a:pt x="38100"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09" name="object 45"/>
          <p:cNvSpPr>
            <a:spLocks/>
          </p:cNvSpPr>
          <p:nvPr/>
        </p:nvSpPr>
        <p:spPr bwMode="auto">
          <a:xfrm>
            <a:off x="5173663" y="1187450"/>
            <a:ext cx="38100" cy="0"/>
          </a:xfrm>
          <a:custGeom>
            <a:avLst/>
            <a:gdLst>
              <a:gd name="T0" fmla="*/ 0 w 38100"/>
              <a:gd name="T1" fmla="*/ 38100 w 38100"/>
              <a:gd name="T2" fmla="*/ 0 60000 65536"/>
              <a:gd name="T3" fmla="*/ 0 60000 65536"/>
            </a:gdLst>
            <a:ahLst/>
            <a:cxnLst>
              <a:cxn ang="T2">
                <a:pos x="T0" y="0"/>
              </a:cxn>
              <a:cxn ang="T3">
                <a:pos x="T1" y="0"/>
              </a:cxn>
            </a:cxnLst>
            <a:rect l="0" t="0" r="r" b="b"/>
            <a:pathLst>
              <a:path w="38100">
                <a:moveTo>
                  <a:pt x="0" y="0"/>
                </a:moveTo>
                <a:lnTo>
                  <a:pt x="38100"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10" name="object 46"/>
          <p:cNvSpPr>
            <a:spLocks/>
          </p:cNvSpPr>
          <p:nvPr/>
        </p:nvSpPr>
        <p:spPr bwMode="auto">
          <a:xfrm>
            <a:off x="5211763" y="2619375"/>
            <a:ext cx="3181350" cy="0"/>
          </a:xfrm>
          <a:custGeom>
            <a:avLst/>
            <a:gdLst>
              <a:gd name="T0" fmla="*/ 0 w 3180715"/>
              <a:gd name="T1" fmla="*/ 3181858 w 3180715"/>
              <a:gd name="T2" fmla="*/ 0 60000 65536"/>
              <a:gd name="T3" fmla="*/ 0 60000 65536"/>
            </a:gdLst>
            <a:ahLst/>
            <a:cxnLst>
              <a:cxn ang="T2">
                <a:pos x="T0" y="0"/>
              </a:cxn>
              <a:cxn ang="T3">
                <a:pos x="T1" y="0"/>
              </a:cxn>
            </a:cxnLst>
            <a:rect l="0" t="0" r="r" b="b"/>
            <a:pathLst>
              <a:path w="3180715">
                <a:moveTo>
                  <a:pt x="0" y="0"/>
                </a:moveTo>
                <a:lnTo>
                  <a:pt x="3180588"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11" name="object 47"/>
          <p:cNvSpPr>
            <a:spLocks/>
          </p:cNvSpPr>
          <p:nvPr/>
        </p:nvSpPr>
        <p:spPr bwMode="auto">
          <a:xfrm>
            <a:off x="5211763" y="2619375"/>
            <a:ext cx="0" cy="33338"/>
          </a:xfrm>
          <a:custGeom>
            <a:avLst/>
            <a:gdLst>
              <a:gd name="T0" fmla="*/ 0 h 33655"/>
              <a:gd name="T1" fmla="*/ 32899 h 33655"/>
              <a:gd name="T2" fmla="*/ 0 60000 65536"/>
              <a:gd name="T3" fmla="*/ 0 60000 65536"/>
            </a:gdLst>
            <a:ahLst/>
            <a:cxnLst>
              <a:cxn ang="T2">
                <a:pos x="0" y="T0"/>
              </a:cxn>
              <a:cxn ang="T3">
                <a:pos x="0" y="T1"/>
              </a:cxn>
            </a:cxnLst>
            <a:rect l="0" t="0" r="r" b="b"/>
            <a:pathLst>
              <a:path h="33655">
                <a:moveTo>
                  <a:pt x="0" y="0"/>
                </a:moveTo>
                <a:lnTo>
                  <a:pt x="0" y="33528"/>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12" name="object 48"/>
          <p:cNvSpPr>
            <a:spLocks/>
          </p:cNvSpPr>
          <p:nvPr/>
        </p:nvSpPr>
        <p:spPr bwMode="auto">
          <a:xfrm>
            <a:off x="5457825" y="2619375"/>
            <a:ext cx="0" cy="33338"/>
          </a:xfrm>
          <a:custGeom>
            <a:avLst/>
            <a:gdLst>
              <a:gd name="T0" fmla="*/ 0 h 33655"/>
              <a:gd name="T1" fmla="*/ 32899 h 33655"/>
              <a:gd name="T2" fmla="*/ 0 60000 65536"/>
              <a:gd name="T3" fmla="*/ 0 60000 65536"/>
            </a:gdLst>
            <a:ahLst/>
            <a:cxnLst>
              <a:cxn ang="T2">
                <a:pos x="0" y="T0"/>
              </a:cxn>
              <a:cxn ang="T3">
                <a:pos x="0" y="T1"/>
              </a:cxn>
            </a:cxnLst>
            <a:rect l="0" t="0" r="r" b="b"/>
            <a:pathLst>
              <a:path h="33655">
                <a:moveTo>
                  <a:pt x="0" y="0"/>
                </a:moveTo>
                <a:lnTo>
                  <a:pt x="0" y="33528"/>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13" name="object 49"/>
          <p:cNvSpPr>
            <a:spLocks/>
          </p:cNvSpPr>
          <p:nvPr/>
        </p:nvSpPr>
        <p:spPr bwMode="auto">
          <a:xfrm>
            <a:off x="5700713" y="2619375"/>
            <a:ext cx="0" cy="33338"/>
          </a:xfrm>
          <a:custGeom>
            <a:avLst/>
            <a:gdLst>
              <a:gd name="T0" fmla="*/ 0 h 33655"/>
              <a:gd name="T1" fmla="*/ 32899 h 33655"/>
              <a:gd name="T2" fmla="*/ 0 60000 65536"/>
              <a:gd name="T3" fmla="*/ 0 60000 65536"/>
            </a:gdLst>
            <a:ahLst/>
            <a:cxnLst>
              <a:cxn ang="T2">
                <a:pos x="0" y="T0"/>
              </a:cxn>
              <a:cxn ang="T3">
                <a:pos x="0" y="T1"/>
              </a:cxn>
            </a:cxnLst>
            <a:rect l="0" t="0" r="r" b="b"/>
            <a:pathLst>
              <a:path h="33655">
                <a:moveTo>
                  <a:pt x="0" y="0"/>
                </a:moveTo>
                <a:lnTo>
                  <a:pt x="0" y="33528"/>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14" name="object 50"/>
          <p:cNvSpPr>
            <a:spLocks/>
          </p:cNvSpPr>
          <p:nvPr/>
        </p:nvSpPr>
        <p:spPr bwMode="auto">
          <a:xfrm>
            <a:off x="5946775" y="2619375"/>
            <a:ext cx="0" cy="33338"/>
          </a:xfrm>
          <a:custGeom>
            <a:avLst/>
            <a:gdLst>
              <a:gd name="T0" fmla="*/ 0 h 33655"/>
              <a:gd name="T1" fmla="*/ 32899 h 33655"/>
              <a:gd name="T2" fmla="*/ 0 60000 65536"/>
              <a:gd name="T3" fmla="*/ 0 60000 65536"/>
            </a:gdLst>
            <a:ahLst/>
            <a:cxnLst>
              <a:cxn ang="T2">
                <a:pos x="0" y="T0"/>
              </a:cxn>
              <a:cxn ang="T3">
                <a:pos x="0" y="T1"/>
              </a:cxn>
            </a:cxnLst>
            <a:rect l="0" t="0" r="r" b="b"/>
            <a:pathLst>
              <a:path h="33655">
                <a:moveTo>
                  <a:pt x="0" y="0"/>
                </a:moveTo>
                <a:lnTo>
                  <a:pt x="0" y="33528"/>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15" name="object 51"/>
          <p:cNvSpPr>
            <a:spLocks/>
          </p:cNvSpPr>
          <p:nvPr/>
        </p:nvSpPr>
        <p:spPr bwMode="auto">
          <a:xfrm>
            <a:off x="6191250" y="2619375"/>
            <a:ext cx="0" cy="33338"/>
          </a:xfrm>
          <a:custGeom>
            <a:avLst/>
            <a:gdLst>
              <a:gd name="T0" fmla="*/ 0 h 33655"/>
              <a:gd name="T1" fmla="*/ 32899 h 33655"/>
              <a:gd name="T2" fmla="*/ 0 60000 65536"/>
              <a:gd name="T3" fmla="*/ 0 60000 65536"/>
            </a:gdLst>
            <a:ahLst/>
            <a:cxnLst>
              <a:cxn ang="T2">
                <a:pos x="0" y="T0"/>
              </a:cxn>
              <a:cxn ang="T3">
                <a:pos x="0" y="T1"/>
              </a:cxn>
            </a:cxnLst>
            <a:rect l="0" t="0" r="r" b="b"/>
            <a:pathLst>
              <a:path h="33655">
                <a:moveTo>
                  <a:pt x="0" y="0"/>
                </a:moveTo>
                <a:lnTo>
                  <a:pt x="0" y="33528"/>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16" name="object 52"/>
          <p:cNvSpPr>
            <a:spLocks/>
          </p:cNvSpPr>
          <p:nvPr/>
        </p:nvSpPr>
        <p:spPr bwMode="auto">
          <a:xfrm>
            <a:off x="6435725" y="2619375"/>
            <a:ext cx="0" cy="33338"/>
          </a:xfrm>
          <a:custGeom>
            <a:avLst/>
            <a:gdLst>
              <a:gd name="T0" fmla="*/ 0 h 33655"/>
              <a:gd name="T1" fmla="*/ 32899 h 33655"/>
              <a:gd name="T2" fmla="*/ 0 60000 65536"/>
              <a:gd name="T3" fmla="*/ 0 60000 65536"/>
            </a:gdLst>
            <a:ahLst/>
            <a:cxnLst>
              <a:cxn ang="T2">
                <a:pos x="0" y="T0"/>
              </a:cxn>
              <a:cxn ang="T3">
                <a:pos x="0" y="T1"/>
              </a:cxn>
            </a:cxnLst>
            <a:rect l="0" t="0" r="r" b="b"/>
            <a:pathLst>
              <a:path h="33655">
                <a:moveTo>
                  <a:pt x="0" y="0"/>
                </a:moveTo>
                <a:lnTo>
                  <a:pt x="0" y="33528"/>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17" name="object 53"/>
          <p:cNvSpPr>
            <a:spLocks/>
          </p:cNvSpPr>
          <p:nvPr/>
        </p:nvSpPr>
        <p:spPr bwMode="auto">
          <a:xfrm>
            <a:off x="6680200" y="2619375"/>
            <a:ext cx="0" cy="33338"/>
          </a:xfrm>
          <a:custGeom>
            <a:avLst/>
            <a:gdLst>
              <a:gd name="T0" fmla="*/ 0 h 33655"/>
              <a:gd name="T1" fmla="*/ 32899 h 33655"/>
              <a:gd name="T2" fmla="*/ 0 60000 65536"/>
              <a:gd name="T3" fmla="*/ 0 60000 65536"/>
            </a:gdLst>
            <a:ahLst/>
            <a:cxnLst>
              <a:cxn ang="T2">
                <a:pos x="0" y="T0"/>
              </a:cxn>
              <a:cxn ang="T3">
                <a:pos x="0" y="T1"/>
              </a:cxn>
            </a:cxnLst>
            <a:rect l="0" t="0" r="r" b="b"/>
            <a:pathLst>
              <a:path h="33655">
                <a:moveTo>
                  <a:pt x="0" y="0"/>
                </a:moveTo>
                <a:lnTo>
                  <a:pt x="0" y="33528"/>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18" name="object 54"/>
          <p:cNvSpPr>
            <a:spLocks/>
          </p:cNvSpPr>
          <p:nvPr/>
        </p:nvSpPr>
        <p:spPr bwMode="auto">
          <a:xfrm>
            <a:off x="6924675" y="2619375"/>
            <a:ext cx="0" cy="33338"/>
          </a:xfrm>
          <a:custGeom>
            <a:avLst/>
            <a:gdLst>
              <a:gd name="T0" fmla="*/ 0 h 33655"/>
              <a:gd name="T1" fmla="*/ 32899 h 33655"/>
              <a:gd name="T2" fmla="*/ 0 60000 65536"/>
              <a:gd name="T3" fmla="*/ 0 60000 65536"/>
            </a:gdLst>
            <a:ahLst/>
            <a:cxnLst>
              <a:cxn ang="T2">
                <a:pos x="0" y="T0"/>
              </a:cxn>
              <a:cxn ang="T3">
                <a:pos x="0" y="T1"/>
              </a:cxn>
            </a:cxnLst>
            <a:rect l="0" t="0" r="r" b="b"/>
            <a:pathLst>
              <a:path h="33655">
                <a:moveTo>
                  <a:pt x="0" y="0"/>
                </a:moveTo>
                <a:lnTo>
                  <a:pt x="0" y="33528"/>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19" name="object 55"/>
          <p:cNvSpPr>
            <a:spLocks/>
          </p:cNvSpPr>
          <p:nvPr/>
        </p:nvSpPr>
        <p:spPr bwMode="auto">
          <a:xfrm>
            <a:off x="7169150" y="2619375"/>
            <a:ext cx="0" cy="33338"/>
          </a:xfrm>
          <a:custGeom>
            <a:avLst/>
            <a:gdLst>
              <a:gd name="T0" fmla="*/ 0 h 33655"/>
              <a:gd name="T1" fmla="*/ 32899 h 33655"/>
              <a:gd name="T2" fmla="*/ 0 60000 65536"/>
              <a:gd name="T3" fmla="*/ 0 60000 65536"/>
            </a:gdLst>
            <a:ahLst/>
            <a:cxnLst>
              <a:cxn ang="T2">
                <a:pos x="0" y="T0"/>
              </a:cxn>
              <a:cxn ang="T3">
                <a:pos x="0" y="T1"/>
              </a:cxn>
            </a:cxnLst>
            <a:rect l="0" t="0" r="r" b="b"/>
            <a:pathLst>
              <a:path h="33655">
                <a:moveTo>
                  <a:pt x="0" y="0"/>
                </a:moveTo>
                <a:lnTo>
                  <a:pt x="0" y="33528"/>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20" name="object 56"/>
          <p:cNvSpPr>
            <a:spLocks/>
          </p:cNvSpPr>
          <p:nvPr/>
        </p:nvSpPr>
        <p:spPr bwMode="auto">
          <a:xfrm>
            <a:off x="7413625" y="2619375"/>
            <a:ext cx="0" cy="33338"/>
          </a:xfrm>
          <a:custGeom>
            <a:avLst/>
            <a:gdLst>
              <a:gd name="T0" fmla="*/ 0 h 33655"/>
              <a:gd name="T1" fmla="*/ 32899 h 33655"/>
              <a:gd name="T2" fmla="*/ 0 60000 65536"/>
              <a:gd name="T3" fmla="*/ 0 60000 65536"/>
            </a:gdLst>
            <a:ahLst/>
            <a:cxnLst>
              <a:cxn ang="T2">
                <a:pos x="0" y="T0"/>
              </a:cxn>
              <a:cxn ang="T3">
                <a:pos x="0" y="T1"/>
              </a:cxn>
            </a:cxnLst>
            <a:rect l="0" t="0" r="r" b="b"/>
            <a:pathLst>
              <a:path h="33655">
                <a:moveTo>
                  <a:pt x="0" y="0"/>
                </a:moveTo>
                <a:lnTo>
                  <a:pt x="0" y="33528"/>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21" name="object 57"/>
          <p:cNvSpPr>
            <a:spLocks/>
          </p:cNvSpPr>
          <p:nvPr/>
        </p:nvSpPr>
        <p:spPr bwMode="auto">
          <a:xfrm>
            <a:off x="7658100" y="2619375"/>
            <a:ext cx="0" cy="33338"/>
          </a:xfrm>
          <a:custGeom>
            <a:avLst/>
            <a:gdLst>
              <a:gd name="T0" fmla="*/ 0 h 33655"/>
              <a:gd name="T1" fmla="*/ 32899 h 33655"/>
              <a:gd name="T2" fmla="*/ 0 60000 65536"/>
              <a:gd name="T3" fmla="*/ 0 60000 65536"/>
            </a:gdLst>
            <a:ahLst/>
            <a:cxnLst>
              <a:cxn ang="T2">
                <a:pos x="0" y="T0"/>
              </a:cxn>
              <a:cxn ang="T3">
                <a:pos x="0" y="T1"/>
              </a:cxn>
            </a:cxnLst>
            <a:rect l="0" t="0" r="r" b="b"/>
            <a:pathLst>
              <a:path h="33655">
                <a:moveTo>
                  <a:pt x="0" y="0"/>
                </a:moveTo>
                <a:lnTo>
                  <a:pt x="0" y="33528"/>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22" name="object 58"/>
          <p:cNvSpPr>
            <a:spLocks/>
          </p:cNvSpPr>
          <p:nvPr/>
        </p:nvSpPr>
        <p:spPr bwMode="auto">
          <a:xfrm>
            <a:off x="7904163" y="2619375"/>
            <a:ext cx="0" cy="33338"/>
          </a:xfrm>
          <a:custGeom>
            <a:avLst/>
            <a:gdLst>
              <a:gd name="T0" fmla="*/ 0 h 33655"/>
              <a:gd name="T1" fmla="*/ 32899 h 33655"/>
              <a:gd name="T2" fmla="*/ 0 60000 65536"/>
              <a:gd name="T3" fmla="*/ 0 60000 65536"/>
            </a:gdLst>
            <a:ahLst/>
            <a:cxnLst>
              <a:cxn ang="T2">
                <a:pos x="0" y="T0"/>
              </a:cxn>
              <a:cxn ang="T3">
                <a:pos x="0" y="T1"/>
              </a:cxn>
            </a:cxnLst>
            <a:rect l="0" t="0" r="r" b="b"/>
            <a:pathLst>
              <a:path h="33655">
                <a:moveTo>
                  <a:pt x="0" y="0"/>
                </a:moveTo>
                <a:lnTo>
                  <a:pt x="0" y="33528"/>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23" name="object 59"/>
          <p:cNvSpPr>
            <a:spLocks/>
          </p:cNvSpPr>
          <p:nvPr/>
        </p:nvSpPr>
        <p:spPr bwMode="auto">
          <a:xfrm>
            <a:off x="8147050" y="2619375"/>
            <a:ext cx="0" cy="33338"/>
          </a:xfrm>
          <a:custGeom>
            <a:avLst/>
            <a:gdLst>
              <a:gd name="T0" fmla="*/ 0 h 33655"/>
              <a:gd name="T1" fmla="*/ 32899 h 33655"/>
              <a:gd name="T2" fmla="*/ 0 60000 65536"/>
              <a:gd name="T3" fmla="*/ 0 60000 65536"/>
            </a:gdLst>
            <a:ahLst/>
            <a:cxnLst>
              <a:cxn ang="T2">
                <a:pos x="0" y="T0"/>
              </a:cxn>
              <a:cxn ang="T3">
                <a:pos x="0" y="T1"/>
              </a:cxn>
            </a:cxnLst>
            <a:rect l="0" t="0" r="r" b="b"/>
            <a:pathLst>
              <a:path h="33655">
                <a:moveTo>
                  <a:pt x="0" y="0"/>
                </a:moveTo>
                <a:lnTo>
                  <a:pt x="0" y="33528"/>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24" name="object 60"/>
          <p:cNvSpPr>
            <a:spLocks/>
          </p:cNvSpPr>
          <p:nvPr/>
        </p:nvSpPr>
        <p:spPr bwMode="auto">
          <a:xfrm>
            <a:off x="8393113" y="2619375"/>
            <a:ext cx="0" cy="33338"/>
          </a:xfrm>
          <a:custGeom>
            <a:avLst/>
            <a:gdLst>
              <a:gd name="T0" fmla="*/ 0 h 33655"/>
              <a:gd name="T1" fmla="*/ 32899 h 33655"/>
              <a:gd name="T2" fmla="*/ 0 60000 65536"/>
              <a:gd name="T3" fmla="*/ 0 60000 65536"/>
            </a:gdLst>
            <a:ahLst/>
            <a:cxnLst>
              <a:cxn ang="T2">
                <a:pos x="0" y="T0"/>
              </a:cxn>
              <a:cxn ang="T3">
                <a:pos x="0" y="T1"/>
              </a:cxn>
            </a:cxnLst>
            <a:rect l="0" t="0" r="r" b="b"/>
            <a:pathLst>
              <a:path h="33655">
                <a:moveTo>
                  <a:pt x="0" y="0"/>
                </a:moveTo>
                <a:lnTo>
                  <a:pt x="0" y="33528"/>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25" name="object 61"/>
          <p:cNvSpPr>
            <a:spLocks/>
          </p:cNvSpPr>
          <p:nvPr/>
        </p:nvSpPr>
        <p:spPr bwMode="auto">
          <a:xfrm>
            <a:off x="5334000" y="1266825"/>
            <a:ext cx="2936875" cy="490538"/>
          </a:xfrm>
          <a:custGeom>
            <a:avLst/>
            <a:gdLst>
              <a:gd name="T0" fmla="*/ 0 w 2935604"/>
              <a:gd name="T1" fmla="*/ 0 h 489585"/>
              <a:gd name="T2" fmla="*/ 244052 w 2935604"/>
              <a:gd name="T3" fmla="*/ 38248 h 489585"/>
              <a:gd name="T4" fmla="*/ 489628 w 2935604"/>
              <a:gd name="T5" fmla="*/ 62728 h 489585"/>
              <a:gd name="T6" fmla="*/ 733679 w 2935604"/>
              <a:gd name="T7" fmla="*/ 93326 h 489585"/>
              <a:gd name="T8" fmla="*/ 979256 w 2935604"/>
              <a:gd name="T9" fmla="*/ 131575 h 489585"/>
              <a:gd name="T10" fmla="*/ 1223306 w 2935604"/>
              <a:gd name="T11" fmla="*/ 157584 h 489585"/>
              <a:gd name="T12" fmla="*/ 1468883 w 2935604"/>
              <a:gd name="T13" fmla="*/ 201952 h 489585"/>
              <a:gd name="T14" fmla="*/ 1712934 w 2935604"/>
              <a:gd name="T15" fmla="*/ 221840 h 489585"/>
              <a:gd name="T16" fmla="*/ 1958511 w 2935604"/>
              <a:gd name="T17" fmla="*/ 296809 h 489585"/>
              <a:gd name="T18" fmla="*/ 2204087 w 2935604"/>
              <a:gd name="T19" fmla="*/ 348826 h 489585"/>
              <a:gd name="T20" fmla="*/ 2448138 w 2935604"/>
              <a:gd name="T21" fmla="*/ 390134 h 489585"/>
              <a:gd name="T22" fmla="*/ 2693715 w 2935604"/>
              <a:gd name="T23" fmla="*/ 448271 h 489585"/>
              <a:gd name="T24" fmla="*/ 2937766 w 2935604"/>
              <a:gd name="T25" fmla="*/ 491110 h 4895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35604" h="489585">
                <a:moveTo>
                  <a:pt x="0" y="0"/>
                </a:moveTo>
                <a:lnTo>
                  <a:pt x="243840" y="38100"/>
                </a:lnTo>
                <a:lnTo>
                  <a:pt x="489204" y="62484"/>
                </a:lnTo>
                <a:lnTo>
                  <a:pt x="733044" y="92964"/>
                </a:lnTo>
                <a:lnTo>
                  <a:pt x="978408" y="131064"/>
                </a:lnTo>
                <a:lnTo>
                  <a:pt x="1222248" y="156972"/>
                </a:lnTo>
                <a:lnTo>
                  <a:pt x="1467612" y="201168"/>
                </a:lnTo>
                <a:lnTo>
                  <a:pt x="1711452" y="220979"/>
                </a:lnTo>
                <a:lnTo>
                  <a:pt x="1956816" y="295656"/>
                </a:lnTo>
                <a:lnTo>
                  <a:pt x="2202180" y="347472"/>
                </a:lnTo>
                <a:lnTo>
                  <a:pt x="2446020" y="388620"/>
                </a:lnTo>
                <a:lnTo>
                  <a:pt x="2691384" y="446531"/>
                </a:lnTo>
                <a:lnTo>
                  <a:pt x="2935224" y="489204"/>
                </a:lnTo>
              </a:path>
            </a:pathLst>
          </a:custGeom>
          <a:noFill/>
          <a:ln w="47244">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26" name="object 62"/>
          <p:cNvSpPr>
            <a:spLocks noChangeArrowheads="1"/>
          </p:cNvSpPr>
          <p:nvPr/>
        </p:nvSpPr>
        <p:spPr bwMode="auto">
          <a:xfrm>
            <a:off x="5278438" y="1211263"/>
            <a:ext cx="112712" cy="111125"/>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2527" name="object 63"/>
          <p:cNvSpPr>
            <a:spLocks noChangeArrowheads="1"/>
          </p:cNvSpPr>
          <p:nvPr/>
        </p:nvSpPr>
        <p:spPr bwMode="auto">
          <a:xfrm>
            <a:off x="8213725" y="1700213"/>
            <a:ext cx="111125" cy="111125"/>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4" name="object 64"/>
          <p:cNvSpPr txBox="1"/>
          <p:nvPr/>
        </p:nvSpPr>
        <p:spPr>
          <a:xfrm>
            <a:off x="5276850" y="1357313"/>
            <a:ext cx="314325" cy="177800"/>
          </a:xfrm>
          <a:prstGeom prst="rect">
            <a:avLst/>
          </a:prstGeom>
        </p:spPr>
        <p:txBody>
          <a:bodyPr lIns="0" tIns="12065" rIns="0" bIns="0">
            <a:spAutoFit/>
          </a:bodyPr>
          <a:lstStyle/>
          <a:p>
            <a:pPr marL="12700">
              <a:spcBef>
                <a:spcPts val="95"/>
              </a:spcBef>
              <a:defRPr/>
            </a:pPr>
            <a:r>
              <a:rPr sz="1000" spc="-10" dirty="0">
                <a:solidFill>
                  <a:srgbClr val="575757"/>
                </a:solidFill>
                <a:latin typeface="Arial"/>
                <a:ea typeface="MS PGothic" pitchFamily="34" charset="-128"/>
                <a:cs typeface="Arial"/>
              </a:rPr>
              <a:t>7.6%</a:t>
            </a:r>
            <a:endParaRPr sz="1000">
              <a:latin typeface="Arial"/>
              <a:ea typeface="MS PGothic" pitchFamily="34" charset="-128"/>
              <a:cs typeface="Arial"/>
            </a:endParaRPr>
          </a:p>
        </p:txBody>
      </p:sp>
      <p:sp>
        <p:nvSpPr>
          <p:cNvPr id="65" name="object 65"/>
          <p:cNvSpPr txBox="1"/>
          <p:nvPr/>
        </p:nvSpPr>
        <p:spPr>
          <a:xfrm>
            <a:off x="8113713" y="1844675"/>
            <a:ext cx="312737" cy="177800"/>
          </a:xfrm>
          <a:prstGeom prst="rect">
            <a:avLst/>
          </a:prstGeom>
        </p:spPr>
        <p:txBody>
          <a:bodyPr lIns="0" tIns="12065" rIns="0" bIns="0">
            <a:spAutoFit/>
          </a:bodyPr>
          <a:lstStyle/>
          <a:p>
            <a:pPr marL="12700">
              <a:spcBef>
                <a:spcPts val="95"/>
              </a:spcBef>
              <a:defRPr/>
            </a:pPr>
            <a:r>
              <a:rPr sz="1000" spc="-10" dirty="0">
                <a:solidFill>
                  <a:srgbClr val="575757"/>
                </a:solidFill>
                <a:latin typeface="Arial"/>
                <a:ea typeface="MS PGothic" pitchFamily="34" charset="-128"/>
                <a:cs typeface="Arial"/>
              </a:rPr>
              <a:t>4.8%</a:t>
            </a:r>
            <a:endParaRPr sz="1000">
              <a:latin typeface="Arial"/>
              <a:ea typeface="MS PGothic" pitchFamily="34" charset="-128"/>
              <a:cs typeface="Arial"/>
            </a:endParaRPr>
          </a:p>
        </p:txBody>
      </p:sp>
      <p:sp>
        <p:nvSpPr>
          <p:cNvPr id="66" name="object 66"/>
          <p:cNvSpPr txBox="1"/>
          <p:nvPr/>
        </p:nvSpPr>
        <p:spPr>
          <a:xfrm>
            <a:off x="4800600" y="1060450"/>
            <a:ext cx="314325" cy="1636713"/>
          </a:xfrm>
          <a:prstGeom prst="rect">
            <a:avLst/>
          </a:prstGeom>
        </p:spPr>
        <p:txBody>
          <a:bodyPr lIns="0" tIns="39370" rIns="0" bIns="0">
            <a:spAutoFit/>
          </a:bodyPr>
          <a:lstStyle/>
          <a:p>
            <a:pPr marL="12700">
              <a:spcBef>
                <a:spcPts val="310"/>
              </a:spcBef>
              <a:defRPr/>
            </a:pPr>
            <a:r>
              <a:rPr sz="1000" spc="-10" dirty="0">
                <a:solidFill>
                  <a:srgbClr val="575757"/>
                </a:solidFill>
                <a:latin typeface="Arial"/>
                <a:ea typeface="MS PGothic" pitchFamily="34" charset="-128"/>
                <a:cs typeface="Arial"/>
              </a:rPr>
              <a:t>8</a:t>
            </a:r>
            <a:r>
              <a:rPr sz="1000" spc="5" dirty="0">
                <a:solidFill>
                  <a:srgbClr val="575757"/>
                </a:solidFill>
                <a:latin typeface="Arial"/>
                <a:ea typeface="MS PGothic" pitchFamily="34" charset="-128"/>
                <a:cs typeface="Arial"/>
              </a:rPr>
              <a:t>.</a:t>
            </a:r>
            <a:r>
              <a:rPr sz="1000" spc="-10" dirty="0">
                <a:solidFill>
                  <a:srgbClr val="575757"/>
                </a:solidFill>
                <a:latin typeface="Arial"/>
                <a:ea typeface="MS PGothic" pitchFamily="34" charset="-128"/>
                <a:cs typeface="Arial"/>
              </a:rPr>
              <a:t>0%</a:t>
            </a:r>
            <a:endParaRPr sz="1000">
              <a:latin typeface="Arial"/>
              <a:ea typeface="MS PGothic" pitchFamily="34" charset="-128"/>
              <a:cs typeface="Arial"/>
            </a:endParaRPr>
          </a:p>
          <a:p>
            <a:pPr marL="12700">
              <a:spcBef>
                <a:spcPts val="209"/>
              </a:spcBef>
              <a:defRPr/>
            </a:pPr>
            <a:r>
              <a:rPr sz="1000" spc="-10" dirty="0">
                <a:solidFill>
                  <a:srgbClr val="575757"/>
                </a:solidFill>
                <a:latin typeface="Arial"/>
                <a:ea typeface="MS PGothic" pitchFamily="34" charset="-128"/>
                <a:cs typeface="Arial"/>
              </a:rPr>
              <a:t>7</a:t>
            </a:r>
            <a:r>
              <a:rPr sz="1000" spc="5" dirty="0">
                <a:solidFill>
                  <a:srgbClr val="575757"/>
                </a:solidFill>
                <a:latin typeface="Arial"/>
                <a:ea typeface="MS PGothic" pitchFamily="34" charset="-128"/>
                <a:cs typeface="Arial"/>
              </a:rPr>
              <a:t>.</a:t>
            </a:r>
            <a:r>
              <a:rPr sz="1000" spc="-10" dirty="0">
                <a:solidFill>
                  <a:srgbClr val="575757"/>
                </a:solidFill>
                <a:latin typeface="Arial"/>
                <a:ea typeface="MS PGothic" pitchFamily="34" charset="-128"/>
                <a:cs typeface="Arial"/>
              </a:rPr>
              <a:t>0%</a:t>
            </a:r>
            <a:endParaRPr sz="1000">
              <a:latin typeface="Arial"/>
              <a:ea typeface="MS PGothic" pitchFamily="34" charset="-128"/>
              <a:cs typeface="Arial"/>
            </a:endParaRPr>
          </a:p>
          <a:p>
            <a:pPr marL="12700">
              <a:spcBef>
                <a:spcPts val="204"/>
              </a:spcBef>
              <a:defRPr/>
            </a:pPr>
            <a:r>
              <a:rPr sz="1000" spc="-10" dirty="0">
                <a:solidFill>
                  <a:srgbClr val="575757"/>
                </a:solidFill>
                <a:latin typeface="Arial"/>
                <a:ea typeface="MS PGothic" pitchFamily="34" charset="-128"/>
                <a:cs typeface="Arial"/>
              </a:rPr>
              <a:t>6</a:t>
            </a:r>
            <a:r>
              <a:rPr sz="1000" spc="5" dirty="0">
                <a:solidFill>
                  <a:srgbClr val="575757"/>
                </a:solidFill>
                <a:latin typeface="Arial"/>
                <a:ea typeface="MS PGothic" pitchFamily="34" charset="-128"/>
                <a:cs typeface="Arial"/>
              </a:rPr>
              <a:t>.</a:t>
            </a:r>
            <a:r>
              <a:rPr sz="1000" spc="-10" dirty="0">
                <a:solidFill>
                  <a:srgbClr val="575757"/>
                </a:solidFill>
                <a:latin typeface="Arial"/>
                <a:ea typeface="MS PGothic" pitchFamily="34" charset="-128"/>
                <a:cs typeface="Arial"/>
              </a:rPr>
              <a:t>0%</a:t>
            </a:r>
            <a:endParaRPr sz="1000">
              <a:latin typeface="Arial"/>
              <a:ea typeface="MS PGothic" pitchFamily="34" charset="-128"/>
              <a:cs typeface="Arial"/>
            </a:endParaRPr>
          </a:p>
          <a:p>
            <a:pPr marL="12700">
              <a:spcBef>
                <a:spcPts val="210"/>
              </a:spcBef>
              <a:defRPr/>
            </a:pPr>
            <a:r>
              <a:rPr sz="1000" spc="-10" dirty="0">
                <a:solidFill>
                  <a:srgbClr val="575757"/>
                </a:solidFill>
                <a:latin typeface="Arial"/>
                <a:ea typeface="MS PGothic" pitchFamily="34" charset="-128"/>
                <a:cs typeface="Arial"/>
              </a:rPr>
              <a:t>5</a:t>
            </a:r>
            <a:r>
              <a:rPr sz="1000" spc="5" dirty="0">
                <a:solidFill>
                  <a:srgbClr val="575757"/>
                </a:solidFill>
                <a:latin typeface="Arial"/>
                <a:ea typeface="MS PGothic" pitchFamily="34" charset="-128"/>
                <a:cs typeface="Arial"/>
              </a:rPr>
              <a:t>.</a:t>
            </a:r>
            <a:r>
              <a:rPr sz="1000" spc="-10" dirty="0">
                <a:solidFill>
                  <a:srgbClr val="575757"/>
                </a:solidFill>
                <a:latin typeface="Arial"/>
                <a:ea typeface="MS PGothic" pitchFamily="34" charset="-128"/>
                <a:cs typeface="Arial"/>
              </a:rPr>
              <a:t>0%</a:t>
            </a:r>
            <a:endParaRPr sz="1000">
              <a:latin typeface="Arial"/>
              <a:ea typeface="MS PGothic" pitchFamily="34" charset="-128"/>
              <a:cs typeface="Arial"/>
            </a:endParaRPr>
          </a:p>
          <a:p>
            <a:pPr marL="12700">
              <a:spcBef>
                <a:spcPts val="210"/>
              </a:spcBef>
              <a:defRPr/>
            </a:pPr>
            <a:r>
              <a:rPr sz="1000" spc="-10" dirty="0">
                <a:solidFill>
                  <a:srgbClr val="575757"/>
                </a:solidFill>
                <a:latin typeface="Arial"/>
                <a:ea typeface="MS PGothic" pitchFamily="34" charset="-128"/>
                <a:cs typeface="Arial"/>
              </a:rPr>
              <a:t>4</a:t>
            </a:r>
            <a:r>
              <a:rPr sz="1000" spc="5" dirty="0">
                <a:solidFill>
                  <a:srgbClr val="575757"/>
                </a:solidFill>
                <a:latin typeface="Arial"/>
                <a:ea typeface="MS PGothic" pitchFamily="34" charset="-128"/>
                <a:cs typeface="Arial"/>
              </a:rPr>
              <a:t>.</a:t>
            </a:r>
            <a:r>
              <a:rPr sz="1000" spc="-10" dirty="0">
                <a:solidFill>
                  <a:srgbClr val="575757"/>
                </a:solidFill>
                <a:latin typeface="Arial"/>
                <a:ea typeface="MS PGothic" pitchFamily="34" charset="-128"/>
                <a:cs typeface="Arial"/>
              </a:rPr>
              <a:t>0%</a:t>
            </a:r>
            <a:endParaRPr sz="1000">
              <a:latin typeface="Arial"/>
              <a:ea typeface="MS PGothic" pitchFamily="34" charset="-128"/>
              <a:cs typeface="Arial"/>
            </a:endParaRPr>
          </a:p>
          <a:p>
            <a:pPr marL="12700">
              <a:spcBef>
                <a:spcPts val="210"/>
              </a:spcBef>
              <a:defRPr/>
            </a:pPr>
            <a:r>
              <a:rPr sz="1000" spc="-10" dirty="0">
                <a:solidFill>
                  <a:srgbClr val="575757"/>
                </a:solidFill>
                <a:latin typeface="Arial"/>
                <a:ea typeface="MS PGothic" pitchFamily="34" charset="-128"/>
                <a:cs typeface="Arial"/>
              </a:rPr>
              <a:t>3</a:t>
            </a:r>
            <a:r>
              <a:rPr sz="1000" spc="5" dirty="0">
                <a:solidFill>
                  <a:srgbClr val="575757"/>
                </a:solidFill>
                <a:latin typeface="Arial"/>
                <a:ea typeface="MS PGothic" pitchFamily="34" charset="-128"/>
                <a:cs typeface="Arial"/>
              </a:rPr>
              <a:t>.</a:t>
            </a:r>
            <a:r>
              <a:rPr sz="1000" spc="-10" dirty="0">
                <a:solidFill>
                  <a:srgbClr val="575757"/>
                </a:solidFill>
                <a:latin typeface="Arial"/>
                <a:ea typeface="MS PGothic" pitchFamily="34" charset="-128"/>
                <a:cs typeface="Arial"/>
              </a:rPr>
              <a:t>0%</a:t>
            </a:r>
            <a:endParaRPr sz="1000">
              <a:latin typeface="Arial"/>
              <a:ea typeface="MS PGothic" pitchFamily="34" charset="-128"/>
              <a:cs typeface="Arial"/>
            </a:endParaRPr>
          </a:p>
          <a:p>
            <a:pPr marL="12700">
              <a:spcBef>
                <a:spcPts val="210"/>
              </a:spcBef>
              <a:defRPr/>
            </a:pPr>
            <a:r>
              <a:rPr sz="1000" spc="-10" dirty="0">
                <a:solidFill>
                  <a:srgbClr val="575757"/>
                </a:solidFill>
                <a:latin typeface="Arial"/>
                <a:ea typeface="MS PGothic" pitchFamily="34" charset="-128"/>
                <a:cs typeface="Arial"/>
              </a:rPr>
              <a:t>2</a:t>
            </a:r>
            <a:r>
              <a:rPr sz="1000" spc="5" dirty="0">
                <a:solidFill>
                  <a:srgbClr val="575757"/>
                </a:solidFill>
                <a:latin typeface="Arial"/>
                <a:ea typeface="MS PGothic" pitchFamily="34" charset="-128"/>
                <a:cs typeface="Arial"/>
              </a:rPr>
              <a:t>.</a:t>
            </a:r>
            <a:r>
              <a:rPr sz="1000" spc="-10" dirty="0">
                <a:solidFill>
                  <a:srgbClr val="575757"/>
                </a:solidFill>
                <a:latin typeface="Arial"/>
                <a:ea typeface="MS PGothic" pitchFamily="34" charset="-128"/>
                <a:cs typeface="Arial"/>
              </a:rPr>
              <a:t>0%</a:t>
            </a:r>
            <a:endParaRPr sz="1000">
              <a:latin typeface="Arial"/>
              <a:ea typeface="MS PGothic" pitchFamily="34" charset="-128"/>
              <a:cs typeface="Arial"/>
            </a:endParaRPr>
          </a:p>
          <a:p>
            <a:pPr marL="12700">
              <a:spcBef>
                <a:spcPts val="210"/>
              </a:spcBef>
              <a:defRPr/>
            </a:pPr>
            <a:r>
              <a:rPr sz="1000" spc="-10" dirty="0">
                <a:solidFill>
                  <a:srgbClr val="575757"/>
                </a:solidFill>
                <a:latin typeface="Arial"/>
                <a:ea typeface="MS PGothic" pitchFamily="34" charset="-128"/>
                <a:cs typeface="Arial"/>
              </a:rPr>
              <a:t>1</a:t>
            </a:r>
            <a:r>
              <a:rPr sz="1000" spc="5" dirty="0">
                <a:solidFill>
                  <a:srgbClr val="575757"/>
                </a:solidFill>
                <a:latin typeface="Arial"/>
                <a:ea typeface="MS PGothic" pitchFamily="34" charset="-128"/>
                <a:cs typeface="Arial"/>
              </a:rPr>
              <a:t>.</a:t>
            </a:r>
            <a:r>
              <a:rPr sz="1000" spc="-10" dirty="0">
                <a:solidFill>
                  <a:srgbClr val="575757"/>
                </a:solidFill>
                <a:latin typeface="Arial"/>
                <a:ea typeface="MS PGothic" pitchFamily="34" charset="-128"/>
                <a:cs typeface="Arial"/>
              </a:rPr>
              <a:t>0%</a:t>
            </a:r>
            <a:endParaRPr sz="1000">
              <a:latin typeface="Arial"/>
              <a:ea typeface="MS PGothic" pitchFamily="34" charset="-128"/>
              <a:cs typeface="Arial"/>
            </a:endParaRPr>
          </a:p>
          <a:p>
            <a:pPr marL="12700">
              <a:spcBef>
                <a:spcPts val="209"/>
              </a:spcBef>
              <a:defRPr/>
            </a:pPr>
            <a:r>
              <a:rPr sz="1000" spc="-10" dirty="0">
                <a:solidFill>
                  <a:srgbClr val="575757"/>
                </a:solidFill>
                <a:latin typeface="Arial"/>
                <a:ea typeface="MS PGothic" pitchFamily="34" charset="-128"/>
                <a:cs typeface="Arial"/>
              </a:rPr>
              <a:t>0</a:t>
            </a:r>
            <a:r>
              <a:rPr sz="1000" spc="5" dirty="0">
                <a:solidFill>
                  <a:srgbClr val="575757"/>
                </a:solidFill>
                <a:latin typeface="Arial"/>
                <a:ea typeface="MS PGothic" pitchFamily="34" charset="-128"/>
                <a:cs typeface="Arial"/>
              </a:rPr>
              <a:t>.</a:t>
            </a:r>
            <a:r>
              <a:rPr sz="1000" spc="-10" dirty="0">
                <a:solidFill>
                  <a:srgbClr val="575757"/>
                </a:solidFill>
                <a:latin typeface="Arial"/>
                <a:ea typeface="MS PGothic" pitchFamily="34" charset="-128"/>
                <a:cs typeface="Arial"/>
              </a:rPr>
              <a:t>0%</a:t>
            </a:r>
            <a:endParaRPr sz="1000">
              <a:latin typeface="Arial"/>
              <a:ea typeface="MS PGothic" pitchFamily="34" charset="-128"/>
              <a:cs typeface="Arial"/>
            </a:endParaRPr>
          </a:p>
        </p:txBody>
      </p:sp>
      <p:sp>
        <p:nvSpPr>
          <p:cNvPr id="62531" name="object 67"/>
          <p:cNvSpPr>
            <a:spLocks noChangeArrowheads="1"/>
          </p:cNvSpPr>
          <p:nvPr/>
        </p:nvSpPr>
        <p:spPr bwMode="auto">
          <a:xfrm>
            <a:off x="5029200" y="2714625"/>
            <a:ext cx="3257550" cy="331788"/>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8" name="object 68"/>
          <p:cNvSpPr txBox="1"/>
          <p:nvPr/>
        </p:nvSpPr>
        <p:spPr>
          <a:xfrm>
            <a:off x="5597525" y="1033463"/>
            <a:ext cx="2068513" cy="193675"/>
          </a:xfrm>
          <a:prstGeom prst="rect">
            <a:avLst/>
          </a:prstGeom>
        </p:spPr>
        <p:txBody>
          <a:bodyPr lIns="0" tIns="13335" rIns="0" bIns="0">
            <a:spAutoFit/>
          </a:bodyPr>
          <a:lstStyle/>
          <a:p>
            <a:pPr marL="12700">
              <a:spcBef>
                <a:spcPts val="105"/>
              </a:spcBef>
              <a:defRPr/>
            </a:pPr>
            <a:r>
              <a:rPr sz="1100" dirty="0">
                <a:solidFill>
                  <a:srgbClr val="003399"/>
                </a:solidFill>
                <a:latin typeface="Arial Black"/>
                <a:ea typeface="MS PGothic" pitchFamily="34" charset="-128"/>
                <a:cs typeface="Arial Black"/>
              </a:rPr>
              <a:t>Non-performing </a:t>
            </a:r>
            <a:r>
              <a:rPr sz="1100" spc="-5" dirty="0">
                <a:solidFill>
                  <a:srgbClr val="003399"/>
                </a:solidFill>
                <a:latin typeface="Arial Black"/>
                <a:ea typeface="MS PGothic" pitchFamily="34" charset="-128"/>
                <a:cs typeface="Arial Black"/>
              </a:rPr>
              <a:t>loans</a:t>
            </a:r>
            <a:r>
              <a:rPr sz="1100" spc="-95" dirty="0">
                <a:solidFill>
                  <a:srgbClr val="003399"/>
                </a:solidFill>
                <a:latin typeface="Arial Black"/>
                <a:ea typeface="MS PGothic" pitchFamily="34" charset="-128"/>
                <a:cs typeface="Arial Black"/>
              </a:rPr>
              <a:t> </a:t>
            </a:r>
            <a:r>
              <a:rPr sz="1100" dirty="0">
                <a:solidFill>
                  <a:srgbClr val="003399"/>
                </a:solidFill>
                <a:latin typeface="Arial Black"/>
                <a:ea typeface="MS PGothic" pitchFamily="34" charset="-128"/>
                <a:cs typeface="Arial Black"/>
              </a:rPr>
              <a:t>ratio</a:t>
            </a:r>
            <a:endParaRPr sz="1100" dirty="0">
              <a:latin typeface="Arial Black"/>
              <a:ea typeface="MS PGothic" pitchFamily="34" charset="-128"/>
              <a:cs typeface="Arial Black"/>
            </a:endParaRPr>
          </a:p>
        </p:txBody>
      </p:sp>
      <p:sp>
        <p:nvSpPr>
          <p:cNvPr id="69" name="object 69"/>
          <p:cNvSpPr txBox="1"/>
          <p:nvPr/>
        </p:nvSpPr>
        <p:spPr>
          <a:xfrm>
            <a:off x="4870450" y="3106738"/>
            <a:ext cx="1638300" cy="147637"/>
          </a:xfrm>
          <a:prstGeom prst="rect">
            <a:avLst/>
          </a:prstGeom>
        </p:spPr>
        <p:txBody>
          <a:bodyPr lIns="0" tIns="13335" rIns="0" bIns="0">
            <a:spAutoFit/>
          </a:bodyPr>
          <a:lstStyle/>
          <a:p>
            <a:pPr marL="12700">
              <a:spcBef>
                <a:spcPts val="105"/>
              </a:spcBef>
              <a:defRPr/>
            </a:pPr>
            <a:r>
              <a:rPr sz="800" spc="-5" dirty="0">
                <a:solidFill>
                  <a:srgbClr val="575757"/>
                </a:solidFill>
                <a:latin typeface="Arial"/>
                <a:ea typeface="MS PGothic" pitchFamily="34" charset="-128"/>
                <a:cs typeface="Arial"/>
              </a:rPr>
              <a:t>Source: </a:t>
            </a:r>
            <a:r>
              <a:rPr sz="800" dirty="0">
                <a:solidFill>
                  <a:srgbClr val="575757"/>
                </a:solidFill>
                <a:latin typeface="Arial"/>
                <a:ea typeface="MS PGothic" pitchFamily="34" charset="-128"/>
                <a:cs typeface="Arial"/>
              </a:rPr>
              <a:t>FINREP, ECB</a:t>
            </a:r>
            <a:r>
              <a:rPr sz="800" spc="-35" dirty="0">
                <a:solidFill>
                  <a:srgbClr val="575757"/>
                </a:solidFill>
                <a:latin typeface="Arial"/>
                <a:ea typeface="MS PGothic" pitchFamily="34" charset="-128"/>
                <a:cs typeface="Arial"/>
              </a:rPr>
              <a:t> </a:t>
            </a:r>
            <a:r>
              <a:rPr sz="800" dirty="0">
                <a:solidFill>
                  <a:srgbClr val="575757"/>
                </a:solidFill>
                <a:latin typeface="Arial"/>
                <a:ea typeface="MS PGothic" pitchFamily="34" charset="-128"/>
                <a:cs typeface="Arial"/>
              </a:rPr>
              <a:t>calculations.</a:t>
            </a:r>
            <a:endParaRPr sz="800">
              <a:latin typeface="Arial"/>
              <a:ea typeface="MS PGothic" pitchFamily="34" charset="-128"/>
              <a:cs typeface="Arial"/>
            </a:endParaRPr>
          </a:p>
        </p:txBody>
      </p:sp>
      <p:sp>
        <p:nvSpPr>
          <p:cNvPr id="62534" name="object 70"/>
          <p:cNvSpPr>
            <a:spLocks/>
          </p:cNvSpPr>
          <p:nvPr/>
        </p:nvSpPr>
        <p:spPr bwMode="auto">
          <a:xfrm>
            <a:off x="992188" y="3862388"/>
            <a:ext cx="0" cy="1431925"/>
          </a:xfrm>
          <a:custGeom>
            <a:avLst/>
            <a:gdLst>
              <a:gd name="T0" fmla="*/ 1431290 h 1432560"/>
              <a:gd name="T1" fmla="*/ 0 h 1432560"/>
              <a:gd name="T2" fmla="*/ 0 60000 65536"/>
              <a:gd name="T3" fmla="*/ 0 60000 65536"/>
            </a:gdLst>
            <a:ahLst/>
            <a:cxnLst>
              <a:cxn ang="T2">
                <a:pos x="0" y="T0"/>
              </a:cxn>
              <a:cxn ang="T3">
                <a:pos x="0" y="T1"/>
              </a:cxn>
            </a:cxnLst>
            <a:rect l="0" t="0" r="r" b="b"/>
            <a:pathLst>
              <a:path h="1432560">
                <a:moveTo>
                  <a:pt x="0" y="1432560"/>
                </a:moveTo>
                <a:lnTo>
                  <a:pt x="0"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35" name="object 71"/>
          <p:cNvSpPr>
            <a:spLocks/>
          </p:cNvSpPr>
          <p:nvPr/>
        </p:nvSpPr>
        <p:spPr bwMode="auto">
          <a:xfrm>
            <a:off x="954088" y="5294313"/>
            <a:ext cx="38100" cy="0"/>
          </a:xfrm>
          <a:custGeom>
            <a:avLst/>
            <a:gdLst>
              <a:gd name="T0" fmla="*/ 0 w 38100"/>
              <a:gd name="T1" fmla="*/ 38100 w 38100"/>
              <a:gd name="T2" fmla="*/ 0 60000 65536"/>
              <a:gd name="T3" fmla="*/ 0 60000 65536"/>
            </a:gdLst>
            <a:ahLst/>
            <a:cxnLst>
              <a:cxn ang="T2">
                <a:pos x="T0" y="0"/>
              </a:cxn>
              <a:cxn ang="T3">
                <a:pos x="T1" y="0"/>
              </a:cxn>
            </a:cxnLst>
            <a:rect l="0" t="0" r="r" b="b"/>
            <a:pathLst>
              <a:path w="38100">
                <a:moveTo>
                  <a:pt x="0" y="0"/>
                </a:moveTo>
                <a:lnTo>
                  <a:pt x="38100"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36" name="object 72"/>
          <p:cNvSpPr>
            <a:spLocks/>
          </p:cNvSpPr>
          <p:nvPr/>
        </p:nvSpPr>
        <p:spPr bwMode="auto">
          <a:xfrm>
            <a:off x="954088" y="5089525"/>
            <a:ext cx="38100" cy="0"/>
          </a:xfrm>
          <a:custGeom>
            <a:avLst/>
            <a:gdLst>
              <a:gd name="T0" fmla="*/ 0 w 38100"/>
              <a:gd name="T1" fmla="*/ 38100 w 38100"/>
              <a:gd name="T2" fmla="*/ 0 60000 65536"/>
              <a:gd name="T3" fmla="*/ 0 60000 65536"/>
            </a:gdLst>
            <a:ahLst/>
            <a:cxnLst>
              <a:cxn ang="T2">
                <a:pos x="T0" y="0"/>
              </a:cxn>
              <a:cxn ang="T3">
                <a:pos x="T1" y="0"/>
              </a:cxn>
            </a:cxnLst>
            <a:rect l="0" t="0" r="r" b="b"/>
            <a:pathLst>
              <a:path w="38100">
                <a:moveTo>
                  <a:pt x="0" y="0"/>
                </a:moveTo>
                <a:lnTo>
                  <a:pt x="38100"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37" name="object 73"/>
          <p:cNvSpPr>
            <a:spLocks/>
          </p:cNvSpPr>
          <p:nvPr/>
        </p:nvSpPr>
        <p:spPr bwMode="auto">
          <a:xfrm>
            <a:off x="954088" y="4884738"/>
            <a:ext cx="38100" cy="0"/>
          </a:xfrm>
          <a:custGeom>
            <a:avLst/>
            <a:gdLst>
              <a:gd name="T0" fmla="*/ 0 w 38100"/>
              <a:gd name="T1" fmla="*/ 38100 w 38100"/>
              <a:gd name="T2" fmla="*/ 0 60000 65536"/>
              <a:gd name="T3" fmla="*/ 0 60000 65536"/>
            </a:gdLst>
            <a:ahLst/>
            <a:cxnLst>
              <a:cxn ang="T2">
                <a:pos x="T0" y="0"/>
              </a:cxn>
              <a:cxn ang="T3">
                <a:pos x="T1" y="0"/>
              </a:cxn>
            </a:cxnLst>
            <a:rect l="0" t="0" r="r" b="b"/>
            <a:pathLst>
              <a:path w="38100">
                <a:moveTo>
                  <a:pt x="0" y="0"/>
                </a:moveTo>
                <a:lnTo>
                  <a:pt x="38100"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38" name="object 74"/>
          <p:cNvSpPr>
            <a:spLocks/>
          </p:cNvSpPr>
          <p:nvPr/>
        </p:nvSpPr>
        <p:spPr bwMode="auto">
          <a:xfrm>
            <a:off x="954088" y="4679950"/>
            <a:ext cx="38100" cy="0"/>
          </a:xfrm>
          <a:custGeom>
            <a:avLst/>
            <a:gdLst>
              <a:gd name="T0" fmla="*/ 0 w 38100"/>
              <a:gd name="T1" fmla="*/ 38100 w 38100"/>
              <a:gd name="T2" fmla="*/ 0 60000 65536"/>
              <a:gd name="T3" fmla="*/ 0 60000 65536"/>
            </a:gdLst>
            <a:ahLst/>
            <a:cxnLst>
              <a:cxn ang="T2">
                <a:pos x="T0" y="0"/>
              </a:cxn>
              <a:cxn ang="T3">
                <a:pos x="T1" y="0"/>
              </a:cxn>
            </a:cxnLst>
            <a:rect l="0" t="0" r="r" b="b"/>
            <a:pathLst>
              <a:path w="38100">
                <a:moveTo>
                  <a:pt x="0" y="0"/>
                </a:moveTo>
                <a:lnTo>
                  <a:pt x="38100"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39" name="object 75"/>
          <p:cNvSpPr>
            <a:spLocks/>
          </p:cNvSpPr>
          <p:nvPr/>
        </p:nvSpPr>
        <p:spPr bwMode="auto">
          <a:xfrm>
            <a:off x="954088" y="4476750"/>
            <a:ext cx="38100" cy="0"/>
          </a:xfrm>
          <a:custGeom>
            <a:avLst/>
            <a:gdLst>
              <a:gd name="T0" fmla="*/ 0 w 38100"/>
              <a:gd name="T1" fmla="*/ 38100 w 38100"/>
              <a:gd name="T2" fmla="*/ 0 60000 65536"/>
              <a:gd name="T3" fmla="*/ 0 60000 65536"/>
            </a:gdLst>
            <a:ahLst/>
            <a:cxnLst>
              <a:cxn ang="T2">
                <a:pos x="T0" y="0"/>
              </a:cxn>
              <a:cxn ang="T3">
                <a:pos x="T1" y="0"/>
              </a:cxn>
            </a:cxnLst>
            <a:rect l="0" t="0" r="r" b="b"/>
            <a:pathLst>
              <a:path w="38100">
                <a:moveTo>
                  <a:pt x="0" y="0"/>
                </a:moveTo>
                <a:lnTo>
                  <a:pt x="38100"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40" name="object 76"/>
          <p:cNvSpPr>
            <a:spLocks/>
          </p:cNvSpPr>
          <p:nvPr/>
        </p:nvSpPr>
        <p:spPr bwMode="auto">
          <a:xfrm>
            <a:off x="954088" y="4271963"/>
            <a:ext cx="38100" cy="0"/>
          </a:xfrm>
          <a:custGeom>
            <a:avLst/>
            <a:gdLst>
              <a:gd name="T0" fmla="*/ 0 w 38100"/>
              <a:gd name="T1" fmla="*/ 38100 w 38100"/>
              <a:gd name="T2" fmla="*/ 0 60000 65536"/>
              <a:gd name="T3" fmla="*/ 0 60000 65536"/>
            </a:gdLst>
            <a:ahLst/>
            <a:cxnLst>
              <a:cxn ang="T2">
                <a:pos x="T0" y="0"/>
              </a:cxn>
              <a:cxn ang="T3">
                <a:pos x="T1" y="0"/>
              </a:cxn>
            </a:cxnLst>
            <a:rect l="0" t="0" r="r" b="b"/>
            <a:pathLst>
              <a:path w="38100">
                <a:moveTo>
                  <a:pt x="0" y="0"/>
                </a:moveTo>
                <a:lnTo>
                  <a:pt x="38100"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41" name="object 77"/>
          <p:cNvSpPr>
            <a:spLocks/>
          </p:cNvSpPr>
          <p:nvPr/>
        </p:nvSpPr>
        <p:spPr bwMode="auto">
          <a:xfrm>
            <a:off x="954088" y="4067175"/>
            <a:ext cx="38100" cy="0"/>
          </a:xfrm>
          <a:custGeom>
            <a:avLst/>
            <a:gdLst>
              <a:gd name="T0" fmla="*/ 0 w 38100"/>
              <a:gd name="T1" fmla="*/ 38100 w 38100"/>
              <a:gd name="T2" fmla="*/ 0 60000 65536"/>
              <a:gd name="T3" fmla="*/ 0 60000 65536"/>
            </a:gdLst>
            <a:ahLst/>
            <a:cxnLst>
              <a:cxn ang="T2">
                <a:pos x="T0" y="0"/>
              </a:cxn>
              <a:cxn ang="T3">
                <a:pos x="T1" y="0"/>
              </a:cxn>
            </a:cxnLst>
            <a:rect l="0" t="0" r="r" b="b"/>
            <a:pathLst>
              <a:path w="38100">
                <a:moveTo>
                  <a:pt x="0" y="0"/>
                </a:moveTo>
                <a:lnTo>
                  <a:pt x="38100"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42" name="object 78"/>
          <p:cNvSpPr>
            <a:spLocks/>
          </p:cNvSpPr>
          <p:nvPr/>
        </p:nvSpPr>
        <p:spPr bwMode="auto">
          <a:xfrm>
            <a:off x="954088" y="3862388"/>
            <a:ext cx="38100" cy="0"/>
          </a:xfrm>
          <a:custGeom>
            <a:avLst/>
            <a:gdLst>
              <a:gd name="T0" fmla="*/ 0 w 38100"/>
              <a:gd name="T1" fmla="*/ 38100 w 38100"/>
              <a:gd name="T2" fmla="*/ 0 60000 65536"/>
              <a:gd name="T3" fmla="*/ 0 60000 65536"/>
            </a:gdLst>
            <a:ahLst/>
            <a:cxnLst>
              <a:cxn ang="T2">
                <a:pos x="T0" y="0"/>
              </a:cxn>
              <a:cxn ang="T3">
                <a:pos x="T1" y="0"/>
              </a:cxn>
            </a:cxnLst>
            <a:rect l="0" t="0" r="r" b="b"/>
            <a:pathLst>
              <a:path w="38100">
                <a:moveTo>
                  <a:pt x="0" y="0"/>
                </a:moveTo>
                <a:lnTo>
                  <a:pt x="38100"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43" name="object 79"/>
          <p:cNvSpPr>
            <a:spLocks/>
          </p:cNvSpPr>
          <p:nvPr/>
        </p:nvSpPr>
        <p:spPr bwMode="auto">
          <a:xfrm>
            <a:off x="992188" y="5294313"/>
            <a:ext cx="3155950" cy="0"/>
          </a:xfrm>
          <a:custGeom>
            <a:avLst/>
            <a:gdLst>
              <a:gd name="T0" fmla="*/ 0 w 3156585"/>
              <a:gd name="T1" fmla="*/ 3154934 w 3156585"/>
              <a:gd name="T2" fmla="*/ 0 60000 65536"/>
              <a:gd name="T3" fmla="*/ 0 60000 65536"/>
            </a:gdLst>
            <a:ahLst/>
            <a:cxnLst>
              <a:cxn ang="T2">
                <a:pos x="T0" y="0"/>
              </a:cxn>
              <a:cxn ang="T3">
                <a:pos x="T1" y="0"/>
              </a:cxn>
            </a:cxnLst>
            <a:rect l="0" t="0" r="r" b="b"/>
            <a:pathLst>
              <a:path w="3156585">
                <a:moveTo>
                  <a:pt x="0" y="0"/>
                </a:moveTo>
                <a:lnTo>
                  <a:pt x="3156204"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44" name="object 80"/>
          <p:cNvSpPr>
            <a:spLocks/>
          </p:cNvSpPr>
          <p:nvPr/>
        </p:nvSpPr>
        <p:spPr bwMode="auto">
          <a:xfrm>
            <a:off x="992188" y="5294313"/>
            <a:ext cx="0" cy="33337"/>
          </a:xfrm>
          <a:custGeom>
            <a:avLst/>
            <a:gdLst>
              <a:gd name="T0" fmla="*/ 0 h 33654"/>
              <a:gd name="T1" fmla="*/ 32899 h 33654"/>
              <a:gd name="T2" fmla="*/ 0 60000 65536"/>
              <a:gd name="T3" fmla="*/ 0 60000 65536"/>
            </a:gdLst>
            <a:ahLst/>
            <a:cxnLst>
              <a:cxn ang="T2">
                <a:pos x="0" y="T0"/>
              </a:cxn>
              <a:cxn ang="T3">
                <a:pos x="0" y="T1"/>
              </a:cxn>
            </a:cxnLst>
            <a:rect l="0" t="0" r="r" b="b"/>
            <a:pathLst>
              <a:path h="33654">
                <a:moveTo>
                  <a:pt x="0" y="0"/>
                </a:moveTo>
                <a:lnTo>
                  <a:pt x="0" y="33528"/>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45" name="object 81"/>
          <p:cNvSpPr>
            <a:spLocks/>
          </p:cNvSpPr>
          <p:nvPr/>
        </p:nvSpPr>
        <p:spPr bwMode="auto">
          <a:xfrm>
            <a:off x="1236663" y="5294313"/>
            <a:ext cx="0" cy="33337"/>
          </a:xfrm>
          <a:custGeom>
            <a:avLst/>
            <a:gdLst>
              <a:gd name="T0" fmla="*/ 0 h 33654"/>
              <a:gd name="T1" fmla="*/ 32899 h 33654"/>
              <a:gd name="T2" fmla="*/ 0 60000 65536"/>
              <a:gd name="T3" fmla="*/ 0 60000 65536"/>
            </a:gdLst>
            <a:ahLst/>
            <a:cxnLst>
              <a:cxn ang="T2">
                <a:pos x="0" y="T0"/>
              </a:cxn>
              <a:cxn ang="T3">
                <a:pos x="0" y="T1"/>
              </a:cxn>
            </a:cxnLst>
            <a:rect l="0" t="0" r="r" b="b"/>
            <a:pathLst>
              <a:path h="33654">
                <a:moveTo>
                  <a:pt x="0" y="0"/>
                </a:moveTo>
                <a:lnTo>
                  <a:pt x="0" y="33528"/>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46" name="object 82"/>
          <p:cNvSpPr>
            <a:spLocks/>
          </p:cNvSpPr>
          <p:nvPr/>
        </p:nvSpPr>
        <p:spPr bwMode="auto">
          <a:xfrm>
            <a:off x="1477963" y="5294313"/>
            <a:ext cx="0" cy="33337"/>
          </a:xfrm>
          <a:custGeom>
            <a:avLst/>
            <a:gdLst>
              <a:gd name="T0" fmla="*/ 0 h 33654"/>
              <a:gd name="T1" fmla="*/ 32899 h 33654"/>
              <a:gd name="T2" fmla="*/ 0 60000 65536"/>
              <a:gd name="T3" fmla="*/ 0 60000 65536"/>
            </a:gdLst>
            <a:ahLst/>
            <a:cxnLst>
              <a:cxn ang="T2">
                <a:pos x="0" y="T0"/>
              </a:cxn>
              <a:cxn ang="T3">
                <a:pos x="0" y="T1"/>
              </a:cxn>
            </a:cxnLst>
            <a:rect l="0" t="0" r="r" b="b"/>
            <a:pathLst>
              <a:path h="33654">
                <a:moveTo>
                  <a:pt x="0" y="0"/>
                </a:moveTo>
                <a:lnTo>
                  <a:pt x="0" y="33528"/>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47" name="object 83"/>
          <p:cNvSpPr>
            <a:spLocks/>
          </p:cNvSpPr>
          <p:nvPr/>
        </p:nvSpPr>
        <p:spPr bwMode="auto">
          <a:xfrm>
            <a:off x="1720850" y="5294313"/>
            <a:ext cx="0" cy="33337"/>
          </a:xfrm>
          <a:custGeom>
            <a:avLst/>
            <a:gdLst>
              <a:gd name="T0" fmla="*/ 0 h 33654"/>
              <a:gd name="T1" fmla="*/ 32899 h 33654"/>
              <a:gd name="T2" fmla="*/ 0 60000 65536"/>
              <a:gd name="T3" fmla="*/ 0 60000 65536"/>
            </a:gdLst>
            <a:ahLst/>
            <a:cxnLst>
              <a:cxn ang="T2">
                <a:pos x="0" y="T0"/>
              </a:cxn>
              <a:cxn ang="T3">
                <a:pos x="0" y="T1"/>
              </a:cxn>
            </a:cxnLst>
            <a:rect l="0" t="0" r="r" b="b"/>
            <a:pathLst>
              <a:path h="33654">
                <a:moveTo>
                  <a:pt x="0" y="0"/>
                </a:moveTo>
                <a:lnTo>
                  <a:pt x="0" y="33528"/>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48" name="object 84"/>
          <p:cNvSpPr>
            <a:spLocks/>
          </p:cNvSpPr>
          <p:nvPr/>
        </p:nvSpPr>
        <p:spPr bwMode="auto">
          <a:xfrm>
            <a:off x="1963738" y="5294313"/>
            <a:ext cx="0" cy="33337"/>
          </a:xfrm>
          <a:custGeom>
            <a:avLst/>
            <a:gdLst>
              <a:gd name="T0" fmla="*/ 0 h 33654"/>
              <a:gd name="T1" fmla="*/ 32899 h 33654"/>
              <a:gd name="T2" fmla="*/ 0 60000 65536"/>
              <a:gd name="T3" fmla="*/ 0 60000 65536"/>
            </a:gdLst>
            <a:ahLst/>
            <a:cxnLst>
              <a:cxn ang="T2">
                <a:pos x="0" y="T0"/>
              </a:cxn>
              <a:cxn ang="T3">
                <a:pos x="0" y="T1"/>
              </a:cxn>
            </a:cxnLst>
            <a:rect l="0" t="0" r="r" b="b"/>
            <a:pathLst>
              <a:path h="33654">
                <a:moveTo>
                  <a:pt x="0" y="0"/>
                </a:moveTo>
                <a:lnTo>
                  <a:pt x="0" y="33528"/>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49" name="object 85"/>
          <p:cNvSpPr>
            <a:spLocks/>
          </p:cNvSpPr>
          <p:nvPr/>
        </p:nvSpPr>
        <p:spPr bwMode="auto">
          <a:xfrm>
            <a:off x="2206625" y="5294313"/>
            <a:ext cx="0" cy="33337"/>
          </a:xfrm>
          <a:custGeom>
            <a:avLst/>
            <a:gdLst>
              <a:gd name="T0" fmla="*/ 0 h 33654"/>
              <a:gd name="T1" fmla="*/ 32899 h 33654"/>
              <a:gd name="T2" fmla="*/ 0 60000 65536"/>
              <a:gd name="T3" fmla="*/ 0 60000 65536"/>
            </a:gdLst>
            <a:ahLst/>
            <a:cxnLst>
              <a:cxn ang="T2">
                <a:pos x="0" y="T0"/>
              </a:cxn>
              <a:cxn ang="T3">
                <a:pos x="0" y="T1"/>
              </a:cxn>
            </a:cxnLst>
            <a:rect l="0" t="0" r="r" b="b"/>
            <a:pathLst>
              <a:path h="33654">
                <a:moveTo>
                  <a:pt x="0" y="0"/>
                </a:moveTo>
                <a:lnTo>
                  <a:pt x="0" y="33528"/>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50" name="object 86"/>
          <p:cNvSpPr>
            <a:spLocks/>
          </p:cNvSpPr>
          <p:nvPr/>
        </p:nvSpPr>
        <p:spPr bwMode="auto">
          <a:xfrm>
            <a:off x="2449513" y="5294313"/>
            <a:ext cx="0" cy="33337"/>
          </a:xfrm>
          <a:custGeom>
            <a:avLst/>
            <a:gdLst>
              <a:gd name="T0" fmla="*/ 0 h 33654"/>
              <a:gd name="T1" fmla="*/ 32899 h 33654"/>
              <a:gd name="T2" fmla="*/ 0 60000 65536"/>
              <a:gd name="T3" fmla="*/ 0 60000 65536"/>
            </a:gdLst>
            <a:ahLst/>
            <a:cxnLst>
              <a:cxn ang="T2">
                <a:pos x="0" y="T0"/>
              </a:cxn>
              <a:cxn ang="T3">
                <a:pos x="0" y="T1"/>
              </a:cxn>
            </a:cxnLst>
            <a:rect l="0" t="0" r="r" b="b"/>
            <a:pathLst>
              <a:path h="33654">
                <a:moveTo>
                  <a:pt x="0" y="0"/>
                </a:moveTo>
                <a:lnTo>
                  <a:pt x="0" y="33528"/>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51" name="object 87"/>
          <p:cNvSpPr>
            <a:spLocks/>
          </p:cNvSpPr>
          <p:nvPr/>
        </p:nvSpPr>
        <p:spPr bwMode="auto">
          <a:xfrm>
            <a:off x="2690813" y="5294313"/>
            <a:ext cx="0" cy="33337"/>
          </a:xfrm>
          <a:custGeom>
            <a:avLst/>
            <a:gdLst>
              <a:gd name="T0" fmla="*/ 0 h 33654"/>
              <a:gd name="T1" fmla="*/ 32899 h 33654"/>
              <a:gd name="T2" fmla="*/ 0 60000 65536"/>
              <a:gd name="T3" fmla="*/ 0 60000 65536"/>
            </a:gdLst>
            <a:ahLst/>
            <a:cxnLst>
              <a:cxn ang="T2">
                <a:pos x="0" y="T0"/>
              </a:cxn>
              <a:cxn ang="T3">
                <a:pos x="0" y="T1"/>
              </a:cxn>
            </a:cxnLst>
            <a:rect l="0" t="0" r="r" b="b"/>
            <a:pathLst>
              <a:path h="33654">
                <a:moveTo>
                  <a:pt x="0" y="0"/>
                </a:moveTo>
                <a:lnTo>
                  <a:pt x="0" y="33528"/>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52" name="object 88"/>
          <p:cNvSpPr>
            <a:spLocks/>
          </p:cNvSpPr>
          <p:nvPr/>
        </p:nvSpPr>
        <p:spPr bwMode="auto">
          <a:xfrm>
            <a:off x="2935288" y="5294313"/>
            <a:ext cx="0" cy="33337"/>
          </a:xfrm>
          <a:custGeom>
            <a:avLst/>
            <a:gdLst>
              <a:gd name="T0" fmla="*/ 0 h 33654"/>
              <a:gd name="T1" fmla="*/ 32899 h 33654"/>
              <a:gd name="T2" fmla="*/ 0 60000 65536"/>
              <a:gd name="T3" fmla="*/ 0 60000 65536"/>
            </a:gdLst>
            <a:ahLst/>
            <a:cxnLst>
              <a:cxn ang="T2">
                <a:pos x="0" y="T0"/>
              </a:cxn>
              <a:cxn ang="T3">
                <a:pos x="0" y="T1"/>
              </a:cxn>
            </a:cxnLst>
            <a:rect l="0" t="0" r="r" b="b"/>
            <a:pathLst>
              <a:path h="33654">
                <a:moveTo>
                  <a:pt x="0" y="0"/>
                </a:moveTo>
                <a:lnTo>
                  <a:pt x="0" y="33528"/>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53" name="object 89"/>
          <p:cNvSpPr>
            <a:spLocks/>
          </p:cNvSpPr>
          <p:nvPr/>
        </p:nvSpPr>
        <p:spPr bwMode="auto">
          <a:xfrm>
            <a:off x="3178175" y="5294313"/>
            <a:ext cx="0" cy="33337"/>
          </a:xfrm>
          <a:custGeom>
            <a:avLst/>
            <a:gdLst>
              <a:gd name="T0" fmla="*/ 0 h 33654"/>
              <a:gd name="T1" fmla="*/ 32899 h 33654"/>
              <a:gd name="T2" fmla="*/ 0 60000 65536"/>
              <a:gd name="T3" fmla="*/ 0 60000 65536"/>
            </a:gdLst>
            <a:ahLst/>
            <a:cxnLst>
              <a:cxn ang="T2">
                <a:pos x="0" y="T0"/>
              </a:cxn>
              <a:cxn ang="T3">
                <a:pos x="0" y="T1"/>
              </a:cxn>
            </a:cxnLst>
            <a:rect l="0" t="0" r="r" b="b"/>
            <a:pathLst>
              <a:path h="33654">
                <a:moveTo>
                  <a:pt x="0" y="0"/>
                </a:moveTo>
                <a:lnTo>
                  <a:pt x="0" y="33528"/>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54" name="object 90"/>
          <p:cNvSpPr>
            <a:spLocks/>
          </p:cNvSpPr>
          <p:nvPr/>
        </p:nvSpPr>
        <p:spPr bwMode="auto">
          <a:xfrm>
            <a:off x="3419475" y="5294313"/>
            <a:ext cx="0" cy="33337"/>
          </a:xfrm>
          <a:custGeom>
            <a:avLst/>
            <a:gdLst>
              <a:gd name="T0" fmla="*/ 0 h 33654"/>
              <a:gd name="T1" fmla="*/ 32899 h 33654"/>
              <a:gd name="T2" fmla="*/ 0 60000 65536"/>
              <a:gd name="T3" fmla="*/ 0 60000 65536"/>
            </a:gdLst>
            <a:ahLst/>
            <a:cxnLst>
              <a:cxn ang="T2">
                <a:pos x="0" y="T0"/>
              </a:cxn>
              <a:cxn ang="T3">
                <a:pos x="0" y="T1"/>
              </a:cxn>
            </a:cxnLst>
            <a:rect l="0" t="0" r="r" b="b"/>
            <a:pathLst>
              <a:path h="33654">
                <a:moveTo>
                  <a:pt x="0" y="0"/>
                </a:moveTo>
                <a:lnTo>
                  <a:pt x="0" y="33528"/>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55" name="object 91"/>
          <p:cNvSpPr>
            <a:spLocks/>
          </p:cNvSpPr>
          <p:nvPr/>
        </p:nvSpPr>
        <p:spPr bwMode="auto">
          <a:xfrm>
            <a:off x="3663950" y="5294313"/>
            <a:ext cx="0" cy="33337"/>
          </a:xfrm>
          <a:custGeom>
            <a:avLst/>
            <a:gdLst>
              <a:gd name="T0" fmla="*/ 0 h 33654"/>
              <a:gd name="T1" fmla="*/ 32899 h 33654"/>
              <a:gd name="T2" fmla="*/ 0 60000 65536"/>
              <a:gd name="T3" fmla="*/ 0 60000 65536"/>
            </a:gdLst>
            <a:ahLst/>
            <a:cxnLst>
              <a:cxn ang="T2">
                <a:pos x="0" y="T0"/>
              </a:cxn>
              <a:cxn ang="T3">
                <a:pos x="0" y="T1"/>
              </a:cxn>
            </a:cxnLst>
            <a:rect l="0" t="0" r="r" b="b"/>
            <a:pathLst>
              <a:path h="33654">
                <a:moveTo>
                  <a:pt x="0" y="0"/>
                </a:moveTo>
                <a:lnTo>
                  <a:pt x="0" y="33528"/>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56" name="object 92"/>
          <p:cNvSpPr>
            <a:spLocks/>
          </p:cNvSpPr>
          <p:nvPr/>
        </p:nvSpPr>
        <p:spPr bwMode="auto">
          <a:xfrm>
            <a:off x="3905250" y="5294313"/>
            <a:ext cx="0" cy="33337"/>
          </a:xfrm>
          <a:custGeom>
            <a:avLst/>
            <a:gdLst>
              <a:gd name="T0" fmla="*/ 0 h 33654"/>
              <a:gd name="T1" fmla="*/ 32899 h 33654"/>
              <a:gd name="T2" fmla="*/ 0 60000 65536"/>
              <a:gd name="T3" fmla="*/ 0 60000 65536"/>
            </a:gdLst>
            <a:ahLst/>
            <a:cxnLst>
              <a:cxn ang="T2">
                <a:pos x="0" y="T0"/>
              </a:cxn>
              <a:cxn ang="T3">
                <a:pos x="0" y="T1"/>
              </a:cxn>
            </a:cxnLst>
            <a:rect l="0" t="0" r="r" b="b"/>
            <a:pathLst>
              <a:path h="33654">
                <a:moveTo>
                  <a:pt x="0" y="0"/>
                </a:moveTo>
                <a:lnTo>
                  <a:pt x="0" y="33528"/>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57" name="object 93"/>
          <p:cNvSpPr>
            <a:spLocks/>
          </p:cNvSpPr>
          <p:nvPr/>
        </p:nvSpPr>
        <p:spPr bwMode="auto">
          <a:xfrm>
            <a:off x="4148138" y="5294313"/>
            <a:ext cx="0" cy="33337"/>
          </a:xfrm>
          <a:custGeom>
            <a:avLst/>
            <a:gdLst>
              <a:gd name="T0" fmla="*/ 0 h 33654"/>
              <a:gd name="T1" fmla="*/ 32899 h 33654"/>
              <a:gd name="T2" fmla="*/ 0 60000 65536"/>
              <a:gd name="T3" fmla="*/ 0 60000 65536"/>
            </a:gdLst>
            <a:ahLst/>
            <a:cxnLst>
              <a:cxn ang="T2">
                <a:pos x="0" y="T0"/>
              </a:cxn>
              <a:cxn ang="T3">
                <a:pos x="0" y="T1"/>
              </a:cxn>
            </a:cxnLst>
            <a:rect l="0" t="0" r="r" b="b"/>
            <a:pathLst>
              <a:path h="33654">
                <a:moveTo>
                  <a:pt x="0" y="0"/>
                </a:moveTo>
                <a:lnTo>
                  <a:pt x="0" y="33528"/>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58" name="object 94"/>
          <p:cNvSpPr>
            <a:spLocks/>
          </p:cNvSpPr>
          <p:nvPr/>
        </p:nvSpPr>
        <p:spPr bwMode="auto">
          <a:xfrm>
            <a:off x="1112838" y="3959225"/>
            <a:ext cx="2914650" cy="828675"/>
          </a:xfrm>
          <a:custGeom>
            <a:avLst/>
            <a:gdLst>
              <a:gd name="T0" fmla="*/ 0 w 2914015"/>
              <a:gd name="T1" fmla="*/ 631492 h 829310"/>
              <a:gd name="T2" fmla="*/ 243946 w 2914015"/>
              <a:gd name="T3" fmla="*/ 827787 h 829310"/>
              <a:gd name="T4" fmla="*/ 486368 w 2914015"/>
              <a:gd name="T5" fmla="*/ 744095 h 829310"/>
              <a:gd name="T6" fmla="*/ 728790 w 2914015"/>
              <a:gd name="T7" fmla="*/ 776050 h 829310"/>
              <a:gd name="T8" fmla="*/ 972736 w 2914015"/>
              <a:gd name="T9" fmla="*/ 579755 h 829310"/>
              <a:gd name="T10" fmla="*/ 1215158 w 2914015"/>
              <a:gd name="T11" fmla="*/ 610188 h 829310"/>
              <a:gd name="T12" fmla="*/ 1457579 w 2914015"/>
              <a:gd name="T13" fmla="*/ 479325 h 829310"/>
              <a:gd name="T14" fmla="*/ 1701525 w 2914015"/>
              <a:gd name="T15" fmla="*/ 251075 h 829310"/>
              <a:gd name="T16" fmla="*/ 1943947 w 2914015"/>
              <a:gd name="T17" fmla="*/ 340854 h 829310"/>
              <a:gd name="T18" fmla="*/ 2186368 w 2914015"/>
              <a:gd name="T19" fmla="*/ 74562 h 829310"/>
              <a:gd name="T20" fmla="*/ 2430314 w 2914015"/>
              <a:gd name="T21" fmla="*/ 41085 h 829310"/>
              <a:gd name="T22" fmla="*/ 2672736 w 2914015"/>
              <a:gd name="T23" fmla="*/ 155210 h 829310"/>
              <a:gd name="T24" fmla="*/ 2915158 w 2914015"/>
              <a:gd name="T25" fmla="*/ 0 h 8293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14015" h="829310">
                <a:moveTo>
                  <a:pt x="0" y="632460"/>
                </a:moveTo>
                <a:lnTo>
                  <a:pt x="243840" y="829056"/>
                </a:lnTo>
                <a:lnTo>
                  <a:pt x="486156" y="745236"/>
                </a:lnTo>
                <a:lnTo>
                  <a:pt x="728472" y="777240"/>
                </a:lnTo>
                <a:lnTo>
                  <a:pt x="972312" y="580644"/>
                </a:lnTo>
                <a:lnTo>
                  <a:pt x="1214628" y="611124"/>
                </a:lnTo>
                <a:lnTo>
                  <a:pt x="1456944" y="480060"/>
                </a:lnTo>
                <a:lnTo>
                  <a:pt x="1700783" y="251460"/>
                </a:lnTo>
                <a:lnTo>
                  <a:pt x="1943100" y="341376"/>
                </a:lnTo>
                <a:lnTo>
                  <a:pt x="2185416" y="74676"/>
                </a:lnTo>
                <a:lnTo>
                  <a:pt x="2429256" y="41148"/>
                </a:lnTo>
                <a:lnTo>
                  <a:pt x="2671572" y="155448"/>
                </a:lnTo>
                <a:lnTo>
                  <a:pt x="2913888" y="0"/>
                </a:lnTo>
              </a:path>
            </a:pathLst>
          </a:custGeom>
          <a:noFill/>
          <a:ln w="47244">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59" name="object 95"/>
          <p:cNvSpPr>
            <a:spLocks noChangeArrowheads="1"/>
          </p:cNvSpPr>
          <p:nvPr/>
        </p:nvSpPr>
        <p:spPr bwMode="auto">
          <a:xfrm>
            <a:off x="1058863" y="4535488"/>
            <a:ext cx="109537" cy="111125"/>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2560" name="object 96"/>
          <p:cNvSpPr>
            <a:spLocks noChangeArrowheads="1"/>
          </p:cNvSpPr>
          <p:nvPr/>
        </p:nvSpPr>
        <p:spPr bwMode="auto">
          <a:xfrm>
            <a:off x="3971925" y="3903663"/>
            <a:ext cx="111125" cy="111125"/>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97" name="object 97"/>
          <p:cNvSpPr txBox="1"/>
          <p:nvPr/>
        </p:nvSpPr>
        <p:spPr>
          <a:xfrm>
            <a:off x="1079500" y="4371975"/>
            <a:ext cx="454025" cy="177800"/>
          </a:xfrm>
          <a:prstGeom prst="rect">
            <a:avLst/>
          </a:prstGeom>
        </p:spPr>
        <p:txBody>
          <a:bodyPr lIns="0" tIns="12065" rIns="0" bIns="0">
            <a:spAutoFit/>
          </a:bodyPr>
          <a:lstStyle/>
          <a:p>
            <a:pPr marL="12700">
              <a:spcBef>
                <a:spcPts val="95"/>
              </a:spcBef>
              <a:defRPr/>
            </a:pPr>
            <a:r>
              <a:rPr sz="1000" spc="-10" dirty="0">
                <a:solidFill>
                  <a:srgbClr val="575757"/>
                </a:solidFill>
                <a:latin typeface="Arial"/>
                <a:ea typeface="MS PGothic" pitchFamily="34" charset="-128"/>
                <a:cs typeface="Arial"/>
              </a:rPr>
              <a:t>127.2%</a:t>
            </a:r>
            <a:endParaRPr sz="1000">
              <a:latin typeface="Arial"/>
              <a:ea typeface="MS PGothic" pitchFamily="34" charset="-128"/>
              <a:cs typeface="Arial"/>
            </a:endParaRPr>
          </a:p>
        </p:txBody>
      </p:sp>
      <p:sp>
        <p:nvSpPr>
          <p:cNvPr id="98" name="object 98"/>
          <p:cNvSpPr txBox="1"/>
          <p:nvPr/>
        </p:nvSpPr>
        <p:spPr>
          <a:xfrm>
            <a:off x="3695700" y="3729038"/>
            <a:ext cx="452438" cy="177800"/>
          </a:xfrm>
          <a:prstGeom prst="rect">
            <a:avLst/>
          </a:prstGeom>
        </p:spPr>
        <p:txBody>
          <a:bodyPr lIns="0" tIns="12065" rIns="0" bIns="0">
            <a:spAutoFit/>
          </a:bodyPr>
          <a:lstStyle/>
          <a:p>
            <a:pPr marL="12700">
              <a:spcBef>
                <a:spcPts val="95"/>
              </a:spcBef>
              <a:defRPr/>
            </a:pPr>
            <a:r>
              <a:rPr sz="1000" spc="-10" dirty="0">
                <a:solidFill>
                  <a:srgbClr val="575757"/>
                </a:solidFill>
                <a:latin typeface="Arial"/>
                <a:ea typeface="MS PGothic" pitchFamily="34" charset="-128"/>
                <a:cs typeface="Arial"/>
              </a:rPr>
              <a:t>142.7%</a:t>
            </a:r>
            <a:endParaRPr sz="1000">
              <a:latin typeface="Arial"/>
              <a:ea typeface="MS PGothic" pitchFamily="34" charset="-128"/>
              <a:cs typeface="Arial"/>
            </a:endParaRPr>
          </a:p>
        </p:txBody>
      </p:sp>
      <p:sp>
        <p:nvSpPr>
          <p:cNvPr id="99" name="object 99"/>
          <p:cNvSpPr txBox="1"/>
          <p:nvPr/>
        </p:nvSpPr>
        <p:spPr>
          <a:xfrm>
            <a:off x="546100" y="3709988"/>
            <a:ext cx="349250" cy="1662112"/>
          </a:xfrm>
          <a:prstGeom prst="rect">
            <a:avLst/>
          </a:prstGeom>
        </p:spPr>
        <p:txBody>
          <a:bodyPr lIns="0" tIns="64769" rIns="0" bIns="0">
            <a:spAutoFit/>
          </a:bodyPr>
          <a:lstStyle/>
          <a:p>
            <a:pPr marL="12700">
              <a:spcBef>
                <a:spcPts val="509"/>
              </a:spcBef>
              <a:defRPr/>
            </a:pPr>
            <a:r>
              <a:rPr sz="1000" spc="-10" dirty="0">
                <a:solidFill>
                  <a:srgbClr val="575757"/>
                </a:solidFill>
                <a:latin typeface="Arial"/>
                <a:ea typeface="MS PGothic" pitchFamily="34" charset="-128"/>
                <a:cs typeface="Arial"/>
              </a:rPr>
              <a:t>1</a:t>
            </a:r>
            <a:r>
              <a:rPr sz="1000" spc="5" dirty="0">
                <a:solidFill>
                  <a:srgbClr val="575757"/>
                </a:solidFill>
                <a:latin typeface="Arial"/>
                <a:ea typeface="MS PGothic" pitchFamily="34" charset="-128"/>
                <a:cs typeface="Arial"/>
              </a:rPr>
              <a:t>4</a:t>
            </a:r>
            <a:r>
              <a:rPr sz="1000" spc="-10" dirty="0">
                <a:solidFill>
                  <a:srgbClr val="575757"/>
                </a:solidFill>
                <a:latin typeface="Arial"/>
                <a:ea typeface="MS PGothic" pitchFamily="34" charset="-128"/>
                <a:cs typeface="Arial"/>
              </a:rPr>
              <a:t>5%</a:t>
            </a:r>
            <a:endParaRPr sz="1000">
              <a:latin typeface="Arial"/>
              <a:ea typeface="MS PGothic" pitchFamily="34" charset="-128"/>
              <a:cs typeface="Arial"/>
            </a:endParaRPr>
          </a:p>
          <a:p>
            <a:pPr marL="12700">
              <a:spcBef>
                <a:spcPts val="409"/>
              </a:spcBef>
              <a:defRPr/>
            </a:pPr>
            <a:r>
              <a:rPr sz="1000" spc="-10" dirty="0">
                <a:solidFill>
                  <a:srgbClr val="575757"/>
                </a:solidFill>
                <a:latin typeface="Arial"/>
                <a:ea typeface="MS PGothic" pitchFamily="34" charset="-128"/>
                <a:cs typeface="Arial"/>
              </a:rPr>
              <a:t>1</a:t>
            </a:r>
            <a:r>
              <a:rPr sz="1000" spc="5" dirty="0">
                <a:solidFill>
                  <a:srgbClr val="575757"/>
                </a:solidFill>
                <a:latin typeface="Arial"/>
                <a:ea typeface="MS PGothic" pitchFamily="34" charset="-128"/>
                <a:cs typeface="Arial"/>
              </a:rPr>
              <a:t>4</a:t>
            </a:r>
            <a:r>
              <a:rPr sz="1000" spc="-10" dirty="0">
                <a:solidFill>
                  <a:srgbClr val="575757"/>
                </a:solidFill>
                <a:latin typeface="Arial"/>
                <a:ea typeface="MS PGothic" pitchFamily="34" charset="-128"/>
                <a:cs typeface="Arial"/>
              </a:rPr>
              <a:t>0%</a:t>
            </a:r>
            <a:endParaRPr sz="1000">
              <a:latin typeface="Arial"/>
              <a:ea typeface="MS PGothic" pitchFamily="34" charset="-128"/>
              <a:cs typeface="Arial"/>
            </a:endParaRPr>
          </a:p>
          <a:p>
            <a:pPr marL="12700">
              <a:spcBef>
                <a:spcPts val="409"/>
              </a:spcBef>
              <a:defRPr/>
            </a:pPr>
            <a:r>
              <a:rPr sz="1000" spc="-10" dirty="0">
                <a:solidFill>
                  <a:srgbClr val="575757"/>
                </a:solidFill>
                <a:latin typeface="Arial"/>
                <a:ea typeface="MS PGothic" pitchFamily="34" charset="-128"/>
                <a:cs typeface="Arial"/>
              </a:rPr>
              <a:t>1</a:t>
            </a:r>
            <a:r>
              <a:rPr sz="1000" spc="5" dirty="0">
                <a:solidFill>
                  <a:srgbClr val="575757"/>
                </a:solidFill>
                <a:latin typeface="Arial"/>
                <a:ea typeface="MS PGothic" pitchFamily="34" charset="-128"/>
                <a:cs typeface="Arial"/>
              </a:rPr>
              <a:t>3</a:t>
            </a:r>
            <a:r>
              <a:rPr sz="1000" spc="-10" dirty="0">
                <a:solidFill>
                  <a:srgbClr val="575757"/>
                </a:solidFill>
                <a:latin typeface="Arial"/>
                <a:ea typeface="MS PGothic" pitchFamily="34" charset="-128"/>
                <a:cs typeface="Arial"/>
              </a:rPr>
              <a:t>5%</a:t>
            </a:r>
            <a:endParaRPr sz="1000">
              <a:latin typeface="Arial"/>
              <a:ea typeface="MS PGothic" pitchFamily="34" charset="-128"/>
              <a:cs typeface="Arial"/>
            </a:endParaRPr>
          </a:p>
          <a:p>
            <a:pPr marL="12700">
              <a:spcBef>
                <a:spcPts val="409"/>
              </a:spcBef>
              <a:defRPr/>
            </a:pPr>
            <a:r>
              <a:rPr sz="1000" spc="-10" dirty="0">
                <a:solidFill>
                  <a:srgbClr val="575757"/>
                </a:solidFill>
                <a:latin typeface="Arial"/>
                <a:ea typeface="MS PGothic" pitchFamily="34" charset="-128"/>
                <a:cs typeface="Arial"/>
              </a:rPr>
              <a:t>1</a:t>
            </a:r>
            <a:r>
              <a:rPr sz="1000" spc="5" dirty="0">
                <a:solidFill>
                  <a:srgbClr val="575757"/>
                </a:solidFill>
                <a:latin typeface="Arial"/>
                <a:ea typeface="MS PGothic" pitchFamily="34" charset="-128"/>
                <a:cs typeface="Arial"/>
              </a:rPr>
              <a:t>3</a:t>
            </a:r>
            <a:r>
              <a:rPr sz="1000" spc="-10" dirty="0">
                <a:solidFill>
                  <a:srgbClr val="575757"/>
                </a:solidFill>
                <a:latin typeface="Arial"/>
                <a:ea typeface="MS PGothic" pitchFamily="34" charset="-128"/>
                <a:cs typeface="Arial"/>
              </a:rPr>
              <a:t>0%</a:t>
            </a:r>
            <a:endParaRPr sz="1000">
              <a:latin typeface="Arial"/>
              <a:ea typeface="MS PGothic" pitchFamily="34" charset="-128"/>
              <a:cs typeface="Arial"/>
            </a:endParaRPr>
          </a:p>
          <a:p>
            <a:pPr marL="12700">
              <a:spcBef>
                <a:spcPts val="409"/>
              </a:spcBef>
              <a:defRPr/>
            </a:pPr>
            <a:r>
              <a:rPr sz="1000" spc="-10" dirty="0">
                <a:solidFill>
                  <a:srgbClr val="575757"/>
                </a:solidFill>
                <a:latin typeface="Arial"/>
                <a:ea typeface="MS PGothic" pitchFamily="34" charset="-128"/>
                <a:cs typeface="Arial"/>
              </a:rPr>
              <a:t>1</a:t>
            </a:r>
            <a:r>
              <a:rPr sz="1000" spc="5" dirty="0">
                <a:solidFill>
                  <a:srgbClr val="575757"/>
                </a:solidFill>
                <a:latin typeface="Arial"/>
                <a:ea typeface="MS PGothic" pitchFamily="34" charset="-128"/>
                <a:cs typeface="Arial"/>
              </a:rPr>
              <a:t>2</a:t>
            </a:r>
            <a:r>
              <a:rPr sz="1000" spc="-10" dirty="0">
                <a:solidFill>
                  <a:srgbClr val="575757"/>
                </a:solidFill>
                <a:latin typeface="Arial"/>
                <a:ea typeface="MS PGothic" pitchFamily="34" charset="-128"/>
                <a:cs typeface="Arial"/>
              </a:rPr>
              <a:t>5%</a:t>
            </a:r>
            <a:endParaRPr sz="1000">
              <a:latin typeface="Arial"/>
              <a:ea typeface="MS PGothic" pitchFamily="34" charset="-128"/>
              <a:cs typeface="Arial"/>
            </a:endParaRPr>
          </a:p>
          <a:p>
            <a:pPr marL="12700">
              <a:spcBef>
                <a:spcPts val="409"/>
              </a:spcBef>
              <a:defRPr/>
            </a:pPr>
            <a:r>
              <a:rPr sz="1000" spc="-10" dirty="0">
                <a:solidFill>
                  <a:srgbClr val="575757"/>
                </a:solidFill>
                <a:latin typeface="Arial"/>
                <a:ea typeface="MS PGothic" pitchFamily="34" charset="-128"/>
                <a:cs typeface="Arial"/>
              </a:rPr>
              <a:t>1</a:t>
            </a:r>
            <a:r>
              <a:rPr sz="1000" spc="5" dirty="0">
                <a:solidFill>
                  <a:srgbClr val="575757"/>
                </a:solidFill>
                <a:latin typeface="Arial"/>
                <a:ea typeface="MS PGothic" pitchFamily="34" charset="-128"/>
                <a:cs typeface="Arial"/>
              </a:rPr>
              <a:t>2</a:t>
            </a:r>
            <a:r>
              <a:rPr sz="1000" spc="-10" dirty="0">
                <a:solidFill>
                  <a:srgbClr val="575757"/>
                </a:solidFill>
                <a:latin typeface="Arial"/>
                <a:ea typeface="MS PGothic" pitchFamily="34" charset="-128"/>
                <a:cs typeface="Arial"/>
              </a:rPr>
              <a:t>0%</a:t>
            </a:r>
            <a:endParaRPr sz="1000">
              <a:latin typeface="Arial"/>
              <a:ea typeface="MS PGothic" pitchFamily="34" charset="-128"/>
              <a:cs typeface="Arial"/>
            </a:endParaRPr>
          </a:p>
          <a:p>
            <a:pPr marL="12700">
              <a:spcBef>
                <a:spcPts val="414"/>
              </a:spcBef>
              <a:defRPr/>
            </a:pPr>
            <a:r>
              <a:rPr sz="1000" spc="-10" dirty="0">
                <a:solidFill>
                  <a:srgbClr val="575757"/>
                </a:solidFill>
                <a:latin typeface="Arial"/>
                <a:ea typeface="MS PGothic" pitchFamily="34" charset="-128"/>
                <a:cs typeface="Arial"/>
              </a:rPr>
              <a:t>1</a:t>
            </a:r>
            <a:r>
              <a:rPr sz="1000" spc="5" dirty="0">
                <a:solidFill>
                  <a:srgbClr val="575757"/>
                </a:solidFill>
                <a:latin typeface="Arial"/>
                <a:ea typeface="MS PGothic" pitchFamily="34" charset="-128"/>
                <a:cs typeface="Arial"/>
              </a:rPr>
              <a:t>1</a:t>
            </a:r>
            <a:r>
              <a:rPr sz="1000" spc="-10" dirty="0">
                <a:solidFill>
                  <a:srgbClr val="575757"/>
                </a:solidFill>
                <a:latin typeface="Arial"/>
                <a:ea typeface="MS PGothic" pitchFamily="34" charset="-128"/>
                <a:cs typeface="Arial"/>
              </a:rPr>
              <a:t>5%</a:t>
            </a:r>
            <a:endParaRPr sz="1000">
              <a:latin typeface="Arial"/>
              <a:ea typeface="MS PGothic" pitchFamily="34" charset="-128"/>
              <a:cs typeface="Arial"/>
            </a:endParaRPr>
          </a:p>
          <a:p>
            <a:pPr marL="12700">
              <a:spcBef>
                <a:spcPts val="409"/>
              </a:spcBef>
              <a:defRPr/>
            </a:pPr>
            <a:r>
              <a:rPr sz="1000" spc="-10" dirty="0">
                <a:solidFill>
                  <a:srgbClr val="575757"/>
                </a:solidFill>
                <a:latin typeface="Arial"/>
                <a:ea typeface="MS PGothic" pitchFamily="34" charset="-128"/>
                <a:cs typeface="Arial"/>
              </a:rPr>
              <a:t>1</a:t>
            </a:r>
            <a:r>
              <a:rPr sz="1000" spc="5" dirty="0">
                <a:solidFill>
                  <a:srgbClr val="575757"/>
                </a:solidFill>
                <a:latin typeface="Arial"/>
                <a:ea typeface="MS PGothic" pitchFamily="34" charset="-128"/>
                <a:cs typeface="Arial"/>
              </a:rPr>
              <a:t>1</a:t>
            </a:r>
            <a:r>
              <a:rPr sz="1000" spc="-10" dirty="0">
                <a:solidFill>
                  <a:srgbClr val="575757"/>
                </a:solidFill>
                <a:latin typeface="Arial"/>
                <a:ea typeface="MS PGothic" pitchFamily="34" charset="-128"/>
                <a:cs typeface="Arial"/>
              </a:rPr>
              <a:t>0%</a:t>
            </a:r>
            <a:endParaRPr sz="1000">
              <a:latin typeface="Arial"/>
              <a:ea typeface="MS PGothic" pitchFamily="34" charset="-128"/>
              <a:cs typeface="Arial"/>
            </a:endParaRPr>
          </a:p>
        </p:txBody>
      </p:sp>
      <p:sp>
        <p:nvSpPr>
          <p:cNvPr id="62564" name="object 100"/>
          <p:cNvSpPr>
            <a:spLocks noChangeArrowheads="1"/>
          </p:cNvSpPr>
          <p:nvPr/>
        </p:nvSpPr>
        <p:spPr bwMode="auto">
          <a:xfrm>
            <a:off x="809625" y="5391150"/>
            <a:ext cx="3233738" cy="330200"/>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101" name="object 101"/>
          <p:cNvSpPr txBox="1"/>
          <p:nvPr/>
        </p:nvSpPr>
        <p:spPr>
          <a:xfrm>
            <a:off x="1436688" y="3525838"/>
            <a:ext cx="1843087" cy="193675"/>
          </a:xfrm>
          <a:prstGeom prst="rect">
            <a:avLst/>
          </a:prstGeom>
        </p:spPr>
        <p:txBody>
          <a:bodyPr lIns="0" tIns="13335" rIns="0" bIns="0">
            <a:spAutoFit/>
          </a:bodyPr>
          <a:lstStyle/>
          <a:p>
            <a:pPr marL="12700">
              <a:spcBef>
                <a:spcPts val="105"/>
              </a:spcBef>
              <a:defRPr/>
            </a:pPr>
            <a:r>
              <a:rPr sz="1100" spc="-5" dirty="0">
                <a:solidFill>
                  <a:srgbClr val="003399"/>
                </a:solidFill>
                <a:latin typeface="Arial Black"/>
                <a:ea typeface="MS PGothic" pitchFamily="34" charset="-128"/>
                <a:cs typeface="Arial Black"/>
              </a:rPr>
              <a:t>Liquidity coverage</a:t>
            </a:r>
            <a:r>
              <a:rPr sz="1100" spc="-40" dirty="0">
                <a:solidFill>
                  <a:srgbClr val="003399"/>
                </a:solidFill>
                <a:latin typeface="Arial Black"/>
                <a:ea typeface="MS PGothic" pitchFamily="34" charset="-128"/>
                <a:cs typeface="Arial Black"/>
              </a:rPr>
              <a:t> </a:t>
            </a:r>
            <a:r>
              <a:rPr sz="1100" dirty="0">
                <a:solidFill>
                  <a:srgbClr val="003399"/>
                </a:solidFill>
                <a:latin typeface="Arial Black"/>
                <a:ea typeface="MS PGothic" pitchFamily="34" charset="-128"/>
                <a:cs typeface="Arial Black"/>
              </a:rPr>
              <a:t>ratio</a:t>
            </a:r>
            <a:endParaRPr sz="1100">
              <a:latin typeface="Arial Black"/>
              <a:ea typeface="MS PGothic" pitchFamily="34" charset="-128"/>
              <a:cs typeface="Arial Black"/>
            </a:endParaRPr>
          </a:p>
        </p:txBody>
      </p:sp>
      <p:sp>
        <p:nvSpPr>
          <p:cNvPr id="102" name="object 102"/>
          <p:cNvSpPr txBox="1"/>
          <p:nvPr/>
        </p:nvSpPr>
        <p:spPr>
          <a:xfrm>
            <a:off x="617538" y="5759450"/>
            <a:ext cx="2111375" cy="147638"/>
          </a:xfrm>
          <a:prstGeom prst="rect">
            <a:avLst/>
          </a:prstGeom>
        </p:spPr>
        <p:txBody>
          <a:bodyPr lIns="0" tIns="12700" rIns="0" bIns="0">
            <a:spAutoFit/>
          </a:bodyPr>
          <a:lstStyle/>
          <a:p>
            <a:pPr marL="12700">
              <a:spcBef>
                <a:spcPts val="100"/>
              </a:spcBef>
              <a:defRPr/>
            </a:pPr>
            <a:r>
              <a:rPr sz="800" spc="-5" dirty="0">
                <a:solidFill>
                  <a:srgbClr val="575757"/>
                </a:solidFill>
                <a:latin typeface="Arial"/>
                <a:ea typeface="MS PGothic" pitchFamily="34" charset="-128"/>
                <a:cs typeface="Arial"/>
              </a:rPr>
              <a:t>Source: </a:t>
            </a:r>
            <a:r>
              <a:rPr sz="800" dirty="0">
                <a:solidFill>
                  <a:srgbClr val="575757"/>
                </a:solidFill>
                <a:latin typeface="Arial"/>
                <a:ea typeface="MS PGothic" pitchFamily="34" charset="-128"/>
                <a:cs typeface="Arial"/>
              </a:rPr>
              <a:t>COREP, STE </a:t>
            </a:r>
            <a:r>
              <a:rPr sz="800" spc="-5" dirty="0">
                <a:solidFill>
                  <a:srgbClr val="575757"/>
                </a:solidFill>
                <a:latin typeface="Arial"/>
                <a:ea typeface="MS PGothic" pitchFamily="34" charset="-128"/>
                <a:cs typeface="Arial"/>
              </a:rPr>
              <a:t>data, </a:t>
            </a:r>
            <a:r>
              <a:rPr sz="800" dirty="0">
                <a:solidFill>
                  <a:srgbClr val="575757"/>
                </a:solidFill>
                <a:latin typeface="Arial"/>
                <a:ea typeface="MS PGothic" pitchFamily="34" charset="-128"/>
                <a:cs typeface="Arial"/>
              </a:rPr>
              <a:t>ECB calculations.</a:t>
            </a:r>
            <a:endParaRPr sz="800">
              <a:latin typeface="Arial"/>
              <a:ea typeface="MS PGothic" pitchFamily="34" charset="-128"/>
              <a:cs typeface="Arial"/>
            </a:endParaRPr>
          </a:p>
        </p:txBody>
      </p:sp>
      <p:sp>
        <p:nvSpPr>
          <p:cNvPr id="62567" name="object 103"/>
          <p:cNvSpPr>
            <a:spLocks/>
          </p:cNvSpPr>
          <p:nvPr/>
        </p:nvSpPr>
        <p:spPr bwMode="auto">
          <a:xfrm>
            <a:off x="5167313" y="3862388"/>
            <a:ext cx="0" cy="1431925"/>
          </a:xfrm>
          <a:custGeom>
            <a:avLst/>
            <a:gdLst>
              <a:gd name="T0" fmla="*/ 1431290 h 1432560"/>
              <a:gd name="T1" fmla="*/ 0 h 1432560"/>
              <a:gd name="T2" fmla="*/ 0 60000 65536"/>
              <a:gd name="T3" fmla="*/ 0 60000 65536"/>
            </a:gdLst>
            <a:ahLst/>
            <a:cxnLst>
              <a:cxn ang="T2">
                <a:pos x="0" y="T0"/>
              </a:cxn>
              <a:cxn ang="T3">
                <a:pos x="0" y="T1"/>
              </a:cxn>
            </a:cxnLst>
            <a:rect l="0" t="0" r="r" b="b"/>
            <a:pathLst>
              <a:path h="1432560">
                <a:moveTo>
                  <a:pt x="0" y="1432560"/>
                </a:moveTo>
                <a:lnTo>
                  <a:pt x="0"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68" name="object 104"/>
          <p:cNvSpPr>
            <a:spLocks/>
          </p:cNvSpPr>
          <p:nvPr/>
        </p:nvSpPr>
        <p:spPr bwMode="auto">
          <a:xfrm>
            <a:off x="5129213" y="5294313"/>
            <a:ext cx="38100" cy="0"/>
          </a:xfrm>
          <a:custGeom>
            <a:avLst/>
            <a:gdLst>
              <a:gd name="T0" fmla="*/ 0 w 38100"/>
              <a:gd name="T1" fmla="*/ 38100 w 38100"/>
              <a:gd name="T2" fmla="*/ 0 60000 65536"/>
              <a:gd name="T3" fmla="*/ 0 60000 65536"/>
            </a:gdLst>
            <a:ahLst/>
            <a:cxnLst>
              <a:cxn ang="T2">
                <a:pos x="T0" y="0"/>
              </a:cxn>
              <a:cxn ang="T3">
                <a:pos x="T1" y="0"/>
              </a:cxn>
            </a:cxnLst>
            <a:rect l="0" t="0" r="r" b="b"/>
            <a:pathLst>
              <a:path w="38100">
                <a:moveTo>
                  <a:pt x="0" y="0"/>
                </a:moveTo>
                <a:lnTo>
                  <a:pt x="38100"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69" name="object 105"/>
          <p:cNvSpPr>
            <a:spLocks/>
          </p:cNvSpPr>
          <p:nvPr/>
        </p:nvSpPr>
        <p:spPr bwMode="auto">
          <a:xfrm>
            <a:off x="5129213" y="5008563"/>
            <a:ext cx="38100" cy="0"/>
          </a:xfrm>
          <a:custGeom>
            <a:avLst/>
            <a:gdLst>
              <a:gd name="T0" fmla="*/ 0 w 38100"/>
              <a:gd name="T1" fmla="*/ 38100 w 38100"/>
              <a:gd name="T2" fmla="*/ 0 60000 65536"/>
              <a:gd name="T3" fmla="*/ 0 60000 65536"/>
            </a:gdLst>
            <a:ahLst/>
            <a:cxnLst>
              <a:cxn ang="T2">
                <a:pos x="T0" y="0"/>
              </a:cxn>
              <a:cxn ang="T3">
                <a:pos x="T1" y="0"/>
              </a:cxn>
            </a:cxnLst>
            <a:rect l="0" t="0" r="r" b="b"/>
            <a:pathLst>
              <a:path w="38100">
                <a:moveTo>
                  <a:pt x="0" y="0"/>
                </a:moveTo>
                <a:lnTo>
                  <a:pt x="38100"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70" name="object 106"/>
          <p:cNvSpPr>
            <a:spLocks/>
          </p:cNvSpPr>
          <p:nvPr/>
        </p:nvSpPr>
        <p:spPr bwMode="auto">
          <a:xfrm>
            <a:off x="5129213" y="4721225"/>
            <a:ext cx="38100" cy="0"/>
          </a:xfrm>
          <a:custGeom>
            <a:avLst/>
            <a:gdLst>
              <a:gd name="T0" fmla="*/ 0 w 38100"/>
              <a:gd name="T1" fmla="*/ 38100 w 38100"/>
              <a:gd name="T2" fmla="*/ 0 60000 65536"/>
              <a:gd name="T3" fmla="*/ 0 60000 65536"/>
            </a:gdLst>
            <a:ahLst/>
            <a:cxnLst>
              <a:cxn ang="T2">
                <a:pos x="T0" y="0"/>
              </a:cxn>
              <a:cxn ang="T3">
                <a:pos x="T1" y="0"/>
              </a:cxn>
            </a:cxnLst>
            <a:rect l="0" t="0" r="r" b="b"/>
            <a:pathLst>
              <a:path w="38100">
                <a:moveTo>
                  <a:pt x="0" y="0"/>
                </a:moveTo>
                <a:lnTo>
                  <a:pt x="38100"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71" name="object 107"/>
          <p:cNvSpPr>
            <a:spLocks/>
          </p:cNvSpPr>
          <p:nvPr/>
        </p:nvSpPr>
        <p:spPr bwMode="auto">
          <a:xfrm>
            <a:off x="5129213" y="4435475"/>
            <a:ext cx="38100" cy="0"/>
          </a:xfrm>
          <a:custGeom>
            <a:avLst/>
            <a:gdLst>
              <a:gd name="T0" fmla="*/ 0 w 38100"/>
              <a:gd name="T1" fmla="*/ 38100 w 38100"/>
              <a:gd name="T2" fmla="*/ 0 60000 65536"/>
              <a:gd name="T3" fmla="*/ 0 60000 65536"/>
            </a:gdLst>
            <a:ahLst/>
            <a:cxnLst>
              <a:cxn ang="T2">
                <a:pos x="T0" y="0"/>
              </a:cxn>
              <a:cxn ang="T3">
                <a:pos x="T1" y="0"/>
              </a:cxn>
            </a:cxnLst>
            <a:rect l="0" t="0" r="r" b="b"/>
            <a:pathLst>
              <a:path w="38100">
                <a:moveTo>
                  <a:pt x="0" y="0"/>
                </a:moveTo>
                <a:lnTo>
                  <a:pt x="38100"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72" name="object 108"/>
          <p:cNvSpPr>
            <a:spLocks/>
          </p:cNvSpPr>
          <p:nvPr/>
        </p:nvSpPr>
        <p:spPr bwMode="auto">
          <a:xfrm>
            <a:off x="5129213" y="4148138"/>
            <a:ext cx="38100" cy="0"/>
          </a:xfrm>
          <a:custGeom>
            <a:avLst/>
            <a:gdLst>
              <a:gd name="T0" fmla="*/ 0 w 38100"/>
              <a:gd name="T1" fmla="*/ 38100 w 38100"/>
              <a:gd name="T2" fmla="*/ 0 60000 65536"/>
              <a:gd name="T3" fmla="*/ 0 60000 65536"/>
            </a:gdLst>
            <a:ahLst/>
            <a:cxnLst>
              <a:cxn ang="T2">
                <a:pos x="T0" y="0"/>
              </a:cxn>
              <a:cxn ang="T3">
                <a:pos x="T1" y="0"/>
              </a:cxn>
            </a:cxnLst>
            <a:rect l="0" t="0" r="r" b="b"/>
            <a:pathLst>
              <a:path w="38100">
                <a:moveTo>
                  <a:pt x="0" y="0"/>
                </a:moveTo>
                <a:lnTo>
                  <a:pt x="38100"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73" name="object 109"/>
          <p:cNvSpPr>
            <a:spLocks/>
          </p:cNvSpPr>
          <p:nvPr/>
        </p:nvSpPr>
        <p:spPr bwMode="auto">
          <a:xfrm>
            <a:off x="5129213" y="3862388"/>
            <a:ext cx="38100" cy="0"/>
          </a:xfrm>
          <a:custGeom>
            <a:avLst/>
            <a:gdLst>
              <a:gd name="T0" fmla="*/ 0 w 38100"/>
              <a:gd name="T1" fmla="*/ 38100 w 38100"/>
              <a:gd name="T2" fmla="*/ 0 60000 65536"/>
              <a:gd name="T3" fmla="*/ 0 60000 65536"/>
            </a:gdLst>
            <a:ahLst/>
            <a:cxnLst>
              <a:cxn ang="T2">
                <a:pos x="T0" y="0"/>
              </a:cxn>
              <a:cxn ang="T3">
                <a:pos x="T1" y="0"/>
              </a:cxn>
            </a:cxnLst>
            <a:rect l="0" t="0" r="r" b="b"/>
            <a:pathLst>
              <a:path w="38100">
                <a:moveTo>
                  <a:pt x="0" y="0"/>
                </a:moveTo>
                <a:lnTo>
                  <a:pt x="38100"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74" name="object 110"/>
          <p:cNvSpPr>
            <a:spLocks/>
          </p:cNvSpPr>
          <p:nvPr/>
        </p:nvSpPr>
        <p:spPr bwMode="auto">
          <a:xfrm>
            <a:off x="5167313" y="5294313"/>
            <a:ext cx="3071812" cy="0"/>
          </a:xfrm>
          <a:custGeom>
            <a:avLst/>
            <a:gdLst>
              <a:gd name="T0" fmla="*/ 0 w 3070859"/>
              <a:gd name="T1" fmla="*/ 3072766 w 3070859"/>
              <a:gd name="T2" fmla="*/ 0 60000 65536"/>
              <a:gd name="T3" fmla="*/ 0 60000 65536"/>
            </a:gdLst>
            <a:ahLst/>
            <a:cxnLst>
              <a:cxn ang="T2">
                <a:pos x="T0" y="0"/>
              </a:cxn>
              <a:cxn ang="T3">
                <a:pos x="T1" y="0"/>
              </a:cxn>
            </a:cxnLst>
            <a:rect l="0" t="0" r="r" b="b"/>
            <a:pathLst>
              <a:path w="3070859">
                <a:moveTo>
                  <a:pt x="0" y="0"/>
                </a:moveTo>
                <a:lnTo>
                  <a:pt x="3070860"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75" name="object 111"/>
          <p:cNvSpPr>
            <a:spLocks/>
          </p:cNvSpPr>
          <p:nvPr/>
        </p:nvSpPr>
        <p:spPr bwMode="auto">
          <a:xfrm>
            <a:off x="5167313" y="5294313"/>
            <a:ext cx="0" cy="33337"/>
          </a:xfrm>
          <a:custGeom>
            <a:avLst/>
            <a:gdLst>
              <a:gd name="T0" fmla="*/ 0 h 33654"/>
              <a:gd name="T1" fmla="*/ 32899 h 33654"/>
              <a:gd name="T2" fmla="*/ 0 60000 65536"/>
              <a:gd name="T3" fmla="*/ 0 60000 65536"/>
            </a:gdLst>
            <a:ahLst/>
            <a:cxnLst>
              <a:cxn ang="T2">
                <a:pos x="0" y="T0"/>
              </a:cxn>
              <a:cxn ang="T3">
                <a:pos x="0" y="T1"/>
              </a:cxn>
            </a:cxnLst>
            <a:rect l="0" t="0" r="r" b="b"/>
            <a:pathLst>
              <a:path h="33654">
                <a:moveTo>
                  <a:pt x="0" y="0"/>
                </a:moveTo>
                <a:lnTo>
                  <a:pt x="0" y="33528"/>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76" name="object 112"/>
          <p:cNvSpPr>
            <a:spLocks/>
          </p:cNvSpPr>
          <p:nvPr/>
        </p:nvSpPr>
        <p:spPr bwMode="auto">
          <a:xfrm>
            <a:off x="5403850" y="5294313"/>
            <a:ext cx="0" cy="33337"/>
          </a:xfrm>
          <a:custGeom>
            <a:avLst/>
            <a:gdLst>
              <a:gd name="T0" fmla="*/ 0 h 33654"/>
              <a:gd name="T1" fmla="*/ 32899 h 33654"/>
              <a:gd name="T2" fmla="*/ 0 60000 65536"/>
              <a:gd name="T3" fmla="*/ 0 60000 65536"/>
            </a:gdLst>
            <a:ahLst/>
            <a:cxnLst>
              <a:cxn ang="T2">
                <a:pos x="0" y="T0"/>
              </a:cxn>
              <a:cxn ang="T3">
                <a:pos x="0" y="T1"/>
              </a:cxn>
            </a:cxnLst>
            <a:rect l="0" t="0" r="r" b="b"/>
            <a:pathLst>
              <a:path h="33654">
                <a:moveTo>
                  <a:pt x="0" y="0"/>
                </a:moveTo>
                <a:lnTo>
                  <a:pt x="0" y="33528"/>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77" name="object 113"/>
          <p:cNvSpPr>
            <a:spLocks/>
          </p:cNvSpPr>
          <p:nvPr/>
        </p:nvSpPr>
        <p:spPr bwMode="auto">
          <a:xfrm>
            <a:off x="5640388" y="5294313"/>
            <a:ext cx="0" cy="33337"/>
          </a:xfrm>
          <a:custGeom>
            <a:avLst/>
            <a:gdLst>
              <a:gd name="T0" fmla="*/ 0 h 33654"/>
              <a:gd name="T1" fmla="*/ 32899 h 33654"/>
              <a:gd name="T2" fmla="*/ 0 60000 65536"/>
              <a:gd name="T3" fmla="*/ 0 60000 65536"/>
            </a:gdLst>
            <a:ahLst/>
            <a:cxnLst>
              <a:cxn ang="T2">
                <a:pos x="0" y="T0"/>
              </a:cxn>
              <a:cxn ang="T3">
                <a:pos x="0" y="T1"/>
              </a:cxn>
            </a:cxnLst>
            <a:rect l="0" t="0" r="r" b="b"/>
            <a:pathLst>
              <a:path h="33654">
                <a:moveTo>
                  <a:pt x="0" y="0"/>
                </a:moveTo>
                <a:lnTo>
                  <a:pt x="0" y="33528"/>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78" name="object 114"/>
          <p:cNvSpPr>
            <a:spLocks/>
          </p:cNvSpPr>
          <p:nvPr/>
        </p:nvSpPr>
        <p:spPr bwMode="auto">
          <a:xfrm>
            <a:off x="5876925" y="5294313"/>
            <a:ext cx="0" cy="33337"/>
          </a:xfrm>
          <a:custGeom>
            <a:avLst/>
            <a:gdLst>
              <a:gd name="T0" fmla="*/ 0 h 33654"/>
              <a:gd name="T1" fmla="*/ 32899 h 33654"/>
              <a:gd name="T2" fmla="*/ 0 60000 65536"/>
              <a:gd name="T3" fmla="*/ 0 60000 65536"/>
            </a:gdLst>
            <a:ahLst/>
            <a:cxnLst>
              <a:cxn ang="T2">
                <a:pos x="0" y="T0"/>
              </a:cxn>
              <a:cxn ang="T3">
                <a:pos x="0" y="T1"/>
              </a:cxn>
            </a:cxnLst>
            <a:rect l="0" t="0" r="r" b="b"/>
            <a:pathLst>
              <a:path h="33654">
                <a:moveTo>
                  <a:pt x="0" y="0"/>
                </a:moveTo>
                <a:lnTo>
                  <a:pt x="0" y="33528"/>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79" name="object 115"/>
          <p:cNvSpPr>
            <a:spLocks/>
          </p:cNvSpPr>
          <p:nvPr/>
        </p:nvSpPr>
        <p:spPr bwMode="auto">
          <a:xfrm>
            <a:off x="6113463" y="5294313"/>
            <a:ext cx="0" cy="33337"/>
          </a:xfrm>
          <a:custGeom>
            <a:avLst/>
            <a:gdLst>
              <a:gd name="T0" fmla="*/ 0 h 33654"/>
              <a:gd name="T1" fmla="*/ 32899 h 33654"/>
              <a:gd name="T2" fmla="*/ 0 60000 65536"/>
              <a:gd name="T3" fmla="*/ 0 60000 65536"/>
            </a:gdLst>
            <a:ahLst/>
            <a:cxnLst>
              <a:cxn ang="T2">
                <a:pos x="0" y="T0"/>
              </a:cxn>
              <a:cxn ang="T3">
                <a:pos x="0" y="T1"/>
              </a:cxn>
            </a:cxnLst>
            <a:rect l="0" t="0" r="r" b="b"/>
            <a:pathLst>
              <a:path h="33654">
                <a:moveTo>
                  <a:pt x="0" y="0"/>
                </a:moveTo>
                <a:lnTo>
                  <a:pt x="0" y="33528"/>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80" name="object 116"/>
          <p:cNvSpPr>
            <a:spLocks/>
          </p:cNvSpPr>
          <p:nvPr/>
        </p:nvSpPr>
        <p:spPr bwMode="auto">
          <a:xfrm>
            <a:off x="6348413" y="5294313"/>
            <a:ext cx="0" cy="33337"/>
          </a:xfrm>
          <a:custGeom>
            <a:avLst/>
            <a:gdLst>
              <a:gd name="T0" fmla="*/ 0 h 33654"/>
              <a:gd name="T1" fmla="*/ 32899 h 33654"/>
              <a:gd name="T2" fmla="*/ 0 60000 65536"/>
              <a:gd name="T3" fmla="*/ 0 60000 65536"/>
            </a:gdLst>
            <a:ahLst/>
            <a:cxnLst>
              <a:cxn ang="T2">
                <a:pos x="0" y="T0"/>
              </a:cxn>
              <a:cxn ang="T3">
                <a:pos x="0" y="T1"/>
              </a:cxn>
            </a:cxnLst>
            <a:rect l="0" t="0" r="r" b="b"/>
            <a:pathLst>
              <a:path h="33654">
                <a:moveTo>
                  <a:pt x="0" y="0"/>
                </a:moveTo>
                <a:lnTo>
                  <a:pt x="0" y="33528"/>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81" name="object 117"/>
          <p:cNvSpPr>
            <a:spLocks/>
          </p:cNvSpPr>
          <p:nvPr/>
        </p:nvSpPr>
        <p:spPr bwMode="auto">
          <a:xfrm>
            <a:off x="6584950" y="5294313"/>
            <a:ext cx="0" cy="33337"/>
          </a:xfrm>
          <a:custGeom>
            <a:avLst/>
            <a:gdLst>
              <a:gd name="T0" fmla="*/ 0 h 33654"/>
              <a:gd name="T1" fmla="*/ 32899 h 33654"/>
              <a:gd name="T2" fmla="*/ 0 60000 65536"/>
              <a:gd name="T3" fmla="*/ 0 60000 65536"/>
            </a:gdLst>
            <a:ahLst/>
            <a:cxnLst>
              <a:cxn ang="T2">
                <a:pos x="0" y="T0"/>
              </a:cxn>
              <a:cxn ang="T3">
                <a:pos x="0" y="T1"/>
              </a:cxn>
            </a:cxnLst>
            <a:rect l="0" t="0" r="r" b="b"/>
            <a:pathLst>
              <a:path h="33654">
                <a:moveTo>
                  <a:pt x="0" y="0"/>
                </a:moveTo>
                <a:lnTo>
                  <a:pt x="0" y="33528"/>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82" name="object 118"/>
          <p:cNvSpPr>
            <a:spLocks/>
          </p:cNvSpPr>
          <p:nvPr/>
        </p:nvSpPr>
        <p:spPr bwMode="auto">
          <a:xfrm>
            <a:off x="6821488" y="5294313"/>
            <a:ext cx="0" cy="33337"/>
          </a:xfrm>
          <a:custGeom>
            <a:avLst/>
            <a:gdLst>
              <a:gd name="T0" fmla="*/ 0 h 33654"/>
              <a:gd name="T1" fmla="*/ 32899 h 33654"/>
              <a:gd name="T2" fmla="*/ 0 60000 65536"/>
              <a:gd name="T3" fmla="*/ 0 60000 65536"/>
            </a:gdLst>
            <a:ahLst/>
            <a:cxnLst>
              <a:cxn ang="T2">
                <a:pos x="0" y="T0"/>
              </a:cxn>
              <a:cxn ang="T3">
                <a:pos x="0" y="T1"/>
              </a:cxn>
            </a:cxnLst>
            <a:rect l="0" t="0" r="r" b="b"/>
            <a:pathLst>
              <a:path h="33654">
                <a:moveTo>
                  <a:pt x="0" y="0"/>
                </a:moveTo>
                <a:lnTo>
                  <a:pt x="0" y="33528"/>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83" name="object 119"/>
          <p:cNvSpPr>
            <a:spLocks/>
          </p:cNvSpPr>
          <p:nvPr/>
        </p:nvSpPr>
        <p:spPr bwMode="auto">
          <a:xfrm>
            <a:off x="7058025" y="5294313"/>
            <a:ext cx="0" cy="33337"/>
          </a:xfrm>
          <a:custGeom>
            <a:avLst/>
            <a:gdLst>
              <a:gd name="T0" fmla="*/ 0 h 33654"/>
              <a:gd name="T1" fmla="*/ 32899 h 33654"/>
              <a:gd name="T2" fmla="*/ 0 60000 65536"/>
              <a:gd name="T3" fmla="*/ 0 60000 65536"/>
            </a:gdLst>
            <a:ahLst/>
            <a:cxnLst>
              <a:cxn ang="T2">
                <a:pos x="0" y="T0"/>
              </a:cxn>
              <a:cxn ang="T3">
                <a:pos x="0" y="T1"/>
              </a:cxn>
            </a:cxnLst>
            <a:rect l="0" t="0" r="r" b="b"/>
            <a:pathLst>
              <a:path h="33654">
                <a:moveTo>
                  <a:pt x="0" y="0"/>
                </a:moveTo>
                <a:lnTo>
                  <a:pt x="0" y="33528"/>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84" name="object 120"/>
          <p:cNvSpPr>
            <a:spLocks/>
          </p:cNvSpPr>
          <p:nvPr/>
        </p:nvSpPr>
        <p:spPr bwMode="auto">
          <a:xfrm>
            <a:off x="7294563" y="5294313"/>
            <a:ext cx="0" cy="33337"/>
          </a:xfrm>
          <a:custGeom>
            <a:avLst/>
            <a:gdLst>
              <a:gd name="T0" fmla="*/ 0 h 33654"/>
              <a:gd name="T1" fmla="*/ 32899 h 33654"/>
              <a:gd name="T2" fmla="*/ 0 60000 65536"/>
              <a:gd name="T3" fmla="*/ 0 60000 65536"/>
            </a:gdLst>
            <a:ahLst/>
            <a:cxnLst>
              <a:cxn ang="T2">
                <a:pos x="0" y="T0"/>
              </a:cxn>
              <a:cxn ang="T3">
                <a:pos x="0" y="T1"/>
              </a:cxn>
            </a:cxnLst>
            <a:rect l="0" t="0" r="r" b="b"/>
            <a:pathLst>
              <a:path h="33654">
                <a:moveTo>
                  <a:pt x="0" y="0"/>
                </a:moveTo>
                <a:lnTo>
                  <a:pt x="0" y="33528"/>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85" name="object 121"/>
          <p:cNvSpPr>
            <a:spLocks/>
          </p:cNvSpPr>
          <p:nvPr/>
        </p:nvSpPr>
        <p:spPr bwMode="auto">
          <a:xfrm>
            <a:off x="7529513" y="5294313"/>
            <a:ext cx="0" cy="33337"/>
          </a:xfrm>
          <a:custGeom>
            <a:avLst/>
            <a:gdLst>
              <a:gd name="T0" fmla="*/ 0 h 33654"/>
              <a:gd name="T1" fmla="*/ 32899 h 33654"/>
              <a:gd name="T2" fmla="*/ 0 60000 65536"/>
              <a:gd name="T3" fmla="*/ 0 60000 65536"/>
            </a:gdLst>
            <a:ahLst/>
            <a:cxnLst>
              <a:cxn ang="T2">
                <a:pos x="0" y="T0"/>
              </a:cxn>
              <a:cxn ang="T3">
                <a:pos x="0" y="T1"/>
              </a:cxn>
            </a:cxnLst>
            <a:rect l="0" t="0" r="r" b="b"/>
            <a:pathLst>
              <a:path h="33654">
                <a:moveTo>
                  <a:pt x="0" y="0"/>
                </a:moveTo>
                <a:lnTo>
                  <a:pt x="0" y="33528"/>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86" name="object 122"/>
          <p:cNvSpPr>
            <a:spLocks/>
          </p:cNvSpPr>
          <p:nvPr/>
        </p:nvSpPr>
        <p:spPr bwMode="auto">
          <a:xfrm>
            <a:off x="7766050" y="5294313"/>
            <a:ext cx="0" cy="33337"/>
          </a:xfrm>
          <a:custGeom>
            <a:avLst/>
            <a:gdLst>
              <a:gd name="T0" fmla="*/ 0 h 33654"/>
              <a:gd name="T1" fmla="*/ 32899 h 33654"/>
              <a:gd name="T2" fmla="*/ 0 60000 65536"/>
              <a:gd name="T3" fmla="*/ 0 60000 65536"/>
            </a:gdLst>
            <a:ahLst/>
            <a:cxnLst>
              <a:cxn ang="T2">
                <a:pos x="0" y="T0"/>
              </a:cxn>
              <a:cxn ang="T3">
                <a:pos x="0" y="T1"/>
              </a:cxn>
            </a:cxnLst>
            <a:rect l="0" t="0" r="r" b="b"/>
            <a:pathLst>
              <a:path h="33654">
                <a:moveTo>
                  <a:pt x="0" y="0"/>
                </a:moveTo>
                <a:lnTo>
                  <a:pt x="0" y="33528"/>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87" name="object 123"/>
          <p:cNvSpPr>
            <a:spLocks/>
          </p:cNvSpPr>
          <p:nvPr/>
        </p:nvSpPr>
        <p:spPr bwMode="auto">
          <a:xfrm>
            <a:off x="8002588" y="5294313"/>
            <a:ext cx="0" cy="33337"/>
          </a:xfrm>
          <a:custGeom>
            <a:avLst/>
            <a:gdLst>
              <a:gd name="T0" fmla="*/ 0 h 33654"/>
              <a:gd name="T1" fmla="*/ 32899 h 33654"/>
              <a:gd name="T2" fmla="*/ 0 60000 65536"/>
              <a:gd name="T3" fmla="*/ 0 60000 65536"/>
            </a:gdLst>
            <a:ahLst/>
            <a:cxnLst>
              <a:cxn ang="T2">
                <a:pos x="0" y="T0"/>
              </a:cxn>
              <a:cxn ang="T3">
                <a:pos x="0" y="T1"/>
              </a:cxn>
            </a:cxnLst>
            <a:rect l="0" t="0" r="r" b="b"/>
            <a:pathLst>
              <a:path h="33654">
                <a:moveTo>
                  <a:pt x="0" y="0"/>
                </a:moveTo>
                <a:lnTo>
                  <a:pt x="0" y="33528"/>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88" name="object 124"/>
          <p:cNvSpPr>
            <a:spLocks/>
          </p:cNvSpPr>
          <p:nvPr/>
        </p:nvSpPr>
        <p:spPr bwMode="auto">
          <a:xfrm>
            <a:off x="8239125" y="5294313"/>
            <a:ext cx="0" cy="33337"/>
          </a:xfrm>
          <a:custGeom>
            <a:avLst/>
            <a:gdLst>
              <a:gd name="T0" fmla="*/ 0 h 33654"/>
              <a:gd name="T1" fmla="*/ 32899 h 33654"/>
              <a:gd name="T2" fmla="*/ 0 60000 65536"/>
              <a:gd name="T3" fmla="*/ 0 60000 65536"/>
            </a:gdLst>
            <a:ahLst/>
            <a:cxnLst>
              <a:cxn ang="T2">
                <a:pos x="0" y="T0"/>
              </a:cxn>
              <a:cxn ang="T3">
                <a:pos x="0" y="T1"/>
              </a:cxn>
            </a:cxnLst>
            <a:rect l="0" t="0" r="r" b="b"/>
            <a:pathLst>
              <a:path h="33654">
                <a:moveTo>
                  <a:pt x="0" y="0"/>
                </a:moveTo>
                <a:lnTo>
                  <a:pt x="0" y="33528"/>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89" name="object 125"/>
          <p:cNvSpPr>
            <a:spLocks/>
          </p:cNvSpPr>
          <p:nvPr/>
        </p:nvSpPr>
        <p:spPr bwMode="auto">
          <a:xfrm>
            <a:off x="5286375" y="3952875"/>
            <a:ext cx="2833688" cy="674688"/>
          </a:xfrm>
          <a:custGeom>
            <a:avLst/>
            <a:gdLst>
              <a:gd name="T0" fmla="*/ 0 w 2834640"/>
              <a:gd name="T1" fmla="*/ 629160 h 675639"/>
              <a:gd name="T2" fmla="*/ 236062 w 2834640"/>
              <a:gd name="T3" fmla="*/ 673232 h 675639"/>
              <a:gd name="T4" fmla="*/ 472122 w 2834640"/>
              <a:gd name="T5" fmla="*/ 498464 h 675639"/>
              <a:gd name="T6" fmla="*/ 708184 w 2834640"/>
              <a:gd name="T7" fmla="*/ 481748 h 675639"/>
              <a:gd name="T8" fmla="*/ 944246 w 2834640"/>
              <a:gd name="T9" fmla="*/ 360171 h 675639"/>
              <a:gd name="T10" fmla="*/ 1180306 w 2834640"/>
              <a:gd name="T11" fmla="*/ 373848 h 675639"/>
              <a:gd name="T12" fmla="*/ 1416368 w 2834640"/>
              <a:gd name="T13" fmla="*/ 349533 h 675639"/>
              <a:gd name="T14" fmla="*/ 1652429 w 2834640"/>
              <a:gd name="T15" fmla="*/ 326737 h 675639"/>
              <a:gd name="T16" fmla="*/ 1888491 w 2834640"/>
              <a:gd name="T17" fmla="*/ 230995 h 675639"/>
              <a:gd name="T18" fmla="*/ 2124552 w 2834640"/>
              <a:gd name="T19" fmla="*/ 167167 h 675639"/>
              <a:gd name="T20" fmla="*/ 2360614 w 2834640"/>
              <a:gd name="T21" fmla="*/ 74465 h 675639"/>
              <a:gd name="T22" fmla="*/ 2596675 w 2834640"/>
              <a:gd name="T23" fmla="*/ 89662 h 675639"/>
              <a:gd name="T24" fmla="*/ 2832736 w 2834640"/>
              <a:gd name="T25" fmla="*/ 0 h 6756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34640" h="675639">
                <a:moveTo>
                  <a:pt x="0" y="630935"/>
                </a:moveTo>
                <a:lnTo>
                  <a:pt x="236220" y="675131"/>
                </a:lnTo>
                <a:lnTo>
                  <a:pt x="472440" y="499871"/>
                </a:lnTo>
                <a:lnTo>
                  <a:pt x="708660" y="483107"/>
                </a:lnTo>
                <a:lnTo>
                  <a:pt x="944880" y="361187"/>
                </a:lnTo>
                <a:lnTo>
                  <a:pt x="1181100" y="374903"/>
                </a:lnTo>
                <a:lnTo>
                  <a:pt x="1417320" y="350519"/>
                </a:lnTo>
                <a:lnTo>
                  <a:pt x="1653539" y="327659"/>
                </a:lnTo>
                <a:lnTo>
                  <a:pt x="1889760" y="231647"/>
                </a:lnTo>
                <a:lnTo>
                  <a:pt x="2125980" y="167639"/>
                </a:lnTo>
                <a:lnTo>
                  <a:pt x="2362200" y="74675"/>
                </a:lnTo>
                <a:lnTo>
                  <a:pt x="2598420" y="89915"/>
                </a:lnTo>
                <a:lnTo>
                  <a:pt x="2834640" y="0"/>
                </a:lnTo>
              </a:path>
            </a:pathLst>
          </a:custGeom>
          <a:noFill/>
          <a:ln w="47244">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2590" name="object 126"/>
          <p:cNvSpPr>
            <a:spLocks noChangeArrowheads="1"/>
          </p:cNvSpPr>
          <p:nvPr/>
        </p:nvSpPr>
        <p:spPr bwMode="auto">
          <a:xfrm>
            <a:off x="5230813" y="4527550"/>
            <a:ext cx="111125" cy="109538"/>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2591" name="object 127"/>
          <p:cNvSpPr>
            <a:spLocks noChangeArrowheads="1"/>
          </p:cNvSpPr>
          <p:nvPr/>
        </p:nvSpPr>
        <p:spPr bwMode="auto">
          <a:xfrm>
            <a:off x="8066088" y="3897313"/>
            <a:ext cx="109537" cy="111125"/>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128" name="object 128"/>
          <p:cNvSpPr txBox="1"/>
          <p:nvPr/>
        </p:nvSpPr>
        <p:spPr>
          <a:xfrm>
            <a:off x="5283200" y="4210050"/>
            <a:ext cx="454025" cy="177800"/>
          </a:xfrm>
          <a:prstGeom prst="rect">
            <a:avLst/>
          </a:prstGeom>
        </p:spPr>
        <p:txBody>
          <a:bodyPr lIns="0" tIns="12065" rIns="0" bIns="0">
            <a:spAutoFit/>
          </a:bodyPr>
          <a:lstStyle/>
          <a:p>
            <a:pPr marL="12700">
              <a:spcBef>
                <a:spcPts val="95"/>
              </a:spcBef>
              <a:defRPr/>
            </a:pPr>
            <a:r>
              <a:rPr sz="1000" spc="-10" dirty="0">
                <a:solidFill>
                  <a:srgbClr val="575757"/>
                </a:solidFill>
                <a:latin typeface="Arial"/>
                <a:ea typeface="MS PGothic" pitchFamily="34" charset="-128"/>
                <a:cs typeface="Arial"/>
              </a:rPr>
              <a:t>102.4%</a:t>
            </a:r>
            <a:endParaRPr sz="1000">
              <a:latin typeface="Arial"/>
              <a:ea typeface="MS PGothic" pitchFamily="34" charset="-128"/>
              <a:cs typeface="Arial"/>
            </a:endParaRPr>
          </a:p>
        </p:txBody>
      </p:sp>
      <p:sp>
        <p:nvSpPr>
          <p:cNvPr id="129" name="object 129"/>
          <p:cNvSpPr txBox="1"/>
          <p:nvPr/>
        </p:nvSpPr>
        <p:spPr>
          <a:xfrm>
            <a:off x="7761288" y="3722688"/>
            <a:ext cx="452437" cy="177800"/>
          </a:xfrm>
          <a:prstGeom prst="rect">
            <a:avLst/>
          </a:prstGeom>
        </p:spPr>
        <p:txBody>
          <a:bodyPr lIns="0" tIns="12065" rIns="0" bIns="0">
            <a:spAutoFit/>
          </a:bodyPr>
          <a:lstStyle/>
          <a:p>
            <a:pPr marL="12700">
              <a:spcBef>
                <a:spcPts val="95"/>
              </a:spcBef>
              <a:defRPr/>
            </a:pPr>
            <a:r>
              <a:rPr sz="1000" spc="-10" dirty="0">
                <a:solidFill>
                  <a:srgbClr val="575757"/>
                </a:solidFill>
                <a:latin typeface="Arial"/>
                <a:ea typeface="MS PGothic" pitchFamily="34" charset="-128"/>
                <a:cs typeface="Arial"/>
              </a:rPr>
              <a:t>113.4%</a:t>
            </a:r>
            <a:endParaRPr sz="1000">
              <a:latin typeface="Arial"/>
              <a:ea typeface="MS PGothic" pitchFamily="34" charset="-128"/>
              <a:cs typeface="Arial"/>
            </a:endParaRPr>
          </a:p>
        </p:txBody>
      </p:sp>
      <p:sp>
        <p:nvSpPr>
          <p:cNvPr id="130" name="object 130"/>
          <p:cNvSpPr txBox="1"/>
          <p:nvPr/>
        </p:nvSpPr>
        <p:spPr>
          <a:xfrm>
            <a:off x="4792663" y="5194300"/>
            <a:ext cx="280987" cy="177800"/>
          </a:xfrm>
          <a:prstGeom prst="rect">
            <a:avLst/>
          </a:prstGeom>
        </p:spPr>
        <p:txBody>
          <a:bodyPr lIns="0" tIns="12065" rIns="0" bIns="0">
            <a:spAutoFit/>
          </a:bodyPr>
          <a:lstStyle/>
          <a:p>
            <a:pPr marL="12700">
              <a:spcBef>
                <a:spcPts val="95"/>
              </a:spcBef>
              <a:defRPr/>
            </a:pPr>
            <a:r>
              <a:rPr sz="1000" spc="-10" dirty="0">
                <a:solidFill>
                  <a:srgbClr val="575757"/>
                </a:solidFill>
                <a:latin typeface="Arial"/>
                <a:ea typeface="MS PGothic" pitchFamily="34" charset="-128"/>
                <a:cs typeface="Arial"/>
              </a:rPr>
              <a:t>9</a:t>
            </a:r>
            <a:r>
              <a:rPr sz="1000" spc="5" dirty="0">
                <a:solidFill>
                  <a:srgbClr val="575757"/>
                </a:solidFill>
                <a:latin typeface="Arial"/>
                <a:ea typeface="MS PGothic" pitchFamily="34" charset="-128"/>
                <a:cs typeface="Arial"/>
              </a:rPr>
              <a:t>0</a:t>
            </a:r>
            <a:r>
              <a:rPr sz="1000" spc="-5" dirty="0">
                <a:solidFill>
                  <a:srgbClr val="575757"/>
                </a:solidFill>
                <a:latin typeface="Arial"/>
                <a:ea typeface="MS PGothic" pitchFamily="34" charset="-128"/>
                <a:cs typeface="Arial"/>
              </a:rPr>
              <a:t>%</a:t>
            </a:r>
            <a:endParaRPr sz="1000">
              <a:latin typeface="Arial"/>
              <a:ea typeface="MS PGothic" pitchFamily="34" charset="-128"/>
              <a:cs typeface="Arial"/>
            </a:endParaRPr>
          </a:p>
        </p:txBody>
      </p:sp>
      <p:sp>
        <p:nvSpPr>
          <p:cNvPr id="131" name="object 131"/>
          <p:cNvSpPr txBox="1"/>
          <p:nvPr/>
        </p:nvSpPr>
        <p:spPr>
          <a:xfrm>
            <a:off x="4792663" y="4908550"/>
            <a:ext cx="280987" cy="177800"/>
          </a:xfrm>
          <a:prstGeom prst="rect">
            <a:avLst/>
          </a:prstGeom>
        </p:spPr>
        <p:txBody>
          <a:bodyPr lIns="0" tIns="12065" rIns="0" bIns="0">
            <a:spAutoFit/>
          </a:bodyPr>
          <a:lstStyle/>
          <a:p>
            <a:pPr marL="12700">
              <a:spcBef>
                <a:spcPts val="95"/>
              </a:spcBef>
              <a:defRPr/>
            </a:pPr>
            <a:r>
              <a:rPr sz="1000" spc="-10" dirty="0">
                <a:solidFill>
                  <a:srgbClr val="575757"/>
                </a:solidFill>
                <a:latin typeface="Arial"/>
                <a:ea typeface="MS PGothic" pitchFamily="34" charset="-128"/>
                <a:cs typeface="Arial"/>
              </a:rPr>
              <a:t>9</a:t>
            </a:r>
            <a:r>
              <a:rPr sz="1000" spc="5" dirty="0">
                <a:solidFill>
                  <a:srgbClr val="575757"/>
                </a:solidFill>
                <a:latin typeface="Arial"/>
                <a:ea typeface="MS PGothic" pitchFamily="34" charset="-128"/>
                <a:cs typeface="Arial"/>
              </a:rPr>
              <a:t>5</a:t>
            </a:r>
            <a:r>
              <a:rPr sz="1000" spc="-5" dirty="0">
                <a:solidFill>
                  <a:srgbClr val="575757"/>
                </a:solidFill>
                <a:latin typeface="Arial"/>
                <a:ea typeface="MS PGothic" pitchFamily="34" charset="-128"/>
                <a:cs typeface="Arial"/>
              </a:rPr>
              <a:t>%</a:t>
            </a:r>
            <a:endParaRPr sz="1000">
              <a:latin typeface="Arial"/>
              <a:ea typeface="MS PGothic" pitchFamily="34" charset="-128"/>
              <a:cs typeface="Arial"/>
            </a:endParaRPr>
          </a:p>
        </p:txBody>
      </p:sp>
      <p:sp>
        <p:nvSpPr>
          <p:cNvPr id="132" name="object 132"/>
          <p:cNvSpPr txBox="1"/>
          <p:nvPr/>
        </p:nvSpPr>
        <p:spPr>
          <a:xfrm>
            <a:off x="4722813" y="4621213"/>
            <a:ext cx="349250" cy="177800"/>
          </a:xfrm>
          <a:prstGeom prst="rect">
            <a:avLst/>
          </a:prstGeom>
        </p:spPr>
        <p:txBody>
          <a:bodyPr lIns="0" tIns="12065" rIns="0" bIns="0">
            <a:spAutoFit/>
          </a:bodyPr>
          <a:lstStyle/>
          <a:p>
            <a:pPr marL="12700">
              <a:spcBef>
                <a:spcPts val="95"/>
              </a:spcBef>
              <a:defRPr/>
            </a:pPr>
            <a:r>
              <a:rPr sz="1000" spc="-10" dirty="0">
                <a:solidFill>
                  <a:srgbClr val="575757"/>
                </a:solidFill>
                <a:latin typeface="Arial"/>
                <a:ea typeface="MS PGothic" pitchFamily="34" charset="-128"/>
                <a:cs typeface="Arial"/>
              </a:rPr>
              <a:t>1</a:t>
            </a:r>
            <a:r>
              <a:rPr sz="1000" spc="5" dirty="0">
                <a:solidFill>
                  <a:srgbClr val="575757"/>
                </a:solidFill>
                <a:latin typeface="Arial"/>
                <a:ea typeface="MS PGothic" pitchFamily="34" charset="-128"/>
                <a:cs typeface="Arial"/>
              </a:rPr>
              <a:t>0</a:t>
            </a:r>
            <a:r>
              <a:rPr sz="1000" spc="-10" dirty="0">
                <a:solidFill>
                  <a:srgbClr val="575757"/>
                </a:solidFill>
                <a:latin typeface="Arial"/>
                <a:ea typeface="MS PGothic" pitchFamily="34" charset="-128"/>
                <a:cs typeface="Arial"/>
              </a:rPr>
              <a:t>0%</a:t>
            </a:r>
            <a:endParaRPr sz="1000">
              <a:latin typeface="Arial"/>
              <a:ea typeface="MS PGothic" pitchFamily="34" charset="-128"/>
              <a:cs typeface="Arial"/>
            </a:endParaRPr>
          </a:p>
        </p:txBody>
      </p:sp>
      <p:sp>
        <p:nvSpPr>
          <p:cNvPr id="133" name="object 133"/>
          <p:cNvSpPr txBox="1"/>
          <p:nvPr/>
        </p:nvSpPr>
        <p:spPr>
          <a:xfrm>
            <a:off x="4722813" y="4335463"/>
            <a:ext cx="349250" cy="177800"/>
          </a:xfrm>
          <a:prstGeom prst="rect">
            <a:avLst/>
          </a:prstGeom>
        </p:spPr>
        <p:txBody>
          <a:bodyPr lIns="0" tIns="12065" rIns="0" bIns="0">
            <a:spAutoFit/>
          </a:bodyPr>
          <a:lstStyle/>
          <a:p>
            <a:pPr marL="12700">
              <a:spcBef>
                <a:spcPts val="95"/>
              </a:spcBef>
              <a:defRPr/>
            </a:pPr>
            <a:r>
              <a:rPr sz="1000" spc="-10" dirty="0">
                <a:solidFill>
                  <a:srgbClr val="575757"/>
                </a:solidFill>
                <a:latin typeface="Arial"/>
                <a:ea typeface="MS PGothic" pitchFamily="34" charset="-128"/>
                <a:cs typeface="Arial"/>
              </a:rPr>
              <a:t>1</a:t>
            </a:r>
            <a:r>
              <a:rPr sz="1000" spc="5" dirty="0">
                <a:solidFill>
                  <a:srgbClr val="575757"/>
                </a:solidFill>
                <a:latin typeface="Arial"/>
                <a:ea typeface="MS PGothic" pitchFamily="34" charset="-128"/>
                <a:cs typeface="Arial"/>
              </a:rPr>
              <a:t>0</a:t>
            </a:r>
            <a:r>
              <a:rPr sz="1000" spc="-10" dirty="0">
                <a:solidFill>
                  <a:srgbClr val="575757"/>
                </a:solidFill>
                <a:latin typeface="Arial"/>
                <a:ea typeface="MS PGothic" pitchFamily="34" charset="-128"/>
                <a:cs typeface="Arial"/>
              </a:rPr>
              <a:t>5%</a:t>
            </a:r>
            <a:endParaRPr sz="1000">
              <a:latin typeface="Arial"/>
              <a:ea typeface="MS PGothic" pitchFamily="34" charset="-128"/>
              <a:cs typeface="Arial"/>
            </a:endParaRPr>
          </a:p>
        </p:txBody>
      </p:sp>
      <p:sp>
        <p:nvSpPr>
          <p:cNvPr id="134" name="object 134"/>
          <p:cNvSpPr txBox="1"/>
          <p:nvPr/>
        </p:nvSpPr>
        <p:spPr>
          <a:xfrm>
            <a:off x="4722813" y="4049713"/>
            <a:ext cx="349250" cy="177800"/>
          </a:xfrm>
          <a:prstGeom prst="rect">
            <a:avLst/>
          </a:prstGeom>
        </p:spPr>
        <p:txBody>
          <a:bodyPr lIns="0" tIns="12065" rIns="0" bIns="0">
            <a:spAutoFit/>
          </a:bodyPr>
          <a:lstStyle/>
          <a:p>
            <a:pPr marL="12700">
              <a:spcBef>
                <a:spcPts val="95"/>
              </a:spcBef>
              <a:defRPr/>
            </a:pPr>
            <a:r>
              <a:rPr sz="1000" spc="-10" dirty="0">
                <a:solidFill>
                  <a:srgbClr val="575757"/>
                </a:solidFill>
                <a:latin typeface="Arial"/>
                <a:ea typeface="MS PGothic" pitchFamily="34" charset="-128"/>
                <a:cs typeface="Arial"/>
              </a:rPr>
              <a:t>1</a:t>
            </a:r>
            <a:r>
              <a:rPr sz="1000" spc="5" dirty="0">
                <a:solidFill>
                  <a:srgbClr val="575757"/>
                </a:solidFill>
                <a:latin typeface="Arial"/>
                <a:ea typeface="MS PGothic" pitchFamily="34" charset="-128"/>
                <a:cs typeface="Arial"/>
              </a:rPr>
              <a:t>1</a:t>
            </a:r>
            <a:r>
              <a:rPr sz="1000" spc="-10" dirty="0">
                <a:solidFill>
                  <a:srgbClr val="575757"/>
                </a:solidFill>
                <a:latin typeface="Arial"/>
                <a:ea typeface="MS PGothic" pitchFamily="34" charset="-128"/>
                <a:cs typeface="Arial"/>
              </a:rPr>
              <a:t>0%</a:t>
            </a:r>
            <a:endParaRPr sz="1000">
              <a:latin typeface="Arial"/>
              <a:ea typeface="MS PGothic" pitchFamily="34" charset="-128"/>
              <a:cs typeface="Arial"/>
            </a:endParaRPr>
          </a:p>
        </p:txBody>
      </p:sp>
      <p:sp>
        <p:nvSpPr>
          <p:cNvPr id="135" name="object 135"/>
          <p:cNvSpPr txBox="1"/>
          <p:nvPr/>
        </p:nvSpPr>
        <p:spPr>
          <a:xfrm>
            <a:off x="4722813" y="3762375"/>
            <a:ext cx="349250" cy="177800"/>
          </a:xfrm>
          <a:prstGeom prst="rect">
            <a:avLst/>
          </a:prstGeom>
        </p:spPr>
        <p:txBody>
          <a:bodyPr lIns="0" tIns="12065" rIns="0" bIns="0">
            <a:spAutoFit/>
          </a:bodyPr>
          <a:lstStyle/>
          <a:p>
            <a:pPr marL="12700">
              <a:spcBef>
                <a:spcPts val="95"/>
              </a:spcBef>
              <a:defRPr/>
            </a:pPr>
            <a:r>
              <a:rPr sz="1000" spc="-10" dirty="0">
                <a:solidFill>
                  <a:srgbClr val="575757"/>
                </a:solidFill>
                <a:latin typeface="Arial"/>
                <a:ea typeface="MS PGothic" pitchFamily="34" charset="-128"/>
                <a:cs typeface="Arial"/>
              </a:rPr>
              <a:t>1</a:t>
            </a:r>
            <a:r>
              <a:rPr sz="1000" spc="5" dirty="0">
                <a:solidFill>
                  <a:srgbClr val="575757"/>
                </a:solidFill>
                <a:latin typeface="Arial"/>
                <a:ea typeface="MS PGothic" pitchFamily="34" charset="-128"/>
                <a:cs typeface="Arial"/>
              </a:rPr>
              <a:t>1</a:t>
            </a:r>
            <a:r>
              <a:rPr sz="1000" spc="-10" dirty="0">
                <a:solidFill>
                  <a:srgbClr val="575757"/>
                </a:solidFill>
                <a:latin typeface="Arial"/>
                <a:ea typeface="MS PGothic" pitchFamily="34" charset="-128"/>
                <a:cs typeface="Arial"/>
              </a:rPr>
              <a:t>5%</a:t>
            </a:r>
            <a:endParaRPr sz="1000">
              <a:latin typeface="Arial"/>
              <a:ea typeface="MS PGothic" pitchFamily="34" charset="-128"/>
              <a:cs typeface="Arial"/>
            </a:endParaRPr>
          </a:p>
        </p:txBody>
      </p:sp>
      <p:sp>
        <p:nvSpPr>
          <p:cNvPr id="62600" name="object 136"/>
          <p:cNvSpPr>
            <a:spLocks noChangeArrowheads="1"/>
          </p:cNvSpPr>
          <p:nvPr/>
        </p:nvSpPr>
        <p:spPr bwMode="auto">
          <a:xfrm>
            <a:off x="4983163" y="5391150"/>
            <a:ext cx="3155950" cy="330200"/>
          </a:xfrm>
          <a:prstGeom prst="rect">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137" name="object 137"/>
          <p:cNvSpPr txBox="1"/>
          <p:nvPr/>
        </p:nvSpPr>
        <p:spPr>
          <a:xfrm>
            <a:off x="5461000" y="3525838"/>
            <a:ext cx="1835150" cy="193675"/>
          </a:xfrm>
          <a:prstGeom prst="rect">
            <a:avLst/>
          </a:prstGeom>
        </p:spPr>
        <p:txBody>
          <a:bodyPr lIns="0" tIns="13335" rIns="0" bIns="0">
            <a:spAutoFit/>
          </a:bodyPr>
          <a:lstStyle/>
          <a:p>
            <a:pPr marL="12700">
              <a:spcBef>
                <a:spcPts val="105"/>
              </a:spcBef>
              <a:defRPr/>
            </a:pPr>
            <a:r>
              <a:rPr sz="1100" dirty="0">
                <a:solidFill>
                  <a:srgbClr val="003399"/>
                </a:solidFill>
                <a:latin typeface="Arial Black"/>
                <a:ea typeface="MS PGothic" pitchFamily="34" charset="-128"/>
                <a:cs typeface="Arial Black"/>
              </a:rPr>
              <a:t>Net </a:t>
            </a:r>
            <a:r>
              <a:rPr sz="1100" spc="-5" dirty="0">
                <a:solidFill>
                  <a:srgbClr val="003399"/>
                </a:solidFill>
                <a:latin typeface="Arial Black"/>
                <a:ea typeface="MS PGothic" pitchFamily="34" charset="-128"/>
                <a:cs typeface="Arial Black"/>
              </a:rPr>
              <a:t>stable funding</a:t>
            </a:r>
            <a:r>
              <a:rPr sz="1100" spc="-60" dirty="0">
                <a:solidFill>
                  <a:srgbClr val="003399"/>
                </a:solidFill>
                <a:latin typeface="Arial Black"/>
                <a:ea typeface="MS PGothic" pitchFamily="34" charset="-128"/>
                <a:cs typeface="Arial Black"/>
              </a:rPr>
              <a:t> </a:t>
            </a:r>
            <a:r>
              <a:rPr sz="1100" dirty="0">
                <a:solidFill>
                  <a:srgbClr val="003399"/>
                </a:solidFill>
                <a:latin typeface="Arial Black"/>
                <a:ea typeface="MS PGothic" pitchFamily="34" charset="-128"/>
                <a:cs typeface="Arial Black"/>
              </a:rPr>
              <a:t>ratio</a:t>
            </a:r>
            <a:endParaRPr sz="1100">
              <a:latin typeface="Arial Black"/>
              <a:ea typeface="MS PGothic" pitchFamily="34" charset="-128"/>
              <a:cs typeface="Arial Black"/>
            </a:endParaRPr>
          </a:p>
        </p:txBody>
      </p:sp>
      <p:sp>
        <p:nvSpPr>
          <p:cNvPr id="138" name="object 138"/>
          <p:cNvSpPr txBox="1"/>
          <p:nvPr/>
        </p:nvSpPr>
        <p:spPr>
          <a:xfrm>
            <a:off x="4794250" y="5770563"/>
            <a:ext cx="1692275" cy="147637"/>
          </a:xfrm>
          <a:prstGeom prst="rect">
            <a:avLst/>
          </a:prstGeom>
        </p:spPr>
        <p:txBody>
          <a:bodyPr lIns="0" tIns="12700" rIns="0" bIns="0">
            <a:spAutoFit/>
          </a:bodyPr>
          <a:lstStyle/>
          <a:p>
            <a:pPr marL="12700">
              <a:spcBef>
                <a:spcPts val="100"/>
              </a:spcBef>
              <a:defRPr/>
            </a:pPr>
            <a:r>
              <a:rPr sz="800" spc="-5" dirty="0">
                <a:solidFill>
                  <a:srgbClr val="575757"/>
                </a:solidFill>
                <a:latin typeface="Arial"/>
                <a:ea typeface="MS PGothic" pitchFamily="34" charset="-128"/>
                <a:cs typeface="Arial"/>
              </a:rPr>
              <a:t>Source: </a:t>
            </a:r>
            <a:r>
              <a:rPr sz="800" dirty="0">
                <a:solidFill>
                  <a:srgbClr val="575757"/>
                </a:solidFill>
                <a:latin typeface="Arial"/>
                <a:ea typeface="MS PGothic" pitchFamily="34" charset="-128"/>
                <a:cs typeface="Arial"/>
              </a:rPr>
              <a:t>STE </a:t>
            </a:r>
            <a:r>
              <a:rPr sz="800" spc="-5" dirty="0">
                <a:solidFill>
                  <a:srgbClr val="575757"/>
                </a:solidFill>
                <a:latin typeface="Arial"/>
                <a:ea typeface="MS PGothic" pitchFamily="34" charset="-128"/>
                <a:cs typeface="Arial"/>
              </a:rPr>
              <a:t>data, </a:t>
            </a:r>
            <a:r>
              <a:rPr sz="800" dirty="0">
                <a:solidFill>
                  <a:srgbClr val="575757"/>
                </a:solidFill>
                <a:latin typeface="Arial"/>
                <a:ea typeface="MS PGothic" pitchFamily="34" charset="-128"/>
                <a:cs typeface="Arial"/>
              </a:rPr>
              <a:t>ECB</a:t>
            </a:r>
            <a:r>
              <a:rPr sz="800" spc="5" dirty="0">
                <a:solidFill>
                  <a:srgbClr val="575757"/>
                </a:solidFill>
                <a:latin typeface="Arial"/>
                <a:ea typeface="MS PGothic" pitchFamily="34" charset="-128"/>
                <a:cs typeface="Arial"/>
              </a:rPr>
              <a:t> </a:t>
            </a:r>
            <a:r>
              <a:rPr sz="800" dirty="0">
                <a:solidFill>
                  <a:srgbClr val="575757"/>
                </a:solidFill>
                <a:latin typeface="Arial"/>
                <a:ea typeface="MS PGothic" pitchFamily="34" charset="-128"/>
                <a:cs typeface="Arial"/>
              </a:rPr>
              <a:t>calculations.</a:t>
            </a:r>
            <a:endParaRPr sz="800">
              <a:latin typeface="Arial"/>
              <a:ea typeface="MS PGothic" pitchFamily="34" charset="-128"/>
              <a:cs typeface="Arial"/>
            </a:endParaRPr>
          </a:p>
        </p:txBody>
      </p:sp>
      <p:sp>
        <p:nvSpPr>
          <p:cNvPr id="4" name="Slide Number Placeholder 3"/>
          <p:cNvSpPr>
            <a:spLocks noGrp="1"/>
          </p:cNvSpPr>
          <p:nvPr>
            <p:ph type="sldNum" sz="quarter" idx="11"/>
          </p:nvPr>
        </p:nvSpPr>
        <p:spPr/>
        <p:txBody>
          <a:bodyPr/>
          <a:lstStyle/>
          <a:p>
            <a:pPr>
              <a:defRPr/>
            </a:pPr>
            <a:fld id="{3F1EB300-3022-4D51-B66E-4CF5F25705EE}" type="slidenum">
              <a:rPr lang="en-GB" altLang="en-US" smtClean="0">
                <a:solidFill>
                  <a:srgbClr val="000000"/>
                </a:solidFill>
              </a:rPr>
              <a:pPr>
                <a:defRPr/>
              </a:pPr>
              <a:t>8</a:t>
            </a:fld>
            <a:endParaRPr lang="en-GB" altLang="en-US" sz="1400">
              <a:solidFill>
                <a:srgbClr val="000000"/>
              </a:solidFill>
              <a:latin typeface="Arial" pitchFamily="34" charset="0"/>
            </a:endParaRPr>
          </a:p>
        </p:txBody>
      </p:sp>
    </p:spTree>
    <p:extLst>
      <p:ext uri="{BB962C8B-B14F-4D97-AF65-F5344CB8AC3E}">
        <p14:creationId xmlns:p14="http://schemas.microsoft.com/office/powerpoint/2010/main" val="888858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object 4"/>
          <p:cNvSpPr txBox="1">
            <a:spLocks noChangeArrowheads="1"/>
          </p:cNvSpPr>
          <p:nvPr/>
        </p:nvSpPr>
        <p:spPr bwMode="auto">
          <a:xfrm>
            <a:off x="336550" y="1304925"/>
            <a:ext cx="8569325" cy="315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39370" rIns="0" bIns="0">
            <a:spAutoFit/>
          </a:bodyPr>
          <a:lstStyle>
            <a:lvl1pPr marL="90488"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algn="ctr" eaLnBrk="1" hangingPunct="1">
              <a:spcBef>
                <a:spcPts val="313"/>
              </a:spcBef>
              <a:buClrTx/>
            </a:pPr>
            <a:r>
              <a:rPr lang="en-US" altLang="en-US" sz="1800" i="0" smtClean="0">
                <a:solidFill>
                  <a:srgbClr val="000000"/>
                </a:solidFill>
                <a:latin typeface="Cambria" pitchFamily="18" charset="0"/>
              </a:rPr>
              <a:t>The euro area banking sector at present</a:t>
            </a:r>
          </a:p>
        </p:txBody>
      </p:sp>
      <p:sp>
        <p:nvSpPr>
          <p:cNvPr id="64515" name="object 5"/>
          <p:cNvSpPr txBox="1">
            <a:spLocks noChangeArrowheads="1"/>
          </p:cNvSpPr>
          <p:nvPr/>
        </p:nvSpPr>
        <p:spPr bwMode="auto">
          <a:xfrm>
            <a:off x="473075" y="5376863"/>
            <a:ext cx="6037263"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ts val="100"/>
              </a:spcBef>
              <a:buClrTx/>
            </a:pPr>
            <a:r>
              <a:rPr lang="en-US" altLang="en-US" sz="800" i="0" smtClean="0">
                <a:solidFill>
                  <a:srgbClr val="003399"/>
                </a:solidFill>
                <a:latin typeface="Arial" pitchFamily="34" charset="0"/>
                <a:cs typeface="Arial" pitchFamily="34" charset="0"/>
              </a:rPr>
              <a:t>Source: ECB Consolidated Banking Data. Note: the figures for the number of banks which appear on top of the bars refer to 2017Q3  observation. Data on the number of banks excludes subsidiaries and branches of foreign banks</a:t>
            </a:r>
            <a:endParaRPr lang="en-US" altLang="en-US" sz="800" i="0" smtClean="0">
              <a:solidFill>
                <a:srgbClr val="FFD624"/>
              </a:solidFill>
              <a:latin typeface="Arial" pitchFamily="34" charset="0"/>
              <a:cs typeface="Arial" pitchFamily="34" charset="0"/>
            </a:endParaRPr>
          </a:p>
        </p:txBody>
      </p:sp>
      <p:sp>
        <p:nvSpPr>
          <p:cNvPr id="6" name="object 6"/>
          <p:cNvSpPr txBox="1">
            <a:spLocks noGrp="1"/>
          </p:cNvSpPr>
          <p:nvPr>
            <p:ph type="title"/>
          </p:nvPr>
        </p:nvSpPr>
        <p:spPr>
          <a:xfrm>
            <a:off x="260350" y="128588"/>
            <a:ext cx="4799013" cy="300037"/>
          </a:xfrm>
        </p:spPr>
        <p:txBody>
          <a:bodyPr tIns="12700" rtlCol="0">
            <a:spAutoFit/>
          </a:bodyPr>
          <a:lstStyle/>
          <a:p>
            <a:pPr marL="12700">
              <a:spcBef>
                <a:spcPts val="100"/>
              </a:spcBef>
              <a:defRPr/>
            </a:pPr>
            <a:r>
              <a:rPr sz="1800" spc="-10" dirty="0" smtClean="0">
                <a:solidFill>
                  <a:srgbClr val="FFFFFF"/>
                </a:solidFill>
                <a:latin typeface="Arial"/>
                <a:cs typeface="Arial"/>
              </a:rPr>
              <a:t>Overbanking</a:t>
            </a:r>
            <a:r>
              <a:rPr sz="1800" spc="-10" dirty="0">
                <a:solidFill>
                  <a:srgbClr val="FFFFFF"/>
                </a:solidFill>
                <a:latin typeface="Arial"/>
                <a:cs typeface="Arial"/>
              </a:rPr>
              <a:t>, </a:t>
            </a:r>
            <a:r>
              <a:rPr sz="1800" spc="-5" dirty="0">
                <a:solidFill>
                  <a:srgbClr val="FFFFFF"/>
                </a:solidFill>
                <a:latin typeface="Arial"/>
                <a:cs typeface="Arial"/>
              </a:rPr>
              <a:t>home bias </a:t>
            </a:r>
            <a:r>
              <a:rPr sz="1800" spc="-10" dirty="0">
                <a:solidFill>
                  <a:srgbClr val="FFFFFF"/>
                </a:solidFill>
                <a:latin typeface="Arial"/>
                <a:cs typeface="Arial"/>
              </a:rPr>
              <a:t>(2014 </a:t>
            </a:r>
            <a:r>
              <a:rPr sz="1800" spc="-5" dirty="0">
                <a:solidFill>
                  <a:srgbClr val="FFFFFF"/>
                </a:solidFill>
                <a:latin typeface="Arial"/>
                <a:cs typeface="Arial"/>
              </a:rPr>
              <a:t>and</a:t>
            </a:r>
            <a:r>
              <a:rPr sz="1800" spc="55" dirty="0">
                <a:solidFill>
                  <a:srgbClr val="FFFFFF"/>
                </a:solidFill>
                <a:latin typeface="Arial"/>
                <a:cs typeface="Arial"/>
              </a:rPr>
              <a:t> </a:t>
            </a:r>
            <a:r>
              <a:rPr sz="1800" spc="-5" dirty="0">
                <a:solidFill>
                  <a:srgbClr val="FFFFFF"/>
                </a:solidFill>
                <a:latin typeface="Arial"/>
                <a:cs typeface="Arial"/>
              </a:rPr>
              <a:t>today)</a:t>
            </a:r>
            <a:endParaRPr sz="1800" dirty="0">
              <a:latin typeface="Arial"/>
              <a:cs typeface="Arial"/>
            </a:endParaRPr>
          </a:p>
        </p:txBody>
      </p:sp>
      <p:sp>
        <p:nvSpPr>
          <p:cNvPr id="64517" name="object 7"/>
          <p:cNvSpPr>
            <a:spLocks/>
          </p:cNvSpPr>
          <p:nvPr/>
        </p:nvSpPr>
        <p:spPr bwMode="auto">
          <a:xfrm>
            <a:off x="4699000" y="4386263"/>
            <a:ext cx="66675" cy="0"/>
          </a:xfrm>
          <a:custGeom>
            <a:avLst/>
            <a:gdLst>
              <a:gd name="T0" fmla="*/ 0 w 67310"/>
              <a:gd name="T1" fmla="*/ 65796 w 67310"/>
              <a:gd name="T2" fmla="*/ 0 60000 65536"/>
              <a:gd name="T3" fmla="*/ 0 60000 65536"/>
            </a:gdLst>
            <a:ahLst/>
            <a:cxnLst>
              <a:cxn ang="T2">
                <a:pos x="T0" y="0"/>
              </a:cxn>
              <a:cxn ang="T3">
                <a:pos x="T1" y="0"/>
              </a:cxn>
            </a:cxnLst>
            <a:rect l="0" t="0" r="r" b="b"/>
            <a:pathLst>
              <a:path w="67310">
                <a:moveTo>
                  <a:pt x="0" y="0"/>
                </a:moveTo>
                <a:lnTo>
                  <a:pt x="67056"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518" name="object 8"/>
          <p:cNvSpPr>
            <a:spLocks/>
          </p:cNvSpPr>
          <p:nvPr/>
        </p:nvSpPr>
        <p:spPr bwMode="auto">
          <a:xfrm>
            <a:off x="4475163" y="4386263"/>
            <a:ext cx="133350" cy="0"/>
          </a:xfrm>
          <a:custGeom>
            <a:avLst/>
            <a:gdLst>
              <a:gd name="T0" fmla="*/ 0 w 134620"/>
              <a:gd name="T1" fmla="*/ 131594 w 134620"/>
              <a:gd name="T2" fmla="*/ 0 60000 65536"/>
              <a:gd name="T3" fmla="*/ 0 60000 65536"/>
            </a:gdLst>
            <a:ahLst/>
            <a:cxnLst>
              <a:cxn ang="T2">
                <a:pos x="T0" y="0"/>
              </a:cxn>
              <a:cxn ang="T3">
                <a:pos x="T1" y="0"/>
              </a:cxn>
            </a:cxnLst>
            <a:rect l="0" t="0" r="r" b="b"/>
            <a:pathLst>
              <a:path w="134620">
                <a:moveTo>
                  <a:pt x="0" y="0"/>
                </a:moveTo>
                <a:lnTo>
                  <a:pt x="1341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519" name="object 9"/>
          <p:cNvSpPr>
            <a:spLocks/>
          </p:cNvSpPr>
          <p:nvPr/>
        </p:nvSpPr>
        <p:spPr bwMode="auto">
          <a:xfrm>
            <a:off x="4249738" y="4386263"/>
            <a:ext cx="134937" cy="0"/>
          </a:xfrm>
          <a:custGeom>
            <a:avLst/>
            <a:gdLst>
              <a:gd name="T0" fmla="*/ 0 w 134620"/>
              <a:gd name="T1" fmla="*/ 134745 w 134620"/>
              <a:gd name="T2" fmla="*/ 0 60000 65536"/>
              <a:gd name="T3" fmla="*/ 0 60000 65536"/>
            </a:gdLst>
            <a:ahLst/>
            <a:cxnLst>
              <a:cxn ang="T2">
                <a:pos x="T0" y="0"/>
              </a:cxn>
              <a:cxn ang="T3">
                <a:pos x="T1" y="0"/>
              </a:cxn>
            </a:cxnLst>
            <a:rect l="0" t="0" r="r" b="b"/>
            <a:pathLst>
              <a:path w="134620">
                <a:moveTo>
                  <a:pt x="0" y="0"/>
                </a:moveTo>
                <a:lnTo>
                  <a:pt x="1341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520" name="object 10"/>
          <p:cNvSpPr>
            <a:spLocks/>
          </p:cNvSpPr>
          <p:nvPr/>
        </p:nvSpPr>
        <p:spPr bwMode="auto">
          <a:xfrm>
            <a:off x="512763" y="4386263"/>
            <a:ext cx="3649662" cy="0"/>
          </a:xfrm>
          <a:custGeom>
            <a:avLst/>
            <a:gdLst>
              <a:gd name="T0" fmla="*/ 0 w 3649979"/>
              <a:gd name="T1" fmla="*/ 3649346 w 3649979"/>
              <a:gd name="T2" fmla="*/ 0 60000 65536"/>
              <a:gd name="T3" fmla="*/ 0 60000 65536"/>
            </a:gdLst>
            <a:ahLst/>
            <a:cxnLst>
              <a:cxn ang="T2">
                <a:pos x="T0" y="0"/>
              </a:cxn>
              <a:cxn ang="T3">
                <a:pos x="T1" y="0"/>
              </a:cxn>
            </a:cxnLst>
            <a:rect l="0" t="0" r="r" b="b"/>
            <a:pathLst>
              <a:path w="3649979">
                <a:moveTo>
                  <a:pt x="0" y="0"/>
                </a:moveTo>
                <a:lnTo>
                  <a:pt x="3649980"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521" name="object 11"/>
          <p:cNvSpPr>
            <a:spLocks/>
          </p:cNvSpPr>
          <p:nvPr/>
        </p:nvSpPr>
        <p:spPr bwMode="auto">
          <a:xfrm>
            <a:off x="4699000" y="3833813"/>
            <a:ext cx="66675" cy="0"/>
          </a:xfrm>
          <a:custGeom>
            <a:avLst/>
            <a:gdLst>
              <a:gd name="T0" fmla="*/ 0 w 67310"/>
              <a:gd name="T1" fmla="*/ 65796 w 67310"/>
              <a:gd name="T2" fmla="*/ 0 60000 65536"/>
              <a:gd name="T3" fmla="*/ 0 60000 65536"/>
            </a:gdLst>
            <a:ahLst/>
            <a:cxnLst>
              <a:cxn ang="T2">
                <a:pos x="T0" y="0"/>
              </a:cxn>
              <a:cxn ang="T3">
                <a:pos x="T1" y="0"/>
              </a:cxn>
            </a:cxnLst>
            <a:rect l="0" t="0" r="r" b="b"/>
            <a:pathLst>
              <a:path w="67310">
                <a:moveTo>
                  <a:pt x="0" y="0"/>
                </a:moveTo>
                <a:lnTo>
                  <a:pt x="67056"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522" name="object 12"/>
          <p:cNvSpPr>
            <a:spLocks/>
          </p:cNvSpPr>
          <p:nvPr/>
        </p:nvSpPr>
        <p:spPr bwMode="auto">
          <a:xfrm>
            <a:off x="4475163" y="3833813"/>
            <a:ext cx="133350" cy="0"/>
          </a:xfrm>
          <a:custGeom>
            <a:avLst/>
            <a:gdLst>
              <a:gd name="T0" fmla="*/ 0 w 134620"/>
              <a:gd name="T1" fmla="*/ 131594 w 134620"/>
              <a:gd name="T2" fmla="*/ 0 60000 65536"/>
              <a:gd name="T3" fmla="*/ 0 60000 65536"/>
            </a:gdLst>
            <a:ahLst/>
            <a:cxnLst>
              <a:cxn ang="T2">
                <a:pos x="T0" y="0"/>
              </a:cxn>
              <a:cxn ang="T3">
                <a:pos x="T1" y="0"/>
              </a:cxn>
            </a:cxnLst>
            <a:rect l="0" t="0" r="r" b="b"/>
            <a:pathLst>
              <a:path w="134620">
                <a:moveTo>
                  <a:pt x="0" y="0"/>
                </a:moveTo>
                <a:lnTo>
                  <a:pt x="1341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523" name="object 13"/>
          <p:cNvSpPr>
            <a:spLocks/>
          </p:cNvSpPr>
          <p:nvPr/>
        </p:nvSpPr>
        <p:spPr bwMode="auto">
          <a:xfrm>
            <a:off x="512763" y="3833813"/>
            <a:ext cx="3871912" cy="0"/>
          </a:xfrm>
          <a:custGeom>
            <a:avLst/>
            <a:gdLst>
              <a:gd name="T0" fmla="*/ 0 w 3872865"/>
              <a:gd name="T1" fmla="*/ 3870578 w 3872865"/>
              <a:gd name="T2" fmla="*/ 0 60000 65536"/>
              <a:gd name="T3" fmla="*/ 0 60000 65536"/>
            </a:gdLst>
            <a:ahLst/>
            <a:cxnLst>
              <a:cxn ang="T2">
                <a:pos x="T0" y="0"/>
              </a:cxn>
              <a:cxn ang="T3">
                <a:pos x="T1" y="0"/>
              </a:cxn>
            </a:cxnLst>
            <a:rect l="0" t="0" r="r" b="b"/>
            <a:pathLst>
              <a:path w="3872865">
                <a:moveTo>
                  <a:pt x="0" y="0"/>
                </a:moveTo>
                <a:lnTo>
                  <a:pt x="3872484"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524" name="object 14"/>
          <p:cNvSpPr>
            <a:spLocks/>
          </p:cNvSpPr>
          <p:nvPr/>
        </p:nvSpPr>
        <p:spPr bwMode="auto">
          <a:xfrm>
            <a:off x="4699000" y="3282950"/>
            <a:ext cx="66675" cy="0"/>
          </a:xfrm>
          <a:custGeom>
            <a:avLst/>
            <a:gdLst>
              <a:gd name="T0" fmla="*/ 0 w 67310"/>
              <a:gd name="T1" fmla="*/ 65796 w 67310"/>
              <a:gd name="T2" fmla="*/ 0 60000 65536"/>
              <a:gd name="T3" fmla="*/ 0 60000 65536"/>
            </a:gdLst>
            <a:ahLst/>
            <a:cxnLst>
              <a:cxn ang="T2">
                <a:pos x="T0" y="0"/>
              </a:cxn>
              <a:cxn ang="T3">
                <a:pos x="T1" y="0"/>
              </a:cxn>
            </a:cxnLst>
            <a:rect l="0" t="0" r="r" b="b"/>
            <a:pathLst>
              <a:path w="67310">
                <a:moveTo>
                  <a:pt x="0" y="0"/>
                </a:moveTo>
                <a:lnTo>
                  <a:pt x="67056"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525" name="object 15"/>
          <p:cNvSpPr>
            <a:spLocks/>
          </p:cNvSpPr>
          <p:nvPr/>
        </p:nvSpPr>
        <p:spPr bwMode="auto">
          <a:xfrm>
            <a:off x="4475163" y="3282950"/>
            <a:ext cx="133350" cy="0"/>
          </a:xfrm>
          <a:custGeom>
            <a:avLst/>
            <a:gdLst>
              <a:gd name="T0" fmla="*/ 0 w 134620"/>
              <a:gd name="T1" fmla="*/ 131594 w 134620"/>
              <a:gd name="T2" fmla="*/ 0 60000 65536"/>
              <a:gd name="T3" fmla="*/ 0 60000 65536"/>
            </a:gdLst>
            <a:ahLst/>
            <a:cxnLst>
              <a:cxn ang="T2">
                <a:pos x="T0" y="0"/>
              </a:cxn>
              <a:cxn ang="T3">
                <a:pos x="T1" y="0"/>
              </a:cxn>
            </a:cxnLst>
            <a:rect l="0" t="0" r="r" b="b"/>
            <a:pathLst>
              <a:path w="134620">
                <a:moveTo>
                  <a:pt x="0" y="0"/>
                </a:moveTo>
                <a:lnTo>
                  <a:pt x="1341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526" name="object 16"/>
          <p:cNvSpPr>
            <a:spLocks/>
          </p:cNvSpPr>
          <p:nvPr/>
        </p:nvSpPr>
        <p:spPr bwMode="auto">
          <a:xfrm>
            <a:off x="512763" y="3282950"/>
            <a:ext cx="3871912" cy="0"/>
          </a:xfrm>
          <a:custGeom>
            <a:avLst/>
            <a:gdLst>
              <a:gd name="T0" fmla="*/ 0 w 3872865"/>
              <a:gd name="T1" fmla="*/ 3870578 w 3872865"/>
              <a:gd name="T2" fmla="*/ 0 60000 65536"/>
              <a:gd name="T3" fmla="*/ 0 60000 65536"/>
            </a:gdLst>
            <a:ahLst/>
            <a:cxnLst>
              <a:cxn ang="T2">
                <a:pos x="T0" y="0"/>
              </a:cxn>
              <a:cxn ang="T3">
                <a:pos x="T1" y="0"/>
              </a:cxn>
            </a:cxnLst>
            <a:rect l="0" t="0" r="r" b="b"/>
            <a:pathLst>
              <a:path w="3872865">
                <a:moveTo>
                  <a:pt x="0" y="0"/>
                </a:moveTo>
                <a:lnTo>
                  <a:pt x="3872484"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527" name="object 17"/>
          <p:cNvSpPr>
            <a:spLocks/>
          </p:cNvSpPr>
          <p:nvPr/>
        </p:nvSpPr>
        <p:spPr bwMode="auto">
          <a:xfrm>
            <a:off x="4699000" y="2730500"/>
            <a:ext cx="66675" cy="0"/>
          </a:xfrm>
          <a:custGeom>
            <a:avLst/>
            <a:gdLst>
              <a:gd name="T0" fmla="*/ 0 w 67310"/>
              <a:gd name="T1" fmla="*/ 65796 w 67310"/>
              <a:gd name="T2" fmla="*/ 0 60000 65536"/>
              <a:gd name="T3" fmla="*/ 0 60000 65536"/>
            </a:gdLst>
            <a:ahLst/>
            <a:cxnLst>
              <a:cxn ang="T2">
                <a:pos x="T0" y="0"/>
              </a:cxn>
              <a:cxn ang="T3">
                <a:pos x="T1" y="0"/>
              </a:cxn>
            </a:cxnLst>
            <a:rect l="0" t="0" r="r" b="b"/>
            <a:pathLst>
              <a:path w="67310">
                <a:moveTo>
                  <a:pt x="0" y="0"/>
                </a:moveTo>
                <a:lnTo>
                  <a:pt x="67056"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528" name="object 18"/>
          <p:cNvSpPr>
            <a:spLocks/>
          </p:cNvSpPr>
          <p:nvPr/>
        </p:nvSpPr>
        <p:spPr bwMode="auto">
          <a:xfrm>
            <a:off x="1581150" y="2730500"/>
            <a:ext cx="3027363" cy="0"/>
          </a:xfrm>
          <a:custGeom>
            <a:avLst/>
            <a:gdLst>
              <a:gd name="T0" fmla="*/ 0 w 3027045"/>
              <a:gd name="T1" fmla="*/ 3027300 w 3027045"/>
              <a:gd name="T2" fmla="*/ 0 60000 65536"/>
              <a:gd name="T3" fmla="*/ 0 60000 65536"/>
            </a:gdLst>
            <a:ahLst/>
            <a:cxnLst>
              <a:cxn ang="T2">
                <a:pos x="T0" y="0"/>
              </a:cxn>
              <a:cxn ang="T3">
                <a:pos x="T1" y="0"/>
              </a:cxn>
            </a:cxnLst>
            <a:rect l="0" t="0" r="r" b="b"/>
            <a:pathLst>
              <a:path w="3027045">
                <a:moveTo>
                  <a:pt x="0" y="0"/>
                </a:moveTo>
                <a:lnTo>
                  <a:pt x="3026664"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529" name="object 19"/>
          <p:cNvSpPr>
            <a:spLocks/>
          </p:cNvSpPr>
          <p:nvPr/>
        </p:nvSpPr>
        <p:spPr bwMode="auto">
          <a:xfrm>
            <a:off x="512763" y="2730500"/>
            <a:ext cx="188912" cy="0"/>
          </a:xfrm>
          <a:custGeom>
            <a:avLst/>
            <a:gdLst>
              <a:gd name="T0" fmla="*/ 0 w 189229"/>
              <a:gd name="T1" fmla="*/ 188343 w 189229"/>
              <a:gd name="T2" fmla="*/ 0 60000 65536"/>
              <a:gd name="T3" fmla="*/ 0 60000 65536"/>
            </a:gdLst>
            <a:ahLst/>
            <a:cxnLst>
              <a:cxn ang="T2">
                <a:pos x="T0" y="0"/>
              </a:cxn>
              <a:cxn ang="T3">
                <a:pos x="T1" y="0"/>
              </a:cxn>
            </a:cxnLst>
            <a:rect l="0" t="0" r="r" b="b"/>
            <a:pathLst>
              <a:path w="189229">
                <a:moveTo>
                  <a:pt x="0" y="0"/>
                </a:moveTo>
                <a:lnTo>
                  <a:pt x="188976"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530" name="object 20"/>
          <p:cNvSpPr>
            <a:spLocks/>
          </p:cNvSpPr>
          <p:nvPr/>
        </p:nvSpPr>
        <p:spPr bwMode="auto">
          <a:xfrm>
            <a:off x="512763" y="2179638"/>
            <a:ext cx="4252912" cy="0"/>
          </a:xfrm>
          <a:custGeom>
            <a:avLst/>
            <a:gdLst>
              <a:gd name="T0" fmla="*/ 0 w 4253865"/>
              <a:gd name="T1" fmla="*/ 4251578 w 4253865"/>
              <a:gd name="T2" fmla="*/ 0 60000 65536"/>
              <a:gd name="T3" fmla="*/ 0 60000 65536"/>
            </a:gdLst>
            <a:ahLst/>
            <a:cxnLst>
              <a:cxn ang="T2">
                <a:pos x="T0" y="0"/>
              </a:cxn>
              <a:cxn ang="T3">
                <a:pos x="T1" y="0"/>
              </a:cxn>
            </a:cxnLst>
            <a:rect l="0" t="0" r="r" b="b"/>
            <a:pathLst>
              <a:path w="4253865">
                <a:moveTo>
                  <a:pt x="0" y="0"/>
                </a:moveTo>
                <a:lnTo>
                  <a:pt x="4253484"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531" name="object 21"/>
          <p:cNvSpPr>
            <a:spLocks/>
          </p:cNvSpPr>
          <p:nvPr/>
        </p:nvSpPr>
        <p:spPr bwMode="auto">
          <a:xfrm>
            <a:off x="4608513" y="2208213"/>
            <a:ext cx="90487" cy="2730500"/>
          </a:xfrm>
          <a:custGeom>
            <a:avLst/>
            <a:gdLst>
              <a:gd name="T0" fmla="*/ 0 w 90170"/>
              <a:gd name="T1" fmla="*/ 0 h 2729865"/>
              <a:gd name="T2" fmla="*/ 90548 w 90170"/>
              <a:gd name="T3" fmla="*/ 0 h 2729865"/>
              <a:gd name="T4" fmla="*/ 90548 w 90170"/>
              <a:gd name="T5" fmla="*/ 2730754 h 2729865"/>
              <a:gd name="T6" fmla="*/ 0 w 90170"/>
              <a:gd name="T7" fmla="*/ 2730754 h 2729865"/>
              <a:gd name="T8" fmla="*/ 0 w 90170"/>
              <a:gd name="T9" fmla="*/ 0 h 27298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170" h="2729865">
                <a:moveTo>
                  <a:pt x="0" y="0"/>
                </a:moveTo>
                <a:lnTo>
                  <a:pt x="89915" y="0"/>
                </a:lnTo>
                <a:lnTo>
                  <a:pt x="89915" y="2729484"/>
                </a:lnTo>
                <a:lnTo>
                  <a:pt x="0" y="2729484"/>
                </a:lnTo>
                <a:lnTo>
                  <a:pt x="0"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4532" name="object 22"/>
          <p:cNvSpPr>
            <a:spLocks/>
          </p:cNvSpPr>
          <p:nvPr/>
        </p:nvSpPr>
        <p:spPr bwMode="auto">
          <a:xfrm>
            <a:off x="579438" y="4935538"/>
            <a:ext cx="90487" cy="0"/>
          </a:xfrm>
          <a:custGeom>
            <a:avLst/>
            <a:gdLst>
              <a:gd name="T0" fmla="*/ 0 w 90170"/>
              <a:gd name="T1" fmla="*/ 90548 w 90170"/>
              <a:gd name="T2" fmla="*/ 0 60000 65536"/>
              <a:gd name="T3" fmla="*/ 0 60000 65536"/>
            </a:gdLst>
            <a:ahLst/>
            <a:cxnLst>
              <a:cxn ang="T2">
                <a:pos x="T0" y="0"/>
              </a:cxn>
              <a:cxn ang="T3">
                <a:pos x="T1" y="0"/>
              </a:cxn>
            </a:cxnLst>
            <a:rect l="0" t="0" r="r" b="b"/>
            <a:pathLst>
              <a:path w="90170">
                <a:moveTo>
                  <a:pt x="0" y="0"/>
                </a:moveTo>
                <a:lnTo>
                  <a:pt x="89915" y="0"/>
                </a:lnTo>
              </a:path>
            </a:pathLst>
          </a:custGeom>
          <a:noFill/>
          <a:ln w="3175">
            <a:solidFill>
              <a:srgbClr val="70A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533" name="object 23"/>
          <p:cNvSpPr>
            <a:spLocks/>
          </p:cNvSpPr>
          <p:nvPr/>
        </p:nvSpPr>
        <p:spPr bwMode="auto">
          <a:xfrm>
            <a:off x="803275" y="4935538"/>
            <a:ext cx="90488" cy="0"/>
          </a:xfrm>
          <a:custGeom>
            <a:avLst/>
            <a:gdLst>
              <a:gd name="T0" fmla="*/ 0 w 90169"/>
              <a:gd name="T1" fmla="*/ 90553 w 90169"/>
              <a:gd name="T2" fmla="*/ 0 60000 65536"/>
              <a:gd name="T3" fmla="*/ 0 60000 65536"/>
            </a:gdLst>
            <a:ahLst/>
            <a:cxnLst>
              <a:cxn ang="T2">
                <a:pos x="T0" y="0"/>
              </a:cxn>
              <a:cxn ang="T3">
                <a:pos x="T1" y="0"/>
              </a:cxn>
            </a:cxnLst>
            <a:rect l="0" t="0" r="r" b="b"/>
            <a:pathLst>
              <a:path w="90169">
                <a:moveTo>
                  <a:pt x="0" y="0"/>
                </a:moveTo>
                <a:lnTo>
                  <a:pt x="89916" y="0"/>
                </a:lnTo>
              </a:path>
            </a:pathLst>
          </a:custGeom>
          <a:noFill/>
          <a:ln w="3175">
            <a:solidFill>
              <a:srgbClr val="70A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534" name="object 24"/>
          <p:cNvSpPr>
            <a:spLocks/>
          </p:cNvSpPr>
          <p:nvPr/>
        </p:nvSpPr>
        <p:spPr bwMode="auto">
          <a:xfrm>
            <a:off x="1027113" y="4933950"/>
            <a:ext cx="90487" cy="0"/>
          </a:xfrm>
          <a:custGeom>
            <a:avLst/>
            <a:gdLst>
              <a:gd name="T0" fmla="*/ 0 w 90169"/>
              <a:gd name="T1" fmla="*/ 90550 w 90169"/>
              <a:gd name="T2" fmla="*/ 0 60000 65536"/>
              <a:gd name="T3" fmla="*/ 0 60000 65536"/>
            </a:gdLst>
            <a:ahLst/>
            <a:cxnLst>
              <a:cxn ang="T2">
                <a:pos x="T0" y="0"/>
              </a:cxn>
              <a:cxn ang="T3">
                <a:pos x="T1" y="0"/>
              </a:cxn>
            </a:cxnLst>
            <a:rect l="0" t="0" r="r" b="b"/>
            <a:pathLst>
              <a:path w="90169">
                <a:moveTo>
                  <a:pt x="0" y="0"/>
                </a:moveTo>
                <a:lnTo>
                  <a:pt x="89915" y="0"/>
                </a:lnTo>
              </a:path>
            </a:pathLst>
          </a:custGeom>
          <a:noFill/>
          <a:ln w="6095">
            <a:solidFill>
              <a:srgbClr val="70A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535" name="object 25"/>
          <p:cNvSpPr>
            <a:spLocks/>
          </p:cNvSpPr>
          <p:nvPr/>
        </p:nvSpPr>
        <p:spPr bwMode="auto">
          <a:xfrm>
            <a:off x="1250950" y="4933950"/>
            <a:ext cx="90488" cy="0"/>
          </a:xfrm>
          <a:custGeom>
            <a:avLst/>
            <a:gdLst>
              <a:gd name="T0" fmla="*/ 0 w 90169"/>
              <a:gd name="T1" fmla="*/ 90552 w 90169"/>
              <a:gd name="T2" fmla="*/ 0 60000 65536"/>
              <a:gd name="T3" fmla="*/ 0 60000 65536"/>
            </a:gdLst>
            <a:ahLst/>
            <a:cxnLst>
              <a:cxn ang="T2">
                <a:pos x="T0" y="0"/>
              </a:cxn>
              <a:cxn ang="T3">
                <a:pos x="T1" y="0"/>
              </a:cxn>
            </a:cxnLst>
            <a:rect l="0" t="0" r="r" b="b"/>
            <a:pathLst>
              <a:path w="90169">
                <a:moveTo>
                  <a:pt x="0" y="0"/>
                </a:moveTo>
                <a:lnTo>
                  <a:pt x="89915" y="0"/>
                </a:lnTo>
              </a:path>
            </a:pathLst>
          </a:custGeom>
          <a:noFill/>
          <a:ln w="6095">
            <a:solidFill>
              <a:srgbClr val="70A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536" name="object 26"/>
          <p:cNvSpPr>
            <a:spLocks/>
          </p:cNvSpPr>
          <p:nvPr/>
        </p:nvSpPr>
        <p:spPr bwMode="auto">
          <a:xfrm>
            <a:off x="1474788" y="4933950"/>
            <a:ext cx="90487" cy="0"/>
          </a:xfrm>
          <a:custGeom>
            <a:avLst/>
            <a:gdLst>
              <a:gd name="T0" fmla="*/ 0 w 90169"/>
              <a:gd name="T1" fmla="*/ 90550 w 90169"/>
              <a:gd name="T2" fmla="*/ 0 60000 65536"/>
              <a:gd name="T3" fmla="*/ 0 60000 65536"/>
            </a:gdLst>
            <a:ahLst/>
            <a:cxnLst>
              <a:cxn ang="T2">
                <a:pos x="T0" y="0"/>
              </a:cxn>
              <a:cxn ang="T3">
                <a:pos x="T1" y="0"/>
              </a:cxn>
            </a:cxnLst>
            <a:rect l="0" t="0" r="r" b="b"/>
            <a:pathLst>
              <a:path w="90169">
                <a:moveTo>
                  <a:pt x="0" y="0"/>
                </a:moveTo>
                <a:lnTo>
                  <a:pt x="89915" y="0"/>
                </a:lnTo>
              </a:path>
            </a:pathLst>
          </a:custGeom>
          <a:noFill/>
          <a:ln w="9143">
            <a:solidFill>
              <a:srgbClr val="70A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537" name="object 27"/>
          <p:cNvSpPr>
            <a:spLocks/>
          </p:cNvSpPr>
          <p:nvPr/>
        </p:nvSpPr>
        <p:spPr bwMode="auto">
          <a:xfrm>
            <a:off x="1698625" y="4932363"/>
            <a:ext cx="88900" cy="0"/>
          </a:xfrm>
          <a:custGeom>
            <a:avLst/>
            <a:gdLst>
              <a:gd name="T0" fmla="*/ 0 w 88900"/>
              <a:gd name="T1" fmla="*/ 88392 w 88900"/>
              <a:gd name="T2" fmla="*/ 0 60000 65536"/>
              <a:gd name="T3" fmla="*/ 0 60000 65536"/>
            </a:gdLst>
            <a:ahLst/>
            <a:cxnLst>
              <a:cxn ang="T2">
                <a:pos x="T0" y="0"/>
              </a:cxn>
              <a:cxn ang="T3">
                <a:pos x="T1" y="0"/>
              </a:cxn>
            </a:cxnLst>
            <a:rect l="0" t="0" r="r" b="b"/>
            <a:pathLst>
              <a:path w="88900">
                <a:moveTo>
                  <a:pt x="0" y="0"/>
                </a:moveTo>
                <a:lnTo>
                  <a:pt x="88392" y="0"/>
                </a:lnTo>
              </a:path>
            </a:pathLst>
          </a:custGeom>
          <a:noFill/>
          <a:ln w="10668">
            <a:solidFill>
              <a:srgbClr val="70A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538" name="object 28"/>
          <p:cNvSpPr>
            <a:spLocks/>
          </p:cNvSpPr>
          <p:nvPr/>
        </p:nvSpPr>
        <p:spPr bwMode="auto">
          <a:xfrm>
            <a:off x="1924050" y="4930775"/>
            <a:ext cx="88900" cy="0"/>
          </a:xfrm>
          <a:custGeom>
            <a:avLst/>
            <a:gdLst>
              <a:gd name="T0" fmla="*/ 0 w 88900"/>
              <a:gd name="T1" fmla="*/ 88392 w 88900"/>
              <a:gd name="T2" fmla="*/ 0 60000 65536"/>
              <a:gd name="T3" fmla="*/ 0 60000 65536"/>
            </a:gdLst>
            <a:ahLst/>
            <a:cxnLst>
              <a:cxn ang="T2">
                <a:pos x="T0" y="0"/>
              </a:cxn>
              <a:cxn ang="T3">
                <a:pos x="T1" y="0"/>
              </a:cxn>
            </a:cxnLst>
            <a:rect l="0" t="0" r="r" b="b"/>
            <a:pathLst>
              <a:path w="88900">
                <a:moveTo>
                  <a:pt x="0" y="0"/>
                </a:moveTo>
                <a:lnTo>
                  <a:pt x="88392" y="0"/>
                </a:lnTo>
              </a:path>
            </a:pathLst>
          </a:custGeom>
          <a:noFill/>
          <a:ln w="13716">
            <a:solidFill>
              <a:srgbClr val="70A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539" name="object 29"/>
          <p:cNvSpPr>
            <a:spLocks/>
          </p:cNvSpPr>
          <p:nvPr/>
        </p:nvSpPr>
        <p:spPr bwMode="auto">
          <a:xfrm>
            <a:off x="2146300" y="4930775"/>
            <a:ext cx="88900" cy="0"/>
          </a:xfrm>
          <a:custGeom>
            <a:avLst/>
            <a:gdLst>
              <a:gd name="T0" fmla="*/ 0 w 90169"/>
              <a:gd name="T1" fmla="*/ 87403 w 90169"/>
              <a:gd name="T2" fmla="*/ 0 60000 65536"/>
              <a:gd name="T3" fmla="*/ 0 60000 65536"/>
            </a:gdLst>
            <a:ahLst/>
            <a:cxnLst>
              <a:cxn ang="T2">
                <a:pos x="T0" y="0"/>
              </a:cxn>
              <a:cxn ang="T3">
                <a:pos x="T1" y="0"/>
              </a:cxn>
            </a:cxnLst>
            <a:rect l="0" t="0" r="r" b="b"/>
            <a:pathLst>
              <a:path w="90169">
                <a:moveTo>
                  <a:pt x="0" y="0"/>
                </a:moveTo>
                <a:lnTo>
                  <a:pt x="89916" y="0"/>
                </a:lnTo>
              </a:path>
            </a:pathLst>
          </a:custGeom>
          <a:noFill/>
          <a:ln w="13716">
            <a:solidFill>
              <a:srgbClr val="70A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540" name="object 30"/>
          <p:cNvSpPr>
            <a:spLocks/>
          </p:cNvSpPr>
          <p:nvPr/>
        </p:nvSpPr>
        <p:spPr bwMode="auto">
          <a:xfrm>
            <a:off x="2370138" y="4930775"/>
            <a:ext cx="90487" cy="0"/>
          </a:xfrm>
          <a:custGeom>
            <a:avLst/>
            <a:gdLst>
              <a:gd name="T0" fmla="*/ 0 w 90169"/>
              <a:gd name="T1" fmla="*/ 90551 w 90169"/>
              <a:gd name="T2" fmla="*/ 0 60000 65536"/>
              <a:gd name="T3" fmla="*/ 0 60000 65536"/>
            </a:gdLst>
            <a:ahLst/>
            <a:cxnLst>
              <a:cxn ang="T2">
                <a:pos x="T0" y="0"/>
              </a:cxn>
              <a:cxn ang="T3">
                <a:pos x="T1" y="0"/>
              </a:cxn>
            </a:cxnLst>
            <a:rect l="0" t="0" r="r" b="b"/>
            <a:pathLst>
              <a:path w="90169">
                <a:moveTo>
                  <a:pt x="0" y="0"/>
                </a:moveTo>
                <a:lnTo>
                  <a:pt x="89916" y="0"/>
                </a:lnTo>
              </a:path>
            </a:pathLst>
          </a:custGeom>
          <a:noFill/>
          <a:ln w="13716">
            <a:solidFill>
              <a:srgbClr val="70A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541" name="object 31"/>
          <p:cNvSpPr>
            <a:spLocks/>
          </p:cNvSpPr>
          <p:nvPr/>
        </p:nvSpPr>
        <p:spPr bwMode="auto">
          <a:xfrm>
            <a:off x="2593975" y="4929188"/>
            <a:ext cx="90488" cy="0"/>
          </a:xfrm>
          <a:custGeom>
            <a:avLst/>
            <a:gdLst>
              <a:gd name="T0" fmla="*/ 0 w 90169"/>
              <a:gd name="T1" fmla="*/ 90553 w 90169"/>
              <a:gd name="T2" fmla="*/ 0 60000 65536"/>
              <a:gd name="T3" fmla="*/ 0 60000 65536"/>
            </a:gdLst>
            <a:ahLst/>
            <a:cxnLst>
              <a:cxn ang="T2">
                <a:pos x="T0" y="0"/>
              </a:cxn>
              <a:cxn ang="T3">
                <a:pos x="T1" y="0"/>
              </a:cxn>
            </a:cxnLst>
            <a:rect l="0" t="0" r="r" b="b"/>
            <a:pathLst>
              <a:path w="90169">
                <a:moveTo>
                  <a:pt x="0" y="0"/>
                </a:moveTo>
                <a:lnTo>
                  <a:pt x="89916" y="0"/>
                </a:lnTo>
              </a:path>
            </a:pathLst>
          </a:custGeom>
          <a:noFill/>
          <a:ln w="18287">
            <a:solidFill>
              <a:srgbClr val="70A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542" name="object 32"/>
          <p:cNvSpPr>
            <a:spLocks/>
          </p:cNvSpPr>
          <p:nvPr/>
        </p:nvSpPr>
        <p:spPr bwMode="auto">
          <a:xfrm>
            <a:off x="2817813" y="4927600"/>
            <a:ext cx="90487" cy="0"/>
          </a:xfrm>
          <a:custGeom>
            <a:avLst/>
            <a:gdLst>
              <a:gd name="T0" fmla="*/ 0 w 90169"/>
              <a:gd name="T1" fmla="*/ 90551 w 90169"/>
              <a:gd name="T2" fmla="*/ 0 60000 65536"/>
              <a:gd name="T3" fmla="*/ 0 60000 65536"/>
            </a:gdLst>
            <a:ahLst/>
            <a:cxnLst>
              <a:cxn ang="T2">
                <a:pos x="T0" y="0"/>
              </a:cxn>
              <a:cxn ang="T3">
                <a:pos x="T1" y="0"/>
              </a:cxn>
            </a:cxnLst>
            <a:rect l="0" t="0" r="r" b="b"/>
            <a:pathLst>
              <a:path w="90169">
                <a:moveTo>
                  <a:pt x="0" y="0"/>
                </a:moveTo>
                <a:lnTo>
                  <a:pt x="89916" y="0"/>
                </a:lnTo>
              </a:path>
            </a:pathLst>
          </a:custGeom>
          <a:noFill/>
          <a:ln w="19812">
            <a:solidFill>
              <a:srgbClr val="70A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543" name="object 33"/>
          <p:cNvSpPr>
            <a:spLocks/>
          </p:cNvSpPr>
          <p:nvPr/>
        </p:nvSpPr>
        <p:spPr bwMode="auto">
          <a:xfrm>
            <a:off x="3041650" y="4922838"/>
            <a:ext cx="90488" cy="0"/>
          </a:xfrm>
          <a:custGeom>
            <a:avLst/>
            <a:gdLst>
              <a:gd name="T0" fmla="*/ 0 w 90169"/>
              <a:gd name="T1" fmla="*/ 90553 w 90169"/>
              <a:gd name="T2" fmla="*/ 0 60000 65536"/>
              <a:gd name="T3" fmla="*/ 0 60000 65536"/>
            </a:gdLst>
            <a:ahLst/>
            <a:cxnLst>
              <a:cxn ang="T2">
                <a:pos x="T0" y="0"/>
              </a:cxn>
              <a:cxn ang="T3">
                <a:pos x="T1" y="0"/>
              </a:cxn>
            </a:cxnLst>
            <a:rect l="0" t="0" r="r" b="b"/>
            <a:pathLst>
              <a:path w="90169">
                <a:moveTo>
                  <a:pt x="0" y="0"/>
                </a:moveTo>
                <a:lnTo>
                  <a:pt x="89916" y="0"/>
                </a:lnTo>
              </a:path>
            </a:pathLst>
          </a:custGeom>
          <a:noFill/>
          <a:ln w="28956">
            <a:solidFill>
              <a:srgbClr val="70A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544" name="object 34"/>
          <p:cNvSpPr>
            <a:spLocks/>
          </p:cNvSpPr>
          <p:nvPr/>
        </p:nvSpPr>
        <p:spPr bwMode="auto">
          <a:xfrm>
            <a:off x="3265488" y="4916488"/>
            <a:ext cx="90487" cy="0"/>
          </a:xfrm>
          <a:custGeom>
            <a:avLst/>
            <a:gdLst>
              <a:gd name="T0" fmla="*/ 0 w 90170"/>
              <a:gd name="T1" fmla="*/ 90548 w 90170"/>
              <a:gd name="T2" fmla="*/ 0 60000 65536"/>
              <a:gd name="T3" fmla="*/ 0 60000 65536"/>
            </a:gdLst>
            <a:ahLst/>
            <a:cxnLst>
              <a:cxn ang="T2">
                <a:pos x="T0" y="0"/>
              </a:cxn>
              <a:cxn ang="T3">
                <a:pos x="T1" y="0"/>
              </a:cxn>
            </a:cxnLst>
            <a:rect l="0" t="0" r="r" b="b"/>
            <a:pathLst>
              <a:path w="90170">
                <a:moveTo>
                  <a:pt x="0" y="0"/>
                </a:moveTo>
                <a:lnTo>
                  <a:pt x="89915" y="0"/>
                </a:lnTo>
              </a:path>
            </a:pathLst>
          </a:custGeom>
          <a:noFill/>
          <a:ln w="41148">
            <a:solidFill>
              <a:srgbClr val="70A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545" name="object 35"/>
          <p:cNvSpPr>
            <a:spLocks/>
          </p:cNvSpPr>
          <p:nvPr/>
        </p:nvSpPr>
        <p:spPr bwMode="auto">
          <a:xfrm>
            <a:off x="3489325" y="4910138"/>
            <a:ext cx="90488" cy="0"/>
          </a:xfrm>
          <a:custGeom>
            <a:avLst/>
            <a:gdLst>
              <a:gd name="T0" fmla="*/ 0 w 90170"/>
              <a:gd name="T1" fmla="*/ 90550 w 90170"/>
              <a:gd name="T2" fmla="*/ 0 60000 65536"/>
              <a:gd name="T3" fmla="*/ 0 60000 65536"/>
            </a:gdLst>
            <a:ahLst/>
            <a:cxnLst>
              <a:cxn ang="T2">
                <a:pos x="T0" y="0"/>
              </a:cxn>
              <a:cxn ang="T3">
                <a:pos x="T1" y="0"/>
              </a:cxn>
            </a:cxnLst>
            <a:rect l="0" t="0" r="r" b="b"/>
            <a:pathLst>
              <a:path w="90170">
                <a:moveTo>
                  <a:pt x="0" y="0"/>
                </a:moveTo>
                <a:lnTo>
                  <a:pt x="89915" y="0"/>
                </a:lnTo>
              </a:path>
            </a:pathLst>
          </a:custGeom>
          <a:noFill/>
          <a:ln w="54863">
            <a:solidFill>
              <a:srgbClr val="70A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546" name="object 36"/>
          <p:cNvSpPr>
            <a:spLocks/>
          </p:cNvSpPr>
          <p:nvPr/>
        </p:nvSpPr>
        <p:spPr bwMode="auto">
          <a:xfrm>
            <a:off x="3714750" y="4900613"/>
            <a:ext cx="88900" cy="0"/>
          </a:xfrm>
          <a:custGeom>
            <a:avLst/>
            <a:gdLst>
              <a:gd name="T0" fmla="*/ 0 w 90170"/>
              <a:gd name="T1" fmla="*/ 87400 w 90170"/>
              <a:gd name="T2" fmla="*/ 0 60000 65536"/>
              <a:gd name="T3" fmla="*/ 0 60000 65536"/>
            </a:gdLst>
            <a:ahLst/>
            <a:cxnLst>
              <a:cxn ang="T2">
                <a:pos x="T0" y="0"/>
              </a:cxn>
              <a:cxn ang="T3">
                <a:pos x="T1" y="0"/>
              </a:cxn>
            </a:cxnLst>
            <a:rect l="0" t="0" r="r" b="b"/>
            <a:pathLst>
              <a:path w="90170">
                <a:moveTo>
                  <a:pt x="0" y="0"/>
                </a:moveTo>
                <a:lnTo>
                  <a:pt x="89915" y="0"/>
                </a:lnTo>
              </a:path>
            </a:pathLst>
          </a:custGeom>
          <a:noFill/>
          <a:ln w="73151">
            <a:solidFill>
              <a:srgbClr val="70A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547" name="object 37"/>
          <p:cNvSpPr>
            <a:spLocks/>
          </p:cNvSpPr>
          <p:nvPr/>
        </p:nvSpPr>
        <p:spPr bwMode="auto">
          <a:xfrm>
            <a:off x="3938588" y="4900613"/>
            <a:ext cx="88900" cy="0"/>
          </a:xfrm>
          <a:custGeom>
            <a:avLst/>
            <a:gdLst>
              <a:gd name="T0" fmla="*/ 0 w 88900"/>
              <a:gd name="T1" fmla="*/ 88391 w 88900"/>
              <a:gd name="T2" fmla="*/ 0 60000 65536"/>
              <a:gd name="T3" fmla="*/ 0 60000 65536"/>
            </a:gdLst>
            <a:ahLst/>
            <a:cxnLst>
              <a:cxn ang="T2">
                <a:pos x="T0" y="0"/>
              </a:cxn>
              <a:cxn ang="T3">
                <a:pos x="T1" y="0"/>
              </a:cxn>
            </a:cxnLst>
            <a:rect l="0" t="0" r="r" b="b"/>
            <a:pathLst>
              <a:path w="88900">
                <a:moveTo>
                  <a:pt x="0" y="0"/>
                </a:moveTo>
                <a:lnTo>
                  <a:pt x="88391" y="0"/>
                </a:lnTo>
              </a:path>
            </a:pathLst>
          </a:custGeom>
          <a:noFill/>
          <a:ln w="74675">
            <a:solidFill>
              <a:srgbClr val="70A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548" name="object 38"/>
          <p:cNvSpPr>
            <a:spLocks/>
          </p:cNvSpPr>
          <p:nvPr/>
        </p:nvSpPr>
        <p:spPr bwMode="auto">
          <a:xfrm>
            <a:off x="4162425" y="4340225"/>
            <a:ext cx="88900" cy="596900"/>
          </a:xfrm>
          <a:custGeom>
            <a:avLst/>
            <a:gdLst>
              <a:gd name="T0" fmla="*/ 88391 w 88900"/>
              <a:gd name="T1" fmla="*/ 0 h 597535"/>
              <a:gd name="T2" fmla="*/ 0 w 88900"/>
              <a:gd name="T3" fmla="*/ 0 h 597535"/>
              <a:gd name="T4" fmla="*/ 0 w 88900"/>
              <a:gd name="T5" fmla="*/ 596138 h 597535"/>
              <a:gd name="T6" fmla="*/ 88391 w 88900"/>
              <a:gd name="T7" fmla="*/ 596138 h 597535"/>
              <a:gd name="T8" fmla="*/ 88391 w 88900"/>
              <a:gd name="T9" fmla="*/ 0 h 5975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900" h="597535">
                <a:moveTo>
                  <a:pt x="88391" y="0"/>
                </a:moveTo>
                <a:lnTo>
                  <a:pt x="0" y="0"/>
                </a:lnTo>
                <a:lnTo>
                  <a:pt x="0" y="597407"/>
                </a:lnTo>
                <a:lnTo>
                  <a:pt x="88391" y="597407"/>
                </a:lnTo>
                <a:lnTo>
                  <a:pt x="88391"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4549" name="object 39"/>
          <p:cNvSpPr>
            <a:spLocks/>
          </p:cNvSpPr>
          <p:nvPr/>
        </p:nvSpPr>
        <p:spPr bwMode="auto">
          <a:xfrm>
            <a:off x="4384675" y="3198813"/>
            <a:ext cx="90488" cy="1739900"/>
          </a:xfrm>
          <a:custGeom>
            <a:avLst/>
            <a:gdLst>
              <a:gd name="T0" fmla="*/ 90550 w 90170"/>
              <a:gd name="T1" fmla="*/ 0 h 1739264"/>
              <a:gd name="T2" fmla="*/ 0 w 90170"/>
              <a:gd name="T3" fmla="*/ 0 h 1739264"/>
              <a:gd name="T4" fmla="*/ 0 w 90170"/>
              <a:gd name="T5" fmla="*/ 1740155 h 1739264"/>
              <a:gd name="T6" fmla="*/ 90550 w 90170"/>
              <a:gd name="T7" fmla="*/ 1740155 h 1739264"/>
              <a:gd name="T8" fmla="*/ 90550 w 90170"/>
              <a:gd name="T9" fmla="*/ 0 h 1739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170" h="1739264">
                <a:moveTo>
                  <a:pt x="89915" y="0"/>
                </a:moveTo>
                <a:lnTo>
                  <a:pt x="0" y="0"/>
                </a:lnTo>
                <a:lnTo>
                  <a:pt x="0" y="1738883"/>
                </a:lnTo>
                <a:lnTo>
                  <a:pt x="89915" y="1738883"/>
                </a:lnTo>
                <a:lnTo>
                  <a:pt x="89915"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4550" name="object 40"/>
          <p:cNvSpPr>
            <a:spLocks/>
          </p:cNvSpPr>
          <p:nvPr/>
        </p:nvSpPr>
        <p:spPr bwMode="auto">
          <a:xfrm>
            <a:off x="512763" y="2179638"/>
            <a:ext cx="0" cy="2757487"/>
          </a:xfrm>
          <a:custGeom>
            <a:avLst/>
            <a:gdLst>
              <a:gd name="T0" fmla="*/ 2756534 h 2758440"/>
              <a:gd name="T1" fmla="*/ 0 h 2758440"/>
              <a:gd name="T2" fmla="*/ 0 60000 65536"/>
              <a:gd name="T3" fmla="*/ 0 60000 65536"/>
            </a:gdLst>
            <a:ahLst/>
            <a:cxnLst>
              <a:cxn ang="T2">
                <a:pos x="0" y="T0"/>
              </a:cxn>
              <a:cxn ang="T3">
                <a:pos x="0" y="T1"/>
              </a:cxn>
            </a:cxnLst>
            <a:rect l="0" t="0" r="r" b="b"/>
            <a:pathLst>
              <a:path h="2758440">
                <a:moveTo>
                  <a:pt x="0" y="2758440"/>
                </a:moveTo>
                <a:lnTo>
                  <a:pt x="0"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551" name="object 41"/>
          <p:cNvSpPr>
            <a:spLocks/>
          </p:cNvSpPr>
          <p:nvPr/>
        </p:nvSpPr>
        <p:spPr bwMode="auto">
          <a:xfrm>
            <a:off x="476250" y="4937125"/>
            <a:ext cx="36513" cy="0"/>
          </a:xfrm>
          <a:custGeom>
            <a:avLst/>
            <a:gdLst>
              <a:gd name="T0" fmla="*/ 0 w 35559"/>
              <a:gd name="T1" fmla="*/ 36958 w 35559"/>
              <a:gd name="T2" fmla="*/ 0 60000 65536"/>
              <a:gd name="T3" fmla="*/ 0 60000 65536"/>
            </a:gdLst>
            <a:ahLst/>
            <a:cxnLst>
              <a:cxn ang="T2">
                <a:pos x="T0" y="0"/>
              </a:cxn>
              <a:cxn ang="T3">
                <a:pos x="T1" y="0"/>
              </a:cxn>
            </a:cxnLst>
            <a:rect l="0" t="0" r="r" b="b"/>
            <a:pathLst>
              <a:path w="35559">
                <a:moveTo>
                  <a:pt x="0" y="0"/>
                </a:moveTo>
                <a:lnTo>
                  <a:pt x="35052"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552" name="object 42"/>
          <p:cNvSpPr>
            <a:spLocks/>
          </p:cNvSpPr>
          <p:nvPr/>
        </p:nvSpPr>
        <p:spPr bwMode="auto">
          <a:xfrm>
            <a:off x="476250" y="4386263"/>
            <a:ext cx="36513" cy="0"/>
          </a:xfrm>
          <a:custGeom>
            <a:avLst/>
            <a:gdLst>
              <a:gd name="T0" fmla="*/ 0 w 35559"/>
              <a:gd name="T1" fmla="*/ 36958 w 35559"/>
              <a:gd name="T2" fmla="*/ 0 60000 65536"/>
              <a:gd name="T3" fmla="*/ 0 60000 65536"/>
            </a:gdLst>
            <a:ahLst/>
            <a:cxnLst>
              <a:cxn ang="T2">
                <a:pos x="T0" y="0"/>
              </a:cxn>
              <a:cxn ang="T3">
                <a:pos x="T1" y="0"/>
              </a:cxn>
            </a:cxnLst>
            <a:rect l="0" t="0" r="r" b="b"/>
            <a:pathLst>
              <a:path w="35559">
                <a:moveTo>
                  <a:pt x="0" y="0"/>
                </a:moveTo>
                <a:lnTo>
                  <a:pt x="35052"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553" name="object 43"/>
          <p:cNvSpPr>
            <a:spLocks/>
          </p:cNvSpPr>
          <p:nvPr/>
        </p:nvSpPr>
        <p:spPr bwMode="auto">
          <a:xfrm>
            <a:off x="476250" y="3833813"/>
            <a:ext cx="36513" cy="0"/>
          </a:xfrm>
          <a:custGeom>
            <a:avLst/>
            <a:gdLst>
              <a:gd name="T0" fmla="*/ 0 w 35559"/>
              <a:gd name="T1" fmla="*/ 36958 w 35559"/>
              <a:gd name="T2" fmla="*/ 0 60000 65536"/>
              <a:gd name="T3" fmla="*/ 0 60000 65536"/>
            </a:gdLst>
            <a:ahLst/>
            <a:cxnLst>
              <a:cxn ang="T2">
                <a:pos x="T0" y="0"/>
              </a:cxn>
              <a:cxn ang="T3">
                <a:pos x="T1" y="0"/>
              </a:cxn>
            </a:cxnLst>
            <a:rect l="0" t="0" r="r" b="b"/>
            <a:pathLst>
              <a:path w="35559">
                <a:moveTo>
                  <a:pt x="0" y="0"/>
                </a:moveTo>
                <a:lnTo>
                  <a:pt x="35052"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554" name="object 44"/>
          <p:cNvSpPr>
            <a:spLocks/>
          </p:cNvSpPr>
          <p:nvPr/>
        </p:nvSpPr>
        <p:spPr bwMode="auto">
          <a:xfrm>
            <a:off x="476250" y="3282950"/>
            <a:ext cx="36513" cy="0"/>
          </a:xfrm>
          <a:custGeom>
            <a:avLst/>
            <a:gdLst>
              <a:gd name="T0" fmla="*/ 0 w 35559"/>
              <a:gd name="T1" fmla="*/ 36958 w 35559"/>
              <a:gd name="T2" fmla="*/ 0 60000 65536"/>
              <a:gd name="T3" fmla="*/ 0 60000 65536"/>
            </a:gdLst>
            <a:ahLst/>
            <a:cxnLst>
              <a:cxn ang="T2">
                <a:pos x="T0" y="0"/>
              </a:cxn>
              <a:cxn ang="T3">
                <a:pos x="T1" y="0"/>
              </a:cxn>
            </a:cxnLst>
            <a:rect l="0" t="0" r="r" b="b"/>
            <a:pathLst>
              <a:path w="35559">
                <a:moveTo>
                  <a:pt x="0" y="0"/>
                </a:moveTo>
                <a:lnTo>
                  <a:pt x="35052"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555" name="object 45"/>
          <p:cNvSpPr>
            <a:spLocks/>
          </p:cNvSpPr>
          <p:nvPr/>
        </p:nvSpPr>
        <p:spPr bwMode="auto">
          <a:xfrm>
            <a:off x="476250" y="2730500"/>
            <a:ext cx="36513" cy="0"/>
          </a:xfrm>
          <a:custGeom>
            <a:avLst/>
            <a:gdLst>
              <a:gd name="T0" fmla="*/ 0 w 35559"/>
              <a:gd name="T1" fmla="*/ 36958 w 35559"/>
              <a:gd name="T2" fmla="*/ 0 60000 65536"/>
              <a:gd name="T3" fmla="*/ 0 60000 65536"/>
            </a:gdLst>
            <a:ahLst/>
            <a:cxnLst>
              <a:cxn ang="T2">
                <a:pos x="T0" y="0"/>
              </a:cxn>
              <a:cxn ang="T3">
                <a:pos x="T1" y="0"/>
              </a:cxn>
            </a:cxnLst>
            <a:rect l="0" t="0" r="r" b="b"/>
            <a:pathLst>
              <a:path w="35559">
                <a:moveTo>
                  <a:pt x="0" y="0"/>
                </a:moveTo>
                <a:lnTo>
                  <a:pt x="35052"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556" name="object 46"/>
          <p:cNvSpPr>
            <a:spLocks/>
          </p:cNvSpPr>
          <p:nvPr/>
        </p:nvSpPr>
        <p:spPr bwMode="auto">
          <a:xfrm>
            <a:off x="476250" y="2179638"/>
            <a:ext cx="36513" cy="0"/>
          </a:xfrm>
          <a:custGeom>
            <a:avLst/>
            <a:gdLst>
              <a:gd name="T0" fmla="*/ 0 w 35559"/>
              <a:gd name="T1" fmla="*/ 36958 w 35559"/>
              <a:gd name="T2" fmla="*/ 0 60000 65536"/>
              <a:gd name="T3" fmla="*/ 0 60000 65536"/>
            </a:gdLst>
            <a:ahLst/>
            <a:cxnLst>
              <a:cxn ang="T2">
                <a:pos x="T0" y="0"/>
              </a:cxn>
              <a:cxn ang="T3">
                <a:pos x="T1" y="0"/>
              </a:cxn>
            </a:cxnLst>
            <a:rect l="0" t="0" r="r" b="b"/>
            <a:pathLst>
              <a:path w="35559">
                <a:moveTo>
                  <a:pt x="0" y="0"/>
                </a:moveTo>
                <a:lnTo>
                  <a:pt x="35052"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557" name="object 47"/>
          <p:cNvSpPr>
            <a:spLocks/>
          </p:cNvSpPr>
          <p:nvPr/>
        </p:nvSpPr>
        <p:spPr bwMode="auto">
          <a:xfrm>
            <a:off x="512763" y="4937125"/>
            <a:ext cx="4252912" cy="0"/>
          </a:xfrm>
          <a:custGeom>
            <a:avLst/>
            <a:gdLst>
              <a:gd name="T0" fmla="*/ 0 w 4253865"/>
              <a:gd name="T1" fmla="*/ 4251578 w 4253865"/>
              <a:gd name="T2" fmla="*/ 0 60000 65536"/>
              <a:gd name="T3" fmla="*/ 0 60000 65536"/>
            </a:gdLst>
            <a:ahLst/>
            <a:cxnLst>
              <a:cxn ang="T2">
                <a:pos x="T0" y="0"/>
              </a:cxn>
              <a:cxn ang="T3">
                <a:pos x="T1" y="0"/>
              </a:cxn>
            </a:cxnLst>
            <a:rect l="0" t="0" r="r" b="b"/>
            <a:pathLst>
              <a:path w="4253865">
                <a:moveTo>
                  <a:pt x="0" y="0"/>
                </a:moveTo>
                <a:lnTo>
                  <a:pt x="4253484"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558" name="object 48"/>
          <p:cNvSpPr>
            <a:spLocks/>
          </p:cNvSpPr>
          <p:nvPr/>
        </p:nvSpPr>
        <p:spPr bwMode="auto">
          <a:xfrm>
            <a:off x="512763" y="4937125"/>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559" name="object 49"/>
          <p:cNvSpPr>
            <a:spLocks/>
          </p:cNvSpPr>
          <p:nvPr/>
        </p:nvSpPr>
        <p:spPr bwMode="auto">
          <a:xfrm>
            <a:off x="736600" y="4937125"/>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560" name="object 50"/>
          <p:cNvSpPr>
            <a:spLocks/>
          </p:cNvSpPr>
          <p:nvPr/>
        </p:nvSpPr>
        <p:spPr bwMode="auto">
          <a:xfrm>
            <a:off x="960438" y="4937125"/>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561" name="object 51"/>
          <p:cNvSpPr>
            <a:spLocks/>
          </p:cNvSpPr>
          <p:nvPr/>
        </p:nvSpPr>
        <p:spPr bwMode="auto">
          <a:xfrm>
            <a:off x="1184275" y="4937125"/>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562" name="object 52"/>
          <p:cNvSpPr>
            <a:spLocks/>
          </p:cNvSpPr>
          <p:nvPr/>
        </p:nvSpPr>
        <p:spPr bwMode="auto">
          <a:xfrm>
            <a:off x="1408113" y="4937125"/>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563" name="object 53"/>
          <p:cNvSpPr>
            <a:spLocks/>
          </p:cNvSpPr>
          <p:nvPr/>
        </p:nvSpPr>
        <p:spPr bwMode="auto">
          <a:xfrm>
            <a:off x="1631950" y="4937125"/>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564" name="object 54"/>
          <p:cNvSpPr>
            <a:spLocks/>
          </p:cNvSpPr>
          <p:nvPr/>
        </p:nvSpPr>
        <p:spPr bwMode="auto">
          <a:xfrm>
            <a:off x="1854200" y="4937125"/>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565" name="object 55"/>
          <p:cNvSpPr>
            <a:spLocks/>
          </p:cNvSpPr>
          <p:nvPr/>
        </p:nvSpPr>
        <p:spPr bwMode="auto">
          <a:xfrm>
            <a:off x="2078038" y="4937125"/>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566" name="object 56"/>
          <p:cNvSpPr>
            <a:spLocks/>
          </p:cNvSpPr>
          <p:nvPr/>
        </p:nvSpPr>
        <p:spPr bwMode="auto">
          <a:xfrm>
            <a:off x="2303463" y="4937125"/>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567" name="object 57"/>
          <p:cNvSpPr>
            <a:spLocks/>
          </p:cNvSpPr>
          <p:nvPr/>
        </p:nvSpPr>
        <p:spPr bwMode="auto">
          <a:xfrm>
            <a:off x="2527300" y="4937125"/>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568" name="object 58"/>
          <p:cNvSpPr>
            <a:spLocks/>
          </p:cNvSpPr>
          <p:nvPr/>
        </p:nvSpPr>
        <p:spPr bwMode="auto">
          <a:xfrm>
            <a:off x="2751138" y="4937125"/>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569" name="object 59"/>
          <p:cNvSpPr>
            <a:spLocks/>
          </p:cNvSpPr>
          <p:nvPr/>
        </p:nvSpPr>
        <p:spPr bwMode="auto">
          <a:xfrm>
            <a:off x="2974975" y="4937125"/>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570" name="object 60"/>
          <p:cNvSpPr>
            <a:spLocks/>
          </p:cNvSpPr>
          <p:nvPr/>
        </p:nvSpPr>
        <p:spPr bwMode="auto">
          <a:xfrm>
            <a:off x="3198813" y="4937125"/>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571" name="object 61"/>
          <p:cNvSpPr>
            <a:spLocks/>
          </p:cNvSpPr>
          <p:nvPr/>
        </p:nvSpPr>
        <p:spPr bwMode="auto">
          <a:xfrm>
            <a:off x="3422650" y="4937125"/>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572" name="object 62"/>
          <p:cNvSpPr>
            <a:spLocks/>
          </p:cNvSpPr>
          <p:nvPr/>
        </p:nvSpPr>
        <p:spPr bwMode="auto">
          <a:xfrm>
            <a:off x="3646488" y="4937125"/>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573" name="object 63"/>
          <p:cNvSpPr>
            <a:spLocks/>
          </p:cNvSpPr>
          <p:nvPr/>
        </p:nvSpPr>
        <p:spPr bwMode="auto">
          <a:xfrm>
            <a:off x="3870325" y="4937125"/>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574" name="object 64"/>
          <p:cNvSpPr>
            <a:spLocks/>
          </p:cNvSpPr>
          <p:nvPr/>
        </p:nvSpPr>
        <p:spPr bwMode="auto">
          <a:xfrm>
            <a:off x="4095750" y="4937125"/>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575" name="object 65"/>
          <p:cNvSpPr>
            <a:spLocks/>
          </p:cNvSpPr>
          <p:nvPr/>
        </p:nvSpPr>
        <p:spPr bwMode="auto">
          <a:xfrm>
            <a:off x="4318000" y="4937125"/>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576" name="object 66"/>
          <p:cNvSpPr>
            <a:spLocks/>
          </p:cNvSpPr>
          <p:nvPr/>
        </p:nvSpPr>
        <p:spPr bwMode="auto">
          <a:xfrm>
            <a:off x="4541838" y="4937125"/>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577" name="object 67"/>
          <p:cNvSpPr>
            <a:spLocks/>
          </p:cNvSpPr>
          <p:nvPr/>
        </p:nvSpPr>
        <p:spPr bwMode="auto">
          <a:xfrm>
            <a:off x="4765675" y="4937125"/>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578" name="object 68"/>
          <p:cNvSpPr>
            <a:spLocks noChangeArrowheads="1"/>
          </p:cNvSpPr>
          <p:nvPr/>
        </p:nvSpPr>
        <p:spPr bwMode="auto">
          <a:xfrm>
            <a:off x="573088" y="4884738"/>
            <a:ext cx="98425" cy="9842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4579" name="object 69"/>
          <p:cNvSpPr>
            <a:spLocks noChangeArrowheads="1"/>
          </p:cNvSpPr>
          <p:nvPr/>
        </p:nvSpPr>
        <p:spPr bwMode="auto">
          <a:xfrm>
            <a:off x="796925" y="4884738"/>
            <a:ext cx="98425" cy="9842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4580" name="object 70"/>
          <p:cNvSpPr>
            <a:spLocks noChangeArrowheads="1"/>
          </p:cNvSpPr>
          <p:nvPr/>
        </p:nvSpPr>
        <p:spPr bwMode="auto">
          <a:xfrm>
            <a:off x="1020763" y="4879975"/>
            <a:ext cx="98425" cy="9842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4581" name="object 71"/>
          <p:cNvSpPr>
            <a:spLocks noChangeArrowheads="1"/>
          </p:cNvSpPr>
          <p:nvPr/>
        </p:nvSpPr>
        <p:spPr bwMode="auto">
          <a:xfrm>
            <a:off x="1246188" y="4883150"/>
            <a:ext cx="96837" cy="984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4582" name="object 72"/>
          <p:cNvSpPr>
            <a:spLocks noChangeArrowheads="1"/>
          </p:cNvSpPr>
          <p:nvPr/>
        </p:nvSpPr>
        <p:spPr bwMode="auto">
          <a:xfrm>
            <a:off x="1470025" y="4878388"/>
            <a:ext cx="96838" cy="984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4583" name="object 73"/>
          <p:cNvSpPr>
            <a:spLocks noChangeArrowheads="1"/>
          </p:cNvSpPr>
          <p:nvPr/>
        </p:nvSpPr>
        <p:spPr bwMode="auto">
          <a:xfrm>
            <a:off x="1693863" y="4879975"/>
            <a:ext cx="96837" cy="98425"/>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4584" name="object 74"/>
          <p:cNvSpPr>
            <a:spLocks noChangeArrowheads="1"/>
          </p:cNvSpPr>
          <p:nvPr/>
        </p:nvSpPr>
        <p:spPr bwMode="auto">
          <a:xfrm>
            <a:off x="1916113" y="4873625"/>
            <a:ext cx="98425" cy="98425"/>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4585" name="object 75"/>
          <p:cNvSpPr>
            <a:spLocks noChangeArrowheads="1"/>
          </p:cNvSpPr>
          <p:nvPr/>
        </p:nvSpPr>
        <p:spPr bwMode="auto">
          <a:xfrm>
            <a:off x="2139950" y="4872038"/>
            <a:ext cx="98425" cy="98425"/>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4586" name="object 76"/>
          <p:cNvSpPr>
            <a:spLocks noChangeArrowheads="1"/>
          </p:cNvSpPr>
          <p:nvPr/>
        </p:nvSpPr>
        <p:spPr bwMode="auto">
          <a:xfrm>
            <a:off x="2363788" y="4867275"/>
            <a:ext cx="98425" cy="98425"/>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4587" name="object 77"/>
          <p:cNvSpPr>
            <a:spLocks noChangeArrowheads="1"/>
          </p:cNvSpPr>
          <p:nvPr/>
        </p:nvSpPr>
        <p:spPr bwMode="auto">
          <a:xfrm>
            <a:off x="2587625" y="4867275"/>
            <a:ext cx="98425" cy="98425"/>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4588" name="object 78"/>
          <p:cNvSpPr>
            <a:spLocks noChangeArrowheads="1"/>
          </p:cNvSpPr>
          <p:nvPr/>
        </p:nvSpPr>
        <p:spPr bwMode="auto">
          <a:xfrm>
            <a:off x="2811463" y="4870450"/>
            <a:ext cx="98425" cy="9842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4589" name="object 79"/>
          <p:cNvSpPr>
            <a:spLocks noChangeArrowheads="1"/>
          </p:cNvSpPr>
          <p:nvPr/>
        </p:nvSpPr>
        <p:spPr bwMode="auto">
          <a:xfrm>
            <a:off x="3036888" y="4859338"/>
            <a:ext cx="96837" cy="984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4590" name="object 80"/>
          <p:cNvSpPr>
            <a:spLocks noChangeArrowheads="1"/>
          </p:cNvSpPr>
          <p:nvPr/>
        </p:nvSpPr>
        <p:spPr bwMode="auto">
          <a:xfrm>
            <a:off x="3260725" y="4848225"/>
            <a:ext cx="96838" cy="96838"/>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4591" name="object 81"/>
          <p:cNvSpPr>
            <a:spLocks noChangeArrowheads="1"/>
          </p:cNvSpPr>
          <p:nvPr/>
        </p:nvSpPr>
        <p:spPr bwMode="auto">
          <a:xfrm>
            <a:off x="3484563" y="4833938"/>
            <a:ext cx="96837" cy="984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4592" name="object 82"/>
          <p:cNvSpPr>
            <a:spLocks noChangeArrowheads="1"/>
          </p:cNvSpPr>
          <p:nvPr/>
        </p:nvSpPr>
        <p:spPr bwMode="auto">
          <a:xfrm>
            <a:off x="3708400" y="4818063"/>
            <a:ext cx="98425" cy="96837"/>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4593" name="object 83"/>
          <p:cNvSpPr>
            <a:spLocks noChangeArrowheads="1"/>
          </p:cNvSpPr>
          <p:nvPr/>
        </p:nvSpPr>
        <p:spPr bwMode="auto">
          <a:xfrm>
            <a:off x="3932238" y="4876800"/>
            <a:ext cx="98425" cy="984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4594" name="object 84"/>
          <p:cNvSpPr>
            <a:spLocks noChangeArrowheads="1"/>
          </p:cNvSpPr>
          <p:nvPr/>
        </p:nvSpPr>
        <p:spPr bwMode="auto">
          <a:xfrm>
            <a:off x="4154488" y="4368800"/>
            <a:ext cx="98425" cy="98425"/>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4595" name="object 85"/>
          <p:cNvSpPr>
            <a:spLocks noChangeArrowheads="1"/>
          </p:cNvSpPr>
          <p:nvPr/>
        </p:nvSpPr>
        <p:spPr bwMode="auto">
          <a:xfrm>
            <a:off x="4378325" y="3303588"/>
            <a:ext cx="98425" cy="9842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4596" name="object 86"/>
          <p:cNvSpPr>
            <a:spLocks noChangeArrowheads="1"/>
          </p:cNvSpPr>
          <p:nvPr/>
        </p:nvSpPr>
        <p:spPr bwMode="auto">
          <a:xfrm>
            <a:off x="4602163" y="2451100"/>
            <a:ext cx="98425" cy="96838"/>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87" name="object 87"/>
          <p:cNvSpPr txBox="1"/>
          <p:nvPr/>
        </p:nvSpPr>
        <p:spPr>
          <a:xfrm>
            <a:off x="3028950" y="4672013"/>
            <a:ext cx="349250" cy="149225"/>
          </a:xfrm>
          <a:prstGeom prst="rect">
            <a:avLst/>
          </a:prstGeom>
        </p:spPr>
        <p:txBody>
          <a:bodyPr lIns="0" tIns="12700" rIns="0" bIns="0">
            <a:spAutoFit/>
          </a:bodyPr>
          <a:lstStyle/>
          <a:p>
            <a:pPr>
              <a:spcBef>
                <a:spcPts val="100"/>
              </a:spcBef>
              <a:defRPr/>
            </a:pPr>
            <a:r>
              <a:rPr sz="800" spc="-5" dirty="0">
                <a:solidFill>
                  <a:srgbClr val="575757"/>
                </a:solidFill>
                <a:latin typeface="Arial"/>
                <a:ea typeface="MS PGothic" pitchFamily="34" charset="-128"/>
                <a:cs typeface="Arial"/>
              </a:rPr>
              <a:t>26</a:t>
            </a:r>
            <a:r>
              <a:rPr sz="800" spc="135" dirty="0">
                <a:solidFill>
                  <a:srgbClr val="575757"/>
                </a:solidFill>
                <a:latin typeface="Arial"/>
                <a:ea typeface="MS PGothic" pitchFamily="34" charset="-128"/>
                <a:cs typeface="Arial"/>
              </a:rPr>
              <a:t> </a:t>
            </a:r>
            <a:r>
              <a:rPr sz="1200" spc="-7" baseline="6944" dirty="0">
                <a:solidFill>
                  <a:srgbClr val="575757"/>
                </a:solidFill>
                <a:latin typeface="Arial"/>
                <a:ea typeface="MS PGothic" pitchFamily="34" charset="-128"/>
                <a:cs typeface="Arial"/>
              </a:rPr>
              <a:t>37</a:t>
            </a:r>
            <a:endParaRPr sz="1200" baseline="6944">
              <a:latin typeface="Arial"/>
              <a:ea typeface="MS PGothic" pitchFamily="34" charset="-128"/>
              <a:cs typeface="Arial"/>
            </a:endParaRPr>
          </a:p>
        </p:txBody>
      </p:sp>
      <p:sp>
        <p:nvSpPr>
          <p:cNvPr id="88" name="object 88"/>
          <p:cNvSpPr txBox="1"/>
          <p:nvPr/>
        </p:nvSpPr>
        <p:spPr>
          <a:xfrm>
            <a:off x="3476625" y="4646613"/>
            <a:ext cx="125413" cy="147637"/>
          </a:xfrm>
          <a:prstGeom prst="rect">
            <a:avLst/>
          </a:prstGeom>
        </p:spPr>
        <p:txBody>
          <a:bodyPr lIns="0" tIns="12700" rIns="0" bIns="0">
            <a:spAutoFit/>
          </a:bodyPr>
          <a:lstStyle/>
          <a:p>
            <a:pPr>
              <a:spcBef>
                <a:spcPts val="100"/>
              </a:spcBef>
              <a:defRPr/>
            </a:pPr>
            <a:r>
              <a:rPr sz="800" spc="-5" dirty="0">
                <a:solidFill>
                  <a:srgbClr val="575757"/>
                </a:solidFill>
                <a:latin typeface="Arial"/>
                <a:ea typeface="MS PGothic" pitchFamily="34" charset="-128"/>
                <a:cs typeface="Arial"/>
              </a:rPr>
              <a:t>49</a:t>
            </a:r>
            <a:endParaRPr sz="800">
              <a:latin typeface="Arial"/>
              <a:ea typeface="MS PGothic" pitchFamily="34" charset="-128"/>
              <a:cs typeface="Arial"/>
            </a:endParaRPr>
          </a:p>
        </p:txBody>
      </p:sp>
      <p:sp>
        <p:nvSpPr>
          <p:cNvPr id="89" name="object 89"/>
          <p:cNvSpPr txBox="1"/>
          <p:nvPr/>
        </p:nvSpPr>
        <p:spPr>
          <a:xfrm>
            <a:off x="3700463" y="4630738"/>
            <a:ext cx="125412" cy="147637"/>
          </a:xfrm>
          <a:prstGeom prst="rect">
            <a:avLst/>
          </a:prstGeom>
        </p:spPr>
        <p:txBody>
          <a:bodyPr lIns="0" tIns="12700" rIns="0" bIns="0">
            <a:spAutoFit/>
          </a:bodyPr>
          <a:lstStyle/>
          <a:p>
            <a:pPr>
              <a:spcBef>
                <a:spcPts val="100"/>
              </a:spcBef>
              <a:defRPr/>
            </a:pPr>
            <a:r>
              <a:rPr sz="800" spc="-5" dirty="0">
                <a:solidFill>
                  <a:srgbClr val="575757"/>
                </a:solidFill>
                <a:latin typeface="Arial"/>
                <a:ea typeface="MS PGothic" pitchFamily="34" charset="-128"/>
                <a:cs typeface="Arial"/>
              </a:rPr>
              <a:t>64</a:t>
            </a:r>
            <a:endParaRPr sz="800">
              <a:latin typeface="Arial"/>
              <a:ea typeface="MS PGothic" pitchFamily="34" charset="-128"/>
              <a:cs typeface="Arial"/>
            </a:endParaRPr>
          </a:p>
        </p:txBody>
      </p:sp>
      <p:sp>
        <p:nvSpPr>
          <p:cNvPr id="90" name="object 90"/>
          <p:cNvSpPr txBox="1"/>
          <p:nvPr/>
        </p:nvSpPr>
        <p:spPr>
          <a:xfrm>
            <a:off x="595313" y="4697413"/>
            <a:ext cx="3454400" cy="147637"/>
          </a:xfrm>
          <a:prstGeom prst="rect">
            <a:avLst/>
          </a:prstGeom>
        </p:spPr>
        <p:txBody>
          <a:bodyPr lIns="0" tIns="12700" rIns="0" bIns="0">
            <a:spAutoFit/>
          </a:bodyPr>
          <a:lstStyle/>
          <a:p>
            <a:pPr>
              <a:spcBef>
                <a:spcPts val="100"/>
              </a:spcBef>
              <a:tabLst>
                <a:tab pos="223520" algn="l"/>
                <a:tab pos="447040" algn="l"/>
                <a:tab pos="671195" algn="l"/>
                <a:tab pos="894715" algn="l"/>
                <a:tab pos="1118870" algn="l"/>
                <a:tab pos="1313815" algn="l"/>
                <a:tab pos="3328670" algn="l"/>
              </a:tabLst>
              <a:defRPr/>
            </a:pPr>
            <a:r>
              <a:rPr sz="800" dirty="0">
                <a:solidFill>
                  <a:srgbClr val="575757"/>
                </a:solidFill>
                <a:latin typeface="Arial"/>
                <a:ea typeface="MS PGothic" pitchFamily="34" charset="-128"/>
                <a:cs typeface="Arial"/>
              </a:rPr>
              <a:t>4	3	</a:t>
            </a:r>
            <a:r>
              <a:rPr sz="1200" baseline="3472" dirty="0">
                <a:solidFill>
                  <a:srgbClr val="575757"/>
                </a:solidFill>
                <a:latin typeface="Arial"/>
                <a:ea typeface="MS PGothic" pitchFamily="34" charset="-128"/>
                <a:cs typeface="Arial"/>
              </a:rPr>
              <a:t>8	</a:t>
            </a:r>
            <a:r>
              <a:rPr sz="800" dirty="0">
                <a:solidFill>
                  <a:srgbClr val="575757"/>
                </a:solidFill>
                <a:latin typeface="Arial"/>
                <a:ea typeface="MS PGothic" pitchFamily="34" charset="-128"/>
                <a:cs typeface="Arial"/>
              </a:rPr>
              <a:t>5	</a:t>
            </a:r>
            <a:r>
              <a:rPr sz="1200" baseline="3472" dirty="0">
                <a:solidFill>
                  <a:srgbClr val="575757"/>
                </a:solidFill>
                <a:latin typeface="Arial"/>
                <a:ea typeface="MS PGothic" pitchFamily="34" charset="-128"/>
                <a:cs typeface="Arial"/>
              </a:rPr>
              <a:t>9	8	</a:t>
            </a:r>
            <a:r>
              <a:rPr sz="1200" spc="-7" baseline="6944" dirty="0">
                <a:solidFill>
                  <a:srgbClr val="575757"/>
                </a:solidFill>
                <a:latin typeface="Arial"/>
                <a:ea typeface="MS PGothic" pitchFamily="34" charset="-128"/>
                <a:cs typeface="Arial"/>
              </a:rPr>
              <a:t>1</a:t>
            </a:r>
            <a:r>
              <a:rPr sz="1200" baseline="6944" dirty="0">
                <a:solidFill>
                  <a:srgbClr val="575757"/>
                </a:solidFill>
                <a:latin typeface="Arial"/>
                <a:ea typeface="MS PGothic" pitchFamily="34" charset="-128"/>
                <a:cs typeface="Arial"/>
              </a:rPr>
              <a:t>3   </a:t>
            </a:r>
            <a:r>
              <a:rPr sz="1200" spc="-30" baseline="6944" dirty="0">
                <a:solidFill>
                  <a:srgbClr val="575757"/>
                </a:solidFill>
                <a:latin typeface="Arial"/>
                <a:ea typeface="MS PGothic" pitchFamily="34" charset="-128"/>
                <a:cs typeface="Arial"/>
              </a:rPr>
              <a:t> </a:t>
            </a:r>
            <a:r>
              <a:rPr sz="1200" spc="-7" baseline="6944" dirty="0">
                <a:solidFill>
                  <a:srgbClr val="575757"/>
                </a:solidFill>
                <a:latin typeface="Arial"/>
                <a:ea typeface="MS PGothic" pitchFamily="34" charset="-128"/>
                <a:cs typeface="Arial"/>
              </a:rPr>
              <a:t>1</a:t>
            </a:r>
            <a:r>
              <a:rPr sz="1200" baseline="6944" dirty="0">
                <a:solidFill>
                  <a:srgbClr val="575757"/>
                </a:solidFill>
                <a:latin typeface="Arial"/>
                <a:ea typeface="MS PGothic" pitchFamily="34" charset="-128"/>
                <a:cs typeface="Arial"/>
              </a:rPr>
              <a:t>4   </a:t>
            </a:r>
            <a:r>
              <a:rPr sz="1200" spc="-30" baseline="6944" dirty="0">
                <a:solidFill>
                  <a:srgbClr val="575757"/>
                </a:solidFill>
                <a:latin typeface="Arial"/>
                <a:ea typeface="MS PGothic" pitchFamily="34" charset="-128"/>
                <a:cs typeface="Arial"/>
              </a:rPr>
              <a:t> </a:t>
            </a:r>
            <a:r>
              <a:rPr sz="1200" spc="-7" baseline="10416" dirty="0">
                <a:solidFill>
                  <a:srgbClr val="575757"/>
                </a:solidFill>
                <a:latin typeface="Arial"/>
                <a:ea typeface="MS PGothic" pitchFamily="34" charset="-128"/>
                <a:cs typeface="Arial"/>
              </a:rPr>
              <a:t>1</a:t>
            </a:r>
            <a:r>
              <a:rPr sz="1200" baseline="10416" dirty="0">
                <a:solidFill>
                  <a:srgbClr val="575757"/>
                </a:solidFill>
                <a:latin typeface="Arial"/>
                <a:ea typeface="MS PGothic" pitchFamily="34" charset="-128"/>
                <a:cs typeface="Arial"/>
              </a:rPr>
              <a:t>8   </a:t>
            </a:r>
            <a:r>
              <a:rPr sz="1200" spc="-30" baseline="10416" dirty="0">
                <a:solidFill>
                  <a:srgbClr val="575757"/>
                </a:solidFill>
                <a:latin typeface="Arial"/>
                <a:ea typeface="MS PGothic" pitchFamily="34" charset="-128"/>
                <a:cs typeface="Arial"/>
              </a:rPr>
              <a:t> </a:t>
            </a:r>
            <a:r>
              <a:rPr sz="1200" spc="-7" baseline="10416" dirty="0">
                <a:solidFill>
                  <a:srgbClr val="575757"/>
                </a:solidFill>
                <a:latin typeface="Arial"/>
                <a:ea typeface="MS PGothic" pitchFamily="34" charset="-128"/>
                <a:cs typeface="Arial"/>
              </a:rPr>
              <a:t>1</a:t>
            </a:r>
            <a:r>
              <a:rPr sz="1200" baseline="10416" dirty="0">
                <a:solidFill>
                  <a:srgbClr val="575757"/>
                </a:solidFill>
                <a:latin typeface="Arial"/>
                <a:ea typeface="MS PGothic" pitchFamily="34" charset="-128"/>
                <a:cs typeface="Arial"/>
              </a:rPr>
              <a:t>8   </a:t>
            </a:r>
            <a:r>
              <a:rPr sz="1200" spc="-30" baseline="10416" dirty="0">
                <a:solidFill>
                  <a:srgbClr val="575757"/>
                </a:solidFill>
                <a:latin typeface="Arial"/>
                <a:ea typeface="MS PGothic" pitchFamily="34" charset="-128"/>
                <a:cs typeface="Arial"/>
              </a:rPr>
              <a:t> </a:t>
            </a:r>
            <a:r>
              <a:rPr sz="1200" spc="-7" baseline="6944" dirty="0">
                <a:solidFill>
                  <a:srgbClr val="575757"/>
                </a:solidFill>
                <a:latin typeface="Arial"/>
                <a:ea typeface="MS PGothic" pitchFamily="34" charset="-128"/>
                <a:cs typeface="Arial"/>
              </a:rPr>
              <a:t>1</a:t>
            </a:r>
            <a:r>
              <a:rPr sz="1200" baseline="6944" dirty="0">
                <a:solidFill>
                  <a:srgbClr val="575757"/>
                </a:solidFill>
                <a:latin typeface="Arial"/>
                <a:ea typeface="MS PGothic" pitchFamily="34" charset="-128"/>
                <a:cs typeface="Arial"/>
              </a:rPr>
              <a:t>6	</a:t>
            </a:r>
            <a:r>
              <a:rPr sz="1200" spc="-7" baseline="3472" dirty="0">
                <a:solidFill>
                  <a:srgbClr val="575757"/>
                </a:solidFill>
                <a:latin typeface="Arial"/>
                <a:ea typeface="MS PGothic" pitchFamily="34" charset="-128"/>
                <a:cs typeface="Arial"/>
              </a:rPr>
              <a:t>10</a:t>
            </a:r>
            <a:endParaRPr sz="1200" baseline="3472">
              <a:latin typeface="Arial"/>
              <a:ea typeface="MS PGothic" pitchFamily="34" charset="-128"/>
              <a:cs typeface="Arial"/>
            </a:endParaRPr>
          </a:p>
        </p:txBody>
      </p:sp>
      <p:sp>
        <p:nvSpPr>
          <p:cNvPr id="91" name="object 91"/>
          <p:cNvSpPr txBox="1"/>
          <p:nvPr/>
        </p:nvSpPr>
        <p:spPr>
          <a:xfrm>
            <a:off x="4108450" y="4183063"/>
            <a:ext cx="195263" cy="147637"/>
          </a:xfrm>
          <a:prstGeom prst="rect">
            <a:avLst/>
          </a:prstGeom>
        </p:spPr>
        <p:txBody>
          <a:bodyPr lIns="0" tIns="12700" rIns="0" bIns="0">
            <a:spAutoFit/>
          </a:bodyPr>
          <a:lstStyle/>
          <a:p>
            <a:pPr marL="12700">
              <a:spcBef>
                <a:spcPts val="100"/>
              </a:spcBef>
              <a:defRPr/>
            </a:pPr>
            <a:r>
              <a:rPr sz="800" spc="-5" dirty="0">
                <a:solidFill>
                  <a:srgbClr val="575757"/>
                </a:solidFill>
                <a:latin typeface="Arial"/>
                <a:ea typeface="MS PGothic" pitchFamily="34" charset="-128"/>
                <a:cs typeface="Arial"/>
              </a:rPr>
              <a:t>470</a:t>
            </a:r>
            <a:endParaRPr sz="800">
              <a:latin typeface="Arial"/>
              <a:ea typeface="MS PGothic" pitchFamily="34" charset="-128"/>
              <a:cs typeface="Arial"/>
            </a:endParaRPr>
          </a:p>
        </p:txBody>
      </p:sp>
      <p:sp>
        <p:nvSpPr>
          <p:cNvPr id="92" name="object 92"/>
          <p:cNvSpPr txBox="1"/>
          <p:nvPr/>
        </p:nvSpPr>
        <p:spPr>
          <a:xfrm>
            <a:off x="4279900" y="3025775"/>
            <a:ext cx="250825" cy="147638"/>
          </a:xfrm>
          <a:prstGeom prst="rect">
            <a:avLst/>
          </a:prstGeom>
        </p:spPr>
        <p:txBody>
          <a:bodyPr lIns="0" tIns="13335" rIns="0" bIns="0">
            <a:spAutoFit/>
          </a:bodyPr>
          <a:lstStyle/>
          <a:p>
            <a:pPr marL="12700">
              <a:spcBef>
                <a:spcPts val="105"/>
              </a:spcBef>
              <a:defRPr/>
            </a:pPr>
            <a:r>
              <a:rPr sz="800" spc="-5" dirty="0">
                <a:solidFill>
                  <a:srgbClr val="575757"/>
                </a:solidFill>
                <a:latin typeface="Arial"/>
                <a:ea typeface="MS PGothic" pitchFamily="34" charset="-128"/>
                <a:cs typeface="Arial"/>
              </a:rPr>
              <a:t>1435</a:t>
            </a:r>
            <a:endParaRPr sz="800">
              <a:latin typeface="Arial"/>
              <a:ea typeface="MS PGothic" pitchFamily="34" charset="-128"/>
              <a:cs typeface="Arial"/>
            </a:endParaRPr>
          </a:p>
        </p:txBody>
      </p:sp>
      <p:sp>
        <p:nvSpPr>
          <p:cNvPr id="93" name="object 93"/>
          <p:cNvSpPr txBox="1"/>
          <p:nvPr/>
        </p:nvSpPr>
        <p:spPr>
          <a:xfrm>
            <a:off x="4532313" y="2019300"/>
            <a:ext cx="252412" cy="147638"/>
          </a:xfrm>
          <a:prstGeom prst="rect">
            <a:avLst/>
          </a:prstGeom>
        </p:spPr>
        <p:txBody>
          <a:bodyPr lIns="0" tIns="13335" rIns="0" bIns="0">
            <a:spAutoFit/>
          </a:bodyPr>
          <a:lstStyle/>
          <a:p>
            <a:pPr marL="12700">
              <a:spcBef>
                <a:spcPts val="105"/>
              </a:spcBef>
              <a:defRPr/>
            </a:pPr>
            <a:r>
              <a:rPr sz="800" spc="-5" dirty="0">
                <a:solidFill>
                  <a:srgbClr val="575757"/>
                </a:solidFill>
                <a:latin typeface="Arial"/>
                <a:ea typeface="MS PGothic" pitchFamily="34" charset="-128"/>
                <a:cs typeface="Arial"/>
              </a:rPr>
              <a:t>2209</a:t>
            </a:r>
            <a:endParaRPr sz="800">
              <a:latin typeface="Arial"/>
              <a:ea typeface="MS PGothic" pitchFamily="34" charset="-128"/>
              <a:cs typeface="Arial"/>
            </a:endParaRPr>
          </a:p>
        </p:txBody>
      </p:sp>
      <p:sp>
        <p:nvSpPr>
          <p:cNvPr id="94" name="object 94"/>
          <p:cNvSpPr txBox="1"/>
          <p:nvPr/>
        </p:nvSpPr>
        <p:spPr>
          <a:xfrm>
            <a:off x="336550" y="4848225"/>
            <a:ext cx="90488" cy="161925"/>
          </a:xfrm>
          <a:prstGeom prst="rect">
            <a:avLst/>
          </a:prstGeom>
        </p:spPr>
        <p:txBody>
          <a:bodyPr lIns="0" tIns="12700" rIns="0" bIns="0">
            <a:spAutoFit/>
          </a:bodyPr>
          <a:lstStyle/>
          <a:p>
            <a:pPr marL="12700">
              <a:spcBef>
                <a:spcPts val="100"/>
              </a:spcBef>
              <a:defRPr/>
            </a:pPr>
            <a:r>
              <a:rPr sz="900" spc="-5" dirty="0">
                <a:solidFill>
                  <a:srgbClr val="575757"/>
                </a:solidFill>
                <a:latin typeface="Arial"/>
                <a:ea typeface="MS PGothic" pitchFamily="34" charset="-128"/>
                <a:cs typeface="Arial"/>
              </a:rPr>
              <a:t>0</a:t>
            </a:r>
            <a:endParaRPr sz="900">
              <a:latin typeface="Arial"/>
              <a:ea typeface="MS PGothic" pitchFamily="34" charset="-128"/>
              <a:cs typeface="Arial"/>
            </a:endParaRPr>
          </a:p>
        </p:txBody>
      </p:sp>
      <p:sp>
        <p:nvSpPr>
          <p:cNvPr id="95" name="object 95"/>
          <p:cNvSpPr txBox="1"/>
          <p:nvPr/>
        </p:nvSpPr>
        <p:spPr>
          <a:xfrm>
            <a:off x="209550" y="4295775"/>
            <a:ext cx="214313" cy="163513"/>
          </a:xfrm>
          <a:prstGeom prst="rect">
            <a:avLst/>
          </a:prstGeom>
        </p:spPr>
        <p:txBody>
          <a:bodyPr lIns="0" tIns="12700" rIns="0" bIns="0">
            <a:spAutoFit/>
          </a:bodyPr>
          <a:lstStyle/>
          <a:p>
            <a:pPr marL="12700">
              <a:spcBef>
                <a:spcPts val="100"/>
              </a:spcBef>
              <a:defRPr/>
            </a:pPr>
            <a:r>
              <a:rPr sz="900" spc="-5" dirty="0">
                <a:solidFill>
                  <a:srgbClr val="575757"/>
                </a:solidFill>
                <a:latin typeface="Arial"/>
                <a:ea typeface="MS PGothic" pitchFamily="34" charset="-128"/>
                <a:cs typeface="Arial"/>
              </a:rPr>
              <a:t>5</a:t>
            </a:r>
            <a:r>
              <a:rPr sz="900" spc="-15" dirty="0">
                <a:solidFill>
                  <a:srgbClr val="575757"/>
                </a:solidFill>
                <a:latin typeface="Arial"/>
                <a:ea typeface="MS PGothic" pitchFamily="34" charset="-128"/>
                <a:cs typeface="Arial"/>
              </a:rPr>
              <a:t>00</a:t>
            </a:r>
            <a:endParaRPr sz="900">
              <a:latin typeface="Arial"/>
              <a:ea typeface="MS PGothic" pitchFamily="34" charset="-128"/>
              <a:cs typeface="Arial"/>
            </a:endParaRPr>
          </a:p>
        </p:txBody>
      </p:sp>
      <p:sp>
        <p:nvSpPr>
          <p:cNvPr id="96" name="object 96"/>
          <p:cNvSpPr txBox="1"/>
          <p:nvPr/>
        </p:nvSpPr>
        <p:spPr>
          <a:xfrm>
            <a:off x="146050" y="3744913"/>
            <a:ext cx="280988" cy="161925"/>
          </a:xfrm>
          <a:prstGeom prst="rect">
            <a:avLst/>
          </a:prstGeom>
        </p:spPr>
        <p:txBody>
          <a:bodyPr lIns="0" tIns="12700" rIns="0" bIns="0">
            <a:spAutoFit/>
          </a:bodyPr>
          <a:lstStyle/>
          <a:p>
            <a:pPr marL="12700">
              <a:spcBef>
                <a:spcPts val="100"/>
              </a:spcBef>
              <a:defRPr/>
            </a:pPr>
            <a:r>
              <a:rPr sz="900" spc="-5" dirty="0">
                <a:solidFill>
                  <a:srgbClr val="575757"/>
                </a:solidFill>
                <a:latin typeface="Arial"/>
                <a:ea typeface="MS PGothic" pitchFamily="34" charset="-128"/>
                <a:cs typeface="Arial"/>
              </a:rPr>
              <a:t>1</a:t>
            </a:r>
            <a:r>
              <a:rPr sz="900" spc="-15" dirty="0">
                <a:solidFill>
                  <a:srgbClr val="575757"/>
                </a:solidFill>
                <a:latin typeface="Arial"/>
                <a:ea typeface="MS PGothic" pitchFamily="34" charset="-128"/>
                <a:cs typeface="Arial"/>
              </a:rPr>
              <a:t>0</a:t>
            </a:r>
            <a:r>
              <a:rPr sz="900" spc="-5" dirty="0">
                <a:solidFill>
                  <a:srgbClr val="575757"/>
                </a:solidFill>
                <a:latin typeface="Arial"/>
                <a:ea typeface="MS PGothic" pitchFamily="34" charset="-128"/>
                <a:cs typeface="Arial"/>
              </a:rPr>
              <a:t>00</a:t>
            </a:r>
            <a:endParaRPr sz="900">
              <a:latin typeface="Arial"/>
              <a:ea typeface="MS PGothic" pitchFamily="34" charset="-128"/>
              <a:cs typeface="Arial"/>
            </a:endParaRPr>
          </a:p>
        </p:txBody>
      </p:sp>
      <p:sp>
        <p:nvSpPr>
          <p:cNvPr id="97" name="object 97"/>
          <p:cNvSpPr txBox="1"/>
          <p:nvPr/>
        </p:nvSpPr>
        <p:spPr>
          <a:xfrm>
            <a:off x="146050" y="3192463"/>
            <a:ext cx="280988" cy="161925"/>
          </a:xfrm>
          <a:prstGeom prst="rect">
            <a:avLst/>
          </a:prstGeom>
        </p:spPr>
        <p:txBody>
          <a:bodyPr lIns="0" tIns="12700" rIns="0" bIns="0">
            <a:spAutoFit/>
          </a:bodyPr>
          <a:lstStyle/>
          <a:p>
            <a:pPr marL="12700">
              <a:spcBef>
                <a:spcPts val="100"/>
              </a:spcBef>
              <a:defRPr/>
            </a:pPr>
            <a:r>
              <a:rPr sz="900" spc="-5" dirty="0">
                <a:solidFill>
                  <a:srgbClr val="575757"/>
                </a:solidFill>
                <a:latin typeface="Arial"/>
                <a:ea typeface="MS PGothic" pitchFamily="34" charset="-128"/>
                <a:cs typeface="Arial"/>
              </a:rPr>
              <a:t>1</a:t>
            </a:r>
            <a:r>
              <a:rPr sz="900" spc="-15" dirty="0">
                <a:solidFill>
                  <a:srgbClr val="575757"/>
                </a:solidFill>
                <a:latin typeface="Arial"/>
                <a:ea typeface="MS PGothic" pitchFamily="34" charset="-128"/>
                <a:cs typeface="Arial"/>
              </a:rPr>
              <a:t>5</a:t>
            </a:r>
            <a:r>
              <a:rPr sz="900" spc="-5" dirty="0">
                <a:solidFill>
                  <a:srgbClr val="575757"/>
                </a:solidFill>
                <a:latin typeface="Arial"/>
                <a:ea typeface="MS PGothic" pitchFamily="34" charset="-128"/>
                <a:cs typeface="Arial"/>
              </a:rPr>
              <a:t>00</a:t>
            </a:r>
            <a:endParaRPr sz="900">
              <a:latin typeface="Arial"/>
              <a:ea typeface="MS PGothic" pitchFamily="34" charset="-128"/>
              <a:cs typeface="Arial"/>
            </a:endParaRPr>
          </a:p>
        </p:txBody>
      </p:sp>
      <p:sp>
        <p:nvSpPr>
          <p:cNvPr id="98" name="object 98"/>
          <p:cNvSpPr txBox="1"/>
          <p:nvPr/>
        </p:nvSpPr>
        <p:spPr>
          <a:xfrm>
            <a:off x="146050" y="2641600"/>
            <a:ext cx="280988" cy="161925"/>
          </a:xfrm>
          <a:prstGeom prst="rect">
            <a:avLst/>
          </a:prstGeom>
        </p:spPr>
        <p:txBody>
          <a:bodyPr lIns="0" tIns="12700" rIns="0" bIns="0">
            <a:spAutoFit/>
          </a:bodyPr>
          <a:lstStyle/>
          <a:p>
            <a:pPr marL="12700">
              <a:spcBef>
                <a:spcPts val="100"/>
              </a:spcBef>
              <a:defRPr/>
            </a:pPr>
            <a:r>
              <a:rPr sz="900" spc="-5" dirty="0">
                <a:solidFill>
                  <a:srgbClr val="575757"/>
                </a:solidFill>
                <a:latin typeface="Arial"/>
                <a:ea typeface="MS PGothic" pitchFamily="34" charset="-128"/>
                <a:cs typeface="Arial"/>
              </a:rPr>
              <a:t>2</a:t>
            </a:r>
            <a:r>
              <a:rPr sz="900" spc="-15" dirty="0">
                <a:solidFill>
                  <a:srgbClr val="575757"/>
                </a:solidFill>
                <a:latin typeface="Arial"/>
                <a:ea typeface="MS PGothic" pitchFamily="34" charset="-128"/>
                <a:cs typeface="Arial"/>
              </a:rPr>
              <a:t>0</a:t>
            </a:r>
            <a:r>
              <a:rPr sz="900" spc="-5" dirty="0">
                <a:solidFill>
                  <a:srgbClr val="575757"/>
                </a:solidFill>
                <a:latin typeface="Arial"/>
                <a:ea typeface="MS PGothic" pitchFamily="34" charset="-128"/>
                <a:cs typeface="Arial"/>
              </a:rPr>
              <a:t>00</a:t>
            </a:r>
            <a:endParaRPr sz="900">
              <a:latin typeface="Arial"/>
              <a:ea typeface="MS PGothic" pitchFamily="34" charset="-128"/>
              <a:cs typeface="Arial"/>
            </a:endParaRPr>
          </a:p>
        </p:txBody>
      </p:sp>
      <p:sp>
        <p:nvSpPr>
          <p:cNvPr id="99" name="object 99"/>
          <p:cNvSpPr txBox="1"/>
          <p:nvPr/>
        </p:nvSpPr>
        <p:spPr>
          <a:xfrm>
            <a:off x="146050" y="2089150"/>
            <a:ext cx="280988" cy="161925"/>
          </a:xfrm>
          <a:prstGeom prst="rect">
            <a:avLst/>
          </a:prstGeom>
        </p:spPr>
        <p:txBody>
          <a:bodyPr lIns="0" tIns="12700" rIns="0" bIns="0">
            <a:spAutoFit/>
          </a:bodyPr>
          <a:lstStyle/>
          <a:p>
            <a:pPr marL="12700">
              <a:spcBef>
                <a:spcPts val="100"/>
              </a:spcBef>
              <a:defRPr/>
            </a:pPr>
            <a:r>
              <a:rPr sz="900" spc="-5" dirty="0">
                <a:solidFill>
                  <a:srgbClr val="575757"/>
                </a:solidFill>
                <a:latin typeface="Arial"/>
                <a:ea typeface="MS PGothic" pitchFamily="34" charset="-128"/>
                <a:cs typeface="Arial"/>
              </a:rPr>
              <a:t>2</a:t>
            </a:r>
            <a:r>
              <a:rPr sz="900" spc="-15" dirty="0">
                <a:solidFill>
                  <a:srgbClr val="575757"/>
                </a:solidFill>
                <a:latin typeface="Arial"/>
                <a:ea typeface="MS PGothic" pitchFamily="34" charset="-128"/>
                <a:cs typeface="Arial"/>
              </a:rPr>
              <a:t>5</a:t>
            </a:r>
            <a:r>
              <a:rPr sz="900" spc="-5" dirty="0">
                <a:solidFill>
                  <a:srgbClr val="575757"/>
                </a:solidFill>
                <a:latin typeface="Arial"/>
                <a:ea typeface="MS PGothic" pitchFamily="34" charset="-128"/>
                <a:cs typeface="Arial"/>
              </a:rPr>
              <a:t>00</a:t>
            </a:r>
            <a:endParaRPr sz="900">
              <a:latin typeface="Arial"/>
              <a:ea typeface="MS PGothic" pitchFamily="34" charset="-128"/>
              <a:cs typeface="Arial"/>
            </a:endParaRPr>
          </a:p>
        </p:txBody>
      </p:sp>
      <p:sp>
        <p:nvSpPr>
          <p:cNvPr id="100" name="object 100"/>
          <p:cNvSpPr txBox="1"/>
          <p:nvPr/>
        </p:nvSpPr>
        <p:spPr>
          <a:xfrm>
            <a:off x="542925" y="4976813"/>
            <a:ext cx="3497263" cy="134937"/>
          </a:xfrm>
          <a:prstGeom prst="rect">
            <a:avLst/>
          </a:prstGeom>
        </p:spPr>
        <p:txBody>
          <a:bodyPr lIns="0" tIns="12700" rIns="0" bIns="0">
            <a:spAutoFit/>
          </a:bodyPr>
          <a:lstStyle/>
          <a:p>
            <a:pPr marL="12700">
              <a:spcBef>
                <a:spcPts val="100"/>
              </a:spcBef>
              <a:defRPr/>
            </a:pPr>
            <a:r>
              <a:rPr sz="800" spc="-5" dirty="0">
                <a:solidFill>
                  <a:srgbClr val="575757"/>
                </a:solidFill>
                <a:latin typeface="Arial"/>
                <a:ea typeface="MS PGothic" pitchFamily="34" charset="-128"/>
                <a:cs typeface="Arial"/>
              </a:rPr>
              <a:t>EE </a:t>
            </a:r>
            <a:r>
              <a:rPr lang="en-US" sz="800" spc="-5" dirty="0">
                <a:solidFill>
                  <a:srgbClr val="575757"/>
                </a:solidFill>
                <a:latin typeface="Arial"/>
                <a:ea typeface="MS PGothic" pitchFamily="34" charset="-128"/>
                <a:cs typeface="Arial"/>
              </a:rPr>
              <a:t>  </a:t>
            </a:r>
            <a:r>
              <a:rPr sz="800" dirty="0">
                <a:solidFill>
                  <a:srgbClr val="575757"/>
                </a:solidFill>
                <a:latin typeface="Arial"/>
                <a:ea typeface="MS PGothic" pitchFamily="34" charset="-128"/>
                <a:cs typeface="Arial"/>
              </a:rPr>
              <a:t>IE </a:t>
            </a:r>
            <a:r>
              <a:rPr lang="en-US" sz="800" dirty="0">
                <a:solidFill>
                  <a:srgbClr val="575757"/>
                </a:solidFill>
                <a:latin typeface="Arial"/>
                <a:ea typeface="MS PGothic" pitchFamily="34" charset="-128"/>
                <a:cs typeface="Arial"/>
              </a:rPr>
              <a:t>   </a:t>
            </a:r>
            <a:r>
              <a:rPr sz="800" dirty="0">
                <a:solidFill>
                  <a:srgbClr val="575757"/>
                </a:solidFill>
                <a:latin typeface="Arial"/>
                <a:ea typeface="MS PGothic" pitchFamily="34" charset="-128"/>
                <a:cs typeface="Arial"/>
              </a:rPr>
              <a:t>CY </a:t>
            </a:r>
            <a:r>
              <a:rPr lang="en-US" sz="800" dirty="0">
                <a:solidFill>
                  <a:srgbClr val="575757"/>
                </a:solidFill>
                <a:latin typeface="Arial"/>
                <a:ea typeface="MS PGothic" pitchFamily="34" charset="-128"/>
                <a:cs typeface="Arial"/>
              </a:rPr>
              <a:t>  </a:t>
            </a:r>
            <a:r>
              <a:rPr sz="800" spc="-5" dirty="0">
                <a:solidFill>
                  <a:srgbClr val="575757"/>
                </a:solidFill>
                <a:latin typeface="Arial"/>
                <a:ea typeface="MS PGothic" pitchFamily="34" charset="-128"/>
                <a:cs typeface="Arial"/>
              </a:rPr>
              <a:t>SK </a:t>
            </a:r>
            <a:r>
              <a:rPr lang="en-US" sz="800" spc="-5" dirty="0">
                <a:solidFill>
                  <a:srgbClr val="575757"/>
                </a:solidFill>
                <a:latin typeface="Arial"/>
                <a:ea typeface="MS PGothic" pitchFamily="34" charset="-128"/>
                <a:cs typeface="Arial"/>
              </a:rPr>
              <a:t>   </a:t>
            </a:r>
            <a:r>
              <a:rPr sz="800" spc="-5" dirty="0">
                <a:solidFill>
                  <a:srgbClr val="575757"/>
                </a:solidFill>
                <a:latin typeface="Arial"/>
                <a:ea typeface="MS PGothic" pitchFamily="34" charset="-128"/>
                <a:cs typeface="Arial"/>
              </a:rPr>
              <a:t>BE </a:t>
            </a:r>
            <a:r>
              <a:rPr lang="en-US" sz="800" spc="-5" dirty="0">
                <a:solidFill>
                  <a:srgbClr val="575757"/>
                </a:solidFill>
                <a:latin typeface="Arial"/>
                <a:ea typeface="MS PGothic" pitchFamily="34" charset="-128"/>
                <a:cs typeface="Arial"/>
              </a:rPr>
              <a:t>  </a:t>
            </a:r>
            <a:r>
              <a:rPr sz="800" spc="-5" dirty="0">
                <a:solidFill>
                  <a:srgbClr val="575757"/>
                </a:solidFill>
                <a:latin typeface="Arial"/>
                <a:ea typeface="MS PGothic" pitchFamily="34" charset="-128"/>
                <a:cs typeface="Arial"/>
              </a:rPr>
              <a:t>SI </a:t>
            </a:r>
            <a:r>
              <a:rPr lang="en-US" sz="800" spc="-5" dirty="0">
                <a:solidFill>
                  <a:srgbClr val="575757"/>
                </a:solidFill>
                <a:latin typeface="Arial"/>
                <a:ea typeface="MS PGothic" pitchFamily="34" charset="-128"/>
                <a:cs typeface="Arial"/>
              </a:rPr>
              <a:t>   </a:t>
            </a:r>
            <a:r>
              <a:rPr sz="800" spc="-5" dirty="0">
                <a:solidFill>
                  <a:srgbClr val="575757"/>
                </a:solidFill>
                <a:latin typeface="Arial"/>
                <a:ea typeface="MS PGothic" pitchFamily="34" charset="-128"/>
                <a:cs typeface="Arial"/>
              </a:rPr>
              <a:t>LV </a:t>
            </a:r>
            <a:r>
              <a:rPr lang="en-US" sz="800" spc="-5" dirty="0">
                <a:solidFill>
                  <a:srgbClr val="575757"/>
                </a:solidFill>
                <a:latin typeface="Arial"/>
                <a:ea typeface="MS PGothic" pitchFamily="34" charset="-128"/>
                <a:cs typeface="Arial"/>
              </a:rPr>
              <a:t>   </a:t>
            </a:r>
            <a:r>
              <a:rPr sz="800" spc="-5" dirty="0">
                <a:solidFill>
                  <a:srgbClr val="575757"/>
                </a:solidFill>
                <a:latin typeface="Arial"/>
                <a:ea typeface="MS PGothic" pitchFamily="34" charset="-128"/>
                <a:cs typeface="Arial"/>
              </a:rPr>
              <a:t>LU </a:t>
            </a:r>
            <a:r>
              <a:rPr lang="en-US" sz="800" spc="-5" dirty="0">
                <a:solidFill>
                  <a:srgbClr val="575757"/>
                </a:solidFill>
                <a:latin typeface="Arial"/>
                <a:ea typeface="MS PGothic" pitchFamily="34" charset="-128"/>
                <a:cs typeface="Arial"/>
              </a:rPr>
              <a:t>  </a:t>
            </a:r>
            <a:r>
              <a:rPr sz="800" dirty="0">
                <a:solidFill>
                  <a:srgbClr val="575757"/>
                </a:solidFill>
                <a:latin typeface="Arial"/>
                <a:ea typeface="MS PGothic" pitchFamily="34" charset="-128"/>
                <a:cs typeface="Arial"/>
              </a:rPr>
              <a:t>MT </a:t>
            </a:r>
            <a:r>
              <a:rPr lang="en-US" sz="800" dirty="0">
                <a:solidFill>
                  <a:srgbClr val="575757"/>
                </a:solidFill>
                <a:latin typeface="Arial"/>
                <a:ea typeface="MS PGothic" pitchFamily="34" charset="-128"/>
                <a:cs typeface="Arial"/>
              </a:rPr>
              <a:t>  </a:t>
            </a:r>
            <a:r>
              <a:rPr sz="800" dirty="0">
                <a:solidFill>
                  <a:srgbClr val="575757"/>
                </a:solidFill>
                <a:latin typeface="Arial"/>
                <a:ea typeface="MS PGothic" pitchFamily="34" charset="-128"/>
                <a:cs typeface="Arial"/>
              </a:rPr>
              <a:t>FR </a:t>
            </a:r>
            <a:r>
              <a:rPr lang="en-US" sz="800" dirty="0">
                <a:solidFill>
                  <a:srgbClr val="575757"/>
                </a:solidFill>
                <a:latin typeface="Arial"/>
                <a:ea typeface="MS PGothic" pitchFamily="34" charset="-128"/>
                <a:cs typeface="Arial"/>
              </a:rPr>
              <a:t>  </a:t>
            </a:r>
            <a:r>
              <a:rPr sz="800" dirty="0">
                <a:solidFill>
                  <a:srgbClr val="575757"/>
                </a:solidFill>
                <a:latin typeface="Arial"/>
                <a:ea typeface="MS PGothic" pitchFamily="34" charset="-128"/>
                <a:cs typeface="Arial"/>
              </a:rPr>
              <a:t>GR </a:t>
            </a:r>
            <a:r>
              <a:rPr lang="en-US" sz="800" dirty="0">
                <a:solidFill>
                  <a:srgbClr val="575757"/>
                </a:solidFill>
                <a:latin typeface="Arial"/>
                <a:ea typeface="MS PGothic" pitchFamily="34" charset="-128"/>
                <a:cs typeface="Arial"/>
              </a:rPr>
              <a:t>  </a:t>
            </a:r>
            <a:r>
              <a:rPr sz="800" spc="-5" dirty="0">
                <a:solidFill>
                  <a:srgbClr val="575757"/>
                </a:solidFill>
                <a:latin typeface="Arial"/>
                <a:ea typeface="MS PGothic" pitchFamily="34" charset="-128"/>
                <a:cs typeface="Arial"/>
              </a:rPr>
              <a:t>NL </a:t>
            </a:r>
            <a:r>
              <a:rPr lang="en-US" sz="800" spc="-5" dirty="0">
                <a:solidFill>
                  <a:srgbClr val="575757"/>
                </a:solidFill>
                <a:latin typeface="Arial"/>
                <a:ea typeface="MS PGothic" pitchFamily="34" charset="-128"/>
                <a:cs typeface="Arial"/>
              </a:rPr>
              <a:t>  </a:t>
            </a:r>
            <a:r>
              <a:rPr sz="800" spc="-5" dirty="0">
                <a:solidFill>
                  <a:srgbClr val="575757"/>
                </a:solidFill>
                <a:latin typeface="Arial"/>
                <a:ea typeface="MS PGothic" pitchFamily="34" charset="-128"/>
                <a:cs typeface="Arial"/>
              </a:rPr>
              <a:t>PT </a:t>
            </a:r>
            <a:r>
              <a:rPr lang="en-US" sz="800" spc="-5" dirty="0">
                <a:solidFill>
                  <a:srgbClr val="575757"/>
                </a:solidFill>
                <a:latin typeface="Arial"/>
                <a:ea typeface="MS PGothic" pitchFamily="34" charset="-128"/>
                <a:cs typeface="Arial"/>
              </a:rPr>
              <a:t>   </a:t>
            </a:r>
            <a:r>
              <a:rPr sz="800" dirty="0">
                <a:solidFill>
                  <a:srgbClr val="575757"/>
                </a:solidFill>
                <a:latin typeface="Arial"/>
                <a:ea typeface="MS PGothic" pitchFamily="34" charset="-128"/>
                <a:cs typeface="Arial"/>
              </a:rPr>
              <a:t>IT </a:t>
            </a:r>
            <a:r>
              <a:rPr lang="en-US" sz="800" dirty="0">
                <a:solidFill>
                  <a:srgbClr val="575757"/>
                </a:solidFill>
                <a:latin typeface="Arial"/>
                <a:ea typeface="MS PGothic" pitchFamily="34" charset="-128"/>
                <a:cs typeface="Arial"/>
              </a:rPr>
              <a:t>   </a:t>
            </a:r>
            <a:r>
              <a:rPr sz="800" spc="-5" dirty="0">
                <a:solidFill>
                  <a:srgbClr val="575757"/>
                </a:solidFill>
                <a:latin typeface="Arial"/>
                <a:ea typeface="MS PGothic" pitchFamily="34" charset="-128"/>
                <a:cs typeface="Arial"/>
              </a:rPr>
              <a:t>ES</a:t>
            </a:r>
            <a:r>
              <a:rPr sz="800" spc="70" dirty="0">
                <a:solidFill>
                  <a:srgbClr val="575757"/>
                </a:solidFill>
                <a:latin typeface="Arial"/>
                <a:ea typeface="MS PGothic" pitchFamily="34" charset="-128"/>
                <a:cs typeface="Arial"/>
              </a:rPr>
              <a:t> </a:t>
            </a:r>
            <a:r>
              <a:rPr lang="en-US" sz="800" spc="70" dirty="0">
                <a:solidFill>
                  <a:srgbClr val="575757"/>
                </a:solidFill>
                <a:latin typeface="Arial"/>
                <a:ea typeface="MS PGothic" pitchFamily="34" charset="-128"/>
                <a:cs typeface="Arial"/>
              </a:rPr>
              <a:t> </a:t>
            </a:r>
            <a:r>
              <a:rPr sz="800" dirty="0">
                <a:solidFill>
                  <a:srgbClr val="575757"/>
                </a:solidFill>
                <a:latin typeface="Arial"/>
                <a:ea typeface="MS PGothic" pitchFamily="34" charset="-128"/>
                <a:cs typeface="Arial"/>
              </a:rPr>
              <a:t>FI</a:t>
            </a:r>
            <a:endParaRPr sz="800" dirty="0">
              <a:latin typeface="Arial"/>
              <a:ea typeface="MS PGothic" pitchFamily="34" charset="-128"/>
              <a:cs typeface="Arial"/>
            </a:endParaRPr>
          </a:p>
        </p:txBody>
      </p:sp>
      <p:sp>
        <p:nvSpPr>
          <p:cNvPr id="101" name="object 101"/>
          <p:cNvSpPr txBox="1"/>
          <p:nvPr/>
        </p:nvSpPr>
        <p:spPr>
          <a:xfrm>
            <a:off x="4127500" y="4976813"/>
            <a:ext cx="604838" cy="136525"/>
          </a:xfrm>
          <a:prstGeom prst="rect">
            <a:avLst/>
          </a:prstGeom>
        </p:spPr>
        <p:txBody>
          <a:bodyPr lIns="0" tIns="12700" rIns="0" bIns="0">
            <a:spAutoFit/>
          </a:bodyPr>
          <a:lstStyle/>
          <a:p>
            <a:pPr marL="12700">
              <a:spcBef>
                <a:spcPts val="100"/>
              </a:spcBef>
              <a:defRPr/>
            </a:pPr>
            <a:r>
              <a:rPr sz="800" spc="-5" dirty="0">
                <a:solidFill>
                  <a:srgbClr val="575757"/>
                </a:solidFill>
                <a:latin typeface="Arial"/>
                <a:ea typeface="MS PGothic" pitchFamily="34" charset="-128"/>
                <a:cs typeface="Arial"/>
              </a:rPr>
              <a:t>AT </a:t>
            </a:r>
            <a:r>
              <a:rPr lang="en-US" sz="800" spc="-5" dirty="0">
                <a:solidFill>
                  <a:srgbClr val="575757"/>
                </a:solidFill>
                <a:latin typeface="Arial"/>
                <a:ea typeface="MS PGothic" pitchFamily="34" charset="-128"/>
                <a:cs typeface="Arial"/>
              </a:rPr>
              <a:t>  </a:t>
            </a:r>
            <a:r>
              <a:rPr sz="800" dirty="0">
                <a:solidFill>
                  <a:srgbClr val="575757"/>
                </a:solidFill>
                <a:latin typeface="Arial"/>
                <a:ea typeface="MS PGothic" pitchFamily="34" charset="-128"/>
                <a:cs typeface="Arial"/>
              </a:rPr>
              <a:t>DE</a:t>
            </a:r>
            <a:r>
              <a:rPr sz="800" spc="185" dirty="0">
                <a:solidFill>
                  <a:srgbClr val="575757"/>
                </a:solidFill>
                <a:latin typeface="Arial"/>
                <a:ea typeface="MS PGothic" pitchFamily="34" charset="-128"/>
                <a:cs typeface="Arial"/>
              </a:rPr>
              <a:t> </a:t>
            </a:r>
            <a:r>
              <a:rPr sz="800" spc="-10" dirty="0">
                <a:solidFill>
                  <a:srgbClr val="575757"/>
                </a:solidFill>
                <a:latin typeface="Arial"/>
                <a:ea typeface="MS PGothic" pitchFamily="34" charset="-128"/>
                <a:cs typeface="Arial"/>
              </a:rPr>
              <a:t>EA</a:t>
            </a:r>
            <a:endParaRPr sz="800" dirty="0">
              <a:latin typeface="Arial"/>
              <a:ea typeface="MS PGothic" pitchFamily="34" charset="-128"/>
              <a:cs typeface="Arial"/>
            </a:endParaRPr>
          </a:p>
        </p:txBody>
      </p:sp>
      <p:sp>
        <p:nvSpPr>
          <p:cNvPr id="64612" name="object 102"/>
          <p:cNvSpPr>
            <a:spLocks/>
          </p:cNvSpPr>
          <p:nvPr/>
        </p:nvSpPr>
        <p:spPr bwMode="auto">
          <a:xfrm>
            <a:off x="874713" y="2590800"/>
            <a:ext cx="63500" cy="63500"/>
          </a:xfrm>
          <a:custGeom>
            <a:avLst/>
            <a:gdLst>
              <a:gd name="T0" fmla="*/ 0 w 64134"/>
              <a:gd name="T1" fmla="*/ 0 h 64135"/>
              <a:gd name="T2" fmla="*/ 62749 w 64134"/>
              <a:gd name="T3" fmla="*/ 0 h 64135"/>
              <a:gd name="T4" fmla="*/ 62749 w 64134"/>
              <a:gd name="T5" fmla="*/ 62747 h 64135"/>
              <a:gd name="T6" fmla="*/ 0 w 64134"/>
              <a:gd name="T7" fmla="*/ 62747 h 64135"/>
              <a:gd name="T8" fmla="*/ 0 w 64134"/>
              <a:gd name="T9" fmla="*/ 0 h 64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34" h="64135">
                <a:moveTo>
                  <a:pt x="0" y="0"/>
                </a:moveTo>
                <a:lnTo>
                  <a:pt x="64008" y="0"/>
                </a:lnTo>
                <a:lnTo>
                  <a:pt x="64008" y="64008"/>
                </a:lnTo>
                <a:lnTo>
                  <a:pt x="0" y="64008"/>
                </a:lnTo>
                <a:lnTo>
                  <a:pt x="0"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103" name="object 103"/>
          <p:cNvSpPr txBox="1"/>
          <p:nvPr/>
        </p:nvSpPr>
        <p:spPr>
          <a:xfrm>
            <a:off x="952500" y="2524125"/>
            <a:ext cx="476250" cy="177800"/>
          </a:xfrm>
          <a:prstGeom prst="rect">
            <a:avLst/>
          </a:prstGeom>
        </p:spPr>
        <p:txBody>
          <a:bodyPr lIns="0" tIns="12065" rIns="0" bIns="0">
            <a:spAutoFit/>
          </a:bodyPr>
          <a:lstStyle/>
          <a:p>
            <a:pPr marL="12700">
              <a:spcBef>
                <a:spcPts val="95"/>
              </a:spcBef>
              <a:defRPr/>
            </a:pPr>
            <a:r>
              <a:rPr sz="1000" spc="-10" dirty="0">
                <a:solidFill>
                  <a:srgbClr val="575757"/>
                </a:solidFill>
                <a:latin typeface="Arial"/>
                <a:ea typeface="MS PGothic" pitchFamily="34" charset="-128"/>
                <a:cs typeface="Arial"/>
              </a:rPr>
              <a:t>2</a:t>
            </a:r>
            <a:r>
              <a:rPr sz="1000" spc="5" dirty="0">
                <a:solidFill>
                  <a:srgbClr val="575757"/>
                </a:solidFill>
                <a:latin typeface="Arial"/>
                <a:ea typeface="MS PGothic" pitchFamily="34" charset="-128"/>
                <a:cs typeface="Arial"/>
              </a:rPr>
              <a:t>0</a:t>
            </a:r>
            <a:r>
              <a:rPr sz="1000" spc="-10" dirty="0">
                <a:solidFill>
                  <a:srgbClr val="575757"/>
                </a:solidFill>
                <a:latin typeface="Arial"/>
                <a:ea typeface="MS PGothic" pitchFamily="34" charset="-128"/>
                <a:cs typeface="Arial"/>
              </a:rPr>
              <a:t>14</a:t>
            </a:r>
            <a:r>
              <a:rPr sz="1000" dirty="0">
                <a:solidFill>
                  <a:srgbClr val="575757"/>
                </a:solidFill>
                <a:latin typeface="Arial"/>
                <a:ea typeface="MS PGothic" pitchFamily="34" charset="-128"/>
                <a:cs typeface="Arial"/>
              </a:rPr>
              <a:t>Q</a:t>
            </a:r>
            <a:r>
              <a:rPr sz="1000" spc="-5" dirty="0">
                <a:solidFill>
                  <a:srgbClr val="575757"/>
                </a:solidFill>
                <a:latin typeface="Arial"/>
                <a:ea typeface="MS PGothic" pitchFamily="34" charset="-128"/>
                <a:cs typeface="Arial"/>
              </a:rPr>
              <a:t>4</a:t>
            </a:r>
            <a:endParaRPr sz="1000">
              <a:latin typeface="Arial"/>
              <a:ea typeface="MS PGothic" pitchFamily="34" charset="-128"/>
              <a:cs typeface="Arial"/>
            </a:endParaRPr>
          </a:p>
        </p:txBody>
      </p:sp>
      <p:sp>
        <p:nvSpPr>
          <p:cNvPr id="64614" name="object 104"/>
          <p:cNvSpPr>
            <a:spLocks noChangeArrowheads="1"/>
          </p:cNvSpPr>
          <p:nvPr/>
        </p:nvSpPr>
        <p:spPr bwMode="auto">
          <a:xfrm>
            <a:off x="863600" y="2922588"/>
            <a:ext cx="85725" cy="84137"/>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105" name="object 105"/>
          <p:cNvSpPr txBox="1"/>
          <p:nvPr/>
        </p:nvSpPr>
        <p:spPr>
          <a:xfrm>
            <a:off x="952500" y="2865438"/>
            <a:ext cx="476250" cy="177800"/>
          </a:xfrm>
          <a:prstGeom prst="rect">
            <a:avLst/>
          </a:prstGeom>
        </p:spPr>
        <p:txBody>
          <a:bodyPr lIns="0" tIns="12065" rIns="0" bIns="0">
            <a:spAutoFit/>
          </a:bodyPr>
          <a:lstStyle/>
          <a:p>
            <a:pPr marL="12700">
              <a:spcBef>
                <a:spcPts val="95"/>
              </a:spcBef>
              <a:defRPr/>
            </a:pPr>
            <a:r>
              <a:rPr sz="1000" spc="-10" dirty="0">
                <a:solidFill>
                  <a:srgbClr val="575757"/>
                </a:solidFill>
                <a:latin typeface="Arial"/>
                <a:ea typeface="MS PGothic" pitchFamily="34" charset="-128"/>
                <a:cs typeface="Arial"/>
              </a:rPr>
              <a:t>2</a:t>
            </a:r>
            <a:r>
              <a:rPr sz="1000" spc="5" dirty="0">
                <a:solidFill>
                  <a:srgbClr val="575757"/>
                </a:solidFill>
                <a:latin typeface="Arial"/>
                <a:ea typeface="MS PGothic" pitchFamily="34" charset="-128"/>
                <a:cs typeface="Arial"/>
              </a:rPr>
              <a:t>0</a:t>
            </a:r>
            <a:r>
              <a:rPr sz="1000" spc="-10" dirty="0">
                <a:solidFill>
                  <a:srgbClr val="575757"/>
                </a:solidFill>
                <a:latin typeface="Arial"/>
                <a:ea typeface="MS PGothic" pitchFamily="34" charset="-128"/>
                <a:cs typeface="Arial"/>
              </a:rPr>
              <a:t>17</a:t>
            </a:r>
            <a:r>
              <a:rPr sz="1000" dirty="0">
                <a:solidFill>
                  <a:srgbClr val="575757"/>
                </a:solidFill>
                <a:latin typeface="Arial"/>
                <a:ea typeface="MS PGothic" pitchFamily="34" charset="-128"/>
                <a:cs typeface="Arial"/>
              </a:rPr>
              <a:t>Q</a:t>
            </a:r>
            <a:r>
              <a:rPr sz="1000" spc="-5" dirty="0">
                <a:solidFill>
                  <a:srgbClr val="575757"/>
                </a:solidFill>
                <a:latin typeface="Arial"/>
                <a:ea typeface="MS PGothic" pitchFamily="34" charset="-128"/>
                <a:cs typeface="Arial"/>
              </a:rPr>
              <a:t>3</a:t>
            </a:r>
            <a:endParaRPr sz="1000">
              <a:latin typeface="Arial"/>
              <a:ea typeface="MS PGothic" pitchFamily="34" charset="-128"/>
              <a:cs typeface="Arial"/>
            </a:endParaRPr>
          </a:p>
        </p:txBody>
      </p:sp>
      <p:sp>
        <p:nvSpPr>
          <p:cNvPr id="106" name="object 106"/>
          <p:cNvSpPr txBox="1"/>
          <p:nvPr/>
        </p:nvSpPr>
        <p:spPr>
          <a:xfrm>
            <a:off x="449263" y="1652588"/>
            <a:ext cx="3584575" cy="350837"/>
          </a:xfrm>
          <a:prstGeom prst="rect">
            <a:avLst/>
          </a:prstGeom>
        </p:spPr>
        <p:txBody>
          <a:bodyPr lIns="0" tIns="13335" rIns="0" bIns="0">
            <a:spAutoFit/>
          </a:bodyPr>
          <a:lstStyle/>
          <a:p>
            <a:pPr marL="12700">
              <a:spcBef>
                <a:spcPts val="105"/>
              </a:spcBef>
              <a:defRPr/>
            </a:pPr>
            <a:r>
              <a:rPr sz="1100" dirty="0">
                <a:solidFill>
                  <a:srgbClr val="003399"/>
                </a:solidFill>
                <a:latin typeface="Arial Black"/>
                <a:ea typeface="MS PGothic" pitchFamily="34" charset="-128"/>
                <a:cs typeface="Arial Black"/>
              </a:rPr>
              <a:t>Number </a:t>
            </a:r>
            <a:r>
              <a:rPr sz="1100" spc="-5" dirty="0">
                <a:solidFill>
                  <a:srgbClr val="003399"/>
                </a:solidFill>
                <a:latin typeface="Arial Black"/>
                <a:ea typeface="MS PGothic" pitchFamily="34" charset="-128"/>
                <a:cs typeface="Arial Black"/>
              </a:rPr>
              <a:t>of banks (groups </a:t>
            </a:r>
            <a:r>
              <a:rPr sz="1100" dirty="0">
                <a:solidFill>
                  <a:srgbClr val="003399"/>
                </a:solidFill>
                <a:latin typeface="Arial Black"/>
                <a:ea typeface="MS PGothic" pitchFamily="34" charset="-128"/>
                <a:cs typeface="Arial Black"/>
              </a:rPr>
              <a:t>+ </a:t>
            </a:r>
            <a:r>
              <a:rPr sz="1100" spc="-5" dirty="0">
                <a:solidFill>
                  <a:srgbClr val="003399"/>
                </a:solidFill>
                <a:latin typeface="Arial Black"/>
                <a:ea typeface="MS PGothic" pitchFamily="34" charset="-128"/>
                <a:cs typeface="Arial Black"/>
              </a:rPr>
              <a:t>stand alone</a:t>
            </a:r>
            <a:r>
              <a:rPr sz="1100" spc="40" dirty="0">
                <a:solidFill>
                  <a:srgbClr val="003399"/>
                </a:solidFill>
                <a:latin typeface="Arial Black"/>
                <a:ea typeface="MS PGothic" pitchFamily="34" charset="-128"/>
                <a:cs typeface="Arial Black"/>
              </a:rPr>
              <a:t> </a:t>
            </a:r>
            <a:r>
              <a:rPr sz="1100" spc="-5" dirty="0">
                <a:solidFill>
                  <a:srgbClr val="003399"/>
                </a:solidFill>
                <a:latin typeface="Arial Black"/>
                <a:ea typeface="MS PGothic" pitchFamily="34" charset="-128"/>
                <a:cs typeface="Arial Black"/>
              </a:rPr>
              <a:t>banks)</a:t>
            </a:r>
            <a:endParaRPr sz="1100">
              <a:latin typeface="Arial Black"/>
              <a:ea typeface="MS PGothic" pitchFamily="34" charset="-128"/>
              <a:cs typeface="Arial Black"/>
            </a:endParaRPr>
          </a:p>
          <a:p>
            <a:pPr marL="12700">
              <a:spcBef>
                <a:spcPts val="40"/>
              </a:spcBef>
              <a:defRPr/>
            </a:pPr>
            <a:r>
              <a:rPr sz="1000" spc="-5" dirty="0">
                <a:solidFill>
                  <a:srgbClr val="003399"/>
                </a:solidFill>
                <a:latin typeface="Arial"/>
                <a:ea typeface="MS PGothic" pitchFamily="34" charset="-128"/>
                <a:cs typeface="Arial"/>
              </a:rPr>
              <a:t>(pure number,</a:t>
            </a:r>
            <a:r>
              <a:rPr sz="1000" spc="-35" dirty="0">
                <a:solidFill>
                  <a:srgbClr val="003399"/>
                </a:solidFill>
                <a:latin typeface="Arial"/>
                <a:ea typeface="MS PGothic" pitchFamily="34" charset="-128"/>
                <a:cs typeface="Arial"/>
              </a:rPr>
              <a:t> </a:t>
            </a:r>
            <a:r>
              <a:rPr sz="1000" spc="-10" dirty="0">
                <a:solidFill>
                  <a:srgbClr val="003399"/>
                </a:solidFill>
                <a:latin typeface="Arial"/>
                <a:ea typeface="MS PGothic" pitchFamily="34" charset="-128"/>
                <a:cs typeface="Arial"/>
              </a:rPr>
              <a:t>2014Q4)</a:t>
            </a:r>
            <a:endParaRPr sz="1000">
              <a:latin typeface="Arial"/>
              <a:ea typeface="MS PGothic" pitchFamily="34" charset="-128"/>
              <a:cs typeface="Arial"/>
            </a:endParaRPr>
          </a:p>
        </p:txBody>
      </p:sp>
      <p:sp>
        <p:nvSpPr>
          <p:cNvPr id="64617" name="object 107"/>
          <p:cNvSpPr>
            <a:spLocks/>
          </p:cNvSpPr>
          <p:nvPr/>
        </p:nvSpPr>
        <p:spPr bwMode="auto">
          <a:xfrm>
            <a:off x="8988425" y="4622800"/>
            <a:ext cx="49213" cy="0"/>
          </a:xfrm>
          <a:custGeom>
            <a:avLst/>
            <a:gdLst>
              <a:gd name="T0" fmla="*/ 0 w 48895"/>
              <a:gd name="T1" fmla="*/ 49403 w 48895"/>
              <a:gd name="T2" fmla="*/ 0 60000 65536"/>
              <a:gd name="T3" fmla="*/ 0 60000 65536"/>
            </a:gdLst>
            <a:ahLst/>
            <a:cxnLst>
              <a:cxn ang="T2">
                <a:pos x="T0" y="0"/>
              </a:cxn>
              <a:cxn ang="T3">
                <a:pos x="T1" y="0"/>
              </a:cxn>
            </a:cxnLst>
            <a:rect l="0" t="0" r="r" b="b"/>
            <a:pathLst>
              <a:path w="48895">
                <a:moveTo>
                  <a:pt x="0" y="0"/>
                </a:moveTo>
                <a:lnTo>
                  <a:pt x="48767"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18" name="object 108"/>
          <p:cNvSpPr>
            <a:spLocks/>
          </p:cNvSpPr>
          <p:nvPr/>
        </p:nvSpPr>
        <p:spPr bwMode="auto">
          <a:xfrm>
            <a:off x="8794750" y="4622800"/>
            <a:ext cx="96838" cy="0"/>
          </a:xfrm>
          <a:custGeom>
            <a:avLst/>
            <a:gdLst>
              <a:gd name="T0" fmla="*/ 0 w 96520"/>
              <a:gd name="T1" fmla="*/ 96645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19" name="object 109"/>
          <p:cNvSpPr>
            <a:spLocks/>
          </p:cNvSpPr>
          <p:nvPr/>
        </p:nvSpPr>
        <p:spPr bwMode="auto">
          <a:xfrm>
            <a:off x="8601075" y="4622800"/>
            <a:ext cx="96838" cy="0"/>
          </a:xfrm>
          <a:custGeom>
            <a:avLst/>
            <a:gdLst>
              <a:gd name="T0" fmla="*/ 0 w 96520"/>
              <a:gd name="T1" fmla="*/ 96645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20" name="object 110"/>
          <p:cNvSpPr>
            <a:spLocks/>
          </p:cNvSpPr>
          <p:nvPr/>
        </p:nvSpPr>
        <p:spPr bwMode="auto">
          <a:xfrm>
            <a:off x="8405813" y="4622800"/>
            <a:ext cx="98425" cy="0"/>
          </a:xfrm>
          <a:custGeom>
            <a:avLst/>
            <a:gdLst>
              <a:gd name="T0" fmla="*/ 0 w 97790"/>
              <a:gd name="T1" fmla="*/ 98806 w 97790"/>
              <a:gd name="T2" fmla="*/ 0 60000 65536"/>
              <a:gd name="T3" fmla="*/ 0 60000 65536"/>
            </a:gdLst>
            <a:ahLst/>
            <a:cxnLst>
              <a:cxn ang="T2">
                <a:pos x="T0" y="0"/>
              </a:cxn>
              <a:cxn ang="T3">
                <a:pos x="T1" y="0"/>
              </a:cxn>
            </a:cxnLst>
            <a:rect l="0" t="0" r="r" b="b"/>
            <a:pathLst>
              <a:path w="97790">
                <a:moveTo>
                  <a:pt x="0" y="0"/>
                </a:moveTo>
                <a:lnTo>
                  <a:pt x="97536"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21" name="object 111"/>
          <p:cNvSpPr>
            <a:spLocks/>
          </p:cNvSpPr>
          <p:nvPr/>
        </p:nvSpPr>
        <p:spPr bwMode="auto">
          <a:xfrm>
            <a:off x="8212138" y="4622800"/>
            <a:ext cx="96837" cy="0"/>
          </a:xfrm>
          <a:custGeom>
            <a:avLst/>
            <a:gdLst>
              <a:gd name="T0" fmla="*/ 0 w 96520"/>
              <a:gd name="T1" fmla="*/ 96643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22" name="object 112"/>
          <p:cNvSpPr>
            <a:spLocks/>
          </p:cNvSpPr>
          <p:nvPr/>
        </p:nvSpPr>
        <p:spPr bwMode="auto">
          <a:xfrm>
            <a:off x="8020050" y="4622800"/>
            <a:ext cx="95250" cy="0"/>
          </a:xfrm>
          <a:custGeom>
            <a:avLst/>
            <a:gdLst>
              <a:gd name="T0" fmla="*/ 0 w 96520"/>
              <a:gd name="T1" fmla="*/ 93502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23" name="object 113"/>
          <p:cNvSpPr>
            <a:spLocks/>
          </p:cNvSpPr>
          <p:nvPr/>
        </p:nvSpPr>
        <p:spPr bwMode="auto">
          <a:xfrm>
            <a:off x="7826375" y="4622800"/>
            <a:ext cx="95250" cy="0"/>
          </a:xfrm>
          <a:custGeom>
            <a:avLst/>
            <a:gdLst>
              <a:gd name="T0" fmla="*/ 0 w 96520"/>
              <a:gd name="T1" fmla="*/ 93502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24" name="object 114"/>
          <p:cNvSpPr>
            <a:spLocks/>
          </p:cNvSpPr>
          <p:nvPr/>
        </p:nvSpPr>
        <p:spPr bwMode="auto">
          <a:xfrm>
            <a:off x="7631113" y="4622800"/>
            <a:ext cx="96837" cy="0"/>
          </a:xfrm>
          <a:custGeom>
            <a:avLst/>
            <a:gdLst>
              <a:gd name="T0" fmla="*/ 0 w 97790"/>
              <a:gd name="T1" fmla="*/ 95644 w 97790"/>
              <a:gd name="T2" fmla="*/ 0 60000 65536"/>
              <a:gd name="T3" fmla="*/ 0 60000 65536"/>
            </a:gdLst>
            <a:ahLst/>
            <a:cxnLst>
              <a:cxn ang="T2">
                <a:pos x="T0" y="0"/>
              </a:cxn>
              <a:cxn ang="T3">
                <a:pos x="T1" y="0"/>
              </a:cxn>
            </a:cxnLst>
            <a:rect l="0" t="0" r="r" b="b"/>
            <a:pathLst>
              <a:path w="97790">
                <a:moveTo>
                  <a:pt x="0" y="0"/>
                </a:moveTo>
                <a:lnTo>
                  <a:pt x="97536"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25" name="object 115"/>
          <p:cNvSpPr>
            <a:spLocks/>
          </p:cNvSpPr>
          <p:nvPr/>
        </p:nvSpPr>
        <p:spPr bwMode="auto">
          <a:xfrm>
            <a:off x="7437438" y="4622800"/>
            <a:ext cx="96837" cy="0"/>
          </a:xfrm>
          <a:custGeom>
            <a:avLst/>
            <a:gdLst>
              <a:gd name="T0" fmla="*/ 0 w 96520"/>
              <a:gd name="T1" fmla="*/ 96643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26" name="object 116"/>
          <p:cNvSpPr>
            <a:spLocks/>
          </p:cNvSpPr>
          <p:nvPr/>
        </p:nvSpPr>
        <p:spPr bwMode="auto">
          <a:xfrm>
            <a:off x="7243763" y="4622800"/>
            <a:ext cx="96837" cy="0"/>
          </a:xfrm>
          <a:custGeom>
            <a:avLst/>
            <a:gdLst>
              <a:gd name="T0" fmla="*/ 0 w 96520"/>
              <a:gd name="T1" fmla="*/ 96643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27" name="object 117"/>
          <p:cNvSpPr>
            <a:spLocks/>
          </p:cNvSpPr>
          <p:nvPr/>
        </p:nvSpPr>
        <p:spPr bwMode="auto">
          <a:xfrm>
            <a:off x="7048500" y="4622800"/>
            <a:ext cx="98425" cy="0"/>
          </a:xfrm>
          <a:custGeom>
            <a:avLst/>
            <a:gdLst>
              <a:gd name="T0" fmla="*/ 0 w 97790"/>
              <a:gd name="T1" fmla="*/ 98805 w 97790"/>
              <a:gd name="T2" fmla="*/ 0 60000 65536"/>
              <a:gd name="T3" fmla="*/ 0 60000 65536"/>
            </a:gdLst>
            <a:ahLst/>
            <a:cxnLst>
              <a:cxn ang="T2">
                <a:pos x="T0" y="0"/>
              </a:cxn>
              <a:cxn ang="T3">
                <a:pos x="T1" y="0"/>
              </a:cxn>
            </a:cxnLst>
            <a:rect l="0" t="0" r="r" b="b"/>
            <a:pathLst>
              <a:path w="97790">
                <a:moveTo>
                  <a:pt x="0" y="0"/>
                </a:moveTo>
                <a:lnTo>
                  <a:pt x="97535"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28" name="object 118"/>
          <p:cNvSpPr>
            <a:spLocks/>
          </p:cNvSpPr>
          <p:nvPr/>
        </p:nvSpPr>
        <p:spPr bwMode="auto">
          <a:xfrm>
            <a:off x="6854825" y="4622800"/>
            <a:ext cx="98425" cy="0"/>
          </a:xfrm>
          <a:custGeom>
            <a:avLst/>
            <a:gdLst>
              <a:gd name="T0" fmla="*/ 0 w 97790"/>
              <a:gd name="T1" fmla="*/ 98806 w 97790"/>
              <a:gd name="T2" fmla="*/ 0 60000 65536"/>
              <a:gd name="T3" fmla="*/ 0 60000 65536"/>
            </a:gdLst>
            <a:ahLst/>
            <a:cxnLst>
              <a:cxn ang="T2">
                <a:pos x="T0" y="0"/>
              </a:cxn>
              <a:cxn ang="T3">
                <a:pos x="T1" y="0"/>
              </a:cxn>
            </a:cxnLst>
            <a:rect l="0" t="0" r="r" b="b"/>
            <a:pathLst>
              <a:path w="97790">
                <a:moveTo>
                  <a:pt x="0" y="0"/>
                </a:moveTo>
                <a:lnTo>
                  <a:pt x="97536"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29" name="object 119"/>
          <p:cNvSpPr>
            <a:spLocks/>
          </p:cNvSpPr>
          <p:nvPr/>
        </p:nvSpPr>
        <p:spPr bwMode="auto">
          <a:xfrm>
            <a:off x="6661150" y="4622800"/>
            <a:ext cx="96838" cy="0"/>
          </a:xfrm>
          <a:custGeom>
            <a:avLst/>
            <a:gdLst>
              <a:gd name="T0" fmla="*/ 0 w 96520"/>
              <a:gd name="T1" fmla="*/ 96645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30" name="object 120"/>
          <p:cNvSpPr>
            <a:spLocks/>
          </p:cNvSpPr>
          <p:nvPr/>
        </p:nvSpPr>
        <p:spPr bwMode="auto">
          <a:xfrm>
            <a:off x="6467475" y="4622800"/>
            <a:ext cx="96838" cy="0"/>
          </a:xfrm>
          <a:custGeom>
            <a:avLst/>
            <a:gdLst>
              <a:gd name="T0" fmla="*/ 0 w 96520"/>
              <a:gd name="T1" fmla="*/ 96645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31" name="object 121"/>
          <p:cNvSpPr>
            <a:spLocks/>
          </p:cNvSpPr>
          <p:nvPr/>
        </p:nvSpPr>
        <p:spPr bwMode="auto">
          <a:xfrm>
            <a:off x="6272213" y="4622800"/>
            <a:ext cx="98425" cy="0"/>
          </a:xfrm>
          <a:custGeom>
            <a:avLst/>
            <a:gdLst>
              <a:gd name="T0" fmla="*/ 0 w 97789"/>
              <a:gd name="T1" fmla="*/ 98808 w 97789"/>
              <a:gd name="T2" fmla="*/ 0 60000 65536"/>
              <a:gd name="T3" fmla="*/ 0 60000 65536"/>
            </a:gdLst>
            <a:ahLst/>
            <a:cxnLst>
              <a:cxn ang="T2">
                <a:pos x="T0" y="0"/>
              </a:cxn>
              <a:cxn ang="T3">
                <a:pos x="T1" y="0"/>
              </a:cxn>
            </a:cxnLst>
            <a:rect l="0" t="0" r="r" b="b"/>
            <a:pathLst>
              <a:path w="97789">
                <a:moveTo>
                  <a:pt x="0" y="0"/>
                </a:moveTo>
                <a:lnTo>
                  <a:pt x="97536"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32" name="object 122"/>
          <p:cNvSpPr>
            <a:spLocks/>
          </p:cNvSpPr>
          <p:nvPr/>
        </p:nvSpPr>
        <p:spPr bwMode="auto">
          <a:xfrm>
            <a:off x="6078538" y="4622800"/>
            <a:ext cx="96837" cy="0"/>
          </a:xfrm>
          <a:custGeom>
            <a:avLst/>
            <a:gdLst>
              <a:gd name="T0" fmla="*/ 0 w 96520"/>
              <a:gd name="T1" fmla="*/ 96643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33" name="object 123"/>
          <p:cNvSpPr>
            <a:spLocks/>
          </p:cNvSpPr>
          <p:nvPr/>
        </p:nvSpPr>
        <p:spPr bwMode="auto">
          <a:xfrm>
            <a:off x="5886450" y="4622800"/>
            <a:ext cx="95250" cy="0"/>
          </a:xfrm>
          <a:custGeom>
            <a:avLst/>
            <a:gdLst>
              <a:gd name="T0" fmla="*/ 0 w 96520"/>
              <a:gd name="T1" fmla="*/ 93502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34" name="object 124"/>
          <p:cNvSpPr>
            <a:spLocks/>
          </p:cNvSpPr>
          <p:nvPr/>
        </p:nvSpPr>
        <p:spPr bwMode="auto">
          <a:xfrm>
            <a:off x="5692775" y="4622800"/>
            <a:ext cx="95250" cy="0"/>
          </a:xfrm>
          <a:custGeom>
            <a:avLst/>
            <a:gdLst>
              <a:gd name="T0" fmla="*/ 0 w 96520"/>
              <a:gd name="T1" fmla="*/ 93502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35" name="object 125"/>
          <p:cNvSpPr>
            <a:spLocks/>
          </p:cNvSpPr>
          <p:nvPr/>
        </p:nvSpPr>
        <p:spPr bwMode="auto">
          <a:xfrm>
            <a:off x="5157788" y="4622800"/>
            <a:ext cx="436562" cy="0"/>
          </a:xfrm>
          <a:custGeom>
            <a:avLst/>
            <a:gdLst>
              <a:gd name="T0" fmla="*/ 0 w 437514"/>
              <a:gd name="T1" fmla="*/ 435486 w 437514"/>
              <a:gd name="T2" fmla="*/ 0 60000 65536"/>
              <a:gd name="T3" fmla="*/ 0 60000 65536"/>
            </a:gdLst>
            <a:ahLst/>
            <a:cxnLst>
              <a:cxn ang="T2">
                <a:pos x="T0" y="0"/>
              </a:cxn>
              <a:cxn ang="T3">
                <a:pos x="T1" y="0"/>
              </a:cxn>
            </a:cxnLst>
            <a:rect l="0" t="0" r="r" b="b"/>
            <a:pathLst>
              <a:path w="437514">
                <a:moveTo>
                  <a:pt x="0" y="0"/>
                </a:moveTo>
                <a:lnTo>
                  <a:pt x="437388"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36" name="object 126"/>
          <p:cNvSpPr>
            <a:spLocks/>
          </p:cNvSpPr>
          <p:nvPr/>
        </p:nvSpPr>
        <p:spPr bwMode="auto">
          <a:xfrm>
            <a:off x="8988425" y="4346575"/>
            <a:ext cx="49213" cy="0"/>
          </a:xfrm>
          <a:custGeom>
            <a:avLst/>
            <a:gdLst>
              <a:gd name="T0" fmla="*/ 0 w 48895"/>
              <a:gd name="T1" fmla="*/ 49403 w 48895"/>
              <a:gd name="T2" fmla="*/ 0 60000 65536"/>
              <a:gd name="T3" fmla="*/ 0 60000 65536"/>
            </a:gdLst>
            <a:ahLst/>
            <a:cxnLst>
              <a:cxn ang="T2">
                <a:pos x="T0" y="0"/>
              </a:cxn>
              <a:cxn ang="T3">
                <a:pos x="T1" y="0"/>
              </a:cxn>
            </a:cxnLst>
            <a:rect l="0" t="0" r="r" b="b"/>
            <a:pathLst>
              <a:path w="48895">
                <a:moveTo>
                  <a:pt x="0" y="0"/>
                </a:moveTo>
                <a:lnTo>
                  <a:pt x="48767"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37" name="object 127"/>
          <p:cNvSpPr>
            <a:spLocks/>
          </p:cNvSpPr>
          <p:nvPr/>
        </p:nvSpPr>
        <p:spPr bwMode="auto">
          <a:xfrm>
            <a:off x="8794750" y="4346575"/>
            <a:ext cx="96838" cy="0"/>
          </a:xfrm>
          <a:custGeom>
            <a:avLst/>
            <a:gdLst>
              <a:gd name="T0" fmla="*/ 0 w 96520"/>
              <a:gd name="T1" fmla="*/ 96645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38" name="object 128"/>
          <p:cNvSpPr>
            <a:spLocks/>
          </p:cNvSpPr>
          <p:nvPr/>
        </p:nvSpPr>
        <p:spPr bwMode="auto">
          <a:xfrm>
            <a:off x="8601075" y="4346575"/>
            <a:ext cx="96838" cy="0"/>
          </a:xfrm>
          <a:custGeom>
            <a:avLst/>
            <a:gdLst>
              <a:gd name="T0" fmla="*/ 0 w 96520"/>
              <a:gd name="T1" fmla="*/ 96645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39" name="object 129"/>
          <p:cNvSpPr>
            <a:spLocks/>
          </p:cNvSpPr>
          <p:nvPr/>
        </p:nvSpPr>
        <p:spPr bwMode="auto">
          <a:xfrm>
            <a:off x="8405813" y="4346575"/>
            <a:ext cx="98425" cy="0"/>
          </a:xfrm>
          <a:custGeom>
            <a:avLst/>
            <a:gdLst>
              <a:gd name="T0" fmla="*/ 0 w 97790"/>
              <a:gd name="T1" fmla="*/ 98806 w 97790"/>
              <a:gd name="T2" fmla="*/ 0 60000 65536"/>
              <a:gd name="T3" fmla="*/ 0 60000 65536"/>
            </a:gdLst>
            <a:ahLst/>
            <a:cxnLst>
              <a:cxn ang="T2">
                <a:pos x="T0" y="0"/>
              </a:cxn>
              <a:cxn ang="T3">
                <a:pos x="T1" y="0"/>
              </a:cxn>
            </a:cxnLst>
            <a:rect l="0" t="0" r="r" b="b"/>
            <a:pathLst>
              <a:path w="97790">
                <a:moveTo>
                  <a:pt x="0" y="0"/>
                </a:moveTo>
                <a:lnTo>
                  <a:pt x="97536"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40" name="object 130"/>
          <p:cNvSpPr>
            <a:spLocks/>
          </p:cNvSpPr>
          <p:nvPr/>
        </p:nvSpPr>
        <p:spPr bwMode="auto">
          <a:xfrm>
            <a:off x="8212138" y="4346575"/>
            <a:ext cx="96837" cy="0"/>
          </a:xfrm>
          <a:custGeom>
            <a:avLst/>
            <a:gdLst>
              <a:gd name="T0" fmla="*/ 0 w 96520"/>
              <a:gd name="T1" fmla="*/ 96643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41" name="object 131"/>
          <p:cNvSpPr>
            <a:spLocks/>
          </p:cNvSpPr>
          <p:nvPr/>
        </p:nvSpPr>
        <p:spPr bwMode="auto">
          <a:xfrm>
            <a:off x="8020050" y="4346575"/>
            <a:ext cx="95250" cy="0"/>
          </a:xfrm>
          <a:custGeom>
            <a:avLst/>
            <a:gdLst>
              <a:gd name="T0" fmla="*/ 0 w 96520"/>
              <a:gd name="T1" fmla="*/ 93502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42" name="object 132"/>
          <p:cNvSpPr>
            <a:spLocks/>
          </p:cNvSpPr>
          <p:nvPr/>
        </p:nvSpPr>
        <p:spPr bwMode="auto">
          <a:xfrm>
            <a:off x="7826375" y="4346575"/>
            <a:ext cx="95250" cy="0"/>
          </a:xfrm>
          <a:custGeom>
            <a:avLst/>
            <a:gdLst>
              <a:gd name="T0" fmla="*/ 0 w 96520"/>
              <a:gd name="T1" fmla="*/ 93502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43" name="object 133"/>
          <p:cNvSpPr>
            <a:spLocks/>
          </p:cNvSpPr>
          <p:nvPr/>
        </p:nvSpPr>
        <p:spPr bwMode="auto">
          <a:xfrm>
            <a:off x="7631113" y="4346575"/>
            <a:ext cx="96837" cy="0"/>
          </a:xfrm>
          <a:custGeom>
            <a:avLst/>
            <a:gdLst>
              <a:gd name="T0" fmla="*/ 0 w 97790"/>
              <a:gd name="T1" fmla="*/ 95644 w 97790"/>
              <a:gd name="T2" fmla="*/ 0 60000 65536"/>
              <a:gd name="T3" fmla="*/ 0 60000 65536"/>
            </a:gdLst>
            <a:ahLst/>
            <a:cxnLst>
              <a:cxn ang="T2">
                <a:pos x="T0" y="0"/>
              </a:cxn>
              <a:cxn ang="T3">
                <a:pos x="T1" y="0"/>
              </a:cxn>
            </a:cxnLst>
            <a:rect l="0" t="0" r="r" b="b"/>
            <a:pathLst>
              <a:path w="97790">
                <a:moveTo>
                  <a:pt x="0" y="0"/>
                </a:moveTo>
                <a:lnTo>
                  <a:pt x="97536"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44" name="object 134"/>
          <p:cNvSpPr>
            <a:spLocks/>
          </p:cNvSpPr>
          <p:nvPr/>
        </p:nvSpPr>
        <p:spPr bwMode="auto">
          <a:xfrm>
            <a:off x="7437438" y="4346575"/>
            <a:ext cx="96837" cy="0"/>
          </a:xfrm>
          <a:custGeom>
            <a:avLst/>
            <a:gdLst>
              <a:gd name="T0" fmla="*/ 0 w 96520"/>
              <a:gd name="T1" fmla="*/ 96643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45" name="object 135"/>
          <p:cNvSpPr>
            <a:spLocks/>
          </p:cNvSpPr>
          <p:nvPr/>
        </p:nvSpPr>
        <p:spPr bwMode="auto">
          <a:xfrm>
            <a:off x="7243763" y="4346575"/>
            <a:ext cx="96837" cy="0"/>
          </a:xfrm>
          <a:custGeom>
            <a:avLst/>
            <a:gdLst>
              <a:gd name="T0" fmla="*/ 0 w 96520"/>
              <a:gd name="T1" fmla="*/ 96643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46" name="object 136"/>
          <p:cNvSpPr>
            <a:spLocks/>
          </p:cNvSpPr>
          <p:nvPr/>
        </p:nvSpPr>
        <p:spPr bwMode="auto">
          <a:xfrm>
            <a:off x="7048500" y="4346575"/>
            <a:ext cx="98425" cy="0"/>
          </a:xfrm>
          <a:custGeom>
            <a:avLst/>
            <a:gdLst>
              <a:gd name="T0" fmla="*/ 0 w 97790"/>
              <a:gd name="T1" fmla="*/ 98805 w 97790"/>
              <a:gd name="T2" fmla="*/ 0 60000 65536"/>
              <a:gd name="T3" fmla="*/ 0 60000 65536"/>
            </a:gdLst>
            <a:ahLst/>
            <a:cxnLst>
              <a:cxn ang="T2">
                <a:pos x="T0" y="0"/>
              </a:cxn>
              <a:cxn ang="T3">
                <a:pos x="T1" y="0"/>
              </a:cxn>
            </a:cxnLst>
            <a:rect l="0" t="0" r="r" b="b"/>
            <a:pathLst>
              <a:path w="97790">
                <a:moveTo>
                  <a:pt x="0" y="0"/>
                </a:moveTo>
                <a:lnTo>
                  <a:pt x="97535"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47" name="object 137"/>
          <p:cNvSpPr>
            <a:spLocks/>
          </p:cNvSpPr>
          <p:nvPr/>
        </p:nvSpPr>
        <p:spPr bwMode="auto">
          <a:xfrm>
            <a:off x="6854825" y="4346575"/>
            <a:ext cx="98425" cy="0"/>
          </a:xfrm>
          <a:custGeom>
            <a:avLst/>
            <a:gdLst>
              <a:gd name="T0" fmla="*/ 0 w 97790"/>
              <a:gd name="T1" fmla="*/ 98806 w 97790"/>
              <a:gd name="T2" fmla="*/ 0 60000 65536"/>
              <a:gd name="T3" fmla="*/ 0 60000 65536"/>
            </a:gdLst>
            <a:ahLst/>
            <a:cxnLst>
              <a:cxn ang="T2">
                <a:pos x="T0" y="0"/>
              </a:cxn>
              <a:cxn ang="T3">
                <a:pos x="T1" y="0"/>
              </a:cxn>
            </a:cxnLst>
            <a:rect l="0" t="0" r="r" b="b"/>
            <a:pathLst>
              <a:path w="97790">
                <a:moveTo>
                  <a:pt x="0" y="0"/>
                </a:moveTo>
                <a:lnTo>
                  <a:pt x="97536"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48" name="object 138"/>
          <p:cNvSpPr>
            <a:spLocks/>
          </p:cNvSpPr>
          <p:nvPr/>
        </p:nvSpPr>
        <p:spPr bwMode="auto">
          <a:xfrm>
            <a:off x="6661150" y="4346575"/>
            <a:ext cx="96838" cy="0"/>
          </a:xfrm>
          <a:custGeom>
            <a:avLst/>
            <a:gdLst>
              <a:gd name="T0" fmla="*/ 0 w 96520"/>
              <a:gd name="T1" fmla="*/ 96645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49" name="object 139"/>
          <p:cNvSpPr>
            <a:spLocks/>
          </p:cNvSpPr>
          <p:nvPr/>
        </p:nvSpPr>
        <p:spPr bwMode="auto">
          <a:xfrm>
            <a:off x="6467475" y="4346575"/>
            <a:ext cx="96838" cy="0"/>
          </a:xfrm>
          <a:custGeom>
            <a:avLst/>
            <a:gdLst>
              <a:gd name="T0" fmla="*/ 0 w 96520"/>
              <a:gd name="T1" fmla="*/ 96645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50" name="object 140"/>
          <p:cNvSpPr>
            <a:spLocks/>
          </p:cNvSpPr>
          <p:nvPr/>
        </p:nvSpPr>
        <p:spPr bwMode="auto">
          <a:xfrm>
            <a:off x="6272213" y="4346575"/>
            <a:ext cx="98425" cy="0"/>
          </a:xfrm>
          <a:custGeom>
            <a:avLst/>
            <a:gdLst>
              <a:gd name="T0" fmla="*/ 0 w 97789"/>
              <a:gd name="T1" fmla="*/ 98808 w 97789"/>
              <a:gd name="T2" fmla="*/ 0 60000 65536"/>
              <a:gd name="T3" fmla="*/ 0 60000 65536"/>
            </a:gdLst>
            <a:ahLst/>
            <a:cxnLst>
              <a:cxn ang="T2">
                <a:pos x="T0" y="0"/>
              </a:cxn>
              <a:cxn ang="T3">
                <a:pos x="T1" y="0"/>
              </a:cxn>
            </a:cxnLst>
            <a:rect l="0" t="0" r="r" b="b"/>
            <a:pathLst>
              <a:path w="97789">
                <a:moveTo>
                  <a:pt x="0" y="0"/>
                </a:moveTo>
                <a:lnTo>
                  <a:pt x="97536"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51" name="object 141"/>
          <p:cNvSpPr>
            <a:spLocks/>
          </p:cNvSpPr>
          <p:nvPr/>
        </p:nvSpPr>
        <p:spPr bwMode="auto">
          <a:xfrm>
            <a:off x="6078538" y="4346575"/>
            <a:ext cx="96837" cy="0"/>
          </a:xfrm>
          <a:custGeom>
            <a:avLst/>
            <a:gdLst>
              <a:gd name="T0" fmla="*/ 0 w 96520"/>
              <a:gd name="T1" fmla="*/ 96643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52" name="object 142"/>
          <p:cNvSpPr>
            <a:spLocks/>
          </p:cNvSpPr>
          <p:nvPr/>
        </p:nvSpPr>
        <p:spPr bwMode="auto">
          <a:xfrm>
            <a:off x="5157788" y="4346575"/>
            <a:ext cx="823912" cy="0"/>
          </a:xfrm>
          <a:custGeom>
            <a:avLst/>
            <a:gdLst>
              <a:gd name="T0" fmla="*/ 0 w 824864"/>
              <a:gd name="T1" fmla="*/ 822582 w 824864"/>
              <a:gd name="T2" fmla="*/ 0 60000 65536"/>
              <a:gd name="T3" fmla="*/ 0 60000 65536"/>
            </a:gdLst>
            <a:ahLst/>
            <a:cxnLst>
              <a:cxn ang="T2">
                <a:pos x="T0" y="0"/>
              </a:cxn>
              <a:cxn ang="T3">
                <a:pos x="T1" y="0"/>
              </a:cxn>
            </a:cxnLst>
            <a:rect l="0" t="0" r="r" b="b"/>
            <a:pathLst>
              <a:path w="824864">
                <a:moveTo>
                  <a:pt x="0" y="0"/>
                </a:moveTo>
                <a:lnTo>
                  <a:pt x="824484"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53" name="object 143"/>
          <p:cNvSpPr>
            <a:spLocks/>
          </p:cNvSpPr>
          <p:nvPr/>
        </p:nvSpPr>
        <p:spPr bwMode="auto">
          <a:xfrm>
            <a:off x="8988425" y="4068763"/>
            <a:ext cx="49213" cy="0"/>
          </a:xfrm>
          <a:custGeom>
            <a:avLst/>
            <a:gdLst>
              <a:gd name="T0" fmla="*/ 0 w 48895"/>
              <a:gd name="T1" fmla="*/ 49403 w 48895"/>
              <a:gd name="T2" fmla="*/ 0 60000 65536"/>
              <a:gd name="T3" fmla="*/ 0 60000 65536"/>
            </a:gdLst>
            <a:ahLst/>
            <a:cxnLst>
              <a:cxn ang="T2">
                <a:pos x="T0" y="0"/>
              </a:cxn>
              <a:cxn ang="T3">
                <a:pos x="T1" y="0"/>
              </a:cxn>
            </a:cxnLst>
            <a:rect l="0" t="0" r="r" b="b"/>
            <a:pathLst>
              <a:path w="48895">
                <a:moveTo>
                  <a:pt x="0" y="0"/>
                </a:moveTo>
                <a:lnTo>
                  <a:pt x="48767"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54" name="object 144"/>
          <p:cNvSpPr>
            <a:spLocks/>
          </p:cNvSpPr>
          <p:nvPr/>
        </p:nvSpPr>
        <p:spPr bwMode="auto">
          <a:xfrm>
            <a:off x="8794750" y="4068763"/>
            <a:ext cx="96838" cy="0"/>
          </a:xfrm>
          <a:custGeom>
            <a:avLst/>
            <a:gdLst>
              <a:gd name="T0" fmla="*/ 0 w 96520"/>
              <a:gd name="T1" fmla="*/ 96645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55" name="object 145"/>
          <p:cNvSpPr>
            <a:spLocks/>
          </p:cNvSpPr>
          <p:nvPr/>
        </p:nvSpPr>
        <p:spPr bwMode="auto">
          <a:xfrm>
            <a:off x="8601075" y="4068763"/>
            <a:ext cx="96838" cy="0"/>
          </a:xfrm>
          <a:custGeom>
            <a:avLst/>
            <a:gdLst>
              <a:gd name="T0" fmla="*/ 0 w 96520"/>
              <a:gd name="T1" fmla="*/ 96645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56" name="object 146"/>
          <p:cNvSpPr>
            <a:spLocks/>
          </p:cNvSpPr>
          <p:nvPr/>
        </p:nvSpPr>
        <p:spPr bwMode="auto">
          <a:xfrm>
            <a:off x="8405813" y="4068763"/>
            <a:ext cx="98425" cy="0"/>
          </a:xfrm>
          <a:custGeom>
            <a:avLst/>
            <a:gdLst>
              <a:gd name="T0" fmla="*/ 0 w 97790"/>
              <a:gd name="T1" fmla="*/ 98806 w 97790"/>
              <a:gd name="T2" fmla="*/ 0 60000 65536"/>
              <a:gd name="T3" fmla="*/ 0 60000 65536"/>
            </a:gdLst>
            <a:ahLst/>
            <a:cxnLst>
              <a:cxn ang="T2">
                <a:pos x="T0" y="0"/>
              </a:cxn>
              <a:cxn ang="T3">
                <a:pos x="T1" y="0"/>
              </a:cxn>
            </a:cxnLst>
            <a:rect l="0" t="0" r="r" b="b"/>
            <a:pathLst>
              <a:path w="97790">
                <a:moveTo>
                  <a:pt x="0" y="0"/>
                </a:moveTo>
                <a:lnTo>
                  <a:pt x="97536"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57" name="object 147"/>
          <p:cNvSpPr>
            <a:spLocks/>
          </p:cNvSpPr>
          <p:nvPr/>
        </p:nvSpPr>
        <p:spPr bwMode="auto">
          <a:xfrm>
            <a:off x="8212138" y="4068763"/>
            <a:ext cx="96837" cy="0"/>
          </a:xfrm>
          <a:custGeom>
            <a:avLst/>
            <a:gdLst>
              <a:gd name="T0" fmla="*/ 0 w 96520"/>
              <a:gd name="T1" fmla="*/ 96643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58" name="object 148"/>
          <p:cNvSpPr>
            <a:spLocks/>
          </p:cNvSpPr>
          <p:nvPr/>
        </p:nvSpPr>
        <p:spPr bwMode="auto">
          <a:xfrm>
            <a:off x="8020050" y="4068763"/>
            <a:ext cx="95250" cy="0"/>
          </a:xfrm>
          <a:custGeom>
            <a:avLst/>
            <a:gdLst>
              <a:gd name="T0" fmla="*/ 0 w 96520"/>
              <a:gd name="T1" fmla="*/ 93502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59" name="object 149"/>
          <p:cNvSpPr>
            <a:spLocks/>
          </p:cNvSpPr>
          <p:nvPr/>
        </p:nvSpPr>
        <p:spPr bwMode="auto">
          <a:xfrm>
            <a:off x="7826375" y="4068763"/>
            <a:ext cx="95250" cy="0"/>
          </a:xfrm>
          <a:custGeom>
            <a:avLst/>
            <a:gdLst>
              <a:gd name="T0" fmla="*/ 0 w 96520"/>
              <a:gd name="T1" fmla="*/ 93502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60" name="object 150"/>
          <p:cNvSpPr>
            <a:spLocks/>
          </p:cNvSpPr>
          <p:nvPr/>
        </p:nvSpPr>
        <p:spPr bwMode="auto">
          <a:xfrm>
            <a:off x="7631113" y="4068763"/>
            <a:ext cx="96837" cy="0"/>
          </a:xfrm>
          <a:custGeom>
            <a:avLst/>
            <a:gdLst>
              <a:gd name="T0" fmla="*/ 0 w 97790"/>
              <a:gd name="T1" fmla="*/ 95644 w 97790"/>
              <a:gd name="T2" fmla="*/ 0 60000 65536"/>
              <a:gd name="T3" fmla="*/ 0 60000 65536"/>
            </a:gdLst>
            <a:ahLst/>
            <a:cxnLst>
              <a:cxn ang="T2">
                <a:pos x="T0" y="0"/>
              </a:cxn>
              <a:cxn ang="T3">
                <a:pos x="T1" y="0"/>
              </a:cxn>
            </a:cxnLst>
            <a:rect l="0" t="0" r="r" b="b"/>
            <a:pathLst>
              <a:path w="97790">
                <a:moveTo>
                  <a:pt x="0" y="0"/>
                </a:moveTo>
                <a:lnTo>
                  <a:pt x="97536"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61" name="object 151"/>
          <p:cNvSpPr>
            <a:spLocks/>
          </p:cNvSpPr>
          <p:nvPr/>
        </p:nvSpPr>
        <p:spPr bwMode="auto">
          <a:xfrm>
            <a:off x="7437438" y="4068763"/>
            <a:ext cx="96837" cy="0"/>
          </a:xfrm>
          <a:custGeom>
            <a:avLst/>
            <a:gdLst>
              <a:gd name="T0" fmla="*/ 0 w 96520"/>
              <a:gd name="T1" fmla="*/ 96643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62" name="object 152"/>
          <p:cNvSpPr>
            <a:spLocks/>
          </p:cNvSpPr>
          <p:nvPr/>
        </p:nvSpPr>
        <p:spPr bwMode="auto">
          <a:xfrm>
            <a:off x="7243763" y="4068763"/>
            <a:ext cx="96837" cy="0"/>
          </a:xfrm>
          <a:custGeom>
            <a:avLst/>
            <a:gdLst>
              <a:gd name="T0" fmla="*/ 0 w 96520"/>
              <a:gd name="T1" fmla="*/ 96643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63" name="object 153"/>
          <p:cNvSpPr>
            <a:spLocks/>
          </p:cNvSpPr>
          <p:nvPr/>
        </p:nvSpPr>
        <p:spPr bwMode="auto">
          <a:xfrm>
            <a:off x="7048500" y="4068763"/>
            <a:ext cx="98425" cy="0"/>
          </a:xfrm>
          <a:custGeom>
            <a:avLst/>
            <a:gdLst>
              <a:gd name="T0" fmla="*/ 0 w 97790"/>
              <a:gd name="T1" fmla="*/ 98805 w 97790"/>
              <a:gd name="T2" fmla="*/ 0 60000 65536"/>
              <a:gd name="T3" fmla="*/ 0 60000 65536"/>
            </a:gdLst>
            <a:ahLst/>
            <a:cxnLst>
              <a:cxn ang="T2">
                <a:pos x="T0" y="0"/>
              </a:cxn>
              <a:cxn ang="T3">
                <a:pos x="T1" y="0"/>
              </a:cxn>
            </a:cxnLst>
            <a:rect l="0" t="0" r="r" b="b"/>
            <a:pathLst>
              <a:path w="97790">
                <a:moveTo>
                  <a:pt x="0" y="0"/>
                </a:moveTo>
                <a:lnTo>
                  <a:pt x="97535"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64" name="object 154"/>
          <p:cNvSpPr>
            <a:spLocks/>
          </p:cNvSpPr>
          <p:nvPr/>
        </p:nvSpPr>
        <p:spPr bwMode="auto">
          <a:xfrm>
            <a:off x="6854825" y="4068763"/>
            <a:ext cx="98425" cy="0"/>
          </a:xfrm>
          <a:custGeom>
            <a:avLst/>
            <a:gdLst>
              <a:gd name="T0" fmla="*/ 0 w 97790"/>
              <a:gd name="T1" fmla="*/ 98806 w 97790"/>
              <a:gd name="T2" fmla="*/ 0 60000 65536"/>
              <a:gd name="T3" fmla="*/ 0 60000 65536"/>
            </a:gdLst>
            <a:ahLst/>
            <a:cxnLst>
              <a:cxn ang="T2">
                <a:pos x="T0" y="0"/>
              </a:cxn>
              <a:cxn ang="T3">
                <a:pos x="T1" y="0"/>
              </a:cxn>
            </a:cxnLst>
            <a:rect l="0" t="0" r="r" b="b"/>
            <a:pathLst>
              <a:path w="97790">
                <a:moveTo>
                  <a:pt x="0" y="0"/>
                </a:moveTo>
                <a:lnTo>
                  <a:pt x="97536"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65" name="object 155"/>
          <p:cNvSpPr>
            <a:spLocks/>
          </p:cNvSpPr>
          <p:nvPr/>
        </p:nvSpPr>
        <p:spPr bwMode="auto">
          <a:xfrm>
            <a:off x="6661150" y="4068763"/>
            <a:ext cx="96838" cy="0"/>
          </a:xfrm>
          <a:custGeom>
            <a:avLst/>
            <a:gdLst>
              <a:gd name="T0" fmla="*/ 0 w 96520"/>
              <a:gd name="T1" fmla="*/ 96645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66" name="object 156"/>
          <p:cNvSpPr>
            <a:spLocks/>
          </p:cNvSpPr>
          <p:nvPr/>
        </p:nvSpPr>
        <p:spPr bwMode="auto">
          <a:xfrm>
            <a:off x="6467475" y="4068763"/>
            <a:ext cx="96838" cy="0"/>
          </a:xfrm>
          <a:custGeom>
            <a:avLst/>
            <a:gdLst>
              <a:gd name="T0" fmla="*/ 0 w 96520"/>
              <a:gd name="T1" fmla="*/ 96645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67" name="object 157"/>
          <p:cNvSpPr>
            <a:spLocks/>
          </p:cNvSpPr>
          <p:nvPr/>
        </p:nvSpPr>
        <p:spPr bwMode="auto">
          <a:xfrm>
            <a:off x="5157788" y="4068763"/>
            <a:ext cx="1212850" cy="0"/>
          </a:xfrm>
          <a:custGeom>
            <a:avLst/>
            <a:gdLst>
              <a:gd name="T0" fmla="*/ 0 w 1213485"/>
              <a:gd name="T1" fmla="*/ 1211835 w 1213485"/>
              <a:gd name="T2" fmla="*/ 0 60000 65536"/>
              <a:gd name="T3" fmla="*/ 0 60000 65536"/>
            </a:gdLst>
            <a:ahLst/>
            <a:cxnLst>
              <a:cxn ang="T2">
                <a:pos x="T0" y="0"/>
              </a:cxn>
              <a:cxn ang="T3">
                <a:pos x="T1" y="0"/>
              </a:cxn>
            </a:cxnLst>
            <a:rect l="0" t="0" r="r" b="b"/>
            <a:pathLst>
              <a:path w="1213485">
                <a:moveTo>
                  <a:pt x="0" y="0"/>
                </a:moveTo>
                <a:lnTo>
                  <a:pt x="1213104"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68" name="object 158"/>
          <p:cNvSpPr>
            <a:spLocks/>
          </p:cNvSpPr>
          <p:nvPr/>
        </p:nvSpPr>
        <p:spPr bwMode="auto">
          <a:xfrm>
            <a:off x="8988425" y="3790950"/>
            <a:ext cx="49213" cy="0"/>
          </a:xfrm>
          <a:custGeom>
            <a:avLst/>
            <a:gdLst>
              <a:gd name="T0" fmla="*/ 0 w 48895"/>
              <a:gd name="T1" fmla="*/ 49403 w 48895"/>
              <a:gd name="T2" fmla="*/ 0 60000 65536"/>
              <a:gd name="T3" fmla="*/ 0 60000 65536"/>
            </a:gdLst>
            <a:ahLst/>
            <a:cxnLst>
              <a:cxn ang="T2">
                <a:pos x="T0" y="0"/>
              </a:cxn>
              <a:cxn ang="T3">
                <a:pos x="T1" y="0"/>
              </a:cxn>
            </a:cxnLst>
            <a:rect l="0" t="0" r="r" b="b"/>
            <a:pathLst>
              <a:path w="48895">
                <a:moveTo>
                  <a:pt x="0" y="0"/>
                </a:moveTo>
                <a:lnTo>
                  <a:pt x="48767"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69" name="object 159"/>
          <p:cNvSpPr>
            <a:spLocks/>
          </p:cNvSpPr>
          <p:nvPr/>
        </p:nvSpPr>
        <p:spPr bwMode="auto">
          <a:xfrm>
            <a:off x="8794750" y="3790950"/>
            <a:ext cx="96838" cy="0"/>
          </a:xfrm>
          <a:custGeom>
            <a:avLst/>
            <a:gdLst>
              <a:gd name="T0" fmla="*/ 0 w 96520"/>
              <a:gd name="T1" fmla="*/ 96645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70" name="object 160"/>
          <p:cNvSpPr>
            <a:spLocks/>
          </p:cNvSpPr>
          <p:nvPr/>
        </p:nvSpPr>
        <p:spPr bwMode="auto">
          <a:xfrm>
            <a:off x="8601075" y="3790950"/>
            <a:ext cx="96838" cy="0"/>
          </a:xfrm>
          <a:custGeom>
            <a:avLst/>
            <a:gdLst>
              <a:gd name="T0" fmla="*/ 0 w 96520"/>
              <a:gd name="T1" fmla="*/ 96645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71" name="object 161"/>
          <p:cNvSpPr>
            <a:spLocks/>
          </p:cNvSpPr>
          <p:nvPr/>
        </p:nvSpPr>
        <p:spPr bwMode="auto">
          <a:xfrm>
            <a:off x="8405813" y="3790950"/>
            <a:ext cx="98425" cy="0"/>
          </a:xfrm>
          <a:custGeom>
            <a:avLst/>
            <a:gdLst>
              <a:gd name="T0" fmla="*/ 0 w 97790"/>
              <a:gd name="T1" fmla="*/ 98806 w 97790"/>
              <a:gd name="T2" fmla="*/ 0 60000 65536"/>
              <a:gd name="T3" fmla="*/ 0 60000 65536"/>
            </a:gdLst>
            <a:ahLst/>
            <a:cxnLst>
              <a:cxn ang="T2">
                <a:pos x="T0" y="0"/>
              </a:cxn>
              <a:cxn ang="T3">
                <a:pos x="T1" y="0"/>
              </a:cxn>
            </a:cxnLst>
            <a:rect l="0" t="0" r="r" b="b"/>
            <a:pathLst>
              <a:path w="97790">
                <a:moveTo>
                  <a:pt x="0" y="0"/>
                </a:moveTo>
                <a:lnTo>
                  <a:pt x="97536"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72" name="object 162"/>
          <p:cNvSpPr>
            <a:spLocks/>
          </p:cNvSpPr>
          <p:nvPr/>
        </p:nvSpPr>
        <p:spPr bwMode="auto">
          <a:xfrm>
            <a:off x="8212138" y="3790950"/>
            <a:ext cx="96837" cy="0"/>
          </a:xfrm>
          <a:custGeom>
            <a:avLst/>
            <a:gdLst>
              <a:gd name="T0" fmla="*/ 0 w 96520"/>
              <a:gd name="T1" fmla="*/ 96643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73" name="object 163"/>
          <p:cNvSpPr>
            <a:spLocks/>
          </p:cNvSpPr>
          <p:nvPr/>
        </p:nvSpPr>
        <p:spPr bwMode="auto">
          <a:xfrm>
            <a:off x="8020050" y="3790950"/>
            <a:ext cx="95250" cy="0"/>
          </a:xfrm>
          <a:custGeom>
            <a:avLst/>
            <a:gdLst>
              <a:gd name="T0" fmla="*/ 0 w 96520"/>
              <a:gd name="T1" fmla="*/ 93502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74" name="object 164"/>
          <p:cNvSpPr>
            <a:spLocks/>
          </p:cNvSpPr>
          <p:nvPr/>
        </p:nvSpPr>
        <p:spPr bwMode="auto">
          <a:xfrm>
            <a:off x="7826375" y="3790950"/>
            <a:ext cx="95250" cy="0"/>
          </a:xfrm>
          <a:custGeom>
            <a:avLst/>
            <a:gdLst>
              <a:gd name="T0" fmla="*/ 0 w 96520"/>
              <a:gd name="T1" fmla="*/ 93502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75" name="object 165"/>
          <p:cNvSpPr>
            <a:spLocks/>
          </p:cNvSpPr>
          <p:nvPr/>
        </p:nvSpPr>
        <p:spPr bwMode="auto">
          <a:xfrm>
            <a:off x="7631113" y="3790950"/>
            <a:ext cx="96837" cy="0"/>
          </a:xfrm>
          <a:custGeom>
            <a:avLst/>
            <a:gdLst>
              <a:gd name="T0" fmla="*/ 0 w 97790"/>
              <a:gd name="T1" fmla="*/ 95644 w 97790"/>
              <a:gd name="T2" fmla="*/ 0 60000 65536"/>
              <a:gd name="T3" fmla="*/ 0 60000 65536"/>
            </a:gdLst>
            <a:ahLst/>
            <a:cxnLst>
              <a:cxn ang="T2">
                <a:pos x="T0" y="0"/>
              </a:cxn>
              <a:cxn ang="T3">
                <a:pos x="T1" y="0"/>
              </a:cxn>
            </a:cxnLst>
            <a:rect l="0" t="0" r="r" b="b"/>
            <a:pathLst>
              <a:path w="97790">
                <a:moveTo>
                  <a:pt x="0" y="0"/>
                </a:moveTo>
                <a:lnTo>
                  <a:pt x="97536"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76" name="object 166"/>
          <p:cNvSpPr>
            <a:spLocks/>
          </p:cNvSpPr>
          <p:nvPr/>
        </p:nvSpPr>
        <p:spPr bwMode="auto">
          <a:xfrm>
            <a:off x="7437438" y="3790950"/>
            <a:ext cx="96837" cy="0"/>
          </a:xfrm>
          <a:custGeom>
            <a:avLst/>
            <a:gdLst>
              <a:gd name="T0" fmla="*/ 0 w 96520"/>
              <a:gd name="T1" fmla="*/ 96643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77" name="object 167"/>
          <p:cNvSpPr>
            <a:spLocks/>
          </p:cNvSpPr>
          <p:nvPr/>
        </p:nvSpPr>
        <p:spPr bwMode="auto">
          <a:xfrm>
            <a:off x="7243763" y="3790950"/>
            <a:ext cx="96837" cy="0"/>
          </a:xfrm>
          <a:custGeom>
            <a:avLst/>
            <a:gdLst>
              <a:gd name="T0" fmla="*/ 0 w 96520"/>
              <a:gd name="T1" fmla="*/ 96643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78" name="object 168"/>
          <p:cNvSpPr>
            <a:spLocks/>
          </p:cNvSpPr>
          <p:nvPr/>
        </p:nvSpPr>
        <p:spPr bwMode="auto">
          <a:xfrm>
            <a:off x="7048500" y="3790950"/>
            <a:ext cx="98425" cy="0"/>
          </a:xfrm>
          <a:custGeom>
            <a:avLst/>
            <a:gdLst>
              <a:gd name="T0" fmla="*/ 0 w 97790"/>
              <a:gd name="T1" fmla="*/ 98805 w 97790"/>
              <a:gd name="T2" fmla="*/ 0 60000 65536"/>
              <a:gd name="T3" fmla="*/ 0 60000 65536"/>
            </a:gdLst>
            <a:ahLst/>
            <a:cxnLst>
              <a:cxn ang="T2">
                <a:pos x="T0" y="0"/>
              </a:cxn>
              <a:cxn ang="T3">
                <a:pos x="T1" y="0"/>
              </a:cxn>
            </a:cxnLst>
            <a:rect l="0" t="0" r="r" b="b"/>
            <a:pathLst>
              <a:path w="97790">
                <a:moveTo>
                  <a:pt x="0" y="0"/>
                </a:moveTo>
                <a:lnTo>
                  <a:pt x="97535"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79" name="object 169"/>
          <p:cNvSpPr>
            <a:spLocks/>
          </p:cNvSpPr>
          <p:nvPr/>
        </p:nvSpPr>
        <p:spPr bwMode="auto">
          <a:xfrm>
            <a:off x="6854825" y="3790950"/>
            <a:ext cx="98425" cy="0"/>
          </a:xfrm>
          <a:custGeom>
            <a:avLst/>
            <a:gdLst>
              <a:gd name="T0" fmla="*/ 0 w 97790"/>
              <a:gd name="T1" fmla="*/ 98806 w 97790"/>
              <a:gd name="T2" fmla="*/ 0 60000 65536"/>
              <a:gd name="T3" fmla="*/ 0 60000 65536"/>
            </a:gdLst>
            <a:ahLst/>
            <a:cxnLst>
              <a:cxn ang="T2">
                <a:pos x="T0" y="0"/>
              </a:cxn>
              <a:cxn ang="T3">
                <a:pos x="T1" y="0"/>
              </a:cxn>
            </a:cxnLst>
            <a:rect l="0" t="0" r="r" b="b"/>
            <a:pathLst>
              <a:path w="97790">
                <a:moveTo>
                  <a:pt x="0" y="0"/>
                </a:moveTo>
                <a:lnTo>
                  <a:pt x="97536"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80" name="object 170"/>
          <p:cNvSpPr>
            <a:spLocks/>
          </p:cNvSpPr>
          <p:nvPr/>
        </p:nvSpPr>
        <p:spPr bwMode="auto">
          <a:xfrm>
            <a:off x="6661150" y="3790950"/>
            <a:ext cx="96838" cy="0"/>
          </a:xfrm>
          <a:custGeom>
            <a:avLst/>
            <a:gdLst>
              <a:gd name="T0" fmla="*/ 0 w 96520"/>
              <a:gd name="T1" fmla="*/ 96645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81" name="object 171"/>
          <p:cNvSpPr>
            <a:spLocks/>
          </p:cNvSpPr>
          <p:nvPr/>
        </p:nvSpPr>
        <p:spPr bwMode="auto">
          <a:xfrm>
            <a:off x="6467475" y="3790950"/>
            <a:ext cx="96838" cy="0"/>
          </a:xfrm>
          <a:custGeom>
            <a:avLst/>
            <a:gdLst>
              <a:gd name="T0" fmla="*/ 0 w 96520"/>
              <a:gd name="T1" fmla="*/ 96645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82" name="object 172"/>
          <p:cNvSpPr>
            <a:spLocks/>
          </p:cNvSpPr>
          <p:nvPr/>
        </p:nvSpPr>
        <p:spPr bwMode="auto">
          <a:xfrm>
            <a:off x="5157788" y="3790950"/>
            <a:ext cx="1212850" cy="0"/>
          </a:xfrm>
          <a:custGeom>
            <a:avLst/>
            <a:gdLst>
              <a:gd name="T0" fmla="*/ 0 w 1213485"/>
              <a:gd name="T1" fmla="*/ 1211835 w 1213485"/>
              <a:gd name="T2" fmla="*/ 0 60000 65536"/>
              <a:gd name="T3" fmla="*/ 0 60000 65536"/>
            </a:gdLst>
            <a:ahLst/>
            <a:cxnLst>
              <a:cxn ang="T2">
                <a:pos x="T0" y="0"/>
              </a:cxn>
              <a:cxn ang="T3">
                <a:pos x="T1" y="0"/>
              </a:cxn>
            </a:cxnLst>
            <a:rect l="0" t="0" r="r" b="b"/>
            <a:pathLst>
              <a:path w="1213485">
                <a:moveTo>
                  <a:pt x="0" y="0"/>
                </a:moveTo>
                <a:lnTo>
                  <a:pt x="1213104"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83" name="object 173"/>
          <p:cNvSpPr>
            <a:spLocks/>
          </p:cNvSpPr>
          <p:nvPr/>
        </p:nvSpPr>
        <p:spPr bwMode="auto">
          <a:xfrm>
            <a:off x="8988425" y="3516313"/>
            <a:ext cx="49213" cy="0"/>
          </a:xfrm>
          <a:custGeom>
            <a:avLst/>
            <a:gdLst>
              <a:gd name="T0" fmla="*/ 0 w 48895"/>
              <a:gd name="T1" fmla="*/ 49403 w 48895"/>
              <a:gd name="T2" fmla="*/ 0 60000 65536"/>
              <a:gd name="T3" fmla="*/ 0 60000 65536"/>
            </a:gdLst>
            <a:ahLst/>
            <a:cxnLst>
              <a:cxn ang="T2">
                <a:pos x="T0" y="0"/>
              </a:cxn>
              <a:cxn ang="T3">
                <a:pos x="T1" y="0"/>
              </a:cxn>
            </a:cxnLst>
            <a:rect l="0" t="0" r="r" b="b"/>
            <a:pathLst>
              <a:path w="48895">
                <a:moveTo>
                  <a:pt x="0" y="0"/>
                </a:moveTo>
                <a:lnTo>
                  <a:pt x="48767"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84" name="object 174"/>
          <p:cNvSpPr>
            <a:spLocks/>
          </p:cNvSpPr>
          <p:nvPr/>
        </p:nvSpPr>
        <p:spPr bwMode="auto">
          <a:xfrm>
            <a:off x="8794750" y="3516313"/>
            <a:ext cx="96838" cy="0"/>
          </a:xfrm>
          <a:custGeom>
            <a:avLst/>
            <a:gdLst>
              <a:gd name="T0" fmla="*/ 0 w 96520"/>
              <a:gd name="T1" fmla="*/ 96645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85" name="object 175"/>
          <p:cNvSpPr>
            <a:spLocks/>
          </p:cNvSpPr>
          <p:nvPr/>
        </p:nvSpPr>
        <p:spPr bwMode="auto">
          <a:xfrm>
            <a:off x="8601075" y="3516313"/>
            <a:ext cx="96838" cy="0"/>
          </a:xfrm>
          <a:custGeom>
            <a:avLst/>
            <a:gdLst>
              <a:gd name="T0" fmla="*/ 0 w 96520"/>
              <a:gd name="T1" fmla="*/ 96645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86" name="object 176"/>
          <p:cNvSpPr>
            <a:spLocks/>
          </p:cNvSpPr>
          <p:nvPr/>
        </p:nvSpPr>
        <p:spPr bwMode="auto">
          <a:xfrm>
            <a:off x="8405813" y="3516313"/>
            <a:ext cx="98425" cy="0"/>
          </a:xfrm>
          <a:custGeom>
            <a:avLst/>
            <a:gdLst>
              <a:gd name="T0" fmla="*/ 0 w 97790"/>
              <a:gd name="T1" fmla="*/ 98806 w 97790"/>
              <a:gd name="T2" fmla="*/ 0 60000 65536"/>
              <a:gd name="T3" fmla="*/ 0 60000 65536"/>
            </a:gdLst>
            <a:ahLst/>
            <a:cxnLst>
              <a:cxn ang="T2">
                <a:pos x="T0" y="0"/>
              </a:cxn>
              <a:cxn ang="T3">
                <a:pos x="T1" y="0"/>
              </a:cxn>
            </a:cxnLst>
            <a:rect l="0" t="0" r="r" b="b"/>
            <a:pathLst>
              <a:path w="97790">
                <a:moveTo>
                  <a:pt x="0" y="0"/>
                </a:moveTo>
                <a:lnTo>
                  <a:pt x="97536"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87" name="object 177"/>
          <p:cNvSpPr>
            <a:spLocks/>
          </p:cNvSpPr>
          <p:nvPr/>
        </p:nvSpPr>
        <p:spPr bwMode="auto">
          <a:xfrm>
            <a:off x="8212138" y="3516313"/>
            <a:ext cx="96837" cy="0"/>
          </a:xfrm>
          <a:custGeom>
            <a:avLst/>
            <a:gdLst>
              <a:gd name="T0" fmla="*/ 0 w 96520"/>
              <a:gd name="T1" fmla="*/ 96643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88" name="object 178"/>
          <p:cNvSpPr>
            <a:spLocks/>
          </p:cNvSpPr>
          <p:nvPr/>
        </p:nvSpPr>
        <p:spPr bwMode="auto">
          <a:xfrm>
            <a:off x="8020050" y="3516313"/>
            <a:ext cx="95250" cy="0"/>
          </a:xfrm>
          <a:custGeom>
            <a:avLst/>
            <a:gdLst>
              <a:gd name="T0" fmla="*/ 0 w 96520"/>
              <a:gd name="T1" fmla="*/ 93502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89" name="object 179"/>
          <p:cNvSpPr>
            <a:spLocks/>
          </p:cNvSpPr>
          <p:nvPr/>
        </p:nvSpPr>
        <p:spPr bwMode="auto">
          <a:xfrm>
            <a:off x="7826375" y="3516313"/>
            <a:ext cx="95250" cy="0"/>
          </a:xfrm>
          <a:custGeom>
            <a:avLst/>
            <a:gdLst>
              <a:gd name="T0" fmla="*/ 0 w 96520"/>
              <a:gd name="T1" fmla="*/ 93502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90" name="object 180"/>
          <p:cNvSpPr>
            <a:spLocks/>
          </p:cNvSpPr>
          <p:nvPr/>
        </p:nvSpPr>
        <p:spPr bwMode="auto">
          <a:xfrm>
            <a:off x="7631113" y="3516313"/>
            <a:ext cx="96837" cy="0"/>
          </a:xfrm>
          <a:custGeom>
            <a:avLst/>
            <a:gdLst>
              <a:gd name="T0" fmla="*/ 0 w 97790"/>
              <a:gd name="T1" fmla="*/ 95644 w 97790"/>
              <a:gd name="T2" fmla="*/ 0 60000 65536"/>
              <a:gd name="T3" fmla="*/ 0 60000 65536"/>
            </a:gdLst>
            <a:ahLst/>
            <a:cxnLst>
              <a:cxn ang="T2">
                <a:pos x="T0" y="0"/>
              </a:cxn>
              <a:cxn ang="T3">
                <a:pos x="T1" y="0"/>
              </a:cxn>
            </a:cxnLst>
            <a:rect l="0" t="0" r="r" b="b"/>
            <a:pathLst>
              <a:path w="97790">
                <a:moveTo>
                  <a:pt x="0" y="0"/>
                </a:moveTo>
                <a:lnTo>
                  <a:pt x="97536"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91" name="object 181"/>
          <p:cNvSpPr>
            <a:spLocks/>
          </p:cNvSpPr>
          <p:nvPr/>
        </p:nvSpPr>
        <p:spPr bwMode="auto">
          <a:xfrm>
            <a:off x="7437438" y="3516313"/>
            <a:ext cx="96837" cy="0"/>
          </a:xfrm>
          <a:custGeom>
            <a:avLst/>
            <a:gdLst>
              <a:gd name="T0" fmla="*/ 0 w 96520"/>
              <a:gd name="T1" fmla="*/ 96643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92" name="object 182"/>
          <p:cNvSpPr>
            <a:spLocks/>
          </p:cNvSpPr>
          <p:nvPr/>
        </p:nvSpPr>
        <p:spPr bwMode="auto">
          <a:xfrm>
            <a:off x="7243763" y="3516313"/>
            <a:ext cx="96837" cy="0"/>
          </a:xfrm>
          <a:custGeom>
            <a:avLst/>
            <a:gdLst>
              <a:gd name="T0" fmla="*/ 0 w 96520"/>
              <a:gd name="T1" fmla="*/ 96643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93" name="object 183"/>
          <p:cNvSpPr>
            <a:spLocks/>
          </p:cNvSpPr>
          <p:nvPr/>
        </p:nvSpPr>
        <p:spPr bwMode="auto">
          <a:xfrm>
            <a:off x="7048500" y="3516313"/>
            <a:ext cx="98425" cy="0"/>
          </a:xfrm>
          <a:custGeom>
            <a:avLst/>
            <a:gdLst>
              <a:gd name="T0" fmla="*/ 0 w 97790"/>
              <a:gd name="T1" fmla="*/ 98805 w 97790"/>
              <a:gd name="T2" fmla="*/ 0 60000 65536"/>
              <a:gd name="T3" fmla="*/ 0 60000 65536"/>
            </a:gdLst>
            <a:ahLst/>
            <a:cxnLst>
              <a:cxn ang="T2">
                <a:pos x="T0" y="0"/>
              </a:cxn>
              <a:cxn ang="T3">
                <a:pos x="T1" y="0"/>
              </a:cxn>
            </a:cxnLst>
            <a:rect l="0" t="0" r="r" b="b"/>
            <a:pathLst>
              <a:path w="97790">
                <a:moveTo>
                  <a:pt x="0" y="0"/>
                </a:moveTo>
                <a:lnTo>
                  <a:pt x="97535"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94" name="object 184"/>
          <p:cNvSpPr>
            <a:spLocks/>
          </p:cNvSpPr>
          <p:nvPr/>
        </p:nvSpPr>
        <p:spPr bwMode="auto">
          <a:xfrm>
            <a:off x="6854825" y="3516313"/>
            <a:ext cx="98425" cy="0"/>
          </a:xfrm>
          <a:custGeom>
            <a:avLst/>
            <a:gdLst>
              <a:gd name="T0" fmla="*/ 0 w 97790"/>
              <a:gd name="T1" fmla="*/ 98806 w 97790"/>
              <a:gd name="T2" fmla="*/ 0 60000 65536"/>
              <a:gd name="T3" fmla="*/ 0 60000 65536"/>
            </a:gdLst>
            <a:ahLst/>
            <a:cxnLst>
              <a:cxn ang="T2">
                <a:pos x="T0" y="0"/>
              </a:cxn>
              <a:cxn ang="T3">
                <a:pos x="T1" y="0"/>
              </a:cxn>
            </a:cxnLst>
            <a:rect l="0" t="0" r="r" b="b"/>
            <a:pathLst>
              <a:path w="97790">
                <a:moveTo>
                  <a:pt x="0" y="0"/>
                </a:moveTo>
                <a:lnTo>
                  <a:pt x="97536"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95" name="object 185"/>
          <p:cNvSpPr>
            <a:spLocks/>
          </p:cNvSpPr>
          <p:nvPr/>
        </p:nvSpPr>
        <p:spPr bwMode="auto">
          <a:xfrm>
            <a:off x="5157788" y="3516313"/>
            <a:ext cx="1600200" cy="0"/>
          </a:xfrm>
          <a:custGeom>
            <a:avLst/>
            <a:gdLst>
              <a:gd name="T0" fmla="*/ 0 w 1600200"/>
              <a:gd name="T1" fmla="*/ 1600200 w 1600200"/>
              <a:gd name="T2" fmla="*/ 0 60000 65536"/>
              <a:gd name="T3" fmla="*/ 0 60000 65536"/>
            </a:gdLst>
            <a:ahLst/>
            <a:cxnLst>
              <a:cxn ang="T2">
                <a:pos x="T0" y="0"/>
              </a:cxn>
              <a:cxn ang="T3">
                <a:pos x="T1" y="0"/>
              </a:cxn>
            </a:cxnLst>
            <a:rect l="0" t="0" r="r" b="b"/>
            <a:pathLst>
              <a:path w="1600200">
                <a:moveTo>
                  <a:pt x="0" y="0"/>
                </a:moveTo>
                <a:lnTo>
                  <a:pt x="1600200"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96" name="object 186"/>
          <p:cNvSpPr>
            <a:spLocks/>
          </p:cNvSpPr>
          <p:nvPr/>
        </p:nvSpPr>
        <p:spPr bwMode="auto">
          <a:xfrm>
            <a:off x="8988425" y="3238500"/>
            <a:ext cx="49213" cy="0"/>
          </a:xfrm>
          <a:custGeom>
            <a:avLst/>
            <a:gdLst>
              <a:gd name="T0" fmla="*/ 0 w 48895"/>
              <a:gd name="T1" fmla="*/ 49403 w 48895"/>
              <a:gd name="T2" fmla="*/ 0 60000 65536"/>
              <a:gd name="T3" fmla="*/ 0 60000 65536"/>
            </a:gdLst>
            <a:ahLst/>
            <a:cxnLst>
              <a:cxn ang="T2">
                <a:pos x="T0" y="0"/>
              </a:cxn>
              <a:cxn ang="T3">
                <a:pos x="T1" y="0"/>
              </a:cxn>
            </a:cxnLst>
            <a:rect l="0" t="0" r="r" b="b"/>
            <a:pathLst>
              <a:path w="48895">
                <a:moveTo>
                  <a:pt x="0" y="0"/>
                </a:moveTo>
                <a:lnTo>
                  <a:pt x="48767"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97" name="object 187"/>
          <p:cNvSpPr>
            <a:spLocks/>
          </p:cNvSpPr>
          <p:nvPr/>
        </p:nvSpPr>
        <p:spPr bwMode="auto">
          <a:xfrm>
            <a:off x="8794750" y="3238500"/>
            <a:ext cx="96838" cy="0"/>
          </a:xfrm>
          <a:custGeom>
            <a:avLst/>
            <a:gdLst>
              <a:gd name="T0" fmla="*/ 0 w 96520"/>
              <a:gd name="T1" fmla="*/ 96645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98" name="object 188"/>
          <p:cNvSpPr>
            <a:spLocks/>
          </p:cNvSpPr>
          <p:nvPr/>
        </p:nvSpPr>
        <p:spPr bwMode="auto">
          <a:xfrm>
            <a:off x="8601075" y="3238500"/>
            <a:ext cx="96838" cy="0"/>
          </a:xfrm>
          <a:custGeom>
            <a:avLst/>
            <a:gdLst>
              <a:gd name="T0" fmla="*/ 0 w 96520"/>
              <a:gd name="T1" fmla="*/ 96645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699" name="object 189"/>
          <p:cNvSpPr>
            <a:spLocks/>
          </p:cNvSpPr>
          <p:nvPr/>
        </p:nvSpPr>
        <p:spPr bwMode="auto">
          <a:xfrm>
            <a:off x="8405813" y="3238500"/>
            <a:ext cx="98425" cy="0"/>
          </a:xfrm>
          <a:custGeom>
            <a:avLst/>
            <a:gdLst>
              <a:gd name="T0" fmla="*/ 0 w 97790"/>
              <a:gd name="T1" fmla="*/ 98806 w 97790"/>
              <a:gd name="T2" fmla="*/ 0 60000 65536"/>
              <a:gd name="T3" fmla="*/ 0 60000 65536"/>
            </a:gdLst>
            <a:ahLst/>
            <a:cxnLst>
              <a:cxn ang="T2">
                <a:pos x="T0" y="0"/>
              </a:cxn>
              <a:cxn ang="T3">
                <a:pos x="T1" y="0"/>
              </a:cxn>
            </a:cxnLst>
            <a:rect l="0" t="0" r="r" b="b"/>
            <a:pathLst>
              <a:path w="97790">
                <a:moveTo>
                  <a:pt x="0" y="0"/>
                </a:moveTo>
                <a:lnTo>
                  <a:pt x="97536"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00" name="object 190"/>
          <p:cNvSpPr>
            <a:spLocks/>
          </p:cNvSpPr>
          <p:nvPr/>
        </p:nvSpPr>
        <p:spPr bwMode="auto">
          <a:xfrm>
            <a:off x="8212138" y="3238500"/>
            <a:ext cx="96837" cy="0"/>
          </a:xfrm>
          <a:custGeom>
            <a:avLst/>
            <a:gdLst>
              <a:gd name="T0" fmla="*/ 0 w 96520"/>
              <a:gd name="T1" fmla="*/ 96643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01" name="object 191"/>
          <p:cNvSpPr>
            <a:spLocks/>
          </p:cNvSpPr>
          <p:nvPr/>
        </p:nvSpPr>
        <p:spPr bwMode="auto">
          <a:xfrm>
            <a:off x="8020050" y="3238500"/>
            <a:ext cx="95250" cy="0"/>
          </a:xfrm>
          <a:custGeom>
            <a:avLst/>
            <a:gdLst>
              <a:gd name="T0" fmla="*/ 0 w 96520"/>
              <a:gd name="T1" fmla="*/ 93502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02" name="object 192"/>
          <p:cNvSpPr>
            <a:spLocks/>
          </p:cNvSpPr>
          <p:nvPr/>
        </p:nvSpPr>
        <p:spPr bwMode="auto">
          <a:xfrm>
            <a:off x="7826375" y="3238500"/>
            <a:ext cx="95250" cy="0"/>
          </a:xfrm>
          <a:custGeom>
            <a:avLst/>
            <a:gdLst>
              <a:gd name="T0" fmla="*/ 0 w 96520"/>
              <a:gd name="T1" fmla="*/ 93502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03" name="object 193"/>
          <p:cNvSpPr>
            <a:spLocks/>
          </p:cNvSpPr>
          <p:nvPr/>
        </p:nvSpPr>
        <p:spPr bwMode="auto">
          <a:xfrm>
            <a:off x="7631113" y="3238500"/>
            <a:ext cx="96837" cy="0"/>
          </a:xfrm>
          <a:custGeom>
            <a:avLst/>
            <a:gdLst>
              <a:gd name="T0" fmla="*/ 0 w 97790"/>
              <a:gd name="T1" fmla="*/ 95644 w 97790"/>
              <a:gd name="T2" fmla="*/ 0 60000 65536"/>
              <a:gd name="T3" fmla="*/ 0 60000 65536"/>
            </a:gdLst>
            <a:ahLst/>
            <a:cxnLst>
              <a:cxn ang="T2">
                <a:pos x="T0" y="0"/>
              </a:cxn>
              <a:cxn ang="T3">
                <a:pos x="T1" y="0"/>
              </a:cxn>
            </a:cxnLst>
            <a:rect l="0" t="0" r="r" b="b"/>
            <a:pathLst>
              <a:path w="97790">
                <a:moveTo>
                  <a:pt x="0" y="0"/>
                </a:moveTo>
                <a:lnTo>
                  <a:pt x="97536"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04" name="object 194"/>
          <p:cNvSpPr>
            <a:spLocks/>
          </p:cNvSpPr>
          <p:nvPr/>
        </p:nvSpPr>
        <p:spPr bwMode="auto">
          <a:xfrm>
            <a:off x="7437438" y="3238500"/>
            <a:ext cx="96837" cy="0"/>
          </a:xfrm>
          <a:custGeom>
            <a:avLst/>
            <a:gdLst>
              <a:gd name="T0" fmla="*/ 0 w 96520"/>
              <a:gd name="T1" fmla="*/ 96643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05" name="object 195"/>
          <p:cNvSpPr>
            <a:spLocks/>
          </p:cNvSpPr>
          <p:nvPr/>
        </p:nvSpPr>
        <p:spPr bwMode="auto">
          <a:xfrm>
            <a:off x="7243763" y="3238500"/>
            <a:ext cx="96837" cy="0"/>
          </a:xfrm>
          <a:custGeom>
            <a:avLst/>
            <a:gdLst>
              <a:gd name="T0" fmla="*/ 0 w 96520"/>
              <a:gd name="T1" fmla="*/ 96643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06" name="object 196"/>
          <p:cNvSpPr>
            <a:spLocks/>
          </p:cNvSpPr>
          <p:nvPr/>
        </p:nvSpPr>
        <p:spPr bwMode="auto">
          <a:xfrm>
            <a:off x="7048500" y="3238500"/>
            <a:ext cx="98425" cy="0"/>
          </a:xfrm>
          <a:custGeom>
            <a:avLst/>
            <a:gdLst>
              <a:gd name="T0" fmla="*/ 0 w 97790"/>
              <a:gd name="T1" fmla="*/ 98805 w 97790"/>
              <a:gd name="T2" fmla="*/ 0 60000 65536"/>
              <a:gd name="T3" fmla="*/ 0 60000 65536"/>
            </a:gdLst>
            <a:ahLst/>
            <a:cxnLst>
              <a:cxn ang="T2">
                <a:pos x="T0" y="0"/>
              </a:cxn>
              <a:cxn ang="T3">
                <a:pos x="T1" y="0"/>
              </a:cxn>
            </a:cxnLst>
            <a:rect l="0" t="0" r="r" b="b"/>
            <a:pathLst>
              <a:path w="97790">
                <a:moveTo>
                  <a:pt x="0" y="0"/>
                </a:moveTo>
                <a:lnTo>
                  <a:pt x="97535"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07" name="object 197"/>
          <p:cNvSpPr>
            <a:spLocks/>
          </p:cNvSpPr>
          <p:nvPr/>
        </p:nvSpPr>
        <p:spPr bwMode="auto">
          <a:xfrm>
            <a:off x="5157788" y="3238500"/>
            <a:ext cx="1795462" cy="0"/>
          </a:xfrm>
          <a:custGeom>
            <a:avLst/>
            <a:gdLst>
              <a:gd name="T0" fmla="*/ 0 w 1795779"/>
              <a:gd name="T1" fmla="*/ 1794638 w 1795779"/>
              <a:gd name="T2" fmla="*/ 0 60000 65536"/>
              <a:gd name="T3" fmla="*/ 0 60000 65536"/>
            </a:gdLst>
            <a:ahLst/>
            <a:cxnLst>
              <a:cxn ang="T2">
                <a:pos x="T0" y="0"/>
              </a:cxn>
              <a:cxn ang="T3">
                <a:pos x="T1" y="0"/>
              </a:cxn>
            </a:cxnLst>
            <a:rect l="0" t="0" r="r" b="b"/>
            <a:pathLst>
              <a:path w="1795779">
                <a:moveTo>
                  <a:pt x="0" y="0"/>
                </a:moveTo>
                <a:lnTo>
                  <a:pt x="179527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08" name="object 198"/>
          <p:cNvSpPr>
            <a:spLocks/>
          </p:cNvSpPr>
          <p:nvPr/>
        </p:nvSpPr>
        <p:spPr bwMode="auto">
          <a:xfrm>
            <a:off x="8988425" y="2962275"/>
            <a:ext cx="49213" cy="0"/>
          </a:xfrm>
          <a:custGeom>
            <a:avLst/>
            <a:gdLst>
              <a:gd name="T0" fmla="*/ 0 w 48895"/>
              <a:gd name="T1" fmla="*/ 49403 w 48895"/>
              <a:gd name="T2" fmla="*/ 0 60000 65536"/>
              <a:gd name="T3" fmla="*/ 0 60000 65536"/>
            </a:gdLst>
            <a:ahLst/>
            <a:cxnLst>
              <a:cxn ang="T2">
                <a:pos x="T0" y="0"/>
              </a:cxn>
              <a:cxn ang="T3">
                <a:pos x="T1" y="0"/>
              </a:cxn>
            </a:cxnLst>
            <a:rect l="0" t="0" r="r" b="b"/>
            <a:pathLst>
              <a:path w="48895">
                <a:moveTo>
                  <a:pt x="0" y="0"/>
                </a:moveTo>
                <a:lnTo>
                  <a:pt x="48767"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09" name="object 199"/>
          <p:cNvSpPr>
            <a:spLocks/>
          </p:cNvSpPr>
          <p:nvPr/>
        </p:nvSpPr>
        <p:spPr bwMode="auto">
          <a:xfrm>
            <a:off x="8794750" y="2962275"/>
            <a:ext cx="96838" cy="0"/>
          </a:xfrm>
          <a:custGeom>
            <a:avLst/>
            <a:gdLst>
              <a:gd name="T0" fmla="*/ 0 w 96520"/>
              <a:gd name="T1" fmla="*/ 96645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10" name="object 200"/>
          <p:cNvSpPr>
            <a:spLocks/>
          </p:cNvSpPr>
          <p:nvPr/>
        </p:nvSpPr>
        <p:spPr bwMode="auto">
          <a:xfrm>
            <a:off x="8601075" y="2962275"/>
            <a:ext cx="96838" cy="0"/>
          </a:xfrm>
          <a:custGeom>
            <a:avLst/>
            <a:gdLst>
              <a:gd name="T0" fmla="*/ 0 w 96520"/>
              <a:gd name="T1" fmla="*/ 96645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11" name="object 201"/>
          <p:cNvSpPr>
            <a:spLocks/>
          </p:cNvSpPr>
          <p:nvPr/>
        </p:nvSpPr>
        <p:spPr bwMode="auto">
          <a:xfrm>
            <a:off x="8405813" y="2962275"/>
            <a:ext cx="98425" cy="0"/>
          </a:xfrm>
          <a:custGeom>
            <a:avLst/>
            <a:gdLst>
              <a:gd name="T0" fmla="*/ 0 w 97790"/>
              <a:gd name="T1" fmla="*/ 98806 w 97790"/>
              <a:gd name="T2" fmla="*/ 0 60000 65536"/>
              <a:gd name="T3" fmla="*/ 0 60000 65536"/>
            </a:gdLst>
            <a:ahLst/>
            <a:cxnLst>
              <a:cxn ang="T2">
                <a:pos x="T0" y="0"/>
              </a:cxn>
              <a:cxn ang="T3">
                <a:pos x="T1" y="0"/>
              </a:cxn>
            </a:cxnLst>
            <a:rect l="0" t="0" r="r" b="b"/>
            <a:pathLst>
              <a:path w="97790">
                <a:moveTo>
                  <a:pt x="0" y="0"/>
                </a:moveTo>
                <a:lnTo>
                  <a:pt x="97536"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12" name="object 202"/>
          <p:cNvSpPr>
            <a:spLocks/>
          </p:cNvSpPr>
          <p:nvPr/>
        </p:nvSpPr>
        <p:spPr bwMode="auto">
          <a:xfrm>
            <a:off x="8212138" y="2962275"/>
            <a:ext cx="96837" cy="0"/>
          </a:xfrm>
          <a:custGeom>
            <a:avLst/>
            <a:gdLst>
              <a:gd name="T0" fmla="*/ 0 w 96520"/>
              <a:gd name="T1" fmla="*/ 96643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13" name="object 203"/>
          <p:cNvSpPr>
            <a:spLocks/>
          </p:cNvSpPr>
          <p:nvPr/>
        </p:nvSpPr>
        <p:spPr bwMode="auto">
          <a:xfrm>
            <a:off x="8020050" y="2962275"/>
            <a:ext cx="95250" cy="0"/>
          </a:xfrm>
          <a:custGeom>
            <a:avLst/>
            <a:gdLst>
              <a:gd name="T0" fmla="*/ 0 w 96520"/>
              <a:gd name="T1" fmla="*/ 93502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14" name="object 204"/>
          <p:cNvSpPr>
            <a:spLocks/>
          </p:cNvSpPr>
          <p:nvPr/>
        </p:nvSpPr>
        <p:spPr bwMode="auto">
          <a:xfrm>
            <a:off x="7826375" y="2962275"/>
            <a:ext cx="95250" cy="0"/>
          </a:xfrm>
          <a:custGeom>
            <a:avLst/>
            <a:gdLst>
              <a:gd name="T0" fmla="*/ 0 w 96520"/>
              <a:gd name="T1" fmla="*/ 93502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15" name="object 205"/>
          <p:cNvSpPr>
            <a:spLocks/>
          </p:cNvSpPr>
          <p:nvPr/>
        </p:nvSpPr>
        <p:spPr bwMode="auto">
          <a:xfrm>
            <a:off x="7631113" y="2962275"/>
            <a:ext cx="96837" cy="0"/>
          </a:xfrm>
          <a:custGeom>
            <a:avLst/>
            <a:gdLst>
              <a:gd name="T0" fmla="*/ 0 w 97790"/>
              <a:gd name="T1" fmla="*/ 95644 w 97790"/>
              <a:gd name="T2" fmla="*/ 0 60000 65536"/>
              <a:gd name="T3" fmla="*/ 0 60000 65536"/>
            </a:gdLst>
            <a:ahLst/>
            <a:cxnLst>
              <a:cxn ang="T2">
                <a:pos x="T0" y="0"/>
              </a:cxn>
              <a:cxn ang="T3">
                <a:pos x="T1" y="0"/>
              </a:cxn>
            </a:cxnLst>
            <a:rect l="0" t="0" r="r" b="b"/>
            <a:pathLst>
              <a:path w="97790">
                <a:moveTo>
                  <a:pt x="0" y="0"/>
                </a:moveTo>
                <a:lnTo>
                  <a:pt x="97536"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16" name="object 206"/>
          <p:cNvSpPr>
            <a:spLocks/>
          </p:cNvSpPr>
          <p:nvPr/>
        </p:nvSpPr>
        <p:spPr bwMode="auto">
          <a:xfrm>
            <a:off x="6156325" y="2962275"/>
            <a:ext cx="1377950" cy="0"/>
          </a:xfrm>
          <a:custGeom>
            <a:avLst/>
            <a:gdLst>
              <a:gd name="T0" fmla="*/ 0 w 1376679"/>
              <a:gd name="T1" fmla="*/ 1378715 w 1376679"/>
              <a:gd name="T2" fmla="*/ 0 60000 65536"/>
              <a:gd name="T3" fmla="*/ 0 60000 65536"/>
            </a:gdLst>
            <a:ahLst/>
            <a:cxnLst>
              <a:cxn ang="T2">
                <a:pos x="T0" y="0"/>
              </a:cxn>
              <a:cxn ang="T3">
                <a:pos x="T1" y="0"/>
              </a:cxn>
            </a:cxnLst>
            <a:rect l="0" t="0" r="r" b="b"/>
            <a:pathLst>
              <a:path w="1376679">
                <a:moveTo>
                  <a:pt x="0" y="0"/>
                </a:moveTo>
                <a:lnTo>
                  <a:pt x="137617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17" name="object 207"/>
          <p:cNvSpPr>
            <a:spLocks/>
          </p:cNvSpPr>
          <p:nvPr/>
        </p:nvSpPr>
        <p:spPr bwMode="auto">
          <a:xfrm>
            <a:off x="5157788" y="2962275"/>
            <a:ext cx="206375" cy="0"/>
          </a:xfrm>
          <a:custGeom>
            <a:avLst/>
            <a:gdLst>
              <a:gd name="T0" fmla="*/ 0 w 207645"/>
              <a:gd name="T1" fmla="*/ 204735 w 207645"/>
              <a:gd name="T2" fmla="*/ 0 60000 65536"/>
              <a:gd name="T3" fmla="*/ 0 60000 65536"/>
            </a:gdLst>
            <a:ahLst/>
            <a:cxnLst>
              <a:cxn ang="T2">
                <a:pos x="T0" y="0"/>
              </a:cxn>
              <a:cxn ang="T3">
                <a:pos x="T1" y="0"/>
              </a:cxn>
            </a:cxnLst>
            <a:rect l="0" t="0" r="r" b="b"/>
            <a:pathLst>
              <a:path w="207645">
                <a:moveTo>
                  <a:pt x="0" y="0"/>
                </a:moveTo>
                <a:lnTo>
                  <a:pt x="207263"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18" name="object 208"/>
          <p:cNvSpPr>
            <a:spLocks/>
          </p:cNvSpPr>
          <p:nvPr/>
        </p:nvSpPr>
        <p:spPr bwMode="auto">
          <a:xfrm>
            <a:off x="8988425" y="2686050"/>
            <a:ext cx="49213" cy="0"/>
          </a:xfrm>
          <a:custGeom>
            <a:avLst/>
            <a:gdLst>
              <a:gd name="T0" fmla="*/ 0 w 48895"/>
              <a:gd name="T1" fmla="*/ 49403 w 48895"/>
              <a:gd name="T2" fmla="*/ 0 60000 65536"/>
              <a:gd name="T3" fmla="*/ 0 60000 65536"/>
            </a:gdLst>
            <a:ahLst/>
            <a:cxnLst>
              <a:cxn ang="T2">
                <a:pos x="T0" y="0"/>
              </a:cxn>
              <a:cxn ang="T3">
                <a:pos x="T1" y="0"/>
              </a:cxn>
            </a:cxnLst>
            <a:rect l="0" t="0" r="r" b="b"/>
            <a:pathLst>
              <a:path w="48895">
                <a:moveTo>
                  <a:pt x="0" y="0"/>
                </a:moveTo>
                <a:lnTo>
                  <a:pt x="48767"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19" name="object 209"/>
          <p:cNvSpPr>
            <a:spLocks/>
          </p:cNvSpPr>
          <p:nvPr/>
        </p:nvSpPr>
        <p:spPr bwMode="auto">
          <a:xfrm>
            <a:off x="8794750" y="2686050"/>
            <a:ext cx="96838" cy="0"/>
          </a:xfrm>
          <a:custGeom>
            <a:avLst/>
            <a:gdLst>
              <a:gd name="T0" fmla="*/ 0 w 96520"/>
              <a:gd name="T1" fmla="*/ 96645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20" name="object 210"/>
          <p:cNvSpPr>
            <a:spLocks/>
          </p:cNvSpPr>
          <p:nvPr/>
        </p:nvSpPr>
        <p:spPr bwMode="auto">
          <a:xfrm>
            <a:off x="8601075" y="2686050"/>
            <a:ext cx="96838" cy="0"/>
          </a:xfrm>
          <a:custGeom>
            <a:avLst/>
            <a:gdLst>
              <a:gd name="T0" fmla="*/ 0 w 96520"/>
              <a:gd name="T1" fmla="*/ 96645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21" name="object 211"/>
          <p:cNvSpPr>
            <a:spLocks/>
          </p:cNvSpPr>
          <p:nvPr/>
        </p:nvSpPr>
        <p:spPr bwMode="auto">
          <a:xfrm>
            <a:off x="8405813" y="2686050"/>
            <a:ext cx="98425" cy="0"/>
          </a:xfrm>
          <a:custGeom>
            <a:avLst/>
            <a:gdLst>
              <a:gd name="T0" fmla="*/ 0 w 97790"/>
              <a:gd name="T1" fmla="*/ 98806 w 97790"/>
              <a:gd name="T2" fmla="*/ 0 60000 65536"/>
              <a:gd name="T3" fmla="*/ 0 60000 65536"/>
            </a:gdLst>
            <a:ahLst/>
            <a:cxnLst>
              <a:cxn ang="T2">
                <a:pos x="T0" y="0"/>
              </a:cxn>
              <a:cxn ang="T3">
                <a:pos x="T1" y="0"/>
              </a:cxn>
            </a:cxnLst>
            <a:rect l="0" t="0" r="r" b="b"/>
            <a:pathLst>
              <a:path w="97790">
                <a:moveTo>
                  <a:pt x="0" y="0"/>
                </a:moveTo>
                <a:lnTo>
                  <a:pt x="97536"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22" name="object 212"/>
          <p:cNvSpPr>
            <a:spLocks/>
          </p:cNvSpPr>
          <p:nvPr/>
        </p:nvSpPr>
        <p:spPr bwMode="auto">
          <a:xfrm>
            <a:off x="8212138" y="2686050"/>
            <a:ext cx="96837" cy="0"/>
          </a:xfrm>
          <a:custGeom>
            <a:avLst/>
            <a:gdLst>
              <a:gd name="T0" fmla="*/ 0 w 96520"/>
              <a:gd name="T1" fmla="*/ 96643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23" name="object 213"/>
          <p:cNvSpPr>
            <a:spLocks/>
          </p:cNvSpPr>
          <p:nvPr/>
        </p:nvSpPr>
        <p:spPr bwMode="auto">
          <a:xfrm>
            <a:off x="8020050" y="2686050"/>
            <a:ext cx="95250" cy="0"/>
          </a:xfrm>
          <a:custGeom>
            <a:avLst/>
            <a:gdLst>
              <a:gd name="T0" fmla="*/ 0 w 96520"/>
              <a:gd name="T1" fmla="*/ 93502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24" name="object 214"/>
          <p:cNvSpPr>
            <a:spLocks/>
          </p:cNvSpPr>
          <p:nvPr/>
        </p:nvSpPr>
        <p:spPr bwMode="auto">
          <a:xfrm>
            <a:off x="7826375" y="2686050"/>
            <a:ext cx="95250" cy="0"/>
          </a:xfrm>
          <a:custGeom>
            <a:avLst/>
            <a:gdLst>
              <a:gd name="T0" fmla="*/ 0 w 96520"/>
              <a:gd name="T1" fmla="*/ 93502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25" name="object 215"/>
          <p:cNvSpPr>
            <a:spLocks/>
          </p:cNvSpPr>
          <p:nvPr/>
        </p:nvSpPr>
        <p:spPr bwMode="auto">
          <a:xfrm>
            <a:off x="6156325" y="2686050"/>
            <a:ext cx="1571625" cy="0"/>
          </a:xfrm>
          <a:custGeom>
            <a:avLst/>
            <a:gdLst>
              <a:gd name="T0" fmla="*/ 0 w 1571625"/>
              <a:gd name="T1" fmla="*/ 1571244 w 1571625"/>
              <a:gd name="T2" fmla="*/ 0 60000 65536"/>
              <a:gd name="T3" fmla="*/ 0 60000 65536"/>
            </a:gdLst>
            <a:ahLst/>
            <a:cxnLst>
              <a:cxn ang="T2">
                <a:pos x="T0" y="0"/>
              </a:cxn>
              <a:cxn ang="T3">
                <a:pos x="T1" y="0"/>
              </a:cxn>
            </a:cxnLst>
            <a:rect l="0" t="0" r="r" b="b"/>
            <a:pathLst>
              <a:path w="1571625">
                <a:moveTo>
                  <a:pt x="0" y="0"/>
                </a:moveTo>
                <a:lnTo>
                  <a:pt x="1571244"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26" name="object 216"/>
          <p:cNvSpPr>
            <a:spLocks/>
          </p:cNvSpPr>
          <p:nvPr/>
        </p:nvSpPr>
        <p:spPr bwMode="auto">
          <a:xfrm>
            <a:off x="5157788" y="2686050"/>
            <a:ext cx="206375" cy="0"/>
          </a:xfrm>
          <a:custGeom>
            <a:avLst/>
            <a:gdLst>
              <a:gd name="T0" fmla="*/ 0 w 207645"/>
              <a:gd name="T1" fmla="*/ 204735 w 207645"/>
              <a:gd name="T2" fmla="*/ 0 60000 65536"/>
              <a:gd name="T3" fmla="*/ 0 60000 65536"/>
            </a:gdLst>
            <a:ahLst/>
            <a:cxnLst>
              <a:cxn ang="T2">
                <a:pos x="T0" y="0"/>
              </a:cxn>
              <a:cxn ang="T3">
                <a:pos x="T1" y="0"/>
              </a:cxn>
            </a:cxnLst>
            <a:rect l="0" t="0" r="r" b="b"/>
            <a:pathLst>
              <a:path w="207645">
                <a:moveTo>
                  <a:pt x="0" y="0"/>
                </a:moveTo>
                <a:lnTo>
                  <a:pt x="207263"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27" name="object 217"/>
          <p:cNvSpPr>
            <a:spLocks/>
          </p:cNvSpPr>
          <p:nvPr/>
        </p:nvSpPr>
        <p:spPr bwMode="auto">
          <a:xfrm>
            <a:off x="8988425" y="2409825"/>
            <a:ext cx="49213" cy="0"/>
          </a:xfrm>
          <a:custGeom>
            <a:avLst/>
            <a:gdLst>
              <a:gd name="T0" fmla="*/ 0 w 48895"/>
              <a:gd name="T1" fmla="*/ 49403 w 48895"/>
              <a:gd name="T2" fmla="*/ 0 60000 65536"/>
              <a:gd name="T3" fmla="*/ 0 60000 65536"/>
            </a:gdLst>
            <a:ahLst/>
            <a:cxnLst>
              <a:cxn ang="T2">
                <a:pos x="T0" y="0"/>
              </a:cxn>
              <a:cxn ang="T3">
                <a:pos x="T1" y="0"/>
              </a:cxn>
            </a:cxnLst>
            <a:rect l="0" t="0" r="r" b="b"/>
            <a:pathLst>
              <a:path w="48895">
                <a:moveTo>
                  <a:pt x="0" y="0"/>
                </a:moveTo>
                <a:lnTo>
                  <a:pt x="48767"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28" name="object 218"/>
          <p:cNvSpPr>
            <a:spLocks/>
          </p:cNvSpPr>
          <p:nvPr/>
        </p:nvSpPr>
        <p:spPr bwMode="auto">
          <a:xfrm>
            <a:off x="8794750" y="2409825"/>
            <a:ext cx="96838" cy="0"/>
          </a:xfrm>
          <a:custGeom>
            <a:avLst/>
            <a:gdLst>
              <a:gd name="T0" fmla="*/ 0 w 96520"/>
              <a:gd name="T1" fmla="*/ 96645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29" name="object 219"/>
          <p:cNvSpPr>
            <a:spLocks/>
          </p:cNvSpPr>
          <p:nvPr/>
        </p:nvSpPr>
        <p:spPr bwMode="auto">
          <a:xfrm>
            <a:off x="8601075" y="2409825"/>
            <a:ext cx="96838" cy="0"/>
          </a:xfrm>
          <a:custGeom>
            <a:avLst/>
            <a:gdLst>
              <a:gd name="T0" fmla="*/ 0 w 96520"/>
              <a:gd name="T1" fmla="*/ 96645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30" name="object 220"/>
          <p:cNvSpPr>
            <a:spLocks/>
          </p:cNvSpPr>
          <p:nvPr/>
        </p:nvSpPr>
        <p:spPr bwMode="auto">
          <a:xfrm>
            <a:off x="8405813" y="2409825"/>
            <a:ext cx="98425" cy="0"/>
          </a:xfrm>
          <a:custGeom>
            <a:avLst/>
            <a:gdLst>
              <a:gd name="T0" fmla="*/ 0 w 97790"/>
              <a:gd name="T1" fmla="*/ 98806 w 97790"/>
              <a:gd name="T2" fmla="*/ 0 60000 65536"/>
              <a:gd name="T3" fmla="*/ 0 60000 65536"/>
            </a:gdLst>
            <a:ahLst/>
            <a:cxnLst>
              <a:cxn ang="T2">
                <a:pos x="T0" y="0"/>
              </a:cxn>
              <a:cxn ang="T3">
                <a:pos x="T1" y="0"/>
              </a:cxn>
            </a:cxnLst>
            <a:rect l="0" t="0" r="r" b="b"/>
            <a:pathLst>
              <a:path w="97790">
                <a:moveTo>
                  <a:pt x="0" y="0"/>
                </a:moveTo>
                <a:lnTo>
                  <a:pt x="97536"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31" name="object 221"/>
          <p:cNvSpPr>
            <a:spLocks/>
          </p:cNvSpPr>
          <p:nvPr/>
        </p:nvSpPr>
        <p:spPr bwMode="auto">
          <a:xfrm>
            <a:off x="8212138" y="2409825"/>
            <a:ext cx="96837" cy="0"/>
          </a:xfrm>
          <a:custGeom>
            <a:avLst/>
            <a:gdLst>
              <a:gd name="T0" fmla="*/ 0 w 96520"/>
              <a:gd name="T1" fmla="*/ 96643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32" name="object 222"/>
          <p:cNvSpPr>
            <a:spLocks/>
          </p:cNvSpPr>
          <p:nvPr/>
        </p:nvSpPr>
        <p:spPr bwMode="auto">
          <a:xfrm>
            <a:off x="8020050" y="2409825"/>
            <a:ext cx="95250" cy="0"/>
          </a:xfrm>
          <a:custGeom>
            <a:avLst/>
            <a:gdLst>
              <a:gd name="T0" fmla="*/ 0 w 96520"/>
              <a:gd name="T1" fmla="*/ 93502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33" name="object 223"/>
          <p:cNvSpPr>
            <a:spLocks/>
          </p:cNvSpPr>
          <p:nvPr/>
        </p:nvSpPr>
        <p:spPr bwMode="auto">
          <a:xfrm>
            <a:off x="7826375" y="2409825"/>
            <a:ext cx="95250" cy="0"/>
          </a:xfrm>
          <a:custGeom>
            <a:avLst/>
            <a:gdLst>
              <a:gd name="T0" fmla="*/ 0 w 96520"/>
              <a:gd name="T1" fmla="*/ 93502 w 96520"/>
              <a:gd name="T2" fmla="*/ 0 60000 65536"/>
              <a:gd name="T3" fmla="*/ 0 60000 65536"/>
            </a:gdLst>
            <a:ahLst/>
            <a:cxnLst>
              <a:cxn ang="T2">
                <a:pos x="T0" y="0"/>
              </a:cxn>
              <a:cxn ang="T3">
                <a:pos x="T1" y="0"/>
              </a:cxn>
            </a:cxnLst>
            <a:rect l="0" t="0" r="r" b="b"/>
            <a:pathLst>
              <a:path w="96520">
                <a:moveTo>
                  <a:pt x="0" y="0"/>
                </a:moveTo>
                <a:lnTo>
                  <a:pt x="96012"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34" name="object 224"/>
          <p:cNvSpPr>
            <a:spLocks/>
          </p:cNvSpPr>
          <p:nvPr/>
        </p:nvSpPr>
        <p:spPr bwMode="auto">
          <a:xfrm>
            <a:off x="6156325" y="2409825"/>
            <a:ext cx="1571625" cy="0"/>
          </a:xfrm>
          <a:custGeom>
            <a:avLst/>
            <a:gdLst>
              <a:gd name="T0" fmla="*/ 0 w 1571625"/>
              <a:gd name="T1" fmla="*/ 1571244 w 1571625"/>
              <a:gd name="T2" fmla="*/ 0 60000 65536"/>
              <a:gd name="T3" fmla="*/ 0 60000 65536"/>
            </a:gdLst>
            <a:ahLst/>
            <a:cxnLst>
              <a:cxn ang="T2">
                <a:pos x="T0" y="0"/>
              </a:cxn>
              <a:cxn ang="T3">
                <a:pos x="T1" y="0"/>
              </a:cxn>
            </a:cxnLst>
            <a:rect l="0" t="0" r="r" b="b"/>
            <a:pathLst>
              <a:path w="1571625">
                <a:moveTo>
                  <a:pt x="0" y="0"/>
                </a:moveTo>
                <a:lnTo>
                  <a:pt x="1571244"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35" name="object 225"/>
          <p:cNvSpPr>
            <a:spLocks/>
          </p:cNvSpPr>
          <p:nvPr/>
        </p:nvSpPr>
        <p:spPr bwMode="auto">
          <a:xfrm>
            <a:off x="5157788" y="2409825"/>
            <a:ext cx="206375" cy="0"/>
          </a:xfrm>
          <a:custGeom>
            <a:avLst/>
            <a:gdLst>
              <a:gd name="T0" fmla="*/ 0 w 207645"/>
              <a:gd name="T1" fmla="*/ 204735 w 207645"/>
              <a:gd name="T2" fmla="*/ 0 60000 65536"/>
              <a:gd name="T3" fmla="*/ 0 60000 65536"/>
            </a:gdLst>
            <a:ahLst/>
            <a:cxnLst>
              <a:cxn ang="T2">
                <a:pos x="T0" y="0"/>
              </a:cxn>
              <a:cxn ang="T3">
                <a:pos x="T1" y="0"/>
              </a:cxn>
            </a:cxnLst>
            <a:rect l="0" t="0" r="r" b="b"/>
            <a:pathLst>
              <a:path w="207645">
                <a:moveTo>
                  <a:pt x="0" y="0"/>
                </a:moveTo>
                <a:lnTo>
                  <a:pt x="207263"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36" name="object 226"/>
          <p:cNvSpPr>
            <a:spLocks/>
          </p:cNvSpPr>
          <p:nvPr/>
        </p:nvSpPr>
        <p:spPr bwMode="auto">
          <a:xfrm>
            <a:off x="5157788" y="2132013"/>
            <a:ext cx="3879850" cy="0"/>
          </a:xfrm>
          <a:custGeom>
            <a:avLst/>
            <a:gdLst>
              <a:gd name="T0" fmla="*/ 0 w 3880484"/>
              <a:gd name="T1" fmla="*/ 3878836 w 3880484"/>
              <a:gd name="T2" fmla="*/ 0 60000 65536"/>
              <a:gd name="T3" fmla="*/ 0 60000 65536"/>
            </a:gdLst>
            <a:ahLst/>
            <a:cxnLst>
              <a:cxn ang="T2">
                <a:pos x="T0" y="0"/>
              </a:cxn>
              <a:cxn ang="T3">
                <a:pos x="T1" y="0"/>
              </a:cxn>
            </a:cxnLst>
            <a:rect l="0" t="0" r="r" b="b"/>
            <a:pathLst>
              <a:path w="3880484">
                <a:moveTo>
                  <a:pt x="0" y="0"/>
                </a:moveTo>
                <a:lnTo>
                  <a:pt x="3880104" y="0"/>
                </a:lnTo>
              </a:path>
            </a:pathLst>
          </a:custGeom>
          <a:noFill/>
          <a:ln w="9144">
            <a:solidFill>
              <a:srgbClr val="DADAD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37" name="object 227"/>
          <p:cNvSpPr>
            <a:spLocks/>
          </p:cNvSpPr>
          <p:nvPr/>
        </p:nvSpPr>
        <p:spPr bwMode="auto">
          <a:xfrm>
            <a:off x="8308975" y="2301875"/>
            <a:ext cx="98425" cy="2597150"/>
          </a:xfrm>
          <a:custGeom>
            <a:avLst/>
            <a:gdLst>
              <a:gd name="T0" fmla="*/ 0 w 97790"/>
              <a:gd name="T1" fmla="*/ 0 h 2598420"/>
              <a:gd name="T2" fmla="*/ 98805 w 97790"/>
              <a:gd name="T3" fmla="*/ 0 h 2598420"/>
              <a:gd name="T4" fmla="*/ 98805 w 97790"/>
              <a:gd name="T5" fmla="*/ 2595881 h 2598420"/>
              <a:gd name="T6" fmla="*/ 0 w 97790"/>
              <a:gd name="T7" fmla="*/ 2595881 h 2598420"/>
              <a:gd name="T8" fmla="*/ 0 w 97790"/>
              <a:gd name="T9" fmla="*/ 0 h 25984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790" h="2598420">
                <a:moveTo>
                  <a:pt x="0" y="0"/>
                </a:moveTo>
                <a:lnTo>
                  <a:pt x="97535" y="0"/>
                </a:lnTo>
                <a:lnTo>
                  <a:pt x="97535" y="2598420"/>
                </a:lnTo>
                <a:lnTo>
                  <a:pt x="0" y="2598420"/>
                </a:lnTo>
                <a:lnTo>
                  <a:pt x="0"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4738" name="object 228"/>
          <p:cNvSpPr>
            <a:spLocks/>
          </p:cNvSpPr>
          <p:nvPr/>
        </p:nvSpPr>
        <p:spPr bwMode="auto">
          <a:xfrm>
            <a:off x="5205413" y="4765675"/>
            <a:ext cx="98425" cy="134938"/>
          </a:xfrm>
          <a:custGeom>
            <a:avLst/>
            <a:gdLst>
              <a:gd name="T0" fmla="*/ 98808 w 97789"/>
              <a:gd name="T1" fmla="*/ 0 h 134620"/>
              <a:gd name="T2" fmla="*/ 0 w 97789"/>
              <a:gd name="T3" fmla="*/ 0 h 134620"/>
              <a:gd name="T4" fmla="*/ 0 w 97789"/>
              <a:gd name="T5" fmla="*/ 134747 h 134620"/>
              <a:gd name="T6" fmla="*/ 98808 w 97789"/>
              <a:gd name="T7" fmla="*/ 134747 h 134620"/>
              <a:gd name="T8" fmla="*/ 98808 w 97789"/>
              <a:gd name="T9" fmla="*/ 0 h 1346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789" h="134620">
                <a:moveTo>
                  <a:pt x="97536" y="0"/>
                </a:moveTo>
                <a:lnTo>
                  <a:pt x="0" y="0"/>
                </a:lnTo>
                <a:lnTo>
                  <a:pt x="0" y="134112"/>
                </a:lnTo>
                <a:lnTo>
                  <a:pt x="97536" y="134112"/>
                </a:lnTo>
                <a:lnTo>
                  <a:pt x="97536"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4739" name="object 229"/>
          <p:cNvSpPr>
            <a:spLocks/>
          </p:cNvSpPr>
          <p:nvPr/>
        </p:nvSpPr>
        <p:spPr bwMode="auto">
          <a:xfrm>
            <a:off x="5399088" y="4678363"/>
            <a:ext cx="98425" cy="220662"/>
          </a:xfrm>
          <a:custGeom>
            <a:avLst/>
            <a:gdLst>
              <a:gd name="T0" fmla="*/ 98808 w 97789"/>
              <a:gd name="T1" fmla="*/ 0 h 220979"/>
              <a:gd name="T2" fmla="*/ 0 w 97789"/>
              <a:gd name="T3" fmla="*/ 0 h 220979"/>
              <a:gd name="T4" fmla="*/ 0 w 97789"/>
              <a:gd name="T5" fmla="*/ 220346 h 220979"/>
              <a:gd name="T6" fmla="*/ 98808 w 97789"/>
              <a:gd name="T7" fmla="*/ 220346 h 220979"/>
              <a:gd name="T8" fmla="*/ 98808 w 97789"/>
              <a:gd name="T9" fmla="*/ 0 h 2209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789" h="220979">
                <a:moveTo>
                  <a:pt x="97536" y="0"/>
                </a:moveTo>
                <a:lnTo>
                  <a:pt x="0" y="0"/>
                </a:lnTo>
                <a:lnTo>
                  <a:pt x="0" y="220980"/>
                </a:lnTo>
                <a:lnTo>
                  <a:pt x="97536" y="220980"/>
                </a:lnTo>
                <a:lnTo>
                  <a:pt x="97536"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4740" name="object 230"/>
          <p:cNvSpPr>
            <a:spLocks/>
          </p:cNvSpPr>
          <p:nvPr/>
        </p:nvSpPr>
        <p:spPr bwMode="auto">
          <a:xfrm>
            <a:off x="5594350" y="4578350"/>
            <a:ext cx="98425" cy="322263"/>
          </a:xfrm>
          <a:custGeom>
            <a:avLst/>
            <a:gdLst>
              <a:gd name="T0" fmla="*/ 98808 w 97789"/>
              <a:gd name="T1" fmla="*/ 0 h 321945"/>
              <a:gd name="T2" fmla="*/ 0 w 97789"/>
              <a:gd name="T3" fmla="*/ 0 h 321945"/>
              <a:gd name="T4" fmla="*/ 0 w 97789"/>
              <a:gd name="T5" fmla="*/ 322199 h 321945"/>
              <a:gd name="T6" fmla="*/ 98808 w 97789"/>
              <a:gd name="T7" fmla="*/ 322199 h 321945"/>
              <a:gd name="T8" fmla="*/ 98808 w 97789"/>
              <a:gd name="T9" fmla="*/ 0 h 3219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789" h="321945">
                <a:moveTo>
                  <a:pt x="97536" y="0"/>
                </a:moveTo>
                <a:lnTo>
                  <a:pt x="0" y="0"/>
                </a:lnTo>
                <a:lnTo>
                  <a:pt x="0" y="321563"/>
                </a:lnTo>
                <a:lnTo>
                  <a:pt x="97536" y="321563"/>
                </a:lnTo>
                <a:lnTo>
                  <a:pt x="97536"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4741" name="object 231"/>
          <p:cNvSpPr>
            <a:spLocks/>
          </p:cNvSpPr>
          <p:nvPr/>
        </p:nvSpPr>
        <p:spPr bwMode="auto">
          <a:xfrm>
            <a:off x="5788025" y="4464050"/>
            <a:ext cx="98425" cy="436563"/>
          </a:xfrm>
          <a:custGeom>
            <a:avLst/>
            <a:gdLst>
              <a:gd name="T0" fmla="*/ 98808 w 97789"/>
              <a:gd name="T1" fmla="*/ 0 h 436245"/>
              <a:gd name="T2" fmla="*/ 0 w 97789"/>
              <a:gd name="T3" fmla="*/ 0 h 436245"/>
              <a:gd name="T4" fmla="*/ 0 w 97789"/>
              <a:gd name="T5" fmla="*/ 436499 h 436245"/>
              <a:gd name="T6" fmla="*/ 98808 w 97789"/>
              <a:gd name="T7" fmla="*/ 436499 h 436245"/>
              <a:gd name="T8" fmla="*/ 98808 w 97789"/>
              <a:gd name="T9" fmla="*/ 0 h 4362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789" h="436245">
                <a:moveTo>
                  <a:pt x="97536" y="0"/>
                </a:moveTo>
                <a:lnTo>
                  <a:pt x="0" y="0"/>
                </a:lnTo>
                <a:lnTo>
                  <a:pt x="0" y="435863"/>
                </a:lnTo>
                <a:lnTo>
                  <a:pt x="97536" y="435863"/>
                </a:lnTo>
                <a:lnTo>
                  <a:pt x="97536"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4742" name="object 232"/>
          <p:cNvSpPr>
            <a:spLocks/>
          </p:cNvSpPr>
          <p:nvPr/>
        </p:nvSpPr>
        <p:spPr bwMode="auto">
          <a:xfrm>
            <a:off x="5981700" y="4113213"/>
            <a:ext cx="98425" cy="787400"/>
          </a:xfrm>
          <a:custGeom>
            <a:avLst/>
            <a:gdLst>
              <a:gd name="T0" fmla="*/ 98808 w 97789"/>
              <a:gd name="T1" fmla="*/ 0 h 786764"/>
              <a:gd name="T2" fmla="*/ 0 w 97789"/>
              <a:gd name="T3" fmla="*/ 0 h 786764"/>
              <a:gd name="T4" fmla="*/ 0 w 97789"/>
              <a:gd name="T5" fmla="*/ 787656 h 786764"/>
              <a:gd name="T6" fmla="*/ 98808 w 97789"/>
              <a:gd name="T7" fmla="*/ 787656 h 786764"/>
              <a:gd name="T8" fmla="*/ 98808 w 97789"/>
              <a:gd name="T9" fmla="*/ 0 h 7867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789" h="786764">
                <a:moveTo>
                  <a:pt x="97536" y="0"/>
                </a:moveTo>
                <a:lnTo>
                  <a:pt x="0" y="0"/>
                </a:lnTo>
                <a:lnTo>
                  <a:pt x="0" y="786384"/>
                </a:lnTo>
                <a:lnTo>
                  <a:pt x="97536" y="786384"/>
                </a:lnTo>
                <a:lnTo>
                  <a:pt x="97536"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4743" name="object 233"/>
          <p:cNvSpPr>
            <a:spLocks/>
          </p:cNvSpPr>
          <p:nvPr/>
        </p:nvSpPr>
        <p:spPr bwMode="auto">
          <a:xfrm>
            <a:off x="6175375" y="4106863"/>
            <a:ext cx="98425" cy="792162"/>
          </a:xfrm>
          <a:custGeom>
            <a:avLst/>
            <a:gdLst>
              <a:gd name="T0" fmla="*/ 98808 w 97789"/>
              <a:gd name="T1" fmla="*/ 0 h 792479"/>
              <a:gd name="T2" fmla="*/ 0 w 97789"/>
              <a:gd name="T3" fmla="*/ 0 h 792479"/>
              <a:gd name="T4" fmla="*/ 0 w 97789"/>
              <a:gd name="T5" fmla="*/ 791846 h 792479"/>
              <a:gd name="T6" fmla="*/ 98808 w 97789"/>
              <a:gd name="T7" fmla="*/ 791846 h 792479"/>
              <a:gd name="T8" fmla="*/ 98808 w 97789"/>
              <a:gd name="T9" fmla="*/ 0 h 792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789" h="792479">
                <a:moveTo>
                  <a:pt x="97536" y="0"/>
                </a:moveTo>
                <a:lnTo>
                  <a:pt x="0" y="0"/>
                </a:lnTo>
                <a:lnTo>
                  <a:pt x="0" y="792480"/>
                </a:lnTo>
                <a:lnTo>
                  <a:pt x="97536" y="792480"/>
                </a:lnTo>
                <a:lnTo>
                  <a:pt x="97536"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4744" name="object 234"/>
          <p:cNvSpPr>
            <a:spLocks/>
          </p:cNvSpPr>
          <p:nvPr/>
        </p:nvSpPr>
        <p:spPr bwMode="auto">
          <a:xfrm>
            <a:off x="6370638" y="3586163"/>
            <a:ext cx="96837" cy="1312862"/>
          </a:xfrm>
          <a:custGeom>
            <a:avLst/>
            <a:gdLst>
              <a:gd name="T0" fmla="*/ 95646 w 97789"/>
              <a:gd name="T1" fmla="*/ 0 h 1313814"/>
              <a:gd name="T2" fmla="*/ 0 w 97789"/>
              <a:gd name="T3" fmla="*/ 0 h 1313814"/>
              <a:gd name="T4" fmla="*/ 0 w 97789"/>
              <a:gd name="T5" fmla="*/ 1311785 h 1313814"/>
              <a:gd name="T6" fmla="*/ 95646 w 97789"/>
              <a:gd name="T7" fmla="*/ 1311785 h 1313814"/>
              <a:gd name="T8" fmla="*/ 95646 w 97789"/>
              <a:gd name="T9" fmla="*/ 0 h 13138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789" h="1313814">
                <a:moveTo>
                  <a:pt x="97536" y="0"/>
                </a:moveTo>
                <a:lnTo>
                  <a:pt x="0" y="0"/>
                </a:lnTo>
                <a:lnTo>
                  <a:pt x="0" y="1313688"/>
                </a:lnTo>
                <a:lnTo>
                  <a:pt x="97536" y="1313688"/>
                </a:lnTo>
                <a:lnTo>
                  <a:pt x="97536"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4745" name="object 235"/>
          <p:cNvSpPr>
            <a:spLocks/>
          </p:cNvSpPr>
          <p:nvPr/>
        </p:nvSpPr>
        <p:spPr bwMode="auto">
          <a:xfrm>
            <a:off x="6564313" y="3524250"/>
            <a:ext cx="96837" cy="1374775"/>
          </a:xfrm>
          <a:custGeom>
            <a:avLst/>
            <a:gdLst>
              <a:gd name="T0" fmla="*/ 95643 w 97790"/>
              <a:gd name="T1" fmla="*/ 0 h 1374775"/>
              <a:gd name="T2" fmla="*/ 0 w 97790"/>
              <a:gd name="T3" fmla="*/ 0 h 1374775"/>
              <a:gd name="T4" fmla="*/ 0 w 97790"/>
              <a:gd name="T5" fmla="*/ 1374648 h 1374775"/>
              <a:gd name="T6" fmla="*/ 95643 w 97790"/>
              <a:gd name="T7" fmla="*/ 1374648 h 1374775"/>
              <a:gd name="T8" fmla="*/ 95643 w 97790"/>
              <a:gd name="T9" fmla="*/ 0 h 13747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790" h="1374775">
                <a:moveTo>
                  <a:pt x="97535" y="0"/>
                </a:moveTo>
                <a:lnTo>
                  <a:pt x="0" y="0"/>
                </a:lnTo>
                <a:lnTo>
                  <a:pt x="0" y="1374648"/>
                </a:lnTo>
                <a:lnTo>
                  <a:pt x="97535" y="1374648"/>
                </a:lnTo>
                <a:lnTo>
                  <a:pt x="97535"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4746" name="object 236"/>
          <p:cNvSpPr>
            <a:spLocks/>
          </p:cNvSpPr>
          <p:nvPr/>
        </p:nvSpPr>
        <p:spPr bwMode="auto">
          <a:xfrm>
            <a:off x="6757988" y="3468688"/>
            <a:ext cx="96837" cy="1431925"/>
          </a:xfrm>
          <a:custGeom>
            <a:avLst/>
            <a:gdLst>
              <a:gd name="T0" fmla="*/ 95643 w 97790"/>
              <a:gd name="T1" fmla="*/ 0 h 1431289"/>
              <a:gd name="T2" fmla="*/ 0 w 97790"/>
              <a:gd name="T3" fmla="*/ 0 h 1431289"/>
              <a:gd name="T4" fmla="*/ 0 w 97790"/>
              <a:gd name="T5" fmla="*/ 1432308 h 1431289"/>
              <a:gd name="T6" fmla="*/ 95643 w 97790"/>
              <a:gd name="T7" fmla="*/ 1432308 h 1431289"/>
              <a:gd name="T8" fmla="*/ 95643 w 97790"/>
              <a:gd name="T9" fmla="*/ 0 h 1431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790" h="1431289">
                <a:moveTo>
                  <a:pt x="97535" y="0"/>
                </a:moveTo>
                <a:lnTo>
                  <a:pt x="0" y="0"/>
                </a:lnTo>
                <a:lnTo>
                  <a:pt x="0" y="1431036"/>
                </a:lnTo>
                <a:lnTo>
                  <a:pt x="97535" y="1431036"/>
                </a:lnTo>
                <a:lnTo>
                  <a:pt x="97535"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4747" name="object 237"/>
          <p:cNvSpPr>
            <a:spLocks/>
          </p:cNvSpPr>
          <p:nvPr/>
        </p:nvSpPr>
        <p:spPr bwMode="auto">
          <a:xfrm>
            <a:off x="6953250" y="3105150"/>
            <a:ext cx="95250" cy="1793875"/>
          </a:xfrm>
          <a:custGeom>
            <a:avLst/>
            <a:gdLst>
              <a:gd name="T0" fmla="*/ 93501 w 96520"/>
              <a:gd name="T1" fmla="*/ 0 h 1793875"/>
              <a:gd name="T2" fmla="*/ 0 w 96520"/>
              <a:gd name="T3" fmla="*/ 0 h 1793875"/>
              <a:gd name="T4" fmla="*/ 0 w 96520"/>
              <a:gd name="T5" fmla="*/ 1793748 h 1793875"/>
              <a:gd name="T6" fmla="*/ 93501 w 96520"/>
              <a:gd name="T7" fmla="*/ 1793748 h 1793875"/>
              <a:gd name="T8" fmla="*/ 93501 w 96520"/>
              <a:gd name="T9" fmla="*/ 0 h 17938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520" h="1793875">
                <a:moveTo>
                  <a:pt x="96011" y="0"/>
                </a:moveTo>
                <a:lnTo>
                  <a:pt x="0" y="0"/>
                </a:lnTo>
                <a:lnTo>
                  <a:pt x="0" y="1793748"/>
                </a:lnTo>
                <a:lnTo>
                  <a:pt x="96011" y="1793748"/>
                </a:lnTo>
                <a:lnTo>
                  <a:pt x="96011"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4748" name="object 238"/>
          <p:cNvSpPr>
            <a:spLocks/>
          </p:cNvSpPr>
          <p:nvPr/>
        </p:nvSpPr>
        <p:spPr bwMode="auto">
          <a:xfrm>
            <a:off x="7145338" y="3063875"/>
            <a:ext cx="98425" cy="1835150"/>
          </a:xfrm>
          <a:custGeom>
            <a:avLst/>
            <a:gdLst>
              <a:gd name="T0" fmla="*/ 98805 w 97790"/>
              <a:gd name="T1" fmla="*/ 0 h 1836420"/>
              <a:gd name="T2" fmla="*/ 0 w 97790"/>
              <a:gd name="T3" fmla="*/ 0 h 1836420"/>
              <a:gd name="T4" fmla="*/ 0 w 97790"/>
              <a:gd name="T5" fmla="*/ 1833881 h 1836420"/>
              <a:gd name="T6" fmla="*/ 98805 w 97790"/>
              <a:gd name="T7" fmla="*/ 1833881 h 1836420"/>
              <a:gd name="T8" fmla="*/ 98805 w 97790"/>
              <a:gd name="T9" fmla="*/ 0 h 18364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790" h="1836420">
                <a:moveTo>
                  <a:pt x="97535" y="0"/>
                </a:moveTo>
                <a:lnTo>
                  <a:pt x="0" y="0"/>
                </a:lnTo>
                <a:lnTo>
                  <a:pt x="0" y="1836420"/>
                </a:lnTo>
                <a:lnTo>
                  <a:pt x="97535" y="1836420"/>
                </a:lnTo>
                <a:lnTo>
                  <a:pt x="97535"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4749" name="object 239"/>
          <p:cNvSpPr>
            <a:spLocks/>
          </p:cNvSpPr>
          <p:nvPr/>
        </p:nvSpPr>
        <p:spPr bwMode="auto">
          <a:xfrm>
            <a:off x="7339013" y="2973388"/>
            <a:ext cx="98425" cy="1927225"/>
          </a:xfrm>
          <a:custGeom>
            <a:avLst/>
            <a:gdLst>
              <a:gd name="T0" fmla="*/ 98805 w 97790"/>
              <a:gd name="T1" fmla="*/ 0 h 1926589"/>
              <a:gd name="T2" fmla="*/ 0 w 97790"/>
              <a:gd name="T3" fmla="*/ 0 h 1926589"/>
              <a:gd name="T4" fmla="*/ 0 w 97790"/>
              <a:gd name="T5" fmla="*/ 1927608 h 1926589"/>
              <a:gd name="T6" fmla="*/ 98805 w 97790"/>
              <a:gd name="T7" fmla="*/ 1927608 h 1926589"/>
              <a:gd name="T8" fmla="*/ 98805 w 97790"/>
              <a:gd name="T9" fmla="*/ 0 h 19265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790" h="1926589">
                <a:moveTo>
                  <a:pt x="97535" y="0"/>
                </a:moveTo>
                <a:lnTo>
                  <a:pt x="0" y="0"/>
                </a:lnTo>
                <a:lnTo>
                  <a:pt x="0" y="1926336"/>
                </a:lnTo>
                <a:lnTo>
                  <a:pt x="97535" y="1926336"/>
                </a:lnTo>
                <a:lnTo>
                  <a:pt x="97535"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4750" name="object 240"/>
          <p:cNvSpPr>
            <a:spLocks/>
          </p:cNvSpPr>
          <p:nvPr/>
        </p:nvSpPr>
        <p:spPr bwMode="auto">
          <a:xfrm>
            <a:off x="7532688" y="2698750"/>
            <a:ext cx="98425" cy="2201863"/>
          </a:xfrm>
          <a:custGeom>
            <a:avLst/>
            <a:gdLst>
              <a:gd name="T0" fmla="*/ 98805 w 97790"/>
              <a:gd name="T1" fmla="*/ 0 h 2200910"/>
              <a:gd name="T2" fmla="*/ 0 w 97790"/>
              <a:gd name="T3" fmla="*/ 0 h 2200910"/>
              <a:gd name="T4" fmla="*/ 0 w 97790"/>
              <a:gd name="T5" fmla="*/ 2202562 h 2200910"/>
              <a:gd name="T6" fmla="*/ 98805 w 97790"/>
              <a:gd name="T7" fmla="*/ 2202562 h 2200910"/>
              <a:gd name="T8" fmla="*/ 98805 w 97790"/>
              <a:gd name="T9" fmla="*/ 0 h 2200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790" h="2200910">
                <a:moveTo>
                  <a:pt x="97535" y="0"/>
                </a:moveTo>
                <a:lnTo>
                  <a:pt x="0" y="0"/>
                </a:lnTo>
                <a:lnTo>
                  <a:pt x="0" y="2200656"/>
                </a:lnTo>
                <a:lnTo>
                  <a:pt x="97535" y="2200656"/>
                </a:lnTo>
                <a:lnTo>
                  <a:pt x="97535"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4751" name="object 241"/>
          <p:cNvSpPr>
            <a:spLocks/>
          </p:cNvSpPr>
          <p:nvPr/>
        </p:nvSpPr>
        <p:spPr bwMode="auto">
          <a:xfrm>
            <a:off x="7727950" y="2362200"/>
            <a:ext cx="98425" cy="2536825"/>
          </a:xfrm>
          <a:custGeom>
            <a:avLst/>
            <a:gdLst>
              <a:gd name="T0" fmla="*/ 98805 w 97790"/>
              <a:gd name="T1" fmla="*/ 0 h 2537460"/>
              <a:gd name="T2" fmla="*/ 0 w 97790"/>
              <a:gd name="T3" fmla="*/ 0 h 2537460"/>
              <a:gd name="T4" fmla="*/ 0 w 97790"/>
              <a:gd name="T5" fmla="*/ 2536190 h 2537460"/>
              <a:gd name="T6" fmla="*/ 98805 w 97790"/>
              <a:gd name="T7" fmla="*/ 2536190 h 2537460"/>
              <a:gd name="T8" fmla="*/ 98805 w 97790"/>
              <a:gd name="T9" fmla="*/ 0 h 25374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790" h="2537460">
                <a:moveTo>
                  <a:pt x="97535" y="0"/>
                </a:moveTo>
                <a:lnTo>
                  <a:pt x="0" y="0"/>
                </a:lnTo>
                <a:lnTo>
                  <a:pt x="0" y="2537460"/>
                </a:lnTo>
                <a:lnTo>
                  <a:pt x="97535" y="2537460"/>
                </a:lnTo>
                <a:lnTo>
                  <a:pt x="97535"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4752" name="object 242"/>
          <p:cNvSpPr>
            <a:spLocks/>
          </p:cNvSpPr>
          <p:nvPr/>
        </p:nvSpPr>
        <p:spPr bwMode="auto">
          <a:xfrm>
            <a:off x="7921625" y="2317750"/>
            <a:ext cx="98425" cy="2582863"/>
          </a:xfrm>
          <a:custGeom>
            <a:avLst/>
            <a:gdLst>
              <a:gd name="T0" fmla="*/ 98805 w 97790"/>
              <a:gd name="T1" fmla="*/ 0 h 2581910"/>
              <a:gd name="T2" fmla="*/ 0 w 97790"/>
              <a:gd name="T3" fmla="*/ 0 h 2581910"/>
              <a:gd name="T4" fmla="*/ 0 w 97790"/>
              <a:gd name="T5" fmla="*/ 2583562 h 2581910"/>
              <a:gd name="T6" fmla="*/ 98805 w 97790"/>
              <a:gd name="T7" fmla="*/ 2583562 h 2581910"/>
              <a:gd name="T8" fmla="*/ 98805 w 97790"/>
              <a:gd name="T9" fmla="*/ 0 h 2581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790" h="2581910">
                <a:moveTo>
                  <a:pt x="97535" y="0"/>
                </a:moveTo>
                <a:lnTo>
                  <a:pt x="0" y="0"/>
                </a:lnTo>
                <a:lnTo>
                  <a:pt x="0" y="2581656"/>
                </a:lnTo>
                <a:lnTo>
                  <a:pt x="97535" y="2581656"/>
                </a:lnTo>
                <a:lnTo>
                  <a:pt x="97535"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4753" name="object 243"/>
          <p:cNvSpPr>
            <a:spLocks/>
          </p:cNvSpPr>
          <p:nvPr/>
        </p:nvSpPr>
        <p:spPr bwMode="auto">
          <a:xfrm>
            <a:off x="8115300" y="2309813"/>
            <a:ext cx="98425" cy="2590800"/>
          </a:xfrm>
          <a:custGeom>
            <a:avLst/>
            <a:gdLst>
              <a:gd name="T0" fmla="*/ 98805 w 97790"/>
              <a:gd name="T1" fmla="*/ 0 h 2589529"/>
              <a:gd name="T2" fmla="*/ 0 w 97790"/>
              <a:gd name="T3" fmla="*/ 0 h 2589529"/>
              <a:gd name="T4" fmla="*/ 0 w 97790"/>
              <a:gd name="T5" fmla="*/ 2591818 h 2589529"/>
              <a:gd name="T6" fmla="*/ 98805 w 97790"/>
              <a:gd name="T7" fmla="*/ 2591818 h 2589529"/>
              <a:gd name="T8" fmla="*/ 98805 w 97790"/>
              <a:gd name="T9" fmla="*/ 0 h 25895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790" h="2589529">
                <a:moveTo>
                  <a:pt x="97535" y="0"/>
                </a:moveTo>
                <a:lnTo>
                  <a:pt x="0" y="0"/>
                </a:lnTo>
                <a:lnTo>
                  <a:pt x="0" y="2589276"/>
                </a:lnTo>
                <a:lnTo>
                  <a:pt x="97535" y="2589276"/>
                </a:lnTo>
                <a:lnTo>
                  <a:pt x="97535"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4754" name="object 244"/>
          <p:cNvSpPr>
            <a:spLocks/>
          </p:cNvSpPr>
          <p:nvPr/>
        </p:nvSpPr>
        <p:spPr bwMode="auto">
          <a:xfrm>
            <a:off x="8504238" y="2297113"/>
            <a:ext cx="96837" cy="2603500"/>
          </a:xfrm>
          <a:custGeom>
            <a:avLst/>
            <a:gdLst>
              <a:gd name="T0" fmla="*/ 95643 w 97790"/>
              <a:gd name="T1" fmla="*/ 0 h 2603500"/>
              <a:gd name="T2" fmla="*/ 0 w 97790"/>
              <a:gd name="T3" fmla="*/ 0 h 2603500"/>
              <a:gd name="T4" fmla="*/ 0 w 97790"/>
              <a:gd name="T5" fmla="*/ 2602992 h 2603500"/>
              <a:gd name="T6" fmla="*/ 95643 w 97790"/>
              <a:gd name="T7" fmla="*/ 2602992 h 2603500"/>
              <a:gd name="T8" fmla="*/ 95643 w 97790"/>
              <a:gd name="T9" fmla="*/ 0 h 26035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790" h="2603500">
                <a:moveTo>
                  <a:pt x="97535" y="0"/>
                </a:moveTo>
                <a:lnTo>
                  <a:pt x="0" y="0"/>
                </a:lnTo>
                <a:lnTo>
                  <a:pt x="0" y="2602992"/>
                </a:lnTo>
                <a:lnTo>
                  <a:pt x="97535" y="2602992"/>
                </a:lnTo>
                <a:lnTo>
                  <a:pt x="97535"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4755" name="object 245"/>
          <p:cNvSpPr>
            <a:spLocks/>
          </p:cNvSpPr>
          <p:nvPr/>
        </p:nvSpPr>
        <p:spPr bwMode="auto">
          <a:xfrm>
            <a:off x="8697913" y="2254250"/>
            <a:ext cx="96837" cy="2646363"/>
          </a:xfrm>
          <a:custGeom>
            <a:avLst/>
            <a:gdLst>
              <a:gd name="T0" fmla="*/ 95643 w 97790"/>
              <a:gd name="T1" fmla="*/ 0 h 2646045"/>
              <a:gd name="T2" fmla="*/ 0 w 97790"/>
              <a:gd name="T3" fmla="*/ 0 h 2646045"/>
              <a:gd name="T4" fmla="*/ 0 w 97790"/>
              <a:gd name="T5" fmla="*/ 2646300 h 2646045"/>
              <a:gd name="T6" fmla="*/ 95643 w 97790"/>
              <a:gd name="T7" fmla="*/ 2646300 h 2646045"/>
              <a:gd name="T8" fmla="*/ 95643 w 97790"/>
              <a:gd name="T9" fmla="*/ 0 h 26460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790" h="2646045">
                <a:moveTo>
                  <a:pt x="97535" y="0"/>
                </a:moveTo>
                <a:lnTo>
                  <a:pt x="0" y="0"/>
                </a:lnTo>
                <a:lnTo>
                  <a:pt x="0" y="2645664"/>
                </a:lnTo>
                <a:lnTo>
                  <a:pt x="97535" y="2645664"/>
                </a:lnTo>
                <a:lnTo>
                  <a:pt x="97535"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4756" name="object 246"/>
          <p:cNvSpPr>
            <a:spLocks/>
          </p:cNvSpPr>
          <p:nvPr/>
        </p:nvSpPr>
        <p:spPr bwMode="auto">
          <a:xfrm>
            <a:off x="8891588" y="2212975"/>
            <a:ext cx="96837" cy="2687638"/>
          </a:xfrm>
          <a:custGeom>
            <a:avLst/>
            <a:gdLst>
              <a:gd name="T0" fmla="*/ 95643 w 97790"/>
              <a:gd name="T1" fmla="*/ 0 h 2687320"/>
              <a:gd name="T2" fmla="*/ 0 w 97790"/>
              <a:gd name="T3" fmla="*/ 0 h 2687320"/>
              <a:gd name="T4" fmla="*/ 0 w 97790"/>
              <a:gd name="T5" fmla="*/ 2687448 h 2687320"/>
              <a:gd name="T6" fmla="*/ 95643 w 97790"/>
              <a:gd name="T7" fmla="*/ 2687448 h 2687320"/>
              <a:gd name="T8" fmla="*/ 95643 w 97790"/>
              <a:gd name="T9" fmla="*/ 0 h 2687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790" h="2687320">
                <a:moveTo>
                  <a:pt x="97535" y="0"/>
                </a:moveTo>
                <a:lnTo>
                  <a:pt x="0" y="0"/>
                </a:lnTo>
                <a:lnTo>
                  <a:pt x="0" y="2686812"/>
                </a:lnTo>
                <a:lnTo>
                  <a:pt x="97535" y="2686812"/>
                </a:lnTo>
                <a:lnTo>
                  <a:pt x="97535"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64757" name="object 247"/>
          <p:cNvSpPr>
            <a:spLocks/>
          </p:cNvSpPr>
          <p:nvPr/>
        </p:nvSpPr>
        <p:spPr bwMode="auto">
          <a:xfrm>
            <a:off x="5157788" y="2132013"/>
            <a:ext cx="0" cy="2768600"/>
          </a:xfrm>
          <a:custGeom>
            <a:avLst/>
            <a:gdLst>
              <a:gd name="T0" fmla="*/ 2768854 h 2767965"/>
              <a:gd name="T1" fmla="*/ 0 h 2767965"/>
              <a:gd name="T2" fmla="*/ 0 60000 65536"/>
              <a:gd name="T3" fmla="*/ 0 60000 65536"/>
            </a:gdLst>
            <a:ahLst/>
            <a:cxnLst>
              <a:cxn ang="T2">
                <a:pos x="0" y="T0"/>
              </a:cxn>
              <a:cxn ang="T3">
                <a:pos x="0" y="T1"/>
              </a:cxn>
            </a:cxnLst>
            <a:rect l="0" t="0" r="r" b="b"/>
            <a:pathLst>
              <a:path h="2767965">
                <a:moveTo>
                  <a:pt x="0" y="2767584"/>
                </a:moveTo>
                <a:lnTo>
                  <a:pt x="0"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58" name="object 248"/>
          <p:cNvSpPr>
            <a:spLocks/>
          </p:cNvSpPr>
          <p:nvPr/>
        </p:nvSpPr>
        <p:spPr bwMode="auto">
          <a:xfrm>
            <a:off x="5124450" y="4899025"/>
            <a:ext cx="33338" cy="0"/>
          </a:xfrm>
          <a:custGeom>
            <a:avLst/>
            <a:gdLst>
              <a:gd name="T0" fmla="*/ 0 w 33654"/>
              <a:gd name="T1" fmla="*/ 32901 w 33654"/>
              <a:gd name="T2" fmla="*/ 0 60000 65536"/>
              <a:gd name="T3" fmla="*/ 0 60000 65536"/>
            </a:gdLst>
            <a:ahLst/>
            <a:cxnLst>
              <a:cxn ang="T2">
                <a:pos x="T0" y="0"/>
              </a:cxn>
              <a:cxn ang="T3">
                <a:pos x="T1" y="0"/>
              </a:cxn>
            </a:cxnLst>
            <a:rect l="0" t="0" r="r" b="b"/>
            <a:pathLst>
              <a:path w="33654">
                <a:moveTo>
                  <a:pt x="0" y="0"/>
                </a:moveTo>
                <a:lnTo>
                  <a:pt x="33528"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59" name="object 249"/>
          <p:cNvSpPr>
            <a:spLocks/>
          </p:cNvSpPr>
          <p:nvPr/>
        </p:nvSpPr>
        <p:spPr bwMode="auto">
          <a:xfrm>
            <a:off x="5124450" y="4622800"/>
            <a:ext cx="33338" cy="0"/>
          </a:xfrm>
          <a:custGeom>
            <a:avLst/>
            <a:gdLst>
              <a:gd name="T0" fmla="*/ 0 w 33654"/>
              <a:gd name="T1" fmla="*/ 32901 w 33654"/>
              <a:gd name="T2" fmla="*/ 0 60000 65536"/>
              <a:gd name="T3" fmla="*/ 0 60000 65536"/>
            </a:gdLst>
            <a:ahLst/>
            <a:cxnLst>
              <a:cxn ang="T2">
                <a:pos x="T0" y="0"/>
              </a:cxn>
              <a:cxn ang="T3">
                <a:pos x="T1" y="0"/>
              </a:cxn>
            </a:cxnLst>
            <a:rect l="0" t="0" r="r" b="b"/>
            <a:pathLst>
              <a:path w="33654">
                <a:moveTo>
                  <a:pt x="0" y="0"/>
                </a:moveTo>
                <a:lnTo>
                  <a:pt x="33528"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60" name="object 250"/>
          <p:cNvSpPr>
            <a:spLocks/>
          </p:cNvSpPr>
          <p:nvPr/>
        </p:nvSpPr>
        <p:spPr bwMode="auto">
          <a:xfrm>
            <a:off x="5124450" y="4346575"/>
            <a:ext cx="33338" cy="0"/>
          </a:xfrm>
          <a:custGeom>
            <a:avLst/>
            <a:gdLst>
              <a:gd name="T0" fmla="*/ 0 w 33654"/>
              <a:gd name="T1" fmla="*/ 32901 w 33654"/>
              <a:gd name="T2" fmla="*/ 0 60000 65536"/>
              <a:gd name="T3" fmla="*/ 0 60000 65536"/>
            </a:gdLst>
            <a:ahLst/>
            <a:cxnLst>
              <a:cxn ang="T2">
                <a:pos x="T0" y="0"/>
              </a:cxn>
              <a:cxn ang="T3">
                <a:pos x="T1" y="0"/>
              </a:cxn>
            </a:cxnLst>
            <a:rect l="0" t="0" r="r" b="b"/>
            <a:pathLst>
              <a:path w="33654">
                <a:moveTo>
                  <a:pt x="0" y="0"/>
                </a:moveTo>
                <a:lnTo>
                  <a:pt x="33528"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61" name="object 251"/>
          <p:cNvSpPr>
            <a:spLocks/>
          </p:cNvSpPr>
          <p:nvPr/>
        </p:nvSpPr>
        <p:spPr bwMode="auto">
          <a:xfrm>
            <a:off x="5124450" y="4068763"/>
            <a:ext cx="33338" cy="0"/>
          </a:xfrm>
          <a:custGeom>
            <a:avLst/>
            <a:gdLst>
              <a:gd name="T0" fmla="*/ 0 w 33654"/>
              <a:gd name="T1" fmla="*/ 32901 w 33654"/>
              <a:gd name="T2" fmla="*/ 0 60000 65536"/>
              <a:gd name="T3" fmla="*/ 0 60000 65536"/>
            </a:gdLst>
            <a:ahLst/>
            <a:cxnLst>
              <a:cxn ang="T2">
                <a:pos x="T0" y="0"/>
              </a:cxn>
              <a:cxn ang="T3">
                <a:pos x="T1" y="0"/>
              </a:cxn>
            </a:cxnLst>
            <a:rect l="0" t="0" r="r" b="b"/>
            <a:pathLst>
              <a:path w="33654">
                <a:moveTo>
                  <a:pt x="0" y="0"/>
                </a:moveTo>
                <a:lnTo>
                  <a:pt x="33528"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62" name="object 252"/>
          <p:cNvSpPr>
            <a:spLocks/>
          </p:cNvSpPr>
          <p:nvPr/>
        </p:nvSpPr>
        <p:spPr bwMode="auto">
          <a:xfrm>
            <a:off x="5124450" y="3790950"/>
            <a:ext cx="33338" cy="0"/>
          </a:xfrm>
          <a:custGeom>
            <a:avLst/>
            <a:gdLst>
              <a:gd name="T0" fmla="*/ 0 w 33654"/>
              <a:gd name="T1" fmla="*/ 32901 w 33654"/>
              <a:gd name="T2" fmla="*/ 0 60000 65536"/>
              <a:gd name="T3" fmla="*/ 0 60000 65536"/>
            </a:gdLst>
            <a:ahLst/>
            <a:cxnLst>
              <a:cxn ang="T2">
                <a:pos x="T0" y="0"/>
              </a:cxn>
              <a:cxn ang="T3">
                <a:pos x="T1" y="0"/>
              </a:cxn>
            </a:cxnLst>
            <a:rect l="0" t="0" r="r" b="b"/>
            <a:pathLst>
              <a:path w="33654">
                <a:moveTo>
                  <a:pt x="0" y="0"/>
                </a:moveTo>
                <a:lnTo>
                  <a:pt x="33528"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63" name="object 253"/>
          <p:cNvSpPr>
            <a:spLocks/>
          </p:cNvSpPr>
          <p:nvPr/>
        </p:nvSpPr>
        <p:spPr bwMode="auto">
          <a:xfrm>
            <a:off x="5124450" y="3516313"/>
            <a:ext cx="33338" cy="0"/>
          </a:xfrm>
          <a:custGeom>
            <a:avLst/>
            <a:gdLst>
              <a:gd name="T0" fmla="*/ 0 w 33654"/>
              <a:gd name="T1" fmla="*/ 32901 w 33654"/>
              <a:gd name="T2" fmla="*/ 0 60000 65536"/>
              <a:gd name="T3" fmla="*/ 0 60000 65536"/>
            </a:gdLst>
            <a:ahLst/>
            <a:cxnLst>
              <a:cxn ang="T2">
                <a:pos x="T0" y="0"/>
              </a:cxn>
              <a:cxn ang="T3">
                <a:pos x="T1" y="0"/>
              </a:cxn>
            </a:cxnLst>
            <a:rect l="0" t="0" r="r" b="b"/>
            <a:pathLst>
              <a:path w="33654">
                <a:moveTo>
                  <a:pt x="0" y="0"/>
                </a:moveTo>
                <a:lnTo>
                  <a:pt x="33528"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64" name="object 254"/>
          <p:cNvSpPr>
            <a:spLocks/>
          </p:cNvSpPr>
          <p:nvPr/>
        </p:nvSpPr>
        <p:spPr bwMode="auto">
          <a:xfrm>
            <a:off x="5124450" y="3238500"/>
            <a:ext cx="33338" cy="0"/>
          </a:xfrm>
          <a:custGeom>
            <a:avLst/>
            <a:gdLst>
              <a:gd name="T0" fmla="*/ 0 w 33654"/>
              <a:gd name="T1" fmla="*/ 32901 w 33654"/>
              <a:gd name="T2" fmla="*/ 0 60000 65536"/>
              <a:gd name="T3" fmla="*/ 0 60000 65536"/>
            </a:gdLst>
            <a:ahLst/>
            <a:cxnLst>
              <a:cxn ang="T2">
                <a:pos x="T0" y="0"/>
              </a:cxn>
              <a:cxn ang="T3">
                <a:pos x="T1" y="0"/>
              </a:cxn>
            </a:cxnLst>
            <a:rect l="0" t="0" r="r" b="b"/>
            <a:pathLst>
              <a:path w="33654">
                <a:moveTo>
                  <a:pt x="0" y="0"/>
                </a:moveTo>
                <a:lnTo>
                  <a:pt x="33528"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65" name="object 255"/>
          <p:cNvSpPr>
            <a:spLocks/>
          </p:cNvSpPr>
          <p:nvPr/>
        </p:nvSpPr>
        <p:spPr bwMode="auto">
          <a:xfrm>
            <a:off x="5124450" y="2962275"/>
            <a:ext cx="33338" cy="0"/>
          </a:xfrm>
          <a:custGeom>
            <a:avLst/>
            <a:gdLst>
              <a:gd name="T0" fmla="*/ 0 w 33654"/>
              <a:gd name="T1" fmla="*/ 32901 w 33654"/>
              <a:gd name="T2" fmla="*/ 0 60000 65536"/>
              <a:gd name="T3" fmla="*/ 0 60000 65536"/>
            </a:gdLst>
            <a:ahLst/>
            <a:cxnLst>
              <a:cxn ang="T2">
                <a:pos x="T0" y="0"/>
              </a:cxn>
              <a:cxn ang="T3">
                <a:pos x="T1" y="0"/>
              </a:cxn>
            </a:cxnLst>
            <a:rect l="0" t="0" r="r" b="b"/>
            <a:pathLst>
              <a:path w="33654">
                <a:moveTo>
                  <a:pt x="0" y="0"/>
                </a:moveTo>
                <a:lnTo>
                  <a:pt x="33528"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66" name="object 256"/>
          <p:cNvSpPr>
            <a:spLocks/>
          </p:cNvSpPr>
          <p:nvPr/>
        </p:nvSpPr>
        <p:spPr bwMode="auto">
          <a:xfrm>
            <a:off x="5124450" y="2686050"/>
            <a:ext cx="33338" cy="0"/>
          </a:xfrm>
          <a:custGeom>
            <a:avLst/>
            <a:gdLst>
              <a:gd name="T0" fmla="*/ 0 w 33654"/>
              <a:gd name="T1" fmla="*/ 32901 w 33654"/>
              <a:gd name="T2" fmla="*/ 0 60000 65536"/>
              <a:gd name="T3" fmla="*/ 0 60000 65536"/>
            </a:gdLst>
            <a:ahLst/>
            <a:cxnLst>
              <a:cxn ang="T2">
                <a:pos x="T0" y="0"/>
              </a:cxn>
              <a:cxn ang="T3">
                <a:pos x="T1" y="0"/>
              </a:cxn>
            </a:cxnLst>
            <a:rect l="0" t="0" r="r" b="b"/>
            <a:pathLst>
              <a:path w="33654">
                <a:moveTo>
                  <a:pt x="0" y="0"/>
                </a:moveTo>
                <a:lnTo>
                  <a:pt x="33528"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67" name="object 257"/>
          <p:cNvSpPr>
            <a:spLocks/>
          </p:cNvSpPr>
          <p:nvPr/>
        </p:nvSpPr>
        <p:spPr bwMode="auto">
          <a:xfrm>
            <a:off x="5124450" y="2409825"/>
            <a:ext cx="33338" cy="0"/>
          </a:xfrm>
          <a:custGeom>
            <a:avLst/>
            <a:gdLst>
              <a:gd name="T0" fmla="*/ 0 w 33654"/>
              <a:gd name="T1" fmla="*/ 32901 w 33654"/>
              <a:gd name="T2" fmla="*/ 0 60000 65536"/>
              <a:gd name="T3" fmla="*/ 0 60000 65536"/>
            </a:gdLst>
            <a:ahLst/>
            <a:cxnLst>
              <a:cxn ang="T2">
                <a:pos x="T0" y="0"/>
              </a:cxn>
              <a:cxn ang="T3">
                <a:pos x="T1" y="0"/>
              </a:cxn>
            </a:cxnLst>
            <a:rect l="0" t="0" r="r" b="b"/>
            <a:pathLst>
              <a:path w="33654">
                <a:moveTo>
                  <a:pt x="0" y="0"/>
                </a:moveTo>
                <a:lnTo>
                  <a:pt x="33528"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68" name="object 258"/>
          <p:cNvSpPr>
            <a:spLocks/>
          </p:cNvSpPr>
          <p:nvPr/>
        </p:nvSpPr>
        <p:spPr bwMode="auto">
          <a:xfrm>
            <a:off x="5124450" y="2132013"/>
            <a:ext cx="33338" cy="0"/>
          </a:xfrm>
          <a:custGeom>
            <a:avLst/>
            <a:gdLst>
              <a:gd name="T0" fmla="*/ 0 w 33654"/>
              <a:gd name="T1" fmla="*/ 32901 w 33654"/>
              <a:gd name="T2" fmla="*/ 0 60000 65536"/>
              <a:gd name="T3" fmla="*/ 0 60000 65536"/>
            </a:gdLst>
            <a:ahLst/>
            <a:cxnLst>
              <a:cxn ang="T2">
                <a:pos x="T0" y="0"/>
              </a:cxn>
              <a:cxn ang="T3">
                <a:pos x="T1" y="0"/>
              </a:cxn>
            </a:cxnLst>
            <a:rect l="0" t="0" r="r" b="b"/>
            <a:pathLst>
              <a:path w="33654">
                <a:moveTo>
                  <a:pt x="0" y="0"/>
                </a:moveTo>
                <a:lnTo>
                  <a:pt x="33528"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69" name="object 259"/>
          <p:cNvSpPr>
            <a:spLocks/>
          </p:cNvSpPr>
          <p:nvPr/>
        </p:nvSpPr>
        <p:spPr bwMode="auto">
          <a:xfrm>
            <a:off x="5157788" y="4899025"/>
            <a:ext cx="3879850" cy="0"/>
          </a:xfrm>
          <a:custGeom>
            <a:avLst/>
            <a:gdLst>
              <a:gd name="T0" fmla="*/ 0 w 3880484"/>
              <a:gd name="T1" fmla="*/ 3878836 w 3880484"/>
              <a:gd name="T2" fmla="*/ 0 60000 65536"/>
              <a:gd name="T3" fmla="*/ 0 60000 65536"/>
            </a:gdLst>
            <a:ahLst/>
            <a:cxnLst>
              <a:cxn ang="T2">
                <a:pos x="T0" y="0"/>
              </a:cxn>
              <a:cxn ang="T3">
                <a:pos x="T1" y="0"/>
              </a:cxn>
            </a:cxnLst>
            <a:rect l="0" t="0" r="r" b="b"/>
            <a:pathLst>
              <a:path w="3880484">
                <a:moveTo>
                  <a:pt x="0" y="0"/>
                </a:moveTo>
                <a:lnTo>
                  <a:pt x="3880104" y="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70" name="object 260"/>
          <p:cNvSpPr>
            <a:spLocks/>
          </p:cNvSpPr>
          <p:nvPr/>
        </p:nvSpPr>
        <p:spPr bwMode="auto">
          <a:xfrm>
            <a:off x="5157788" y="4899025"/>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71" name="object 261"/>
          <p:cNvSpPr>
            <a:spLocks/>
          </p:cNvSpPr>
          <p:nvPr/>
        </p:nvSpPr>
        <p:spPr bwMode="auto">
          <a:xfrm>
            <a:off x="5353050" y="4899025"/>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72" name="object 262"/>
          <p:cNvSpPr>
            <a:spLocks/>
          </p:cNvSpPr>
          <p:nvPr/>
        </p:nvSpPr>
        <p:spPr bwMode="auto">
          <a:xfrm>
            <a:off x="5545138" y="4899025"/>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73" name="object 263"/>
          <p:cNvSpPr>
            <a:spLocks/>
          </p:cNvSpPr>
          <p:nvPr/>
        </p:nvSpPr>
        <p:spPr bwMode="auto">
          <a:xfrm>
            <a:off x="5738813" y="4899025"/>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74" name="object 264"/>
          <p:cNvSpPr>
            <a:spLocks/>
          </p:cNvSpPr>
          <p:nvPr/>
        </p:nvSpPr>
        <p:spPr bwMode="auto">
          <a:xfrm>
            <a:off x="5932488" y="4899025"/>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75" name="object 265"/>
          <p:cNvSpPr>
            <a:spLocks/>
          </p:cNvSpPr>
          <p:nvPr/>
        </p:nvSpPr>
        <p:spPr bwMode="auto">
          <a:xfrm>
            <a:off x="6127750" y="4899025"/>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76" name="object 266"/>
          <p:cNvSpPr>
            <a:spLocks/>
          </p:cNvSpPr>
          <p:nvPr/>
        </p:nvSpPr>
        <p:spPr bwMode="auto">
          <a:xfrm>
            <a:off x="6321425" y="4899025"/>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77" name="object 267"/>
          <p:cNvSpPr>
            <a:spLocks/>
          </p:cNvSpPr>
          <p:nvPr/>
        </p:nvSpPr>
        <p:spPr bwMode="auto">
          <a:xfrm>
            <a:off x="6515100" y="4899025"/>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78" name="object 268"/>
          <p:cNvSpPr>
            <a:spLocks/>
          </p:cNvSpPr>
          <p:nvPr/>
        </p:nvSpPr>
        <p:spPr bwMode="auto">
          <a:xfrm>
            <a:off x="6710363" y="4899025"/>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79" name="object 269"/>
          <p:cNvSpPr>
            <a:spLocks/>
          </p:cNvSpPr>
          <p:nvPr/>
        </p:nvSpPr>
        <p:spPr bwMode="auto">
          <a:xfrm>
            <a:off x="6904038" y="4899025"/>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80" name="object 270"/>
          <p:cNvSpPr>
            <a:spLocks/>
          </p:cNvSpPr>
          <p:nvPr/>
        </p:nvSpPr>
        <p:spPr bwMode="auto">
          <a:xfrm>
            <a:off x="7097713" y="4899025"/>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81" name="object 271"/>
          <p:cNvSpPr>
            <a:spLocks/>
          </p:cNvSpPr>
          <p:nvPr/>
        </p:nvSpPr>
        <p:spPr bwMode="auto">
          <a:xfrm>
            <a:off x="7291388" y="4899025"/>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82" name="object 272"/>
          <p:cNvSpPr>
            <a:spLocks/>
          </p:cNvSpPr>
          <p:nvPr/>
        </p:nvSpPr>
        <p:spPr bwMode="auto">
          <a:xfrm>
            <a:off x="7486650" y="4899025"/>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83" name="object 273"/>
          <p:cNvSpPr>
            <a:spLocks/>
          </p:cNvSpPr>
          <p:nvPr/>
        </p:nvSpPr>
        <p:spPr bwMode="auto">
          <a:xfrm>
            <a:off x="7678738" y="4899025"/>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84" name="object 274"/>
          <p:cNvSpPr>
            <a:spLocks/>
          </p:cNvSpPr>
          <p:nvPr/>
        </p:nvSpPr>
        <p:spPr bwMode="auto">
          <a:xfrm>
            <a:off x="7872413" y="4899025"/>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85" name="object 275"/>
          <p:cNvSpPr>
            <a:spLocks/>
          </p:cNvSpPr>
          <p:nvPr/>
        </p:nvSpPr>
        <p:spPr bwMode="auto">
          <a:xfrm>
            <a:off x="8067675" y="4899025"/>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86" name="object 276"/>
          <p:cNvSpPr>
            <a:spLocks/>
          </p:cNvSpPr>
          <p:nvPr/>
        </p:nvSpPr>
        <p:spPr bwMode="auto">
          <a:xfrm>
            <a:off x="8261350" y="4899025"/>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87" name="object 277"/>
          <p:cNvSpPr>
            <a:spLocks/>
          </p:cNvSpPr>
          <p:nvPr/>
        </p:nvSpPr>
        <p:spPr bwMode="auto">
          <a:xfrm>
            <a:off x="8455025" y="4899025"/>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88" name="object 278"/>
          <p:cNvSpPr>
            <a:spLocks/>
          </p:cNvSpPr>
          <p:nvPr/>
        </p:nvSpPr>
        <p:spPr bwMode="auto">
          <a:xfrm>
            <a:off x="8648700" y="4899025"/>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89" name="object 279"/>
          <p:cNvSpPr>
            <a:spLocks/>
          </p:cNvSpPr>
          <p:nvPr/>
        </p:nvSpPr>
        <p:spPr bwMode="auto">
          <a:xfrm>
            <a:off x="8843963" y="4899025"/>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90" name="object 280"/>
          <p:cNvSpPr>
            <a:spLocks/>
          </p:cNvSpPr>
          <p:nvPr/>
        </p:nvSpPr>
        <p:spPr bwMode="auto">
          <a:xfrm>
            <a:off x="9037638" y="4899025"/>
            <a:ext cx="0" cy="31750"/>
          </a:xfrm>
          <a:custGeom>
            <a:avLst/>
            <a:gdLst>
              <a:gd name="T0" fmla="*/ 0 h 30479"/>
              <a:gd name="T1" fmla="*/ 33075 h 30479"/>
              <a:gd name="T2" fmla="*/ 0 60000 65536"/>
              <a:gd name="T3" fmla="*/ 0 60000 65536"/>
            </a:gdLst>
            <a:ahLst/>
            <a:cxnLst>
              <a:cxn ang="T2">
                <a:pos x="0" y="T0"/>
              </a:cxn>
              <a:cxn ang="T3">
                <a:pos x="0" y="T1"/>
              </a:cxn>
            </a:cxnLst>
            <a:rect l="0" t="0" r="r" b="b"/>
            <a:pathLst>
              <a:path h="30479">
                <a:moveTo>
                  <a:pt x="0" y="0"/>
                </a:moveTo>
                <a:lnTo>
                  <a:pt x="0" y="30480"/>
                </a:lnTo>
              </a:path>
            </a:pathLst>
          </a:custGeom>
          <a:noFill/>
          <a:ln w="9144">
            <a:solidFill>
              <a:srgbClr val="97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mtClean="0">
              <a:ea typeface="MS PGothic" pitchFamily="34" charset="-128"/>
            </a:endParaRPr>
          </a:p>
        </p:txBody>
      </p:sp>
      <p:sp>
        <p:nvSpPr>
          <p:cNvPr id="64791" name="object 281"/>
          <p:cNvSpPr>
            <a:spLocks noChangeArrowheads="1"/>
          </p:cNvSpPr>
          <p:nvPr/>
        </p:nvSpPr>
        <p:spPr bwMode="auto">
          <a:xfrm>
            <a:off x="5205413" y="4600575"/>
            <a:ext cx="98425" cy="98425"/>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4792" name="object 282"/>
          <p:cNvSpPr>
            <a:spLocks noChangeArrowheads="1"/>
          </p:cNvSpPr>
          <p:nvPr/>
        </p:nvSpPr>
        <p:spPr bwMode="auto">
          <a:xfrm>
            <a:off x="5399088" y="4618038"/>
            <a:ext cx="96837" cy="98425"/>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4793" name="object 283"/>
          <p:cNvSpPr>
            <a:spLocks noChangeArrowheads="1"/>
          </p:cNvSpPr>
          <p:nvPr/>
        </p:nvSpPr>
        <p:spPr bwMode="auto">
          <a:xfrm>
            <a:off x="5592763" y="4487863"/>
            <a:ext cx="96837" cy="98425"/>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4794" name="object 284"/>
          <p:cNvSpPr>
            <a:spLocks noChangeArrowheads="1"/>
          </p:cNvSpPr>
          <p:nvPr/>
        </p:nvSpPr>
        <p:spPr bwMode="auto">
          <a:xfrm>
            <a:off x="5786438" y="4416425"/>
            <a:ext cx="96837" cy="984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4795" name="object 285"/>
          <p:cNvSpPr>
            <a:spLocks noChangeArrowheads="1"/>
          </p:cNvSpPr>
          <p:nvPr/>
        </p:nvSpPr>
        <p:spPr bwMode="auto">
          <a:xfrm>
            <a:off x="5980113" y="3652838"/>
            <a:ext cx="98425" cy="984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4796" name="object 286"/>
          <p:cNvSpPr>
            <a:spLocks noChangeArrowheads="1"/>
          </p:cNvSpPr>
          <p:nvPr/>
        </p:nvSpPr>
        <p:spPr bwMode="auto">
          <a:xfrm>
            <a:off x="6173788" y="3700463"/>
            <a:ext cx="98425" cy="98425"/>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4797" name="object 287"/>
          <p:cNvSpPr>
            <a:spLocks noChangeArrowheads="1"/>
          </p:cNvSpPr>
          <p:nvPr/>
        </p:nvSpPr>
        <p:spPr bwMode="auto">
          <a:xfrm>
            <a:off x="6367463" y="3498850"/>
            <a:ext cx="98425" cy="9842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4798" name="object 288"/>
          <p:cNvSpPr>
            <a:spLocks noChangeArrowheads="1"/>
          </p:cNvSpPr>
          <p:nvPr/>
        </p:nvSpPr>
        <p:spPr bwMode="auto">
          <a:xfrm>
            <a:off x="6561138" y="3436938"/>
            <a:ext cx="98425" cy="98425"/>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4799" name="object 289"/>
          <p:cNvSpPr>
            <a:spLocks noChangeArrowheads="1"/>
          </p:cNvSpPr>
          <p:nvPr/>
        </p:nvSpPr>
        <p:spPr bwMode="auto">
          <a:xfrm>
            <a:off x="6756400" y="3390900"/>
            <a:ext cx="98425" cy="984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4800" name="object 290"/>
          <p:cNvSpPr>
            <a:spLocks noChangeArrowheads="1"/>
          </p:cNvSpPr>
          <p:nvPr/>
        </p:nvSpPr>
        <p:spPr bwMode="auto">
          <a:xfrm>
            <a:off x="6950075" y="2622550"/>
            <a:ext cx="98425" cy="9842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4801" name="object 291"/>
          <p:cNvSpPr>
            <a:spLocks noChangeArrowheads="1"/>
          </p:cNvSpPr>
          <p:nvPr/>
        </p:nvSpPr>
        <p:spPr bwMode="auto">
          <a:xfrm>
            <a:off x="7143750" y="3359150"/>
            <a:ext cx="98425" cy="98425"/>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4802" name="object 292"/>
          <p:cNvSpPr>
            <a:spLocks noChangeArrowheads="1"/>
          </p:cNvSpPr>
          <p:nvPr/>
        </p:nvSpPr>
        <p:spPr bwMode="auto">
          <a:xfrm>
            <a:off x="7339013" y="2733675"/>
            <a:ext cx="98425" cy="98425"/>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4803" name="object 293"/>
          <p:cNvSpPr>
            <a:spLocks noChangeArrowheads="1"/>
          </p:cNvSpPr>
          <p:nvPr/>
        </p:nvSpPr>
        <p:spPr bwMode="auto">
          <a:xfrm>
            <a:off x="7532688" y="2941638"/>
            <a:ext cx="96837" cy="98425"/>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4804" name="object 294"/>
          <p:cNvSpPr>
            <a:spLocks noChangeArrowheads="1"/>
          </p:cNvSpPr>
          <p:nvPr/>
        </p:nvSpPr>
        <p:spPr bwMode="auto">
          <a:xfrm>
            <a:off x="7726363" y="2287588"/>
            <a:ext cx="96837" cy="98425"/>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4805" name="object 295"/>
          <p:cNvSpPr>
            <a:spLocks noChangeArrowheads="1"/>
          </p:cNvSpPr>
          <p:nvPr/>
        </p:nvSpPr>
        <p:spPr bwMode="auto">
          <a:xfrm>
            <a:off x="7920038" y="2278063"/>
            <a:ext cx="96837" cy="984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4806" name="object 296"/>
          <p:cNvSpPr>
            <a:spLocks noChangeArrowheads="1"/>
          </p:cNvSpPr>
          <p:nvPr/>
        </p:nvSpPr>
        <p:spPr bwMode="auto">
          <a:xfrm>
            <a:off x="8113713" y="2200275"/>
            <a:ext cx="98425" cy="984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4807" name="object 297"/>
          <p:cNvSpPr>
            <a:spLocks noChangeArrowheads="1"/>
          </p:cNvSpPr>
          <p:nvPr/>
        </p:nvSpPr>
        <p:spPr bwMode="auto">
          <a:xfrm>
            <a:off x="8307388" y="2225675"/>
            <a:ext cx="98425" cy="96838"/>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4808" name="object 298"/>
          <p:cNvSpPr>
            <a:spLocks noChangeArrowheads="1"/>
          </p:cNvSpPr>
          <p:nvPr/>
        </p:nvSpPr>
        <p:spPr bwMode="auto">
          <a:xfrm>
            <a:off x="8501063" y="2212975"/>
            <a:ext cx="98425" cy="9842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4809" name="object 299"/>
          <p:cNvSpPr>
            <a:spLocks noChangeArrowheads="1"/>
          </p:cNvSpPr>
          <p:nvPr/>
        </p:nvSpPr>
        <p:spPr bwMode="auto">
          <a:xfrm>
            <a:off x="8696325" y="2282825"/>
            <a:ext cx="98425" cy="98425"/>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64810" name="object 300"/>
          <p:cNvSpPr>
            <a:spLocks noChangeArrowheads="1"/>
          </p:cNvSpPr>
          <p:nvPr/>
        </p:nvSpPr>
        <p:spPr bwMode="auto">
          <a:xfrm>
            <a:off x="8890000" y="2143125"/>
            <a:ext cx="98425" cy="984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301" name="object 301"/>
          <p:cNvSpPr txBox="1"/>
          <p:nvPr/>
        </p:nvSpPr>
        <p:spPr>
          <a:xfrm>
            <a:off x="4983163" y="4808538"/>
            <a:ext cx="88900" cy="163512"/>
          </a:xfrm>
          <a:prstGeom prst="rect">
            <a:avLst/>
          </a:prstGeom>
        </p:spPr>
        <p:txBody>
          <a:bodyPr lIns="0" tIns="12700" rIns="0" bIns="0">
            <a:spAutoFit/>
          </a:bodyPr>
          <a:lstStyle/>
          <a:p>
            <a:pPr marL="12700">
              <a:spcBef>
                <a:spcPts val="100"/>
              </a:spcBef>
              <a:defRPr/>
            </a:pPr>
            <a:r>
              <a:rPr sz="900" spc="-5" dirty="0">
                <a:solidFill>
                  <a:srgbClr val="575757"/>
                </a:solidFill>
                <a:latin typeface="Arial"/>
                <a:ea typeface="MS PGothic" pitchFamily="34" charset="-128"/>
                <a:cs typeface="Arial"/>
              </a:rPr>
              <a:t>0</a:t>
            </a:r>
            <a:endParaRPr sz="900">
              <a:latin typeface="Arial"/>
              <a:ea typeface="MS PGothic" pitchFamily="34" charset="-128"/>
              <a:cs typeface="Arial"/>
            </a:endParaRPr>
          </a:p>
        </p:txBody>
      </p:sp>
      <p:sp>
        <p:nvSpPr>
          <p:cNvPr id="302" name="object 302"/>
          <p:cNvSpPr txBox="1"/>
          <p:nvPr/>
        </p:nvSpPr>
        <p:spPr>
          <a:xfrm>
            <a:off x="4919663" y="4532313"/>
            <a:ext cx="153987" cy="163512"/>
          </a:xfrm>
          <a:prstGeom prst="rect">
            <a:avLst/>
          </a:prstGeom>
        </p:spPr>
        <p:txBody>
          <a:bodyPr lIns="0" tIns="12700" rIns="0" bIns="0">
            <a:spAutoFit/>
          </a:bodyPr>
          <a:lstStyle/>
          <a:p>
            <a:pPr marL="12700">
              <a:spcBef>
                <a:spcPts val="100"/>
              </a:spcBef>
              <a:defRPr/>
            </a:pPr>
            <a:r>
              <a:rPr sz="900" spc="-5" dirty="0">
                <a:solidFill>
                  <a:srgbClr val="575757"/>
                </a:solidFill>
                <a:latin typeface="Arial"/>
                <a:ea typeface="MS PGothic" pitchFamily="34" charset="-128"/>
                <a:cs typeface="Arial"/>
              </a:rPr>
              <a:t>10</a:t>
            </a:r>
            <a:endParaRPr sz="900">
              <a:latin typeface="Arial"/>
              <a:ea typeface="MS PGothic" pitchFamily="34" charset="-128"/>
              <a:cs typeface="Arial"/>
            </a:endParaRPr>
          </a:p>
        </p:txBody>
      </p:sp>
      <p:sp>
        <p:nvSpPr>
          <p:cNvPr id="303" name="object 303"/>
          <p:cNvSpPr txBox="1"/>
          <p:nvPr/>
        </p:nvSpPr>
        <p:spPr>
          <a:xfrm>
            <a:off x="4919663" y="4256088"/>
            <a:ext cx="153987" cy="161925"/>
          </a:xfrm>
          <a:prstGeom prst="rect">
            <a:avLst/>
          </a:prstGeom>
        </p:spPr>
        <p:txBody>
          <a:bodyPr lIns="0" tIns="12700" rIns="0" bIns="0">
            <a:spAutoFit/>
          </a:bodyPr>
          <a:lstStyle/>
          <a:p>
            <a:pPr marL="12700">
              <a:spcBef>
                <a:spcPts val="100"/>
              </a:spcBef>
              <a:defRPr/>
            </a:pPr>
            <a:r>
              <a:rPr sz="900" spc="-5" dirty="0">
                <a:solidFill>
                  <a:srgbClr val="575757"/>
                </a:solidFill>
                <a:latin typeface="Arial"/>
                <a:ea typeface="MS PGothic" pitchFamily="34" charset="-128"/>
                <a:cs typeface="Arial"/>
              </a:rPr>
              <a:t>20</a:t>
            </a:r>
            <a:endParaRPr sz="900">
              <a:latin typeface="Arial"/>
              <a:ea typeface="MS PGothic" pitchFamily="34" charset="-128"/>
              <a:cs typeface="Arial"/>
            </a:endParaRPr>
          </a:p>
        </p:txBody>
      </p:sp>
      <p:sp>
        <p:nvSpPr>
          <p:cNvPr id="304" name="object 304"/>
          <p:cNvSpPr txBox="1"/>
          <p:nvPr/>
        </p:nvSpPr>
        <p:spPr>
          <a:xfrm>
            <a:off x="4919663" y="3979863"/>
            <a:ext cx="153987" cy="161925"/>
          </a:xfrm>
          <a:prstGeom prst="rect">
            <a:avLst/>
          </a:prstGeom>
        </p:spPr>
        <p:txBody>
          <a:bodyPr lIns="0" tIns="12700" rIns="0" bIns="0">
            <a:spAutoFit/>
          </a:bodyPr>
          <a:lstStyle/>
          <a:p>
            <a:pPr marL="12700">
              <a:spcBef>
                <a:spcPts val="100"/>
              </a:spcBef>
              <a:defRPr/>
            </a:pPr>
            <a:r>
              <a:rPr sz="900" spc="-5" dirty="0">
                <a:solidFill>
                  <a:srgbClr val="575757"/>
                </a:solidFill>
                <a:latin typeface="Arial"/>
                <a:ea typeface="MS PGothic" pitchFamily="34" charset="-128"/>
                <a:cs typeface="Arial"/>
              </a:rPr>
              <a:t>30</a:t>
            </a:r>
            <a:endParaRPr sz="900">
              <a:latin typeface="Arial"/>
              <a:ea typeface="MS PGothic" pitchFamily="34" charset="-128"/>
              <a:cs typeface="Arial"/>
            </a:endParaRPr>
          </a:p>
        </p:txBody>
      </p:sp>
      <p:sp>
        <p:nvSpPr>
          <p:cNvPr id="305" name="object 305"/>
          <p:cNvSpPr txBox="1"/>
          <p:nvPr/>
        </p:nvSpPr>
        <p:spPr>
          <a:xfrm>
            <a:off x="4919663" y="3702050"/>
            <a:ext cx="153987" cy="163513"/>
          </a:xfrm>
          <a:prstGeom prst="rect">
            <a:avLst/>
          </a:prstGeom>
        </p:spPr>
        <p:txBody>
          <a:bodyPr lIns="0" tIns="12700" rIns="0" bIns="0">
            <a:spAutoFit/>
          </a:bodyPr>
          <a:lstStyle/>
          <a:p>
            <a:pPr marL="12700">
              <a:spcBef>
                <a:spcPts val="100"/>
              </a:spcBef>
              <a:defRPr/>
            </a:pPr>
            <a:r>
              <a:rPr sz="900" spc="-5" dirty="0">
                <a:solidFill>
                  <a:srgbClr val="575757"/>
                </a:solidFill>
                <a:latin typeface="Arial"/>
                <a:ea typeface="MS PGothic" pitchFamily="34" charset="-128"/>
                <a:cs typeface="Arial"/>
              </a:rPr>
              <a:t>40</a:t>
            </a:r>
            <a:endParaRPr sz="900">
              <a:latin typeface="Arial"/>
              <a:ea typeface="MS PGothic" pitchFamily="34" charset="-128"/>
              <a:cs typeface="Arial"/>
            </a:endParaRPr>
          </a:p>
        </p:txBody>
      </p:sp>
      <p:sp>
        <p:nvSpPr>
          <p:cNvPr id="306" name="object 306"/>
          <p:cNvSpPr txBox="1"/>
          <p:nvPr/>
        </p:nvSpPr>
        <p:spPr>
          <a:xfrm>
            <a:off x="4919663" y="3425825"/>
            <a:ext cx="153987" cy="161925"/>
          </a:xfrm>
          <a:prstGeom prst="rect">
            <a:avLst/>
          </a:prstGeom>
        </p:spPr>
        <p:txBody>
          <a:bodyPr lIns="0" tIns="12700" rIns="0" bIns="0">
            <a:spAutoFit/>
          </a:bodyPr>
          <a:lstStyle/>
          <a:p>
            <a:pPr marL="12700">
              <a:spcBef>
                <a:spcPts val="100"/>
              </a:spcBef>
              <a:defRPr/>
            </a:pPr>
            <a:r>
              <a:rPr sz="900" spc="-5" dirty="0">
                <a:solidFill>
                  <a:srgbClr val="575757"/>
                </a:solidFill>
                <a:latin typeface="Arial"/>
                <a:ea typeface="MS PGothic" pitchFamily="34" charset="-128"/>
                <a:cs typeface="Arial"/>
              </a:rPr>
              <a:t>50</a:t>
            </a:r>
            <a:endParaRPr sz="900">
              <a:latin typeface="Arial"/>
              <a:ea typeface="MS PGothic" pitchFamily="34" charset="-128"/>
              <a:cs typeface="Arial"/>
            </a:endParaRPr>
          </a:p>
        </p:txBody>
      </p:sp>
      <p:sp>
        <p:nvSpPr>
          <p:cNvPr id="307" name="object 307"/>
          <p:cNvSpPr txBox="1"/>
          <p:nvPr/>
        </p:nvSpPr>
        <p:spPr>
          <a:xfrm>
            <a:off x="4919663" y="3149600"/>
            <a:ext cx="153987" cy="161925"/>
          </a:xfrm>
          <a:prstGeom prst="rect">
            <a:avLst/>
          </a:prstGeom>
        </p:spPr>
        <p:txBody>
          <a:bodyPr lIns="0" tIns="12700" rIns="0" bIns="0">
            <a:spAutoFit/>
          </a:bodyPr>
          <a:lstStyle/>
          <a:p>
            <a:pPr marL="12700">
              <a:spcBef>
                <a:spcPts val="100"/>
              </a:spcBef>
              <a:defRPr/>
            </a:pPr>
            <a:r>
              <a:rPr sz="900" spc="-5" dirty="0">
                <a:solidFill>
                  <a:srgbClr val="575757"/>
                </a:solidFill>
                <a:latin typeface="Arial"/>
                <a:ea typeface="MS PGothic" pitchFamily="34" charset="-128"/>
                <a:cs typeface="Arial"/>
              </a:rPr>
              <a:t>60</a:t>
            </a:r>
            <a:endParaRPr sz="900">
              <a:latin typeface="Arial"/>
              <a:ea typeface="MS PGothic" pitchFamily="34" charset="-128"/>
              <a:cs typeface="Arial"/>
            </a:endParaRPr>
          </a:p>
        </p:txBody>
      </p:sp>
      <p:sp>
        <p:nvSpPr>
          <p:cNvPr id="308" name="object 308"/>
          <p:cNvSpPr txBox="1"/>
          <p:nvPr/>
        </p:nvSpPr>
        <p:spPr>
          <a:xfrm>
            <a:off x="4919663" y="2871788"/>
            <a:ext cx="153987" cy="163512"/>
          </a:xfrm>
          <a:prstGeom prst="rect">
            <a:avLst/>
          </a:prstGeom>
        </p:spPr>
        <p:txBody>
          <a:bodyPr lIns="0" tIns="12700" rIns="0" bIns="0">
            <a:spAutoFit/>
          </a:bodyPr>
          <a:lstStyle/>
          <a:p>
            <a:pPr marL="12700">
              <a:spcBef>
                <a:spcPts val="100"/>
              </a:spcBef>
              <a:defRPr/>
            </a:pPr>
            <a:r>
              <a:rPr sz="900" spc="-5" dirty="0">
                <a:solidFill>
                  <a:srgbClr val="575757"/>
                </a:solidFill>
                <a:latin typeface="Arial"/>
                <a:ea typeface="MS PGothic" pitchFamily="34" charset="-128"/>
                <a:cs typeface="Arial"/>
              </a:rPr>
              <a:t>70</a:t>
            </a:r>
            <a:endParaRPr sz="900">
              <a:latin typeface="Arial"/>
              <a:ea typeface="MS PGothic" pitchFamily="34" charset="-128"/>
              <a:cs typeface="Arial"/>
            </a:endParaRPr>
          </a:p>
        </p:txBody>
      </p:sp>
      <p:sp>
        <p:nvSpPr>
          <p:cNvPr id="309" name="object 309"/>
          <p:cNvSpPr txBox="1"/>
          <p:nvPr/>
        </p:nvSpPr>
        <p:spPr>
          <a:xfrm>
            <a:off x="4919663" y="2595563"/>
            <a:ext cx="153987" cy="161925"/>
          </a:xfrm>
          <a:prstGeom prst="rect">
            <a:avLst/>
          </a:prstGeom>
        </p:spPr>
        <p:txBody>
          <a:bodyPr lIns="0" tIns="12700" rIns="0" bIns="0">
            <a:spAutoFit/>
          </a:bodyPr>
          <a:lstStyle/>
          <a:p>
            <a:pPr marL="12700">
              <a:spcBef>
                <a:spcPts val="100"/>
              </a:spcBef>
              <a:defRPr/>
            </a:pPr>
            <a:r>
              <a:rPr sz="900" spc="-5" dirty="0">
                <a:solidFill>
                  <a:srgbClr val="575757"/>
                </a:solidFill>
                <a:latin typeface="Arial"/>
                <a:ea typeface="MS PGothic" pitchFamily="34" charset="-128"/>
                <a:cs typeface="Arial"/>
              </a:rPr>
              <a:t>80</a:t>
            </a:r>
            <a:endParaRPr sz="900">
              <a:latin typeface="Arial"/>
              <a:ea typeface="MS PGothic" pitchFamily="34" charset="-128"/>
              <a:cs typeface="Arial"/>
            </a:endParaRPr>
          </a:p>
        </p:txBody>
      </p:sp>
      <p:sp>
        <p:nvSpPr>
          <p:cNvPr id="310" name="object 310"/>
          <p:cNvSpPr txBox="1"/>
          <p:nvPr/>
        </p:nvSpPr>
        <p:spPr>
          <a:xfrm>
            <a:off x="4919663" y="2319338"/>
            <a:ext cx="153987" cy="161925"/>
          </a:xfrm>
          <a:prstGeom prst="rect">
            <a:avLst/>
          </a:prstGeom>
        </p:spPr>
        <p:txBody>
          <a:bodyPr lIns="0" tIns="12700" rIns="0" bIns="0">
            <a:spAutoFit/>
          </a:bodyPr>
          <a:lstStyle/>
          <a:p>
            <a:pPr marL="12700">
              <a:spcBef>
                <a:spcPts val="100"/>
              </a:spcBef>
              <a:defRPr/>
            </a:pPr>
            <a:r>
              <a:rPr sz="900" spc="-5" dirty="0">
                <a:solidFill>
                  <a:srgbClr val="575757"/>
                </a:solidFill>
                <a:latin typeface="Arial"/>
                <a:ea typeface="MS PGothic" pitchFamily="34" charset="-128"/>
                <a:cs typeface="Arial"/>
              </a:rPr>
              <a:t>90</a:t>
            </a:r>
            <a:endParaRPr sz="900">
              <a:latin typeface="Arial"/>
              <a:ea typeface="MS PGothic" pitchFamily="34" charset="-128"/>
              <a:cs typeface="Arial"/>
            </a:endParaRPr>
          </a:p>
        </p:txBody>
      </p:sp>
      <p:sp>
        <p:nvSpPr>
          <p:cNvPr id="311" name="object 311"/>
          <p:cNvSpPr txBox="1"/>
          <p:nvPr/>
        </p:nvSpPr>
        <p:spPr>
          <a:xfrm>
            <a:off x="4856163" y="2041525"/>
            <a:ext cx="214312" cy="163513"/>
          </a:xfrm>
          <a:prstGeom prst="rect">
            <a:avLst/>
          </a:prstGeom>
        </p:spPr>
        <p:txBody>
          <a:bodyPr lIns="0" tIns="12700" rIns="0" bIns="0">
            <a:spAutoFit/>
          </a:bodyPr>
          <a:lstStyle/>
          <a:p>
            <a:pPr marL="12700">
              <a:spcBef>
                <a:spcPts val="100"/>
              </a:spcBef>
              <a:defRPr/>
            </a:pPr>
            <a:r>
              <a:rPr sz="900" spc="-5" dirty="0">
                <a:solidFill>
                  <a:srgbClr val="575757"/>
                </a:solidFill>
                <a:latin typeface="Arial"/>
                <a:ea typeface="MS PGothic" pitchFamily="34" charset="-128"/>
                <a:cs typeface="Arial"/>
              </a:rPr>
              <a:t>1</a:t>
            </a:r>
            <a:r>
              <a:rPr sz="900" spc="-15" dirty="0">
                <a:solidFill>
                  <a:srgbClr val="575757"/>
                </a:solidFill>
                <a:latin typeface="Arial"/>
                <a:ea typeface="MS PGothic" pitchFamily="34" charset="-128"/>
                <a:cs typeface="Arial"/>
              </a:rPr>
              <a:t>00</a:t>
            </a:r>
            <a:endParaRPr sz="900">
              <a:latin typeface="Arial"/>
              <a:ea typeface="MS PGothic" pitchFamily="34" charset="-128"/>
              <a:cs typeface="Arial"/>
            </a:endParaRPr>
          </a:p>
        </p:txBody>
      </p:sp>
      <p:sp>
        <p:nvSpPr>
          <p:cNvPr id="312" name="object 312"/>
          <p:cNvSpPr txBox="1"/>
          <p:nvPr/>
        </p:nvSpPr>
        <p:spPr>
          <a:xfrm>
            <a:off x="5173663" y="4937125"/>
            <a:ext cx="3856037" cy="136525"/>
          </a:xfrm>
          <a:prstGeom prst="rect">
            <a:avLst/>
          </a:prstGeom>
        </p:spPr>
        <p:txBody>
          <a:bodyPr lIns="0" tIns="12700" rIns="0" bIns="0">
            <a:spAutoFit/>
          </a:bodyPr>
          <a:lstStyle/>
          <a:p>
            <a:pPr marL="12700">
              <a:spcBef>
                <a:spcPts val="100"/>
              </a:spcBef>
              <a:defRPr/>
            </a:pPr>
            <a:r>
              <a:rPr sz="800" spc="-5" dirty="0">
                <a:solidFill>
                  <a:srgbClr val="575757"/>
                </a:solidFill>
                <a:latin typeface="Arial"/>
                <a:ea typeface="MS PGothic" pitchFamily="34" charset="-128"/>
                <a:cs typeface="Arial"/>
              </a:rPr>
              <a:t>EE </a:t>
            </a:r>
            <a:r>
              <a:rPr lang="en-US" sz="800" spc="-5" dirty="0">
                <a:solidFill>
                  <a:srgbClr val="575757"/>
                </a:solidFill>
                <a:latin typeface="Arial"/>
                <a:ea typeface="MS PGothic" pitchFamily="34" charset="-128"/>
                <a:cs typeface="Arial"/>
              </a:rPr>
              <a:t>  </a:t>
            </a:r>
            <a:r>
              <a:rPr sz="800" spc="-5" dirty="0">
                <a:solidFill>
                  <a:srgbClr val="575757"/>
                </a:solidFill>
                <a:latin typeface="Arial"/>
                <a:ea typeface="MS PGothic" pitchFamily="34" charset="-128"/>
                <a:cs typeface="Arial"/>
              </a:rPr>
              <a:t>LT </a:t>
            </a:r>
            <a:r>
              <a:rPr lang="en-US" sz="800" spc="-5" dirty="0">
                <a:solidFill>
                  <a:srgbClr val="575757"/>
                </a:solidFill>
                <a:latin typeface="Arial"/>
                <a:ea typeface="MS PGothic" pitchFamily="34" charset="-128"/>
                <a:cs typeface="Arial"/>
              </a:rPr>
              <a:t> </a:t>
            </a:r>
            <a:r>
              <a:rPr sz="800" spc="-5" dirty="0">
                <a:solidFill>
                  <a:srgbClr val="575757"/>
                </a:solidFill>
                <a:latin typeface="Arial"/>
                <a:ea typeface="MS PGothic" pitchFamily="34" charset="-128"/>
                <a:cs typeface="Arial"/>
              </a:rPr>
              <a:t>LU </a:t>
            </a:r>
            <a:r>
              <a:rPr lang="en-US" sz="800" spc="-5" dirty="0">
                <a:solidFill>
                  <a:srgbClr val="575757"/>
                </a:solidFill>
                <a:latin typeface="Arial"/>
                <a:ea typeface="MS PGothic" pitchFamily="34" charset="-128"/>
                <a:cs typeface="Arial"/>
              </a:rPr>
              <a:t> </a:t>
            </a:r>
            <a:r>
              <a:rPr sz="800" spc="-5" dirty="0">
                <a:solidFill>
                  <a:srgbClr val="575757"/>
                </a:solidFill>
                <a:latin typeface="Arial"/>
                <a:ea typeface="MS PGothic" pitchFamily="34" charset="-128"/>
                <a:cs typeface="Arial"/>
              </a:rPr>
              <a:t>SK </a:t>
            </a:r>
            <a:r>
              <a:rPr lang="en-US" sz="800" spc="-5" dirty="0">
                <a:solidFill>
                  <a:srgbClr val="575757"/>
                </a:solidFill>
                <a:latin typeface="Arial"/>
                <a:ea typeface="MS PGothic" pitchFamily="34" charset="-128"/>
                <a:cs typeface="Arial"/>
              </a:rPr>
              <a:t>  </a:t>
            </a:r>
            <a:r>
              <a:rPr sz="800" dirty="0">
                <a:solidFill>
                  <a:srgbClr val="575757"/>
                </a:solidFill>
                <a:latin typeface="Arial"/>
                <a:ea typeface="MS PGothic" pitchFamily="34" charset="-128"/>
                <a:cs typeface="Arial"/>
              </a:rPr>
              <a:t>FI </a:t>
            </a:r>
            <a:r>
              <a:rPr lang="en-US" sz="800" dirty="0">
                <a:solidFill>
                  <a:srgbClr val="575757"/>
                </a:solidFill>
                <a:latin typeface="Arial"/>
                <a:ea typeface="MS PGothic" pitchFamily="34" charset="-128"/>
                <a:cs typeface="Arial"/>
              </a:rPr>
              <a:t>  </a:t>
            </a:r>
            <a:r>
              <a:rPr sz="800" dirty="0">
                <a:solidFill>
                  <a:srgbClr val="575757"/>
                </a:solidFill>
                <a:latin typeface="Arial"/>
                <a:ea typeface="MS PGothic" pitchFamily="34" charset="-128"/>
                <a:cs typeface="Arial"/>
              </a:rPr>
              <a:t>MT </a:t>
            </a:r>
            <a:r>
              <a:rPr lang="en-US" sz="800" dirty="0">
                <a:solidFill>
                  <a:srgbClr val="575757"/>
                </a:solidFill>
                <a:latin typeface="Arial"/>
                <a:ea typeface="MS PGothic" pitchFamily="34" charset="-128"/>
                <a:cs typeface="Arial"/>
              </a:rPr>
              <a:t> </a:t>
            </a:r>
            <a:r>
              <a:rPr sz="800" spc="-5" dirty="0">
                <a:solidFill>
                  <a:srgbClr val="575757"/>
                </a:solidFill>
                <a:latin typeface="Arial"/>
                <a:ea typeface="MS PGothic" pitchFamily="34" charset="-128"/>
                <a:cs typeface="Arial"/>
              </a:rPr>
              <a:t>LV </a:t>
            </a:r>
            <a:r>
              <a:rPr lang="en-US" sz="800" spc="-5" dirty="0">
                <a:solidFill>
                  <a:srgbClr val="575757"/>
                </a:solidFill>
                <a:latin typeface="Arial"/>
                <a:ea typeface="MS PGothic" pitchFamily="34" charset="-128"/>
                <a:cs typeface="Arial"/>
              </a:rPr>
              <a:t>  </a:t>
            </a:r>
            <a:r>
              <a:rPr sz="800" spc="-5" dirty="0">
                <a:solidFill>
                  <a:srgbClr val="575757"/>
                </a:solidFill>
                <a:latin typeface="Arial"/>
                <a:ea typeface="MS PGothic" pitchFamily="34" charset="-128"/>
                <a:cs typeface="Arial"/>
              </a:rPr>
              <a:t>BE </a:t>
            </a:r>
            <a:r>
              <a:rPr sz="800" dirty="0">
                <a:solidFill>
                  <a:srgbClr val="575757"/>
                </a:solidFill>
                <a:latin typeface="Arial"/>
                <a:ea typeface="MS PGothic" pitchFamily="34" charset="-128"/>
                <a:cs typeface="Arial"/>
              </a:rPr>
              <a:t>IE </a:t>
            </a:r>
            <a:r>
              <a:rPr lang="en-US" sz="800" dirty="0">
                <a:solidFill>
                  <a:srgbClr val="575757"/>
                </a:solidFill>
                <a:latin typeface="Arial"/>
                <a:ea typeface="MS PGothic" pitchFamily="34" charset="-128"/>
                <a:cs typeface="Arial"/>
              </a:rPr>
              <a:t>  </a:t>
            </a:r>
            <a:r>
              <a:rPr sz="800" dirty="0">
                <a:solidFill>
                  <a:srgbClr val="575757"/>
                </a:solidFill>
                <a:latin typeface="Arial"/>
                <a:ea typeface="MS PGothic" pitchFamily="34" charset="-128"/>
                <a:cs typeface="Arial"/>
              </a:rPr>
              <a:t>CY </a:t>
            </a:r>
            <a:r>
              <a:rPr lang="en-US" sz="800" dirty="0">
                <a:solidFill>
                  <a:srgbClr val="575757"/>
                </a:solidFill>
                <a:latin typeface="Arial"/>
                <a:ea typeface="MS PGothic" pitchFamily="34" charset="-128"/>
                <a:cs typeface="Arial"/>
              </a:rPr>
              <a:t>  </a:t>
            </a:r>
            <a:r>
              <a:rPr sz="800" spc="-5" dirty="0">
                <a:solidFill>
                  <a:srgbClr val="575757"/>
                </a:solidFill>
                <a:latin typeface="Arial"/>
                <a:ea typeface="MS PGothic" pitchFamily="34" charset="-128"/>
                <a:cs typeface="Arial"/>
              </a:rPr>
              <a:t>SI </a:t>
            </a:r>
            <a:r>
              <a:rPr lang="en-US" sz="800" spc="-5" dirty="0">
                <a:solidFill>
                  <a:srgbClr val="575757"/>
                </a:solidFill>
                <a:latin typeface="Arial"/>
                <a:ea typeface="MS PGothic" pitchFamily="34" charset="-128"/>
                <a:cs typeface="Arial"/>
              </a:rPr>
              <a:t>  </a:t>
            </a:r>
            <a:r>
              <a:rPr sz="800" spc="-5" dirty="0">
                <a:solidFill>
                  <a:srgbClr val="575757"/>
                </a:solidFill>
                <a:latin typeface="Arial"/>
                <a:ea typeface="MS PGothic" pitchFamily="34" charset="-128"/>
                <a:cs typeface="Arial"/>
              </a:rPr>
              <a:t>AT </a:t>
            </a:r>
            <a:r>
              <a:rPr lang="en-US" sz="800" spc="-5" dirty="0">
                <a:solidFill>
                  <a:srgbClr val="575757"/>
                </a:solidFill>
                <a:latin typeface="Arial"/>
                <a:ea typeface="MS PGothic" pitchFamily="34" charset="-128"/>
                <a:cs typeface="Arial"/>
              </a:rPr>
              <a:t> </a:t>
            </a:r>
            <a:r>
              <a:rPr sz="800" spc="-5" dirty="0">
                <a:solidFill>
                  <a:srgbClr val="575757"/>
                </a:solidFill>
                <a:latin typeface="Arial"/>
                <a:ea typeface="MS PGothic" pitchFamily="34" charset="-128"/>
                <a:cs typeface="Arial"/>
              </a:rPr>
              <a:t>PT </a:t>
            </a:r>
            <a:r>
              <a:rPr lang="en-US" sz="800" spc="-5" dirty="0">
                <a:solidFill>
                  <a:srgbClr val="575757"/>
                </a:solidFill>
                <a:latin typeface="Arial"/>
                <a:ea typeface="MS PGothic" pitchFamily="34" charset="-128"/>
                <a:cs typeface="Arial"/>
              </a:rPr>
              <a:t>  </a:t>
            </a:r>
            <a:r>
              <a:rPr sz="800" dirty="0">
                <a:solidFill>
                  <a:srgbClr val="575757"/>
                </a:solidFill>
                <a:latin typeface="Arial"/>
                <a:ea typeface="MS PGothic" pitchFamily="34" charset="-128"/>
                <a:cs typeface="Arial"/>
              </a:rPr>
              <a:t>IT </a:t>
            </a:r>
            <a:r>
              <a:rPr lang="en-US" sz="800" dirty="0">
                <a:solidFill>
                  <a:srgbClr val="575757"/>
                </a:solidFill>
                <a:latin typeface="Arial"/>
                <a:ea typeface="MS PGothic" pitchFamily="34" charset="-128"/>
                <a:cs typeface="Arial"/>
              </a:rPr>
              <a:t>  </a:t>
            </a:r>
            <a:r>
              <a:rPr sz="800" spc="-5" dirty="0">
                <a:solidFill>
                  <a:srgbClr val="575757"/>
                </a:solidFill>
                <a:latin typeface="Arial"/>
                <a:ea typeface="MS PGothic" pitchFamily="34" charset="-128"/>
                <a:cs typeface="Arial"/>
              </a:rPr>
              <a:t>NL </a:t>
            </a:r>
            <a:r>
              <a:rPr lang="en-US" sz="800" spc="-5" dirty="0">
                <a:solidFill>
                  <a:srgbClr val="575757"/>
                </a:solidFill>
                <a:latin typeface="Arial"/>
                <a:ea typeface="MS PGothic" pitchFamily="34" charset="-128"/>
                <a:cs typeface="Arial"/>
              </a:rPr>
              <a:t> </a:t>
            </a:r>
            <a:r>
              <a:rPr sz="800" spc="-5" dirty="0">
                <a:solidFill>
                  <a:srgbClr val="575757"/>
                </a:solidFill>
                <a:latin typeface="Arial"/>
                <a:ea typeface="MS PGothic" pitchFamily="34" charset="-128"/>
                <a:cs typeface="Arial"/>
              </a:rPr>
              <a:t>ES </a:t>
            </a:r>
            <a:r>
              <a:rPr lang="en-US" sz="800" spc="-5" dirty="0">
                <a:solidFill>
                  <a:srgbClr val="575757"/>
                </a:solidFill>
                <a:latin typeface="Arial"/>
                <a:ea typeface="MS PGothic" pitchFamily="34" charset="-128"/>
                <a:cs typeface="Arial"/>
              </a:rPr>
              <a:t> </a:t>
            </a:r>
            <a:r>
              <a:rPr sz="800" spc="-5" dirty="0">
                <a:solidFill>
                  <a:srgbClr val="575757"/>
                </a:solidFill>
                <a:latin typeface="Arial"/>
                <a:ea typeface="MS PGothic" pitchFamily="34" charset="-128"/>
                <a:cs typeface="Arial"/>
              </a:rPr>
              <a:t>EA </a:t>
            </a:r>
            <a:r>
              <a:rPr lang="en-US" sz="800" spc="-5" dirty="0">
                <a:solidFill>
                  <a:srgbClr val="575757"/>
                </a:solidFill>
                <a:latin typeface="Arial"/>
                <a:ea typeface="MS PGothic" pitchFamily="34" charset="-128"/>
                <a:cs typeface="Arial"/>
              </a:rPr>
              <a:t> </a:t>
            </a:r>
            <a:r>
              <a:rPr sz="800" dirty="0">
                <a:solidFill>
                  <a:srgbClr val="575757"/>
                </a:solidFill>
                <a:latin typeface="Arial"/>
                <a:ea typeface="MS PGothic" pitchFamily="34" charset="-128"/>
                <a:cs typeface="Arial"/>
              </a:rPr>
              <a:t>FR </a:t>
            </a:r>
            <a:r>
              <a:rPr lang="en-US" sz="800" dirty="0">
                <a:solidFill>
                  <a:srgbClr val="575757"/>
                </a:solidFill>
                <a:latin typeface="Arial"/>
                <a:ea typeface="MS PGothic" pitchFamily="34" charset="-128"/>
                <a:cs typeface="Arial"/>
              </a:rPr>
              <a:t> </a:t>
            </a:r>
            <a:r>
              <a:rPr sz="800" dirty="0">
                <a:solidFill>
                  <a:srgbClr val="575757"/>
                </a:solidFill>
                <a:latin typeface="Arial"/>
                <a:ea typeface="MS PGothic" pitchFamily="34" charset="-128"/>
                <a:cs typeface="Arial"/>
              </a:rPr>
              <a:t>DE</a:t>
            </a:r>
            <a:r>
              <a:rPr sz="800" spc="-5" dirty="0">
                <a:solidFill>
                  <a:srgbClr val="575757"/>
                </a:solidFill>
                <a:latin typeface="Arial"/>
                <a:ea typeface="MS PGothic" pitchFamily="34" charset="-128"/>
                <a:cs typeface="Arial"/>
              </a:rPr>
              <a:t>GR</a:t>
            </a:r>
            <a:endParaRPr sz="800" dirty="0">
              <a:latin typeface="Arial"/>
              <a:ea typeface="MS PGothic" pitchFamily="34" charset="-128"/>
              <a:cs typeface="Arial"/>
            </a:endParaRPr>
          </a:p>
        </p:txBody>
      </p:sp>
      <p:sp>
        <p:nvSpPr>
          <p:cNvPr id="64823" name="object 313"/>
          <p:cNvSpPr>
            <a:spLocks/>
          </p:cNvSpPr>
          <p:nvPr/>
        </p:nvSpPr>
        <p:spPr bwMode="auto">
          <a:xfrm>
            <a:off x="5492750" y="2452688"/>
            <a:ext cx="63500" cy="63500"/>
          </a:xfrm>
          <a:custGeom>
            <a:avLst/>
            <a:gdLst>
              <a:gd name="T0" fmla="*/ 0 w 64135"/>
              <a:gd name="T1" fmla="*/ 0 h 64135"/>
              <a:gd name="T2" fmla="*/ 62747 w 64135"/>
              <a:gd name="T3" fmla="*/ 0 h 64135"/>
              <a:gd name="T4" fmla="*/ 62747 w 64135"/>
              <a:gd name="T5" fmla="*/ 62747 h 64135"/>
              <a:gd name="T6" fmla="*/ 0 w 64135"/>
              <a:gd name="T7" fmla="*/ 62747 h 64135"/>
              <a:gd name="T8" fmla="*/ 0 w 64135"/>
              <a:gd name="T9" fmla="*/ 0 h 64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135" h="64135">
                <a:moveTo>
                  <a:pt x="0" y="0"/>
                </a:moveTo>
                <a:lnTo>
                  <a:pt x="64008" y="0"/>
                </a:lnTo>
                <a:lnTo>
                  <a:pt x="64008" y="64008"/>
                </a:lnTo>
                <a:lnTo>
                  <a:pt x="0" y="64008"/>
                </a:lnTo>
                <a:lnTo>
                  <a:pt x="0" y="0"/>
                </a:lnTo>
                <a:close/>
              </a:path>
            </a:pathLst>
          </a:custGeom>
          <a:solidFill>
            <a:srgbClr val="70A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mtClean="0">
              <a:ea typeface="MS PGothic" pitchFamily="34" charset="-128"/>
            </a:endParaRPr>
          </a:p>
        </p:txBody>
      </p:sp>
      <p:sp>
        <p:nvSpPr>
          <p:cNvPr id="314" name="object 314"/>
          <p:cNvSpPr txBox="1"/>
          <p:nvPr/>
        </p:nvSpPr>
        <p:spPr>
          <a:xfrm>
            <a:off x="5570538" y="2384425"/>
            <a:ext cx="477837" cy="177800"/>
          </a:xfrm>
          <a:prstGeom prst="rect">
            <a:avLst/>
          </a:prstGeom>
        </p:spPr>
        <p:txBody>
          <a:bodyPr lIns="0" tIns="12065" rIns="0" bIns="0">
            <a:spAutoFit/>
          </a:bodyPr>
          <a:lstStyle/>
          <a:p>
            <a:pPr marL="12700">
              <a:spcBef>
                <a:spcPts val="95"/>
              </a:spcBef>
              <a:defRPr/>
            </a:pPr>
            <a:r>
              <a:rPr sz="1000" spc="-10" dirty="0">
                <a:solidFill>
                  <a:srgbClr val="575757"/>
                </a:solidFill>
                <a:latin typeface="Arial"/>
                <a:ea typeface="MS PGothic" pitchFamily="34" charset="-128"/>
                <a:cs typeface="Arial"/>
              </a:rPr>
              <a:t>2</a:t>
            </a:r>
            <a:r>
              <a:rPr sz="1000" spc="5" dirty="0">
                <a:solidFill>
                  <a:srgbClr val="575757"/>
                </a:solidFill>
                <a:latin typeface="Arial"/>
                <a:ea typeface="MS PGothic" pitchFamily="34" charset="-128"/>
                <a:cs typeface="Arial"/>
              </a:rPr>
              <a:t>0</a:t>
            </a:r>
            <a:r>
              <a:rPr sz="1000" spc="-10" dirty="0">
                <a:solidFill>
                  <a:srgbClr val="575757"/>
                </a:solidFill>
                <a:latin typeface="Arial"/>
                <a:ea typeface="MS PGothic" pitchFamily="34" charset="-128"/>
                <a:cs typeface="Arial"/>
              </a:rPr>
              <a:t>14</a:t>
            </a:r>
            <a:r>
              <a:rPr sz="1000" dirty="0">
                <a:solidFill>
                  <a:srgbClr val="575757"/>
                </a:solidFill>
                <a:latin typeface="Arial"/>
                <a:ea typeface="MS PGothic" pitchFamily="34" charset="-128"/>
                <a:cs typeface="Arial"/>
              </a:rPr>
              <a:t>Q</a:t>
            </a:r>
            <a:r>
              <a:rPr sz="1000" spc="-5" dirty="0">
                <a:solidFill>
                  <a:srgbClr val="575757"/>
                </a:solidFill>
                <a:latin typeface="Arial"/>
                <a:ea typeface="MS PGothic" pitchFamily="34" charset="-128"/>
                <a:cs typeface="Arial"/>
              </a:rPr>
              <a:t>4</a:t>
            </a:r>
            <a:endParaRPr sz="1000">
              <a:latin typeface="Arial"/>
              <a:ea typeface="MS PGothic" pitchFamily="34" charset="-128"/>
              <a:cs typeface="Arial"/>
            </a:endParaRPr>
          </a:p>
        </p:txBody>
      </p:sp>
      <p:sp>
        <p:nvSpPr>
          <p:cNvPr id="64825" name="object 315"/>
          <p:cNvSpPr>
            <a:spLocks noChangeArrowheads="1"/>
          </p:cNvSpPr>
          <p:nvPr/>
        </p:nvSpPr>
        <p:spPr bwMode="auto">
          <a:xfrm>
            <a:off x="5481638" y="2779713"/>
            <a:ext cx="85725" cy="85725"/>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lr>
                <a:schemeClr val="bg1"/>
              </a:buClr>
              <a:defRPr sz="2200" i="1">
                <a:solidFill>
                  <a:srgbClr val="0F5494"/>
                </a:solidFill>
                <a:latin typeface="Verdana" pitchFamily="34" charset="0"/>
                <a:ea typeface="MS PGothic" pitchFamily="34" charset="-128"/>
              </a:defRPr>
            </a:lvl1pPr>
            <a:lvl2pPr marL="742950" indent="-285750" eaLnBrk="0" hangingPunct="0">
              <a:spcBef>
                <a:spcPct val="20000"/>
              </a:spcBef>
              <a:buClr>
                <a:srgbClr val="009FBA"/>
              </a:buClr>
              <a:buChar char="•"/>
              <a:defRPr b="1">
                <a:solidFill>
                  <a:srgbClr val="0F5494"/>
                </a:solidFill>
                <a:latin typeface="Verdana" pitchFamily="34" charset="0"/>
                <a:ea typeface="MS PGothic" pitchFamily="34" charset="-128"/>
              </a:defRPr>
            </a:lvl2pPr>
            <a:lvl3pPr marL="1143000" indent="-228600" eaLnBrk="0" hangingPunct="0">
              <a:spcBef>
                <a:spcPct val="20000"/>
              </a:spcBef>
              <a:buFont typeface="Times" pitchFamily="2" charset="0"/>
              <a:buChar char="–"/>
              <a:defRPr sz="1400">
                <a:solidFill>
                  <a:srgbClr val="0F5494"/>
                </a:solidFill>
                <a:latin typeface="Verdana" pitchFamily="34" charset="0"/>
                <a:ea typeface="MS PGothic" pitchFamily="34" charset="-128"/>
              </a:defRPr>
            </a:lvl3pPr>
            <a:lvl4pPr marL="1600200" indent="-228600" eaLnBrk="0" hangingPunct="0">
              <a:spcBef>
                <a:spcPct val="20000"/>
              </a:spcBef>
              <a:defRPr sz="1200">
                <a:solidFill>
                  <a:srgbClr val="0F5494"/>
                </a:solidFill>
                <a:latin typeface="Verdana" pitchFamily="34" charset="0"/>
                <a:ea typeface="MS PGothic" pitchFamily="34" charset="-128"/>
              </a:defRPr>
            </a:lvl4pPr>
            <a:lvl5pPr marL="2057400" indent="-228600" eaLnBrk="0" hangingPunct="0">
              <a:spcBef>
                <a:spcPct val="20000"/>
              </a:spcBef>
              <a:defRPr sz="1200">
                <a:solidFill>
                  <a:srgbClr val="0F5494"/>
                </a:solidFill>
                <a:latin typeface="Verdana" pitchFamily="34" charset="0"/>
                <a:ea typeface="MS PGothic" pitchFamily="34" charset="-128"/>
              </a:defRPr>
            </a:lvl5pPr>
            <a:lvl6pPr marL="2514600" indent="-228600" eaLnBrk="0" fontAlgn="base" hangingPunct="0">
              <a:spcBef>
                <a:spcPct val="2000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2000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2000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20000"/>
              </a:spcBef>
              <a:spcAft>
                <a:spcPct val="0"/>
              </a:spcAft>
              <a:defRPr sz="1200">
                <a:solidFill>
                  <a:srgbClr val="0F5494"/>
                </a:solidFill>
                <a:latin typeface="Verdana" pitchFamily="34" charset="0"/>
                <a:ea typeface="MS PGothic" pitchFamily="34" charset="-128"/>
              </a:defRPr>
            </a:lvl9pPr>
          </a:lstStyle>
          <a:p>
            <a:pPr eaLnBrk="1" hangingPunct="1">
              <a:spcBef>
                <a:spcPct val="0"/>
              </a:spcBef>
              <a:buClrTx/>
            </a:pPr>
            <a:endParaRPr lang="en-US" altLang="en-US" sz="7600" i="0" smtClean="0">
              <a:solidFill>
                <a:srgbClr val="FFD624"/>
              </a:solidFill>
            </a:endParaRPr>
          </a:p>
        </p:txBody>
      </p:sp>
      <p:sp>
        <p:nvSpPr>
          <p:cNvPr id="316" name="object 316"/>
          <p:cNvSpPr txBox="1"/>
          <p:nvPr/>
        </p:nvSpPr>
        <p:spPr>
          <a:xfrm>
            <a:off x="5570538" y="2724150"/>
            <a:ext cx="477837" cy="177800"/>
          </a:xfrm>
          <a:prstGeom prst="rect">
            <a:avLst/>
          </a:prstGeom>
        </p:spPr>
        <p:txBody>
          <a:bodyPr lIns="0" tIns="12065" rIns="0" bIns="0">
            <a:spAutoFit/>
          </a:bodyPr>
          <a:lstStyle/>
          <a:p>
            <a:pPr marL="12700">
              <a:spcBef>
                <a:spcPts val="95"/>
              </a:spcBef>
              <a:defRPr/>
            </a:pPr>
            <a:r>
              <a:rPr sz="1000" spc="-10" dirty="0">
                <a:solidFill>
                  <a:srgbClr val="575757"/>
                </a:solidFill>
                <a:latin typeface="Arial"/>
                <a:ea typeface="MS PGothic" pitchFamily="34" charset="-128"/>
                <a:cs typeface="Arial"/>
              </a:rPr>
              <a:t>2</a:t>
            </a:r>
            <a:r>
              <a:rPr sz="1000" spc="5" dirty="0">
                <a:solidFill>
                  <a:srgbClr val="575757"/>
                </a:solidFill>
                <a:latin typeface="Arial"/>
                <a:ea typeface="MS PGothic" pitchFamily="34" charset="-128"/>
                <a:cs typeface="Arial"/>
              </a:rPr>
              <a:t>0</a:t>
            </a:r>
            <a:r>
              <a:rPr sz="1000" spc="-10" dirty="0">
                <a:solidFill>
                  <a:srgbClr val="575757"/>
                </a:solidFill>
                <a:latin typeface="Arial"/>
                <a:ea typeface="MS PGothic" pitchFamily="34" charset="-128"/>
                <a:cs typeface="Arial"/>
              </a:rPr>
              <a:t>17</a:t>
            </a:r>
            <a:r>
              <a:rPr sz="1000" dirty="0">
                <a:solidFill>
                  <a:srgbClr val="575757"/>
                </a:solidFill>
                <a:latin typeface="Arial"/>
                <a:ea typeface="MS PGothic" pitchFamily="34" charset="-128"/>
                <a:cs typeface="Arial"/>
              </a:rPr>
              <a:t>Q</a:t>
            </a:r>
            <a:r>
              <a:rPr sz="1000" spc="-5" dirty="0">
                <a:solidFill>
                  <a:srgbClr val="575757"/>
                </a:solidFill>
                <a:latin typeface="Arial"/>
                <a:ea typeface="MS PGothic" pitchFamily="34" charset="-128"/>
                <a:cs typeface="Arial"/>
              </a:rPr>
              <a:t>3</a:t>
            </a:r>
            <a:endParaRPr sz="1000">
              <a:latin typeface="Arial"/>
              <a:ea typeface="MS PGothic" pitchFamily="34" charset="-128"/>
              <a:cs typeface="Arial"/>
            </a:endParaRPr>
          </a:p>
        </p:txBody>
      </p:sp>
      <p:sp>
        <p:nvSpPr>
          <p:cNvPr id="317" name="object 317"/>
          <p:cNvSpPr txBox="1"/>
          <p:nvPr/>
        </p:nvSpPr>
        <p:spPr>
          <a:xfrm>
            <a:off x="5075238" y="1652588"/>
            <a:ext cx="3492500" cy="366712"/>
          </a:xfrm>
          <a:prstGeom prst="rect">
            <a:avLst/>
          </a:prstGeom>
        </p:spPr>
        <p:txBody>
          <a:bodyPr lIns="0" tIns="13335" rIns="0" bIns="0">
            <a:spAutoFit/>
          </a:bodyPr>
          <a:lstStyle/>
          <a:p>
            <a:pPr marL="12700">
              <a:spcBef>
                <a:spcPts val="105"/>
              </a:spcBef>
              <a:defRPr/>
            </a:pPr>
            <a:r>
              <a:rPr sz="1100" spc="-5" dirty="0">
                <a:solidFill>
                  <a:srgbClr val="003399"/>
                </a:solidFill>
                <a:latin typeface="Arial Black"/>
                <a:ea typeface="MS PGothic" pitchFamily="34" charset="-128"/>
                <a:cs typeface="Arial Black"/>
              </a:rPr>
              <a:t>Share of bank assets held </a:t>
            </a:r>
            <a:r>
              <a:rPr sz="1100" dirty="0">
                <a:solidFill>
                  <a:srgbClr val="003399"/>
                </a:solidFill>
                <a:latin typeface="Arial Black"/>
                <a:ea typeface="MS PGothic" pitchFamily="34" charset="-128"/>
                <a:cs typeface="Arial Black"/>
              </a:rPr>
              <a:t>by domestic</a:t>
            </a:r>
            <a:r>
              <a:rPr sz="1100" spc="30" dirty="0">
                <a:solidFill>
                  <a:srgbClr val="003399"/>
                </a:solidFill>
                <a:latin typeface="Arial Black"/>
                <a:ea typeface="MS PGothic" pitchFamily="34" charset="-128"/>
                <a:cs typeface="Arial Black"/>
              </a:rPr>
              <a:t> </a:t>
            </a:r>
            <a:r>
              <a:rPr sz="1100" spc="-5" dirty="0">
                <a:solidFill>
                  <a:srgbClr val="003399"/>
                </a:solidFill>
                <a:latin typeface="Arial Black"/>
                <a:ea typeface="MS PGothic" pitchFamily="34" charset="-128"/>
                <a:cs typeface="Arial Black"/>
              </a:rPr>
              <a:t>banks</a:t>
            </a:r>
            <a:endParaRPr sz="1100">
              <a:latin typeface="Arial Black"/>
              <a:ea typeface="MS PGothic" pitchFamily="34" charset="-128"/>
              <a:cs typeface="Arial Black"/>
            </a:endParaRPr>
          </a:p>
          <a:p>
            <a:pPr marL="12700">
              <a:spcBef>
                <a:spcPts val="35"/>
              </a:spcBef>
              <a:defRPr/>
            </a:pPr>
            <a:r>
              <a:rPr sz="1100" spc="-5" dirty="0">
                <a:solidFill>
                  <a:srgbClr val="003399"/>
                </a:solidFill>
                <a:latin typeface="Arial"/>
                <a:ea typeface="MS PGothic" pitchFamily="34" charset="-128"/>
                <a:cs typeface="Arial"/>
              </a:rPr>
              <a:t>(</a:t>
            </a:r>
            <a:r>
              <a:rPr sz="1000" spc="-5" dirty="0">
                <a:solidFill>
                  <a:srgbClr val="003399"/>
                </a:solidFill>
                <a:latin typeface="Arial"/>
                <a:ea typeface="MS PGothic" pitchFamily="34" charset="-128"/>
                <a:cs typeface="Arial"/>
              </a:rPr>
              <a:t>%,</a:t>
            </a:r>
            <a:r>
              <a:rPr sz="1000" spc="-20" dirty="0">
                <a:solidFill>
                  <a:srgbClr val="003399"/>
                </a:solidFill>
                <a:latin typeface="Arial"/>
                <a:ea typeface="MS PGothic" pitchFamily="34" charset="-128"/>
                <a:cs typeface="Arial"/>
              </a:rPr>
              <a:t> </a:t>
            </a:r>
            <a:r>
              <a:rPr sz="1000" spc="-10" dirty="0">
                <a:solidFill>
                  <a:srgbClr val="003399"/>
                </a:solidFill>
                <a:latin typeface="Arial"/>
                <a:ea typeface="MS PGothic" pitchFamily="34" charset="-128"/>
                <a:cs typeface="Arial"/>
              </a:rPr>
              <a:t>2014Q4)</a:t>
            </a:r>
            <a:endParaRPr sz="1000">
              <a:latin typeface="Arial"/>
              <a:ea typeface="MS PGothic" pitchFamily="34" charset="-128"/>
              <a:cs typeface="Arial"/>
            </a:endParaRPr>
          </a:p>
        </p:txBody>
      </p:sp>
      <p:sp>
        <p:nvSpPr>
          <p:cNvPr id="2" name="Slide Number Placeholder 1"/>
          <p:cNvSpPr>
            <a:spLocks noGrp="1"/>
          </p:cNvSpPr>
          <p:nvPr>
            <p:ph type="sldNum" sz="quarter" idx="11"/>
          </p:nvPr>
        </p:nvSpPr>
        <p:spPr/>
        <p:txBody>
          <a:bodyPr/>
          <a:lstStyle/>
          <a:p>
            <a:pPr>
              <a:defRPr/>
            </a:pPr>
            <a:fld id="{3F1EB300-3022-4D51-B66E-4CF5F25705EE}" type="slidenum">
              <a:rPr lang="en-GB" altLang="en-US" smtClean="0">
                <a:solidFill>
                  <a:srgbClr val="000000"/>
                </a:solidFill>
              </a:rPr>
              <a:pPr>
                <a:defRPr/>
              </a:pPr>
              <a:t>9</a:t>
            </a:fld>
            <a:endParaRPr lang="en-GB" altLang="en-US" sz="1400">
              <a:solidFill>
                <a:srgbClr val="000000"/>
              </a:solidFill>
              <a:latin typeface="Arial" pitchFamily="34" charset="0"/>
            </a:endParaRPr>
          </a:p>
        </p:txBody>
      </p:sp>
    </p:spTree>
    <p:extLst>
      <p:ext uri="{BB962C8B-B14F-4D97-AF65-F5344CB8AC3E}">
        <p14:creationId xmlns:p14="http://schemas.microsoft.com/office/powerpoint/2010/main" val="3704346185"/>
      </p:ext>
    </p:extLst>
  </p:cSld>
  <p:clrMapOvr>
    <a:masterClrMapping/>
  </p:clrMapOvr>
  <p:timing>
    <p:tnLst>
      <p:par>
        <p:cTn id="1" dur="indefinite" restart="never" nodeType="tmRoot"/>
      </p:par>
    </p:tnLst>
  </p:timing>
</p:sld>
</file>

<file path=ppt/theme/theme1.xml><?xml version="1.0" encoding="utf-8"?>
<a:theme xmlns:a="http://schemas.openxmlformats.org/drawingml/2006/main" name="wcm_file_20177">
  <a:themeElements>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Introductory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fisma-template_e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themeOverride>
</file>

<file path=docProps/app.xml><?xml version="1.0" encoding="utf-8"?>
<Properties xmlns="http://schemas.openxmlformats.org/officeDocument/2006/extended-properties" xmlns:vt="http://schemas.openxmlformats.org/officeDocument/2006/docPropsVTypes">
  <Template/>
  <TotalTime>229</TotalTime>
  <Words>1875</Words>
  <Application>Microsoft Office PowerPoint</Application>
  <PresentationFormat>On-screen Show (4:3)</PresentationFormat>
  <Paragraphs>394</Paragraphs>
  <Slides>22</Slides>
  <Notes>7</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22</vt:i4>
      </vt:variant>
    </vt:vector>
  </HeadingPairs>
  <TitlesOfParts>
    <vt:vector size="42" baseType="lpstr">
      <vt:lpstr>Microsoft YaHei</vt:lpstr>
      <vt:lpstr>MS PGothic</vt:lpstr>
      <vt:lpstr>MS PGothic</vt:lpstr>
      <vt:lpstr>Arial</vt:lpstr>
      <vt:lpstr>Arial Black</vt:lpstr>
      <vt:lpstr>Calibri</vt:lpstr>
      <vt:lpstr>Calibri Light</vt:lpstr>
      <vt:lpstr>Cambria</vt:lpstr>
      <vt:lpstr>Carlito</vt:lpstr>
      <vt:lpstr>Courier New</vt:lpstr>
      <vt:lpstr>Garamond</vt:lpstr>
      <vt:lpstr>Times</vt:lpstr>
      <vt:lpstr>Times New Roman</vt:lpstr>
      <vt:lpstr>Verdana</vt:lpstr>
      <vt:lpstr>Wingdings</vt:lpstr>
      <vt:lpstr>wcm_file_20177</vt:lpstr>
      <vt:lpstr>Blank</vt:lpstr>
      <vt:lpstr>1_Blank</vt:lpstr>
      <vt:lpstr>Introductory slide</vt:lpstr>
      <vt:lpstr>fisma-template_en</vt:lpstr>
      <vt:lpstr>Il Completamento dell'Unione Bancaria  Pomeriggio AIGE 24 Gennaio 2022 17:30    </vt:lpstr>
      <vt:lpstr>Objective of the Banking Union:</vt:lpstr>
      <vt:lpstr>PowerPoint Presentation</vt:lpstr>
      <vt:lpstr>Member States' response to the financial crisis</vt:lpstr>
      <vt:lpstr>PowerPoint Presentation</vt:lpstr>
      <vt:lpstr>PowerPoint Presentation</vt:lpstr>
      <vt:lpstr>PowerPoint Presentation</vt:lpstr>
      <vt:lpstr>Progress achieved in prudential standards and asset quality</vt:lpstr>
      <vt:lpstr>Overbanking, home bias (2014 and today)</vt:lpstr>
      <vt:lpstr>Capital adequacy and asset quality (2014 and today)</vt:lpstr>
      <vt:lpstr>Financial integration</vt:lpstr>
      <vt:lpstr>Why we need EDIS</vt:lpstr>
      <vt:lpstr>Complex and fragmented legal framework</vt:lpstr>
      <vt:lpstr>Complex and fragmented legal framework</vt:lpstr>
      <vt:lpstr>Complex and fragmented legal framework</vt:lpstr>
      <vt:lpstr>Complex and fragmented legal framework</vt:lpstr>
      <vt:lpstr>Complex and fragmented legal framework</vt:lpstr>
      <vt:lpstr>5 - State of play on the Backstop</vt:lpstr>
      <vt:lpstr>6 – Dealing with legacy issues: action plan for NPLs</vt:lpstr>
      <vt:lpstr>6 - Reminder: AMC Blueprint</vt:lpstr>
      <vt:lpstr>7 - RTSE</vt:lpstr>
      <vt:lpstr>Contact information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TORNESE Emiliano (MARKT)</dc:creator>
  <cp:lastModifiedBy>TORNESE Emiliano (FISMA)</cp:lastModifiedBy>
  <cp:revision>45</cp:revision>
  <dcterms:created xsi:type="dcterms:W3CDTF">2018-11-26T18:35:31Z</dcterms:created>
  <dcterms:modified xsi:type="dcterms:W3CDTF">2022-01-19T10:36:07Z</dcterms:modified>
</cp:coreProperties>
</file>