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6" r:id="rId1"/>
    <p:sldMasterId id="2147483709" r:id="rId2"/>
  </p:sldMasterIdLst>
  <p:notesMasterIdLst>
    <p:notesMasterId r:id="rId92"/>
  </p:notesMasterIdLst>
  <p:handoutMasterIdLst>
    <p:handoutMasterId r:id="rId93"/>
  </p:handoutMasterIdLst>
  <p:sldIdLst>
    <p:sldId id="396" r:id="rId3"/>
    <p:sldId id="574" r:id="rId4"/>
    <p:sldId id="639" r:id="rId5"/>
    <p:sldId id="606" r:id="rId6"/>
    <p:sldId id="629" r:id="rId7"/>
    <p:sldId id="605" r:id="rId8"/>
    <p:sldId id="452" r:id="rId9"/>
    <p:sldId id="517" r:id="rId10"/>
    <p:sldId id="631" r:id="rId11"/>
    <p:sldId id="634" r:id="rId12"/>
    <p:sldId id="630" r:id="rId13"/>
    <p:sldId id="520" r:id="rId14"/>
    <p:sldId id="635" r:id="rId15"/>
    <p:sldId id="562" r:id="rId16"/>
    <p:sldId id="585" r:id="rId17"/>
    <p:sldId id="633" r:id="rId18"/>
    <p:sldId id="537" r:id="rId19"/>
    <p:sldId id="521" r:id="rId20"/>
    <p:sldId id="575" r:id="rId21"/>
    <p:sldId id="584" r:id="rId22"/>
    <p:sldId id="538" r:id="rId23"/>
    <p:sldId id="587" r:id="rId24"/>
    <p:sldId id="588" r:id="rId25"/>
    <p:sldId id="590" r:id="rId26"/>
    <p:sldId id="539" r:id="rId27"/>
    <p:sldId id="603" r:id="rId28"/>
    <p:sldId id="451" r:id="rId29"/>
    <p:sldId id="579" r:id="rId30"/>
    <p:sldId id="636" r:id="rId31"/>
    <p:sldId id="522" r:id="rId32"/>
    <p:sldId id="637" r:id="rId33"/>
    <p:sldId id="580" r:id="rId34"/>
    <p:sldId id="523" r:id="rId35"/>
    <p:sldId id="570" r:id="rId36"/>
    <p:sldId id="581" r:id="rId37"/>
    <p:sldId id="572" r:id="rId38"/>
    <p:sldId id="508" r:id="rId39"/>
    <p:sldId id="526" r:id="rId40"/>
    <p:sldId id="644" r:id="rId41"/>
    <p:sldId id="455" r:id="rId42"/>
    <p:sldId id="528" r:id="rId43"/>
    <p:sldId id="531" r:id="rId44"/>
    <p:sldId id="530" r:id="rId45"/>
    <p:sldId id="565" r:id="rId46"/>
    <p:sldId id="533" r:id="rId47"/>
    <p:sldId id="532" r:id="rId48"/>
    <p:sldId id="566" r:id="rId49"/>
    <p:sldId id="534" r:id="rId50"/>
    <p:sldId id="535" r:id="rId51"/>
    <p:sldId id="568" r:id="rId52"/>
    <p:sldId id="638" r:id="rId53"/>
    <p:sldId id="501" r:id="rId54"/>
    <p:sldId id="628" r:id="rId55"/>
    <p:sldId id="609" r:id="rId56"/>
    <p:sldId id="616" r:id="rId57"/>
    <p:sldId id="617" r:id="rId58"/>
    <p:sldId id="502" r:id="rId59"/>
    <p:sldId id="596" r:id="rId60"/>
    <p:sldId id="503" r:id="rId61"/>
    <p:sldId id="500" r:id="rId62"/>
    <p:sldId id="504" r:id="rId63"/>
    <p:sldId id="620" r:id="rId64"/>
    <p:sldId id="621" r:id="rId65"/>
    <p:sldId id="624" r:id="rId66"/>
    <p:sldId id="547" r:id="rId67"/>
    <p:sldId id="548" r:id="rId68"/>
    <p:sldId id="555" r:id="rId69"/>
    <p:sldId id="623" r:id="rId70"/>
    <p:sldId id="618" r:id="rId71"/>
    <p:sldId id="593" r:id="rId72"/>
    <p:sldId id="610" r:id="rId73"/>
    <p:sldId id="591" r:id="rId74"/>
    <p:sldId id="592" r:id="rId75"/>
    <p:sldId id="550" r:id="rId76"/>
    <p:sldId id="611" r:id="rId77"/>
    <p:sldId id="594" r:id="rId78"/>
    <p:sldId id="612" r:id="rId79"/>
    <p:sldId id="602" r:id="rId80"/>
    <p:sldId id="544" r:id="rId81"/>
    <p:sldId id="595" r:id="rId82"/>
    <p:sldId id="622" r:id="rId83"/>
    <p:sldId id="543" r:id="rId84"/>
    <p:sldId id="557" r:id="rId85"/>
    <p:sldId id="546" r:id="rId86"/>
    <p:sldId id="558" r:id="rId87"/>
    <p:sldId id="641" r:id="rId88"/>
    <p:sldId id="642" r:id="rId89"/>
    <p:sldId id="643" r:id="rId90"/>
    <p:sldId id="377" r:id="rId9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61">
          <p15:clr>
            <a:srgbClr val="A4A3A4"/>
          </p15:clr>
        </p15:guide>
        <p15:guide id="2" orient="horz" pos="272">
          <p15:clr>
            <a:srgbClr val="A4A3A4"/>
          </p15:clr>
        </p15:guide>
        <p15:guide id="3" orient="horz" pos="3427">
          <p15:clr>
            <a:srgbClr val="A4A3A4"/>
          </p15:clr>
        </p15:guide>
        <p15:guide id="4" orient="horz" pos="2909">
          <p15:clr>
            <a:srgbClr val="A4A3A4"/>
          </p15:clr>
        </p15:guide>
        <p15:guide id="5" orient="horz" pos="2506">
          <p15:clr>
            <a:srgbClr val="A4A3A4"/>
          </p15:clr>
        </p15:guide>
        <p15:guide id="6" orient="horz" pos="1008">
          <p15:clr>
            <a:srgbClr val="A4A3A4"/>
          </p15:clr>
        </p15:guide>
        <p15:guide id="7" orient="horz" pos="2160">
          <p15:clr>
            <a:srgbClr val="A4A3A4"/>
          </p15:clr>
        </p15:guide>
        <p15:guide id="8" orient="horz" pos="3888">
          <p15:clr>
            <a:srgbClr val="A4A3A4"/>
          </p15:clr>
        </p15:guide>
        <p15:guide id="9" pos="147">
          <p15:clr>
            <a:srgbClr val="A4A3A4"/>
          </p15:clr>
        </p15:guide>
        <p15:guide id="10" pos="5615">
          <p15:clr>
            <a:srgbClr val="A4A3A4"/>
          </p15:clr>
        </p15:guide>
        <p15:guide id="11" pos="2880">
          <p15:clr>
            <a:srgbClr val="A4A3A4"/>
          </p15:clr>
        </p15:guide>
        <p15:guide id="12" pos="288">
          <p15:clr>
            <a:srgbClr val="A4A3A4"/>
          </p15:clr>
        </p15:guide>
        <p15:guide id="13" pos="3754">
          <p15:clr>
            <a:srgbClr val="A4A3A4"/>
          </p15:clr>
        </p15:guide>
        <p15:guide id="14" pos="4330">
          <p15:clr>
            <a:srgbClr val="A4A3A4"/>
          </p15:clr>
        </p15:guide>
        <p15:guide id="15" pos="1259">
          <p15:clr>
            <a:srgbClr val="A4A3A4"/>
          </p15:clr>
        </p15:guide>
        <p15:guide id="16" pos="2372">
          <p15:clr>
            <a:srgbClr val="A4A3A4"/>
          </p15:clr>
        </p15:guide>
        <p15:guide id="17" pos="3402">
          <p15:clr>
            <a:srgbClr val="A4A3A4"/>
          </p15:clr>
        </p15:guide>
        <p15:guide id="18" pos="3490">
          <p15:clr>
            <a:srgbClr val="A4A3A4"/>
          </p15:clr>
        </p15:guide>
        <p15:guide id="19" pos="4495">
          <p15:clr>
            <a:srgbClr val="A4A3A4"/>
          </p15:clr>
        </p15:guide>
        <p15:guide id="20" pos="4604">
          <p15:clr>
            <a:srgbClr val="A4A3A4"/>
          </p15:clr>
        </p15:guide>
        <p15:guide id="21" pos="1998">
          <p15:clr>
            <a:srgbClr val="A4A3A4"/>
          </p15:clr>
        </p15:guide>
        <p15:guide id="22" pos="2938">
          <p15:clr>
            <a:srgbClr val="A4A3A4"/>
          </p15:clr>
        </p15:guide>
        <p15:guide id="23" pos="1555">
          <p15:clr>
            <a:srgbClr val="A4A3A4"/>
          </p15:clr>
        </p15:guide>
      </p15:sldGuideLst>
    </p:ext>
    <p:ext uri="{2D200454-40CA-4A62-9FC3-DE9A4176ACB9}">
      <p15:notesGuideLst xmlns:p15="http://schemas.microsoft.com/office/powerpoint/2012/main">
        <p15:guide id="1" orient="horz" pos="5812" userDrawn="1">
          <p15:clr>
            <a:srgbClr val="A4A3A4"/>
          </p15:clr>
        </p15:guide>
        <p15:guide id="2" pos="2208" userDrawn="1">
          <p15:clr>
            <a:srgbClr val="A4A3A4"/>
          </p15:clr>
        </p15:guide>
        <p15:guide id="3" pos="6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D2FA"/>
    <a:srgbClr val="D7F0FA"/>
    <a:srgbClr val="E6E6E6"/>
    <a:srgbClr val="B4B4B4"/>
    <a:srgbClr val="FAE678"/>
    <a:srgbClr val="FF9A9B"/>
    <a:srgbClr val="FAF5BE"/>
    <a:srgbClr val="FFE1D7"/>
    <a:srgbClr val="32D700"/>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02" autoAdjust="0"/>
    <p:restoredTop sz="96154" autoAdjust="0"/>
  </p:normalViewPr>
  <p:slideViewPr>
    <p:cSldViewPr>
      <p:cViewPr varScale="1">
        <p:scale>
          <a:sx n="67" d="100"/>
          <a:sy n="67" d="100"/>
        </p:scale>
        <p:origin x="1458" y="60"/>
      </p:cViewPr>
      <p:guideLst>
        <p:guide orient="horz" pos="4061"/>
        <p:guide orient="horz" pos="272"/>
        <p:guide orient="horz" pos="3427"/>
        <p:guide orient="horz" pos="2909"/>
        <p:guide orient="horz" pos="2506"/>
        <p:guide orient="horz" pos="1008"/>
        <p:guide orient="horz" pos="2160"/>
        <p:guide orient="horz" pos="3888"/>
        <p:guide pos="147"/>
        <p:guide pos="5615"/>
        <p:guide pos="2880"/>
        <p:guide pos="288"/>
        <p:guide pos="3754"/>
        <p:guide pos="4330"/>
        <p:guide pos="1259"/>
        <p:guide pos="2372"/>
        <p:guide pos="3402"/>
        <p:guide pos="3490"/>
        <p:guide pos="4495"/>
        <p:guide pos="4604"/>
        <p:guide pos="1998"/>
        <p:guide pos="2938"/>
        <p:guide pos="155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13332"/>
    </p:cViewPr>
  </p:sorterViewPr>
  <p:notesViewPr>
    <p:cSldViewPr>
      <p:cViewPr>
        <p:scale>
          <a:sx n="106" d="100"/>
          <a:sy n="106" d="100"/>
        </p:scale>
        <p:origin x="-1620" y="2616"/>
      </p:cViewPr>
      <p:guideLst>
        <p:guide orient="horz" pos="5812"/>
        <p:guide pos="2208"/>
        <p:guide pos="68"/>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slide" Target="slides/slide82.xml"/><Relationship Id="rId89" Type="http://schemas.openxmlformats.org/officeDocument/2006/relationships/slide" Target="slides/slide87.xml"/><Relationship Id="rId97"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viewProps" Target="viewProp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handoutMaster" Target="handoutMasters/handout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3505200" cy="464820"/>
          </a:xfrm>
          <a:prstGeom prst="rect">
            <a:avLst/>
          </a:prstGeom>
        </p:spPr>
        <p:txBody>
          <a:bodyPr vert="horz" lIns="220348" tIns="46582" rIns="220348" bIns="46582" rtlCol="0"/>
          <a:lstStyle>
            <a:lvl1pPr algn="l">
              <a:defRPr sz="1200"/>
            </a:lvl1pPr>
          </a:lstStyle>
          <a:p>
            <a:endParaRPr lang="en-US" sz="800" dirty="0">
              <a:latin typeface="Times New Roman" panose="02020603050405020304" pitchFamily="18" charset="0"/>
              <a:cs typeface="Times New Roman" panose="02020603050405020304" pitchFamily="18" charset="0"/>
            </a:endParaRPr>
          </a:p>
        </p:txBody>
      </p:sp>
      <p:sp>
        <p:nvSpPr>
          <p:cNvPr id="3" name="Date Placeholder 2"/>
          <p:cNvSpPr>
            <a:spLocks noGrp="1"/>
          </p:cNvSpPr>
          <p:nvPr>
            <p:ph type="dt" sz="quarter" idx="1"/>
          </p:nvPr>
        </p:nvSpPr>
        <p:spPr>
          <a:xfrm>
            <a:off x="3505200" y="3"/>
            <a:ext cx="3503578" cy="464820"/>
          </a:xfrm>
          <a:prstGeom prst="rect">
            <a:avLst/>
          </a:prstGeom>
        </p:spPr>
        <p:txBody>
          <a:bodyPr vert="horz" lIns="220348" tIns="46582" rIns="220348" bIns="46582" rtlCol="0"/>
          <a:lstStyle>
            <a:lvl1pPr algn="r">
              <a:defRPr sz="1200"/>
            </a:lvl1pPr>
          </a:lstStyle>
          <a:p>
            <a:endParaRPr lang="en-US" sz="8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2"/>
          </p:nvPr>
        </p:nvSpPr>
        <p:spPr>
          <a:xfrm>
            <a:off x="1113442" y="8829967"/>
            <a:ext cx="4779724" cy="464820"/>
          </a:xfrm>
          <a:prstGeom prst="rect">
            <a:avLst/>
          </a:prstGeom>
          <a:noFill/>
        </p:spPr>
        <p:txBody>
          <a:bodyPr vert="horz" lIns="176278" tIns="46582" rIns="176278" bIns="46582" rtlCol="0" anchor="b"/>
          <a:lstStyle>
            <a:lvl1pPr algn="l">
              <a:defRPr sz="1200"/>
            </a:lvl1pPr>
          </a:lstStyle>
          <a:p>
            <a:pPr algn="ctr"/>
            <a:endParaRPr lang="en-US" sz="8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3"/>
          </p:nvPr>
        </p:nvSpPr>
        <p:spPr>
          <a:xfrm>
            <a:off x="6046443" y="8829967"/>
            <a:ext cx="962334" cy="464820"/>
          </a:xfrm>
          <a:prstGeom prst="rect">
            <a:avLst/>
          </a:prstGeom>
        </p:spPr>
        <p:txBody>
          <a:bodyPr vert="horz" lIns="0" tIns="46582" rIns="220348" bIns="46582" rtlCol="0" anchor="b"/>
          <a:lstStyle>
            <a:lvl1pPr algn="r">
              <a:defRPr sz="1200"/>
            </a:lvl1pPr>
          </a:lstStyle>
          <a:p>
            <a:fld id="{E6A5136A-AFBC-474D-9802-5E3B087CBA10}" type="slidenum">
              <a:rPr lang="en-US" sz="800">
                <a:latin typeface="Times New Roman" panose="02020603050405020304" pitchFamily="18" charset="0"/>
                <a:cs typeface="Times New Roman" panose="02020603050405020304" pitchFamily="18" charset="0"/>
              </a:rPr>
              <a:pPr/>
              <a:t>‹#›</a:t>
            </a:fld>
            <a:endParaRPr lang="en-US" sz="800" dirty="0">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6601" y="9154740"/>
            <a:ext cx="936884" cy="107248"/>
          </a:xfrm>
          <a:prstGeom prst="rect">
            <a:avLst/>
          </a:prstGeom>
        </p:spPr>
      </p:pic>
    </p:spTree>
    <p:extLst>
      <p:ext uri="{BB962C8B-B14F-4D97-AF65-F5344CB8AC3E}">
        <p14:creationId xmlns:p14="http://schemas.microsoft.com/office/powerpoint/2010/main" val="33575847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3505200" cy="464820"/>
          </a:xfrm>
          <a:prstGeom prst="rect">
            <a:avLst/>
          </a:prstGeom>
        </p:spPr>
        <p:txBody>
          <a:bodyPr vert="horz" lIns="220348" tIns="46582" rIns="220348" bIns="46582" rtlCol="0"/>
          <a:lstStyle>
            <a:lvl1pPr algn="l">
              <a:defRPr sz="800">
                <a:latin typeface="Times New Roman" panose="02020603050405020304" pitchFamily="18" charset="0"/>
                <a:cs typeface="Times New Roman" panose="02020603050405020304" pitchFamily="18" charset="0"/>
              </a:defRPr>
            </a:lvl1pPr>
          </a:lstStyle>
          <a:p>
            <a:endParaRPr lang="en-US" dirty="0"/>
          </a:p>
        </p:txBody>
      </p:sp>
      <p:sp>
        <p:nvSpPr>
          <p:cNvPr id="3" name="Date Placeholder 2"/>
          <p:cNvSpPr>
            <a:spLocks noGrp="1"/>
          </p:cNvSpPr>
          <p:nvPr>
            <p:ph type="dt" idx="1"/>
          </p:nvPr>
        </p:nvSpPr>
        <p:spPr>
          <a:xfrm>
            <a:off x="3505200" y="3"/>
            <a:ext cx="3503578" cy="464820"/>
          </a:xfrm>
          <a:prstGeom prst="rect">
            <a:avLst/>
          </a:prstGeom>
        </p:spPr>
        <p:txBody>
          <a:bodyPr vert="horz" lIns="220348" tIns="46582" rIns="220348" bIns="46582" rtlCol="0"/>
          <a:lstStyle>
            <a:lvl1pPr algn="r">
              <a:defRPr sz="800">
                <a:latin typeface="Times New Roman" panose="02020603050405020304" pitchFamily="18" charset="0"/>
                <a:cs typeface="Times New Roman" panose="02020603050405020304" pitchFamily="18" charset="0"/>
              </a:defRPr>
            </a:lvl1pPr>
          </a:lstStyle>
          <a:p>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65" tIns="46582" rIns="93165" bIns="46582"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0" tIns="46582" rIns="0" bIns="46582"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1359146" y="8829967"/>
            <a:ext cx="4276024" cy="464820"/>
          </a:xfrm>
          <a:prstGeom prst="rect">
            <a:avLst/>
          </a:prstGeom>
        </p:spPr>
        <p:txBody>
          <a:bodyPr vert="horz" lIns="176278" tIns="46582" rIns="176278" bIns="46582" rtlCol="0" anchor="b"/>
          <a:lstStyle>
            <a:lvl1pPr algn="ctr">
              <a:defRPr sz="800">
                <a:latin typeface="Times New Roman" panose="02020603050405020304" pitchFamily="18" charset="0"/>
                <a:cs typeface="Times New Roman" panose="02020603050405020304" pitchFamily="18" charset="0"/>
              </a:defRPr>
            </a:lvl1pPr>
          </a:lstStyle>
          <a:p>
            <a:endParaRPr lang="en-US" dirty="0"/>
          </a:p>
        </p:txBody>
      </p:sp>
      <p:sp>
        <p:nvSpPr>
          <p:cNvPr id="7" name="Slide Number Placeholder 6"/>
          <p:cNvSpPr>
            <a:spLocks noGrp="1"/>
          </p:cNvSpPr>
          <p:nvPr>
            <p:ph type="sldNum" sz="quarter" idx="5"/>
          </p:nvPr>
        </p:nvSpPr>
        <p:spPr>
          <a:xfrm>
            <a:off x="5783555" y="8829967"/>
            <a:ext cx="1225222" cy="464820"/>
          </a:xfrm>
          <a:prstGeom prst="rect">
            <a:avLst/>
          </a:prstGeom>
        </p:spPr>
        <p:txBody>
          <a:bodyPr vert="horz" lIns="220348" tIns="46582" rIns="220348" bIns="46582" rtlCol="0" anchor="b"/>
          <a:lstStyle>
            <a:lvl1pPr algn="r">
              <a:defRPr sz="800">
                <a:latin typeface="Times New Roman" panose="02020603050405020304" pitchFamily="18" charset="0"/>
                <a:cs typeface="Times New Roman" panose="02020603050405020304" pitchFamily="18" charset="0"/>
              </a:defRPr>
            </a:lvl1pPr>
          </a:lstStyle>
          <a:p>
            <a:fld id="{711ACD76-FBD0-4E82-B683-A42D303657F7}" type="slidenum">
              <a:rPr lang="en-US" smtClean="0"/>
              <a:pPr/>
              <a:t>‹#›</a:t>
            </a:fld>
            <a:endParaRPr lang="en-US"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075" y="9137033"/>
            <a:ext cx="1185929" cy="135757"/>
          </a:xfrm>
          <a:prstGeom prst="rect">
            <a:avLst/>
          </a:prstGeom>
        </p:spPr>
      </p:pic>
    </p:spTree>
    <p:extLst>
      <p:ext uri="{BB962C8B-B14F-4D97-AF65-F5344CB8AC3E}">
        <p14:creationId xmlns:p14="http://schemas.microsoft.com/office/powerpoint/2010/main" val="213800230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spcBef>
        <a:spcPts val="1200"/>
      </a:spcBef>
      <a:spcAft>
        <a:spcPts val="600"/>
      </a:spcAft>
      <a:defRPr sz="1200" kern="1200">
        <a:solidFill>
          <a:schemeClr val="tx1"/>
        </a:solidFill>
        <a:latin typeface="Times New Roman" panose="02020603050405020304" pitchFamily="18" charset="0"/>
        <a:ea typeface="+mn-ea"/>
        <a:cs typeface="Times New Roman" panose="02020603050405020304" pitchFamily="18" charset="0"/>
      </a:defRPr>
    </a:lvl1pPr>
    <a:lvl2pPr marL="169863" indent="-169863" algn="l" defTabSz="914400" rtl="0" eaLnBrk="1" latinLnBrk="0" hangingPunct="1">
      <a:spcAft>
        <a:spcPts val="600"/>
      </a:spcAft>
      <a:buFont typeface="Times New Roman" panose="02020603050405020304" pitchFamily="18" charset="0"/>
      <a:buChar char="─"/>
      <a:defRPr sz="1200" b="0" kern="1200">
        <a:solidFill>
          <a:schemeClr val="tx1"/>
        </a:solidFill>
        <a:latin typeface="Times New Roman" panose="02020603050405020304" pitchFamily="18" charset="0"/>
        <a:ea typeface="+mn-ea"/>
        <a:cs typeface="Times New Roman" panose="02020603050405020304" pitchFamily="18" charset="0"/>
      </a:defRPr>
    </a:lvl2pPr>
    <a:lvl3pPr marL="287338" indent="-117475" algn="l" defTabSz="914400" rtl="0" eaLnBrk="1" latinLnBrk="0" hangingPunct="1">
      <a:spcAft>
        <a:spcPts val="600"/>
      </a:spcAft>
      <a:buFont typeface="Arial" panose="020B0604020202020204" pitchFamily="34" charset="0"/>
      <a:buChar char="•"/>
      <a:defRPr sz="1200" kern="1200">
        <a:solidFill>
          <a:schemeClr val="tx1"/>
        </a:solidFill>
        <a:latin typeface="Times New Roman" panose="02020603050405020304" pitchFamily="18" charset="0"/>
        <a:ea typeface="+mn-ea"/>
        <a:cs typeface="Times New Roman" panose="02020603050405020304" pitchFamily="18" charset="0"/>
      </a:defRPr>
    </a:lvl3pPr>
    <a:lvl4pPr marL="403225" indent="-115888" algn="l" defTabSz="914400" rtl="0" eaLnBrk="1" latinLnBrk="0" hangingPunct="1">
      <a:spcAft>
        <a:spcPts val="600"/>
      </a:spcAft>
      <a:buFont typeface="Arial" panose="020B0604020202020204" pitchFamily="34" charset="0"/>
      <a:buChar char="•"/>
      <a:defRPr sz="1200" kern="1200">
        <a:solidFill>
          <a:schemeClr val="tx1"/>
        </a:solidFill>
        <a:latin typeface="Times New Roman" panose="02020603050405020304" pitchFamily="18" charset="0"/>
        <a:ea typeface="+mn-ea"/>
        <a:cs typeface="Times New Roman" panose="02020603050405020304" pitchFamily="18" charset="0"/>
      </a:defRPr>
    </a:lvl4pPr>
    <a:lvl5pPr marL="511175" indent="-107950" algn="l" defTabSz="914400" rtl="0" eaLnBrk="1" latinLnBrk="0" hangingPunct="1">
      <a:spcAft>
        <a:spcPts val="600"/>
      </a:spcAft>
      <a:buFont typeface="Arial" panose="020B0604020202020204" pitchFamily="34" charset="0"/>
      <a:buChar char="•"/>
      <a:defRPr sz="12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11ACD76-FBD0-4E82-B683-A42D303657F7}" type="slidenum">
              <a:rPr lang="en-US" smtClean="0"/>
              <a:pPr/>
              <a:t>1</a:t>
            </a:fld>
            <a:endParaRPr lang="en-US" dirty="0"/>
          </a:p>
        </p:txBody>
      </p:sp>
    </p:spTree>
    <p:extLst>
      <p:ext uri="{BB962C8B-B14F-4D97-AF65-F5344CB8AC3E}">
        <p14:creationId xmlns:p14="http://schemas.microsoft.com/office/powerpoint/2010/main" val="2834300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11ACD76-FBD0-4E82-B683-A42D303657F7}" type="slidenum">
              <a:rPr lang="en-US" smtClean="0"/>
              <a:pPr/>
              <a:t>4</a:t>
            </a:fld>
            <a:endParaRPr lang="en-US" dirty="0"/>
          </a:p>
        </p:txBody>
      </p:sp>
    </p:spTree>
    <p:extLst>
      <p:ext uri="{BB962C8B-B14F-4D97-AF65-F5344CB8AC3E}">
        <p14:creationId xmlns:p14="http://schemas.microsoft.com/office/powerpoint/2010/main" val="3597409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11ACD76-FBD0-4E82-B683-A42D303657F7}" type="slidenum">
              <a:rPr lang="en-US" smtClean="0"/>
              <a:pPr/>
              <a:t>5</a:t>
            </a:fld>
            <a:endParaRPr lang="en-US" dirty="0"/>
          </a:p>
        </p:txBody>
      </p:sp>
    </p:spTree>
    <p:extLst>
      <p:ext uri="{BB962C8B-B14F-4D97-AF65-F5344CB8AC3E}">
        <p14:creationId xmlns:p14="http://schemas.microsoft.com/office/powerpoint/2010/main" val="18634536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11ACD76-FBD0-4E82-B683-A42D303657F7}" type="slidenum">
              <a:rPr lang="en-US" smtClean="0"/>
              <a:pPr/>
              <a:t>6</a:t>
            </a:fld>
            <a:endParaRPr lang="en-US" dirty="0"/>
          </a:p>
        </p:txBody>
      </p:sp>
    </p:spTree>
    <p:extLst>
      <p:ext uri="{BB962C8B-B14F-4D97-AF65-F5344CB8AC3E}">
        <p14:creationId xmlns:p14="http://schemas.microsoft.com/office/powerpoint/2010/main" val="21410183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11ACD76-FBD0-4E82-B683-A42D303657F7}" type="slidenum">
              <a:rPr lang="en-US" smtClean="0"/>
              <a:pPr/>
              <a:t>57</a:t>
            </a:fld>
            <a:endParaRPr lang="en-US" dirty="0"/>
          </a:p>
        </p:txBody>
      </p:sp>
    </p:spTree>
    <p:extLst>
      <p:ext uri="{BB962C8B-B14F-4D97-AF65-F5344CB8AC3E}">
        <p14:creationId xmlns:p14="http://schemas.microsoft.com/office/powerpoint/2010/main" val="25253919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11ACD76-FBD0-4E82-B683-A42D303657F7}" type="slidenum">
              <a:rPr lang="en-US" smtClean="0"/>
              <a:pPr/>
              <a:t>58</a:t>
            </a:fld>
            <a:endParaRPr lang="en-US" dirty="0"/>
          </a:p>
        </p:txBody>
      </p:sp>
    </p:spTree>
    <p:extLst>
      <p:ext uri="{BB962C8B-B14F-4D97-AF65-F5344CB8AC3E}">
        <p14:creationId xmlns:p14="http://schemas.microsoft.com/office/powerpoint/2010/main" val="7861397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11ACD76-FBD0-4E82-B683-A42D303657F7}" type="slidenum">
              <a:rPr lang="en-US" smtClean="0"/>
              <a:pPr/>
              <a:t>86</a:t>
            </a:fld>
            <a:endParaRPr lang="en-US" dirty="0"/>
          </a:p>
        </p:txBody>
      </p:sp>
    </p:spTree>
    <p:extLst>
      <p:ext uri="{BB962C8B-B14F-4D97-AF65-F5344CB8AC3E}">
        <p14:creationId xmlns:p14="http://schemas.microsoft.com/office/powerpoint/2010/main" val="17377590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11ACD76-FBD0-4E82-B683-A42D303657F7}" type="slidenum">
              <a:rPr lang="en-US" smtClean="0"/>
              <a:pPr/>
              <a:t>89</a:t>
            </a:fld>
            <a:endParaRPr lang="en-US" dirty="0"/>
          </a:p>
        </p:txBody>
      </p:sp>
    </p:spTree>
    <p:extLst>
      <p:ext uri="{BB962C8B-B14F-4D97-AF65-F5344CB8AC3E}">
        <p14:creationId xmlns:p14="http://schemas.microsoft.com/office/powerpoint/2010/main" val="30450792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G Cover Slide 1 ">
    <p:spTree>
      <p:nvGrpSpPr>
        <p:cNvPr id="1" name=""/>
        <p:cNvGrpSpPr/>
        <p:nvPr/>
      </p:nvGrpSpPr>
      <p:grpSpPr>
        <a:xfrm>
          <a:off x="0" y="0"/>
          <a:ext cx="0" cy="0"/>
          <a:chOff x="0" y="0"/>
          <a:chExt cx="0" cy="0"/>
        </a:xfrm>
      </p:grpSpPr>
      <p:sp>
        <p:nvSpPr>
          <p:cNvPr id="30" name="Rectangle 29"/>
          <p:cNvSpPr/>
          <p:nvPr userDrawn="1"/>
        </p:nvSpPr>
        <p:spPr>
          <a:xfrm>
            <a:off x="228600" y="4311248"/>
            <a:ext cx="8685213" cy="2337372"/>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6" name="Picture 15" descr="CG_logo_master_BLK-01.png"/>
          <p:cNvPicPr>
            <a:picLocks noChangeAspect="1"/>
          </p:cNvPicPr>
          <p:nvPr userDrawn="1"/>
        </p:nvPicPr>
        <p:blipFill>
          <a:blip r:embed="rId2"/>
          <a:srcRect l="16482" t="38236" r="16217" b="37432"/>
          <a:stretch>
            <a:fillRect/>
          </a:stretch>
        </p:blipFill>
        <p:spPr>
          <a:xfrm>
            <a:off x="168966" y="451320"/>
            <a:ext cx="2057400" cy="293914"/>
          </a:xfrm>
          <a:prstGeom prst="rect">
            <a:avLst/>
          </a:prstGeom>
        </p:spPr>
      </p:pic>
      <p:sp>
        <p:nvSpPr>
          <p:cNvPr id="3" name="Title 2"/>
          <p:cNvSpPr>
            <a:spLocks noGrp="1"/>
          </p:cNvSpPr>
          <p:nvPr userDrawn="1">
            <p:ph type="title"/>
          </p:nvPr>
        </p:nvSpPr>
        <p:spPr>
          <a:xfrm>
            <a:off x="231775" y="1612272"/>
            <a:ext cx="8682038" cy="2242448"/>
          </a:xfrm>
          <a:prstGeom prst="rect">
            <a:avLst/>
          </a:prstGeom>
        </p:spPr>
        <p:txBody>
          <a:bodyPr lIns="0" tIns="0" rIns="0" bIns="0" anchor="ctr" anchorCtr="0"/>
          <a:lstStyle>
            <a:lvl1pPr algn="l">
              <a:lnSpc>
                <a:spcPct val="100000"/>
              </a:lnSpc>
              <a:defRPr sz="3600" b="0"/>
            </a:lvl1pPr>
          </a:lstStyle>
          <a:p>
            <a:r>
              <a:rPr lang="en-US" smtClean="0"/>
              <a:t>Click to edit Master title style</a:t>
            </a:r>
            <a:endParaRPr lang="en-US" dirty="0"/>
          </a:p>
        </p:txBody>
      </p:sp>
      <p:pic>
        <p:nvPicPr>
          <p:cNvPr id="13" name="Picture 12" descr="CG_logo_monogram_BLK_PPT-01.png"/>
          <p:cNvPicPr>
            <a:picLocks noChangeAspect="1"/>
          </p:cNvPicPr>
          <p:nvPr userDrawn="1"/>
        </p:nvPicPr>
        <p:blipFill>
          <a:blip r:embed="rId3"/>
          <a:stretch>
            <a:fillRect/>
          </a:stretch>
        </p:blipFill>
        <p:spPr>
          <a:xfrm>
            <a:off x="8320999" y="6019800"/>
            <a:ext cx="391886" cy="457200"/>
          </a:xfrm>
          <a:prstGeom prst="rect">
            <a:avLst/>
          </a:prstGeom>
        </p:spPr>
      </p:pic>
      <p:sp>
        <p:nvSpPr>
          <p:cNvPr id="19" name="TextBox 18"/>
          <p:cNvSpPr txBox="1"/>
          <p:nvPr userDrawn="1"/>
        </p:nvSpPr>
        <p:spPr>
          <a:xfrm>
            <a:off x="420688" y="6248400"/>
            <a:ext cx="2514600" cy="188912"/>
          </a:xfrm>
          <a:prstGeom prst="rect">
            <a:avLst/>
          </a:prstGeom>
          <a:noFill/>
        </p:spPr>
        <p:txBody>
          <a:bodyPr wrap="none" lIns="0" tIns="0" rIns="0" bIns="0" rtlCol="0" anchor="b" anchorCtr="0">
            <a:noAutofit/>
          </a:bodyPr>
          <a:lstStyle/>
          <a:p>
            <a:r>
              <a:rPr lang="en-US" sz="1000" b="0" dirty="0" err="1" smtClean="0"/>
              <a:t>clearygottlieb.com</a:t>
            </a:r>
            <a:endParaRPr lang="en-US" sz="1000" b="0" dirty="0"/>
          </a:p>
        </p:txBody>
      </p:sp>
      <p:cxnSp>
        <p:nvCxnSpPr>
          <p:cNvPr id="18" name="Straight Connector 17"/>
          <p:cNvCxnSpPr/>
          <p:nvPr userDrawn="1"/>
        </p:nvCxnSpPr>
        <p:spPr>
          <a:xfrm>
            <a:off x="228600" y="4301622"/>
            <a:ext cx="8686800" cy="1588"/>
          </a:xfrm>
          <a:prstGeom prst="line">
            <a:avLst/>
          </a:prstGeom>
          <a:ln w="381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2" name="Rectangle 77"/>
          <p:cNvSpPr>
            <a:spLocks noGrp="1" noChangeArrowheads="1"/>
          </p:cNvSpPr>
          <p:nvPr>
            <p:ph type="subTitle" sz="quarter" idx="1"/>
          </p:nvPr>
        </p:nvSpPr>
        <p:spPr>
          <a:xfrm>
            <a:off x="420688" y="4571999"/>
            <a:ext cx="8292923" cy="1374775"/>
          </a:xfrm>
          <a:prstGeom prst="rect">
            <a:avLst/>
          </a:prstGeom>
        </p:spPr>
        <p:txBody>
          <a:bodyPr lIns="0" tIns="0" rIns="0" bIns="0"/>
          <a:lstStyle>
            <a:lvl1pPr marL="0" indent="0" algn="l">
              <a:spcBef>
                <a:spcPct val="25000"/>
              </a:spcBef>
              <a:buFont typeface="Wingdings 2" pitchFamily="18" charset="2"/>
              <a:buNone/>
              <a:defRPr sz="1800">
                <a:solidFill>
                  <a:srgbClr val="000000"/>
                </a:solidFill>
                <a:latin typeface="Times New Roman"/>
                <a:cs typeface="Times New Roman"/>
              </a:defRPr>
            </a:lvl1pPr>
          </a:lstStyle>
          <a:p>
            <a:r>
              <a:rPr lang="en-US" smtClean="0"/>
              <a:t>Click to edit Master subtitle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G One Left Two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5" name="Content Placeholder 4"/>
          <p:cNvSpPr>
            <a:spLocks noGrp="1"/>
          </p:cNvSpPr>
          <p:nvPr>
            <p:ph sz="quarter" idx="11"/>
          </p:nvPr>
        </p:nvSpPr>
        <p:spPr>
          <a:xfrm>
            <a:off x="228600" y="1619250"/>
            <a:ext cx="4251960" cy="4553712"/>
          </a:xfrm>
        </p:spPr>
        <p:txBody>
          <a:bodyPr rIns="0">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6"/>
          <p:cNvSpPr>
            <a:spLocks noGrp="1"/>
          </p:cNvSpPr>
          <p:nvPr>
            <p:ph sz="quarter" idx="12"/>
          </p:nvPr>
        </p:nvSpPr>
        <p:spPr>
          <a:xfrm>
            <a:off x="4661853" y="1619250"/>
            <a:ext cx="4251960" cy="2194560"/>
          </a:xfrm>
        </p:spPr>
        <p:txBody>
          <a:bodyPr lIns="0">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3"/>
          </p:nvPr>
        </p:nvSpPr>
        <p:spPr>
          <a:xfrm>
            <a:off x="4657725" y="3977634"/>
            <a:ext cx="4251960" cy="2194560"/>
          </a:xfrm>
        </p:spPr>
        <p:txBody>
          <a:bodyPr lIns="0">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Footer Placeholder 7"/>
          <p:cNvSpPr>
            <a:spLocks noGrp="1"/>
          </p:cNvSpPr>
          <p:nvPr>
            <p:ph type="ftr" sz="quarter" idx="14"/>
          </p:nvPr>
        </p:nvSpPr>
        <p:spPr/>
        <p:txBody>
          <a:bodyPr/>
          <a:lstStyle/>
          <a:p>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G Two Left One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5" name="Content Placeholder 4"/>
          <p:cNvSpPr>
            <a:spLocks noGrp="1"/>
          </p:cNvSpPr>
          <p:nvPr>
            <p:ph sz="quarter" idx="11"/>
          </p:nvPr>
        </p:nvSpPr>
        <p:spPr>
          <a:xfrm>
            <a:off x="4657725" y="1619250"/>
            <a:ext cx="4251960" cy="4553712"/>
          </a:xfrm>
        </p:spPr>
        <p:txBody>
          <a:bodyPr>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6"/>
          <p:cNvSpPr>
            <a:spLocks noGrp="1"/>
          </p:cNvSpPr>
          <p:nvPr>
            <p:ph sz="quarter" idx="12"/>
          </p:nvPr>
        </p:nvSpPr>
        <p:spPr>
          <a:xfrm>
            <a:off x="228600" y="1619250"/>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3"/>
          </p:nvPr>
        </p:nvSpPr>
        <p:spPr>
          <a:xfrm>
            <a:off x="228600" y="3977634"/>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Footer Placeholder 7"/>
          <p:cNvSpPr>
            <a:spLocks noGrp="1"/>
          </p:cNvSpPr>
          <p:nvPr>
            <p:ph type="ftr" sz="quarter" idx="14"/>
          </p:nvPr>
        </p:nvSpPr>
        <p:spPr/>
        <p:txBody>
          <a:bodyPr/>
          <a:lstStyle/>
          <a:p>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G Two Top One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Content Placeholder 4"/>
          <p:cNvSpPr>
            <a:spLocks noGrp="1"/>
          </p:cNvSpPr>
          <p:nvPr>
            <p:ph sz="quarter" idx="11"/>
          </p:nvPr>
        </p:nvSpPr>
        <p:spPr>
          <a:xfrm>
            <a:off x="231140" y="1619250"/>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3"/>
          </p:nvPr>
        </p:nvSpPr>
        <p:spPr>
          <a:xfrm>
            <a:off x="228599" y="3977634"/>
            <a:ext cx="8685213"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10"/>
          <p:cNvSpPr>
            <a:spLocks noGrp="1"/>
          </p:cNvSpPr>
          <p:nvPr>
            <p:ph sz="quarter" idx="14"/>
          </p:nvPr>
        </p:nvSpPr>
        <p:spPr>
          <a:xfrm>
            <a:off x="4657725" y="1619250"/>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5"/>
          </p:nvPr>
        </p:nvSpPr>
        <p:spPr/>
        <p:txBody>
          <a:bodyPr/>
          <a:lstStyle/>
          <a:p>
            <a:endParaRPr lang="en-US"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G One Top One Top HigHlight One Bottom">
    <p:spTree>
      <p:nvGrpSpPr>
        <p:cNvPr id="1" name=""/>
        <p:cNvGrpSpPr/>
        <p:nvPr/>
      </p:nvGrpSpPr>
      <p:grpSpPr>
        <a:xfrm>
          <a:off x="0" y="0"/>
          <a:ext cx="0" cy="0"/>
          <a:chOff x="0" y="0"/>
          <a:chExt cx="0" cy="0"/>
        </a:xfrm>
      </p:grpSpPr>
      <p:sp>
        <p:nvSpPr>
          <p:cNvPr id="7" name="Content Placeholder 9"/>
          <p:cNvSpPr>
            <a:spLocks noGrp="1"/>
          </p:cNvSpPr>
          <p:nvPr>
            <p:ph sz="quarter" idx="12" hasCustomPrompt="1"/>
          </p:nvPr>
        </p:nvSpPr>
        <p:spPr>
          <a:xfrm>
            <a:off x="4657725" y="1619250"/>
            <a:ext cx="4256088" cy="2194560"/>
          </a:xfrm>
          <a:solidFill>
            <a:srgbClr val="D7F0FA"/>
          </a:solidFill>
        </p:spPr>
        <p:txBody>
          <a:bodyPr lIns="182880" tIns="137160" rIns="182880" bIns="137160">
            <a:noAutofit/>
          </a:bodyPr>
          <a:lstStyle>
            <a:lvl1pPr>
              <a:spcBef>
                <a:spcPts val="600"/>
              </a:spcBef>
              <a:defRPr sz="800" b="1" cap="all" spc="100">
                <a:ln w="0" cmpd="sng">
                  <a:noFill/>
                </a:ln>
                <a:latin typeface="Arial"/>
                <a:cs typeface="Arial"/>
              </a:defRPr>
            </a:lvl1pPr>
            <a:lvl2pPr marL="0" indent="0">
              <a:spcAft>
                <a:spcPts val="200"/>
              </a:spcAft>
              <a:buNone/>
              <a:defRPr sz="1000" b="1">
                <a:latin typeface="Arial"/>
                <a:cs typeface="Arial"/>
              </a:defRPr>
            </a:lvl2pPr>
            <a:lvl3pPr marL="0" indent="0">
              <a:spcAft>
                <a:spcPts val="200"/>
              </a:spcAft>
              <a:buNone/>
              <a:defRPr sz="1000">
                <a:latin typeface="Arial"/>
                <a:cs typeface="Arial"/>
              </a:defRPr>
            </a:lvl3pPr>
            <a:lvl4pPr marL="0" indent="0">
              <a:spcBef>
                <a:spcPts val="200"/>
              </a:spcBef>
              <a:spcAft>
                <a:spcPts val="1200"/>
              </a:spcAft>
              <a:buNone/>
              <a:defRPr sz="900" i="1"/>
            </a:lvl4pPr>
            <a:lvl5pPr marL="0" indent="0">
              <a:spcAft>
                <a:spcPts val="600"/>
              </a:spcAft>
              <a:buNone/>
              <a:defRPr sz="9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
        <p:nvSpPr>
          <p:cNvPr id="5" name="Content Placeholder 4"/>
          <p:cNvSpPr>
            <a:spLocks noGrp="1"/>
          </p:cNvSpPr>
          <p:nvPr>
            <p:ph sz="quarter" idx="11"/>
          </p:nvPr>
        </p:nvSpPr>
        <p:spPr>
          <a:xfrm>
            <a:off x="231140" y="1619250"/>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3"/>
          </p:nvPr>
        </p:nvSpPr>
        <p:spPr>
          <a:xfrm>
            <a:off x="228599" y="3977634"/>
            <a:ext cx="8685213"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Footer Placeholder 7"/>
          <p:cNvSpPr>
            <a:spLocks noGrp="1"/>
          </p:cNvSpPr>
          <p:nvPr>
            <p:ph type="ftr" sz="quarter" idx="14"/>
          </p:nvPr>
        </p:nvSpPr>
        <p:spPr/>
        <p:txBody>
          <a:bodyPr/>
          <a:lstStyle/>
          <a:p>
            <a:endParaRPr lang="en-US"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G One Top Two Bottom">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228599" y="1619250"/>
            <a:ext cx="8685213"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
        <p:nvSpPr>
          <p:cNvPr id="5" name="Content Placeholder 4"/>
          <p:cNvSpPr>
            <a:spLocks noGrp="1"/>
          </p:cNvSpPr>
          <p:nvPr>
            <p:ph sz="quarter" idx="11"/>
          </p:nvPr>
        </p:nvSpPr>
        <p:spPr>
          <a:xfrm>
            <a:off x="231140" y="3977634"/>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10"/>
          <p:cNvSpPr>
            <a:spLocks noGrp="1"/>
          </p:cNvSpPr>
          <p:nvPr>
            <p:ph sz="quarter" idx="14"/>
          </p:nvPr>
        </p:nvSpPr>
        <p:spPr>
          <a:xfrm>
            <a:off x="4657725" y="3977634"/>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5"/>
          </p:nvPr>
        </p:nvSpPr>
        <p:spPr/>
        <p:txBody>
          <a:bodyPr/>
          <a:lstStyle/>
          <a:p>
            <a:endParaRPr lang="en-US" dirty="0"/>
          </a:p>
        </p:txBody>
      </p:sp>
    </p:spTree>
    <p:extLst>
      <p:ext uri="{BB962C8B-B14F-4D97-AF65-F5344CB8AC3E}">
        <p14:creationId xmlns:p14="http://schemas.microsoft.com/office/powerpoint/2010/main" val="189162287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G Two Top Two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Content Placeholder 4"/>
          <p:cNvSpPr>
            <a:spLocks noGrp="1"/>
          </p:cNvSpPr>
          <p:nvPr>
            <p:ph sz="quarter" idx="11"/>
          </p:nvPr>
        </p:nvSpPr>
        <p:spPr>
          <a:xfrm>
            <a:off x="228600" y="1619250"/>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6"/>
          <p:cNvSpPr>
            <a:spLocks noGrp="1"/>
          </p:cNvSpPr>
          <p:nvPr>
            <p:ph sz="quarter" idx="12"/>
          </p:nvPr>
        </p:nvSpPr>
        <p:spPr>
          <a:xfrm>
            <a:off x="4661853" y="1619250"/>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3"/>
          </p:nvPr>
        </p:nvSpPr>
        <p:spPr>
          <a:xfrm>
            <a:off x="228600" y="3977634"/>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10"/>
          <p:cNvSpPr>
            <a:spLocks noGrp="1"/>
          </p:cNvSpPr>
          <p:nvPr>
            <p:ph sz="quarter" idx="14"/>
          </p:nvPr>
        </p:nvSpPr>
        <p:spPr>
          <a:xfrm>
            <a:off x="4657725" y="3977634"/>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Footer Placeholder 7"/>
          <p:cNvSpPr>
            <a:spLocks noGrp="1"/>
          </p:cNvSpPr>
          <p:nvPr>
            <p:ph type="ftr" sz="quarter" idx="15"/>
          </p:nvPr>
        </p:nvSpPr>
        <p:spPr/>
        <p:txBody>
          <a:bodyPr/>
          <a:lstStyle/>
          <a:p>
            <a:endParaRPr lang="en-US" dirty="0"/>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G One Top One Highlight Two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Content Placeholder 4"/>
          <p:cNvSpPr>
            <a:spLocks noGrp="1"/>
          </p:cNvSpPr>
          <p:nvPr>
            <p:ph sz="quarter" idx="11"/>
          </p:nvPr>
        </p:nvSpPr>
        <p:spPr>
          <a:xfrm>
            <a:off x="228600" y="1619250"/>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3"/>
          </p:nvPr>
        </p:nvSpPr>
        <p:spPr>
          <a:xfrm>
            <a:off x="228600" y="3977634"/>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10"/>
          <p:cNvSpPr>
            <a:spLocks noGrp="1"/>
          </p:cNvSpPr>
          <p:nvPr>
            <p:ph sz="quarter" idx="14"/>
          </p:nvPr>
        </p:nvSpPr>
        <p:spPr>
          <a:xfrm>
            <a:off x="4657725" y="3977634"/>
            <a:ext cx="4251960" cy="2194560"/>
          </a:xfrm>
        </p:spPr>
        <p:txBody>
          <a:bodyPr>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Footer Placeholder 7"/>
          <p:cNvSpPr>
            <a:spLocks noGrp="1"/>
          </p:cNvSpPr>
          <p:nvPr>
            <p:ph type="ftr" sz="quarter" idx="15"/>
          </p:nvPr>
        </p:nvSpPr>
        <p:spPr/>
        <p:txBody>
          <a:bodyPr/>
          <a:lstStyle/>
          <a:p>
            <a:endParaRPr lang="en-US" dirty="0"/>
          </a:p>
        </p:txBody>
      </p:sp>
      <p:sp>
        <p:nvSpPr>
          <p:cNvPr id="10" name="Content Placeholder 9"/>
          <p:cNvSpPr>
            <a:spLocks noGrp="1"/>
          </p:cNvSpPr>
          <p:nvPr>
            <p:ph sz="quarter" idx="12" hasCustomPrompt="1"/>
          </p:nvPr>
        </p:nvSpPr>
        <p:spPr>
          <a:xfrm>
            <a:off x="4657725" y="1619250"/>
            <a:ext cx="4256088" cy="2194560"/>
          </a:xfrm>
          <a:solidFill>
            <a:srgbClr val="D7F0FA"/>
          </a:solidFill>
        </p:spPr>
        <p:txBody>
          <a:bodyPr lIns="182880" tIns="137160" rIns="182880" bIns="137160">
            <a:noAutofit/>
          </a:bodyPr>
          <a:lstStyle>
            <a:lvl1pPr>
              <a:spcBef>
                <a:spcPts val="600"/>
              </a:spcBef>
              <a:defRPr sz="800" b="1" cap="all" spc="100">
                <a:ln w="0" cmpd="sng">
                  <a:noFill/>
                </a:ln>
                <a:latin typeface="Arial"/>
                <a:cs typeface="Arial"/>
              </a:defRPr>
            </a:lvl1pPr>
            <a:lvl2pPr marL="0" indent="0">
              <a:spcAft>
                <a:spcPts val="200"/>
              </a:spcAft>
              <a:buNone/>
              <a:defRPr sz="1000" b="1">
                <a:latin typeface="Arial"/>
                <a:cs typeface="Arial"/>
              </a:defRPr>
            </a:lvl2pPr>
            <a:lvl3pPr marL="0" indent="0">
              <a:spcAft>
                <a:spcPts val="200"/>
              </a:spcAft>
              <a:buNone/>
              <a:defRPr sz="1000">
                <a:latin typeface="Arial"/>
                <a:cs typeface="Arial"/>
              </a:defRPr>
            </a:lvl3pPr>
            <a:lvl4pPr marL="0" indent="0">
              <a:spcBef>
                <a:spcPts val="200"/>
              </a:spcBef>
              <a:spcAft>
                <a:spcPts val="1200"/>
              </a:spcAft>
              <a:buNone/>
              <a:defRPr sz="900" i="1"/>
            </a:lvl4pPr>
            <a:lvl5pPr marL="0" indent="0">
              <a:spcAft>
                <a:spcPts val="600"/>
              </a:spcAft>
              <a:buNone/>
              <a:defRPr sz="9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72124263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G Three Acros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8" name="Content Placeholder 7"/>
          <p:cNvSpPr>
            <a:spLocks noGrp="1"/>
          </p:cNvSpPr>
          <p:nvPr>
            <p:ph sz="quarter" idx="11"/>
          </p:nvPr>
        </p:nvSpPr>
        <p:spPr>
          <a:xfrm>
            <a:off x="228600" y="1619250"/>
            <a:ext cx="2784475" cy="4553712"/>
          </a:xfrm>
        </p:spPr>
        <p:txBody>
          <a:bodyPr rIns="182880">
            <a:noAutofit/>
          </a:bodyPr>
          <a:lstStyle>
            <a:lvl1pPr>
              <a:defRPr sz="1200"/>
            </a:lvl1pPr>
            <a:lvl2pPr marL="230188" indent="-230188">
              <a:tabLst>
                <a:tab pos="230188" algn="l"/>
              </a:tabLst>
              <a:defRPr sz="1200"/>
            </a:lvl2pPr>
            <a:lvl3pPr marL="342900" indent="-112713">
              <a:defRPr sz="1100"/>
            </a:lvl3pPr>
            <a:lvl4pPr marL="460375" indent="-117475">
              <a:defRPr sz="1050"/>
            </a:lvl4pPr>
            <a:lvl5pPr marL="571500" indent="-111125">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6"/>
          <p:cNvSpPr>
            <a:spLocks noGrp="1"/>
          </p:cNvSpPr>
          <p:nvPr>
            <p:ph sz="quarter" idx="12"/>
          </p:nvPr>
        </p:nvSpPr>
        <p:spPr>
          <a:xfrm>
            <a:off x="3176366" y="1619249"/>
            <a:ext cx="2788920" cy="4553712"/>
          </a:xfrm>
        </p:spPr>
        <p:txBody>
          <a:bodyPr>
            <a:noAutofit/>
          </a:bodyPr>
          <a:lstStyle>
            <a:lvl1pPr>
              <a:defRPr sz="1200"/>
            </a:lvl1pPr>
            <a:lvl2pPr marL="230188" indent="-230188">
              <a:tabLst>
                <a:tab pos="230188" algn="l"/>
              </a:tabLst>
              <a:defRPr sz="1200"/>
            </a:lvl2pPr>
            <a:lvl3pPr marL="342900" indent="-112713">
              <a:defRPr sz="1100"/>
            </a:lvl3pPr>
            <a:lvl4pPr marL="460375" indent="-117475">
              <a:defRPr sz="1050"/>
            </a:lvl4pPr>
            <a:lvl5pPr marL="571500" indent="-111125">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15"/>
          <p:cNvSpPr>
            <a:spLocks noGrp="1"/>
          </p:cNvSpPr>
          <p:nvPr>
            <p:ph sz="quarter" idx="13"/>
          </p:nvPr>
        </p:nvSpPr>
        <p:spPr>
          <a:xfrm>
            <a:off x="6124893" y="1619250"/>
            <a:ext cx="2788920" cy="4551363"/>
          </a:xfrm>
        </p:spPr>
        <p:txBody>
          <a:bodyPr>
            <a:noAutofit/>
          </a:bodyPr>
          <a:lstStyle>
            <a:lvl1pPr>
              <a:defRPr sz="1200"/>
            </a:lvl1pPr>
            <a:lvl2pPr marL="230188" indent="-230188">
              <a:tabLst>
                <a:tab pos="230188" algn="l"/>
              </a:tabLst>
              <a:defRPr sz="1200"/>
            </a:lvl2pPr>
            <a:lvl3pPr marL="342900" indent="-112713">
              <a:defRPr sz="1100"/>
            </a:lvl3pPr>
            <a:lvl4pPr marL="460375" indent="-117475">
              <a:defRPr sz="1050"/>
            </a:lvl4pPr>
            <a:lvl5pPr marL="571500" indent="-111125">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Footer Placeholder 8"/>
          <p:cNvSpPr>
            <a:spLocks noGrp="1"/>
          </p:cNvSpPr>
          <p:nvPr>
            <p:ph type="ftr" sz="quarter" idx="14"/>
          </p:nvPr>
        </p:nvSpPr>
        <p:spPr/>
        <p:txBody>
          <a:bodyPr/>
          <a:lstStyle/>
          <a:p>
            <a:endParaRPr lang="en-US" dirty="0"/>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G Two Across with Highl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8" name="Content Placeholder 7"/>
          <p:cNvSpPr>
            <a:spLocks noGrp="1"/>
          </p:cNvSpPr>
          <p:nvPr>
            <p:ph sz="quarter" idx="11"/>
          </p:nvPr>
        </p:nvSpPr>
        <p:spPr>
          <a:xfrm>
            <a:off x="228600" y="1619250"/>
            <a:ext cx="2784475" cy="4553712"/>
          </a:xfrm>
        </p:spPr>
        <p:txBody>
          <a:bodyPr rIns="182880">
            <a:noAutofit/>
          </a:bodyPr>
          <a:lstStyle>
            <a:lvl1pPr>
              <a:defRPr sz="1200"/>
            </a:lvl1pPr>
            <a:lvl2pPr>
              <a:defRPr sz="1200"/>
            </a:lvl2pPr>
            <a:lvl3pPr>
              <a:defRPr sz="1100"/>
            </a:lvl3pPr>
            <a:lvl4pPr>
              <a:defRPr sz="1050"/>
            </a:lvl4pPr>
            <a:lvl5pPr>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6"/>
          <p:cNvSpPr>
            <a:spLocks noGrp="1"/>
          </p:cNvSpPr>
          <p:nvPr>
            <p:ph sz="quarter" idx="12"/>
          </p:nvPr>
        </p:nvSpPr>
        <p:spPr>
          <a:xfrm>
            <a:off x="3176366" y="1619249"/>
            <a:ext cx="2788920" cy="4553712"/>
          </a:xfrm>
        </p:spPr>
        <p:txBody>
          <a:bodyPr>
            <a:noAutofit/>
          </a:bodyPr>
          <a:lstStyle>
            <a:lvl1pPr>
              <a:defRPr sz="1200"/>
            </a:lvl1pPr>
            <a:lvl2pPr>
              <a:defRPr sz="1200"/>
            </a:lvl2pPr>
            <a:lvl3pPr>
              <a:defRPr sz="1100"/>
            </a:lvl3pPr>
            <a:lvl4pPr>
              <a:defRPr sz="1050"/>
            </a:lvl4pPr>
            <a:lvl5pPr>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9"/>
          <p:cNvSpPr>
            <a:spLocks noGrp="1"/>
          </p:cNvSpPr>
          <p:nvPr>
            <p:ph sz="quarter" idx="13" hasCustomPrompt="1"/>
          </p:nvPr>
        </p:nvSpPr>
        <p:spPr>
          <a:xfrm>
            <a:off x="6124893" y="1619250"/>
            <a:ext cx="2788920" cy="1261884"/>
          </a:xfrm>
          <a:solidFill>
            <a:srgbClr val="D7F0FA"/>
          </a:solidFill>
        </p:spPr>
        <p:txBody>
          <a:bodyPr lIns="182880" tIns="137160" rIns="182880" bIns="137160">
            <a:spAutoFit/>
          </a:bodyPr>
          <a:lstStyle>
            <a:lvl1pPr>
              <a:spcBef>
                <a:spcPts val="600"/>
              </a:spcBef>
              <a:defRPr sz="700" b="1" cap="all" spc="100">
                <a:ln w="0" cmpd="sng">
                  <a:noFill/>
                </a:ln>
                <a:latin typeface="Arial"/>
                <a:cs typeface="Arial"/>
              </a:defRPr>
            </a:lvl1pPr>
            <a:lvl2pPr marL="0" indent="0">
              <a:spcBef>
                <a:spcPts val="200"/>
              </a:spcBef>
              <a:spcAft>
                <a:spcPts val="0"/>
              </a:spcAft>
              <a:buNone/>
              <a:defRPr sz="1000" b="1">
                <a:latin typeface="Arial"/>
                <a:cs typeface="Arial"/>
              </a:defRPr>
            </a:lvl2pPr>
            <a:lvl3pPr marL="0" indent="0">
              <a:spcBef>
                <a:spcPts val="200"/>
              </a:spcBef>
              <a:spcAft>
                <a:spcPts val="0"/>
              </a:spcAft>
              <a:buNone/>
              <a:defRPr sz="1000">
                <a:latin typeface="Arial"/>
                <a:cs typeface="Arial"/>
              </a:defRPr>
            </a:lvl3pPr>
            <a:lvl4pPr marL="0" indent="0">
              <a:spcBef>
                <a:spcPts val="200"/>
              </a:spcBef>
              <a:spcAft>
                <a:spcPts val="1200"/>
              </a:spcAft>
              <a:buNone/>
              <a:defRPr sz="900" i="1"/>
            </a:lvl4pPr>
            <a:lvl5pPr marL="0" indent="0">
              <a:spcAft>
                <a:spcPts val="600"/>
              </a:spcAft>
              <a:buNone/>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Footer Placeholder 8"/>
          <p:cNvSpPr>
            <a:spLocks noGrp="1"/>
          </p:cNvSpPr>
          <p:nvPr>
            <p:ph type="ftr" sz="quarter" idx="14"/>
          </p:nvPr>
        </p:nvSpPr>
        <p:spPr/>
        <p:txBody>
          <a:bodyPr/>
          <a:lstStyle/>
          <a:p>
            <a:endParaRPr lang="en-US" dirty="0"/>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G Four Acros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8" name="Content Placeholder 7"/>
          <p:cNvSpPr>
            <a:spLocks noGrp="1"/>
          </p:cNvSpPr>
          <p:nvPr>
            <p:ph sz="quarter" idx="11"/>
          </p:nvPr>
        </p:nvSpPr>
        <p:spPr>
          <a:xfrm>
            <a:off x="228600" y="1619250"/>
            <a:ext cx="2039112" cy="4553712"/>
          </a:xfrm>
        </p:spPr>
        <p:txBody>
          <a:bodyPr rIns="182880">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573088" indent="-112713">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6"/>
          <p:cNvSpPr>
            <a:spLocks noGrp="1"/>
          </p:cNvSpPr>
          <p:nvPr>
            <p:ph sz="quarter" idx="12"/>
          </p:nvPr>
        </p:nvSpPr>
        <p:spPr>
          <a:xfrm>
            <a:off x="2442147" y="1619249"/>
            <a:ext cx="2039112" cy="4553712"/>
          </a:xfrm>
        </p:spPr>
        <p:txBody>
          <a:bodyPr>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573088" indent="-112713">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15"/>
          <p:cNvSpPr>
            <a:spLocks noGrp="1"/>
          </p:cNvSpPr>
          <p:nvPr>
            <p:ph sz="quarter" idx="13"/>
          </p:nvPr>
        </p:nvSpPr>
        <p:spPr>
          <a:xfrm>
            <a:off x="4655694" y="1619250"/>
            <a:ext cx="2039112" cy="4551363"/>
          </a:xfrm>
        </p:spPr>
        <p:txBody>
          <a:bodyPr>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684213" indent="-111125">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15"/>
          <p:cNvSpPr>
            <a:spLocks noGrp="1"/>
          </p:cNvSpPr>
          <p:nvPr>
            <p:ph sz="quarter" idx="14"/>
          </p:nvPr>
        </p:nvSpPr>
        <p:spPr>
          <a:xfrm>
            <a:off x="6869241" y="1619250"/>
            <a:ext cx="2039112" cy="4551363"/>
          </a:xfrm>
        </p:spPr>
        <p:txBody>
          <a:bodyPr>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684213" indent="-111125">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Footer Placeholder 9"/>
          <p:cNvSpPr>
            <a:spLocks noGrp="1"/>
          </p:cNvSpPr>
          <p:nvPr>
            <p:ph type="ftr" sz="quarter" idx="15"/>
          </p:nvPr>
        </p:nvSpPr>
        <p:spPr/>
        <p:txBody>
          <a:bodyPr/>
          <a:lstStyle/>
          <a:p>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G Back Cover">
    <p:spTree>
      <p:nvGrpSpPr>
        <p:cNvPr id="1" name=""/>
        <p:cNvGrpSpPr/>
        <p:nvPr/>
      </p:nvGrpSpPr>
      <p:grpSpPr>
        <a:xfrm>
          <a:off x="0" y="0"/>
          <a:ext cx="0" cy="0"/>
          <a:chOff x="0" y="0"/>
          <a:chExt cx="0" cy="0"/>
        </a:xfrm>
      </p:grpSpPr>
      <p:pic>
        <p:nvPicPr>
          <p:cNvPr id="9" name="Picture 8" descr="CG_logo_seal_WH.png"/>
          <p:cNvPicPr>
            <a:picLocks noChangeAspect="1"/>
          </p:cNvPicPr>
          <p:nvPr userDrawn="1"/>
        </p:nvPicPr>
        <p:blipFill>
          <a:blip r:embed="rId2">
            <a:lum bright="-100000"/>
          </a:blip>
          <a:stretch>
            <a:fillRect/>
          </a:stretch>
        </p:blipFill>
        <p:spPr>
          <a:xfrm>
            <a:off x="3753652" y="2627606"/>
            <a:ext cx="1600202" cy="1600200"/>
          </a:xfrm>
          <a:prstGeom prst="rect">
            <a:avLst/>
          </a:prstGeom>
          <a:effectLst/>
        </p:spPr>
      </p:pic>
      <p:sp>
        <p:nvSpPr>
          <p:cNvPr id="3" name="TextBox 2"/>
          <p:cNvSpPr txBox="1"/>
          <p:nvPr userDrawn="1"/>
        </p:nvSpPr>
        <p:spPr>
          <a:xfrm>
            <a:off x="228601" y="6140450"/>
            <a:ext cx="8685212" cy="457200"/>
          </a:xfrm>
          <a:prstGeom prst="rect">
            <a:avLst/>
          </a:prstGeom>
          <a:noFill/>
        </p:spPr>
        <p:txBody>
          <a:bodyPr wrap="square" lIns="0" tIns="0" rIns="0" bIns="0" rtlCol="0" anchor="b" anchorCtr="0">
            <a:noAutofit/>
          </a:bodyPr>
          <a:lstStyle/>
          <a:p>
            <a:pPr algn="ctr">
              <a:spcAft>
                <a:spcPts val="300"/>
              </a:spcAft>
            </a:pPr>
            <a:r>
              <a:rPr lang="en-US" sz="600" b="0" dirty="0" smtClean="0">
                <a:latin typeface="Arial" panose="020B0604020202020204" pitchFamily="34" charset="0"/>
                <a:cs typeface="Arial" panose="020B0604020202020204" pitchFamily="34" charset="0"/>
              </a:rPr>
              <a:t>©</a:t>
            </a:r>
            <a:r>
              <a:rPr lang="en-US" sz="600" b="0" baseline="0" dirty="0" smtClean="0">
                <a:latin typeface="Arial" panose="020B0604020202020204" pitchFamily="34" charset="0"/>
                <a:cs typeface="Arial" panose="020B0604020202020204" pitchFamily="34" charset="0"/>
              </a:rPr>
              <a:t> </a:t>
            </a:r>
            <a:r>
              <a:rPr lang="en-US" sz="600" b="0" dirty="0" smtClean="0">
                <a:latin typeface="Arial" panose="020B0604020202020204" pitchFamily="34" charset="0"/>
                <a:cs typeface="Arial" panose="020B0604020202020204" pitchFamily="34" charset="0"/>
              </a:rPr>
              <a:t>2021 Cleary Gottlieb</a:t>
            </a:r>
            <a:r>
              <a:rPr lang="en-US" sz="600" b="0" baseline="0" dirty="0" smtClean="0">
                <a:latin typeface="Arial" panose="020B0604020202020204" pitchFamily="34" charset="0"/>
                <a:cs typeface="Arial" panose="020B0604020202020204" pitchFamily="34" charset="0"/>
              </a:rPr>
              <a:t> Steen &amp; Hamilton LLP. All rights reserved. </a:t>
            </a:r>
          </a:p>
          <a:p>
            <a:pPr algn="ctr">
              <a:spcAft>
                <a:spcPts val="300"/>
              </a:spcAft>
            </a:pPr>
            <a:r>
              <a:rPr lang="en-US" sz="600" baseline="0" dirty="0" smtClean="0">
                <a:latin typeface="Arial" charset="0"/>
                <a:ea typeface="Arial" charset="0"/>
                <a:cs typeface="Arial" charset="0"/>
              </a:rPr>
              <a:t>Throughout this presentation, “Cleary Gottlieb”, “Cleary” and the “firm” refer to Cleary Gottlieb Steen &amp; Hamilton LLP </a:t>
            </a:r>
            <a:br>
              <a:rPr lang="en-US" sz="600" baseline="0" dirty="0" smtClean="0">
                <a:latin typeface="Arial" charset="0"/>
                <a:ea typeface="Arial" charset="0"/>
                <a:cs typeface="Arial" charset="0"/>
              </a:rPr>
            </a:br>
            <a:r>
              <a:rPr lang="en-US" sz="600" baseline="0" dirty="0" smtClean="0">
                <a:latin typeface="Arial" panose="020B0604020202020204" pitchFamily="34" charset="0"/>
                <a:cs typeface="Arial" panose="020B0604020202020204" pitchFamily="34" charset="0"/>
              </a:rPr>
              <a:t>and its affiliated entities in certain jurisdictions, and the term “offices” includes offices of those affiliated entities.</a:t>
            </a:r>
            <a:endParaRPr lang="en-US" sz="6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G Three Across One Highight">
    <p:spTree>
      <p:nvGrpSpPr>
        <p:cNvPr id="1" name=""/>
        <p:cNvGrpSpPr/>
        <p:nvPr/>
      </p:nvGrpSpPr>
      <p:grpSpPr>
        <a:xfrm>
          <a:off x="0" y="0"/>
          <a:ext cx="0" cy="0"/>
          <a:chOff x="0" y="0"/>
          <a:chExt cx="0" cy="0"/>
        </a:xfrm>
      </p:grpSpPr>
      <p:sp>
        <p:nvSpPr>
          <p:cNvPr id="11" name="Content Placeholder 9"/>
          <p:cNvSpPr>
            <a:spLocks noGrp="1"/>
          </p:cNvSpPr>
          <p:nvPr>
            <p:ph sz="quarter" idx="16" hasCustomPrompt="1"/>
          </p:nvPr>
        </p:nvSpPr>
        <p:spPr>
          <a:xfrm>
            <a:off x="6873875" y="1619250"/>
            <a:ext cx="2039938" cy="1369606"/>
          </a:xfrm>
          <a:solidFill>
            <a:srgbClr val="D7F0FA"/>
          </a:solidFill>
        </p:spPr>
        <p:txBody>
          <a:bodyPr lIns="182880" tIns="137160" rIns="182880" bIns="137160">
            <a:spAutoFit/>
          </a:bodyPr>
          <a:lstStyle>
            <a:lvl1pPr>
              <a:spcBef>
                <a:spcPts val="600"/>
              </a:spcBef>
              <a:defRPr sz="700" b="1" cap="all" spc="100">
                <a:ln w="0" cmpd="sng">
                  <a:noFill/>
                </a:ln>
                <a:latin typeface="Arial"/>
                <a:cs typeface="Arial"/>
              </a:defRPr>
            </a:lvl1pPr>
            <a:lvl2pPr marL="0" indent="0">
              <a:spcBef>
                <a:spcPts val="200"/>
              </a:spcBef>
              <a:spcAft>
                <a:spcPts val="0"/>
              </a:spcAft>
              <a:buNone/>
              <a:defRPr sz="1000" b="1">
                <a:latin typeface="Arial"/>
                <a:cs typeface="Arial"/>
              </a:defRPr>
            </a:lvl2pPr>
            <a:lvl3pPr marL="0" indent="0">
              <a:spcBef>
                <a:spcPts val="200"/>
              </a:spcBef>
              <a:spcAft>
                <a:spcPts val="0"/>
              </a:spcAft>
              <a:buNone/>
              <a:defRPr sz="1000">
                <a:latin typeface="Arial"/>
                <a:cs typeface="Arial"/>
              </a:defRPr>
            </a:lvl3pPr>
            <a:lvl4pPr marL="0" indent="0">
              <a:spcBef>
                <a:spcPts val="200"/>
              </a:spcBef>
              <a:spcAft>
                <a:spcPts val="1200"/>
              </a:spcAft>
              <a:buNone/>
              <a:defRPr sz="900" i="1"/>
            </a:lvl4pPr>
            <a:lvl5pPr marL="0" indent="0">
              <a:spcAft>
                <a:spcPts val="600"/>
              </a:spcAft>
              <a:buNone/>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8" name="Content Placeholder 7"/>
          <p:cNvSpPr>
            <a:spLocks noGrp="1"/>
          </p:cNvSpPr>
          <p:nvPr>
            <p:ph sz="quarter" idx="11"/>
          </p:nvPr>
        </p:nvSpPr>
        <p:spPr>
          <a:xfrm>
            <a:off x="228600" y="1619250"/>
            <a:ext cx="2039112" cy="4553712"/>
          </a:xfrm>
        </p:spPr>
        <p:txBody>
          <a:bodyPr rIns="182880">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573088" indent="-112713">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6"/>
          <p:cNvSpPr>
            <a:spLocks noGrp="1"/>
          </p:cNvSpPr>
          <p:nvPr>
            <p:ph sz="quarter" idx="12"/>
          </p:nvPr>
        </p:nvSpPr>
        <p:spPr>
          <a:xfrm>
            <a:off x="2442147" y="1619249"/>
            <a:ext cx="2039112" cy="4553712"/>
          </a:xfrm>
        </p:spPr>
        <p:txBody>
          <a:bodyPr>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573088" indent="-112713">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15"/>
          <p:cNvSpPr>
            <a:spLocks noGrp="1"/>
          </p:cNvSpPr>
          <p:nvPr>
            <p:ph sz="quarter" idx="13"/>
          </p:nvPr>
        </p:nvSpPr>
        <p:spPr>
          <a:xfrm>
            <a:off x="4655694" y="1619250"/>
            <a:ext cx="2039112" cy="4551363"/>
          </a:xfrm>
        </p:spPr>
        <p:txBody>
          <a:bodyPr>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684213" indent="-111125">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Footer Placeholder 9"/>
          <p:cNvSpPr>
            <a:spLocks noGrp="1"/>
          </p:cNvSpPr>
          <p:nvPr>
            <p:ph type="ftr" sz="quarter" idx="15"/>
          </p:nvPr>
        </p:nvSpPr>
        <p:spPr/>
        <p:txBody>
          <a:bodyPr/>
          <a:lstStyle/>
          <a:p>
            <a:endParaRPr lang="en-US" dirty="0"/>
          </a:p>
        </p:txBody>
      </p:sp>
    </p:spTree>
    <p:extLst>
      <p:ext uri="{BB962C8B-B14F-4D97-AF65-F5344CB8AC3E}">
        <p14:creationId xmlns:p14="http://schemas.microsoft.com/office/powerpoint/2010/main" val="1503881768"/>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G Four Across - Group">
    <p:spTree>
      <p:nvGrpSpPr>
        <p:cNvPr id="1" name=""/>
        <p:cNvGrpSpPr/>
        <p:nvPr/>
      </p:nvGrpSpPr>
      <p:grpSpPr>
        <a:xfrm>
          <a:off x="0" y="0"/>
          <a:ext cx="0" cy="0"/>
          <a:chOff x="0" y="0"/>
          <a:chExt cx="0" cy="0"/>
        </a:xfrm>
      </p:grpSpPr>
      <p:sp>
        <p:nvSpPr>
          <p:cNvPr id="10" name="Rectangle 9"/>
          <p:cNvSpPr/>
          <p:nvPr userDrawn="1"/>
        </p:nvSpPr>
        <p:spPr>
          <a:xfrm>
            <a:off x="228600" y="1600200"/>
            <a:ext cx="8685213" cy="4572000"/>
          </a:xfrm>
          <a:prstGeom prst="rect">
            <a:avLst/>
          </a:prstGeom>
          <a:solidFill>
            <a:srgbClr val="D7F0F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8" name="Content Placeholder 7"/>
          <p:cNvSpPr>
            <a:spLocks noGrp="1"/>
          </p:cNvSpPr>
          <p:nvPr>
            <p:ph sz="quarter" idx="11"/>
          </p:nvPr>
        </p:nvSpPr>
        <p:spPr>
          <a:xfrm>
            <a:off x="428692" y="1770888"/>
            <a:ext cx="1947672" cy="4219713"/>
          </a:xfrm>
          <a:solidFill>
            <a:schemeClr val="bg1"/>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182880" tIns="137160" rIns="182880" bIns="137160">
            <a:noAutofit/>
          </a:bodyPr>
          <a:lstStyle>
            <a:lvl1pPr>
              <a:defRPr sz="1050"/>
            </a:lvl1pPr>
            <a:lvl2pPr marL="230188" indent="-230188">
              <a:tabLst>
                <a:tab pos="231775" algn="l"/>
              </a:tabLst>
              <a:defRPr sz="1050"/>
            </a:lvl2pPr>
            <a:lvl3pPr marL="344488" indent="-112713">
              <a:defRPr sz="1000"/>
            </a:lvl3pPr>
            <a:lvl4pPr marL="457200" indent="-112713">
              <a:defRPr sz="900"/>
            </a:lvl4pPr>
            <a:lvl5pPr marL="569913" indent="-112713">
              <a:defRPr sz="9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6"/>
          <p:cNvSpPr>
            <a:spLocks noGrp="1"/>
          </p:cNvSpPr>
          <p:nvPr>
            <p:ph sz="quarter" idx="12"/>
          </p:nvPr>
        </p:nvSpPr>
        <p:spPr>
          <a:xfrm>
            <a:off x="2542202" y="1770887"/>
            <a:ext cx="1947672" cy="4219713"/>
          </a:xfrm>
          <a:solidFill>
            <a:schemeClr val="bg1"/>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182880" tIns="137160" rIns="182880" bIns="137160">
            <a:noAutofit/>
          </a:bodyPr>
          <a:lstStyle>
            <a:lvl1pPr>
              <a:defRPr sz="1050"/>
            </a:lvl1pPr>
            <a:lvl2pPr marL="231775" indent="-231775">
              <a:tabLst>
                <a:tab pos="231775" algn="l"/>
              </a:tabLst>
              <a:defRPr sz="1050"/>
            </a:lvl2pPr>
            <a:lvl3pPr marL="344488" indent="-112713">
              <a:defRPr sz="1000"/>
            </a:lvl3pPr>
            <a:lvl4pPr marL="457200" indent="-112713">
              <a:defRPr sz="900"/>
            </a:lvl4pPr>
            <a:lvl5pPr marL="569913" indent="-112713">
              <a:tabLst/>
              <a:defRPr sz="9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15"/>
          <p:cNvSpPr>
            <a:spLocks noGrp="1"/>
          </p:cNvSpPr>
          <p:nvPr>
            <p:ph sz="quarter" idx="13"/>
          </p:nvPr>
        </p:nvSpPr>
        <p:spPr>
          <a:xfrm>
            <a:off x="4655712" y="1770889"/>
            <a:ext cx="1947672" cy="4217536"/>
          </a:xfrm>
          <a:solidFill>
            <a:schemeClr val="bg1"/>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182880" tIns="137160" rIns="182880" bIns="137160">
            <a:noAutofit/>
          </a:bodyPr>
          <a:lstStyle>
            <a:lvl1pPr>
              <a:defRPr sz="1050"/>
            </a:lvl1pPr>
            <a:lvl2pPr marL="231775" indent="-231775">
              <a:tabLst/>
              <a:defRPr sz="1050"/>
            </a:lvl2pPr>
            <a:lvl3pPr marL="344488" indent="-112713">
              <a:defRPr sz="1000"/>
            </a:lvl3pPr>
            <a:lvl4pPr marL="457200" indent="-112713">
              <a:defRPr sz="900"/>
            </a:lvl4pPr>
            <a:lvl5pPr marL="569913" indent="-112713">
              <a:defRPr sz="9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15"/>
          <p:cNvSpPr>
            <a:spLocks noGrp="1"/>
          </p:cNvSpPr>
          <p:nvPr>
            <p:ph sz="quarter" idx="14"/>
          </p:nvPr>
        </p:nvSpPr>
        <p:spPr>
          <a:xfrm>
            <a:off x="6769223" y="1770889"/>
            <a:ext cx="1947672" cy="4217536"/>
          </a:xfrm>
          <a:solidFill>
            <a:schemeClr val="bg1"/>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182880" tIns="137160" rIns="182880" bIns="137160">
            <a:noAutofit/>
          </a:bodyPr>
          <a:lstStyle>
            <a:lvl1pPr>
              <a:defRPr sz="1050"/>
            </a:lvl1pPr>
            <a:lvl2pPr marL="231775" indent="-231775">
              <a:tabLst>
                <a:tab pos="231775" algn="l"/>
              </a:tabLst>
              <a:defRPr sz="1050"/>
            </a:lvl2pPr>
            <a:lvl3pPr marL="344488" indent="-112713">
              <a:defRPr sz="1000"/>
            </a:lvl3pPr>
            <a:lvl4pPr marL="457200" indent="-112713">
              <a:defRPr sz="900"/>
            </a:lvl4pPr>
            <a:lvl5pPr marL="569913" indent="-112713">
              <a:defRPr sz="9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10"/>
          <p:cNvSpPr>
            <a:spLocks noGrp="1"/>
          </p:cNvSpPr>
          <p:nvPr>
            <p:ph type="ftr" sz="quarter" idx="15"/>
          </p:nvPr>
        </p:nvSpPr>
        <p:spPr/>
        <p:txBody>
          <a:bodyPr/>
          <a:lstStyle/>
          <a:p>
            <a:endParaRPr lang="en-US" dirty="0"/>
          </a:p>
        </p:txBody>
      </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G One Large Left Two Small Right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8" name="Content Placeholder 7"/>
          <p:cNvSpPr>
            <a:spLocks noGrp="1"/>
          </p:cNvSpPr>
          <p:nvPr>
            <p:ph sz="quarter" idx="11"/>
          </p:nvPr>
        </p:nvSpPr>
        <p:spPr>
          <a:xfrm>
            <a:off x="228600" y="1619250"/>
            <a:ext cx="4254500" cy="4553712"/>
          </a:xfrm>
        </p:spPr>
        <p:txBody>
          <a:bodyPr rIns="182880">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573088" indent="-112713">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15"/>
          <p:cNvSpPr>
            <a:spLocks noGrp="1"/>
          </p:cNvSpPr>
          <p:nvPr>
            <p:ph sz="quarter" idx="13"/>
          </p:nvPr>
        </p:nvSpPr>
        <p:spPr>
          <a:xfrm>
            <a:off x="4655694" y="1619250"/>
            <a:ext cx="2039112" cy="4551363"/>
          </a:xfrm>
        </p:spPr>
        <p:txBody>
          <a:bodyPr>
            <a:noAutofit/>
          </a:bodyPr>
          <a:lstStyle>
            <a:lvl1pPr>
              <a:defRPr sz="1200"/>
            </a:lvl1pPr>
            <a:lvl2pPr marL="230188" indent="-230188">
              <a:tabLst>
                <a:tab pos="230188" algn="l"/>
              </a:tabLst>
              <a:defRPr sz="1200"/>
            </a:lvl2pPr>
            <a:lvl3pPr marL="341313" indent="-111125">
              <a:defRPr sz="1100"/>
            </a:lvl3pPr>
            <a:lvl4pPr marL="460375" indent="-119063">
              <a:tabLst/>
              <a:defRPr sz="1050"/>
            </a:lvl4pPr>
            <a:lvl5pPr marL="684213" indent="-111125">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15"/>
          <p:cNvSpPr>
            <a:spLocks noGrp="1"/>
          </p:cNvSpPr>
          <p:nvPr>
            <p:ph sz="quarter" idx="14"/>
          </p:nvPr>
        </p:nvSpPr>
        <p:spPr>
          <a:xfrm>
            <a:off x="6869241" y="1619250"/>
            <a:ext cx="2039112" cy="4551363"/>
          </a:xfrm>
        </p:spPr>
        <p:txBody>
          <a:bodyPr>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573088" indent="-112713">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5"/>
          </p:nvPr>
        </p:nvSpPr>
        <p:spPr/>
        <p:txBody>
          <a:bodyPr/>
          <a:lstStyle/>
          <a:p>
            <a:endParaRPr lang="en-US" dirty="0"/>
          </a:p>
        </p:txBody>
      </p:sp>
    </p:spTree>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G Two Small Left One Large Right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8" name="Content Placeholder 7"/>
          <p:cNvSpPr>
            <a:spLocks noGrp="1"/>
          </p:cNvSpPr>
          <p:nvPr>
            <p:ph sz="quarter" idx="11"/>
          </p:nvPr>
        </p:nvSpPr>
        <p:spPr>
          <a:xfrm>
            <a:off x="4657725" y="1619250"/>
            <a:ext cx="4254500" cy="4553712"/>
          </a:xfrm>
        </p:spPr>
        <p:txBody>
          <a:bodyPr rIns="182880">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573088" indent="-112713">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15"/>
          <p:cNvSpPr>
            <a:spLocks noGrp="1"/>
          </p:cNvSpPr>
          <p:nvPr>
            <p:ph sz="quarter" idx="13"/>
          </p:nvPr>
        </p:nvSpPr>
        <p:spPr>
          <a:xfrm>
            <a:off x="228600" y="1619250"/>
            <a:ext cx="2039112" cy="4551363"/>
          </a:xfrm>
        </p:spPr>
        <p:txBody>
          <a:bodyPr>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684213" indent="-111125">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15"/>
          <p:cNvSpPr>
            <a:spLocks noGrp="1"/>
          </p:cNvSpPr>
          <p:nvPr>
            <p:ph sz="quarter" idx="14"/>
          </p:nvPr>
        </p:nvSpPr>
        <p:spPr>
          <a:xfrm>
            <a:off x="2442147" y="1619250"/>
            <a:ext cx="2039112" cy="4551363"/>
          </a:xfrm>
        </p:spPr>
        <p:txBody>
          <a:bodyPr>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573088" indent="-112713">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5"/>
          </p:nvPr>
        </p:nvSpPr>
        <p:spPr/>
        <p:txBody>
          <a:bodyPr/>
          <a:lstStyle/>
          <a:p>
            <a:endParaRPr lang="en-US" dirty="0"/>
          </a:p>
        </p:txBody>
      </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G Full Page Small Col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8" name="Content Placeholder 7"/>
          <p:cNvSpPr>
            <a:spLocks noGrp="1"/>
          </p:cNvSpPr>
          <p:nvPr>
            <p:ph sz="quarter" idx="11"/>
          </p:nvPr>
        </p:nvSpPr>
        <p:spPr>
          <a:xfrm>
            <a:off x="228600" y="1619250"/>
            <a:ext cx="6474060" cy="4553712"/>
          </a:xfrm>
        </p:spPr>
        <p:txBody>
          <a:bodyPr rIns="182880">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15"/>
          <p:cNvSpPr>
            <a:spLocks noGrp="1"/>
          </p:cNvSpPr>
          <p:nvPr>
            <p:ph sz="quarter" idx="14"/>
          </p:nvPr>
        </p:nvSpPr>
        <p:spPr>
          <a:xfrm>
            <a:off x="6873875" y="1619250"/>
            <a:ext cx="2039938" cy="4551363"/>
          </a:xfrm>
        </p:spPr>
        <p:txBody>
          <a:bodyPr>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573088" indent="-112713">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15"/>
          </p:nvPr>
        </p:nvSpPr>
        <p:spPr/>
        <p:txBody>
          <a:bodyPr/>
          <a:lstStyle/>
          <a:p>
            <a:endParaRPr lang="en-US" dirty="0"/>
          </a:p>
        </p:txBody>
      </p:sp>
    </p:spTree>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G Full Page Small Col Le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8" name="Content Placeholder 7"/>
          <p:cNvSpPr>
            <a:spLocks noGrp="1"/>
          </p:cNvSpPr>
          <p:nvPr>
            <p:ph sz="quarter" idx="11"/>
          </p:nvPr>
        </p:nvSpPr>
        <p:spPr>
          <a:xfrm>
            <a:off x="2439753" y="1619250"/>
            <a:ext cx="6474060" cy="4553712"/>
          </a:xfrm>
        </p:spPr>
        <p:txBody>
          <a:bodyPr rIns="182880">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15"/>
          <p:cNvSpPr>
            <a:spLocks noGrp="1"/>
          </p:cNvSpPr>
          <p:nvPr>
            <p:ph sz="quarter" idx="14"/>
          </p:nvPr>
        </p:nvSpPr>
        <p:spPr>
          <a:xfrm>
            <a:off x="228600" y="1619250"/>
            <a:ext cx="2039938" cy="4551363"/>
          </a:xfrm>
        </p:spPr>
        <p:txBody>
          <a:bodyPr>
            <a:noAutofit/>
          </a:bodyPr>
          <a:lstStyle>
            <a:lvl1pPr>
              <a:defRPr sz="1200"/>
            </a:lvl1pPr>
            <a:lvl2pPr marL="230188" indent="-230188">
              <a:tabLst>
                <a:tab pos="230188" algn="l"/>
              </a:tabLst>
              <a:defRPr sz="1200"/>
            </a:lvl2pPr>
            <a:lvl3pPr marL="341313" indent="-111125">
              <a:defRPr sz="1100"/>
            </a:lvl3pPr>
            <a:lvl4pPr marL="460375" indent="-119063">
              <a:defRPr sz="1050"/>
            </a:lvl4pPr>
            <a:lvl5pPr marL="573088" indent="-112713">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15"/>
          </p:nvPr>
        </p:nvSpPr>
        <p:spPr/>
        <p:txBody>
          <a:bodyPr/>
          <a:lstStyle/>
          <a:p>
            <a:endParaRPr lang="en-US" dirty="0"/>
          </a:p>
        </p:txBody>
      </p:sp>
    </p:spTree>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G Full Page with Highlight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8" name="Content Placeholder 7"/>
          <p:cNvSpPr>
            <a:spLocks noGrp="1"/>
          </p:cNvSpPr>
          <p:nvPr>
            <p:ph sz="quarter" idx="11"/>
          </p:nvPr>
        </p:nvSpPr>
        <p:spPr>
          <a:xfrm>
            <a:off x="228600" y="1619250"/>
            <a:ext cx="6477000" cy="4553712"/>
          </a:xfrm>
        </p:spPr>
        <p:txBody>
          <a:bodyPr rIns="18288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9"/>
          <p:cNvSpPr>
            <a:spLocks noGrp="1"/>
          </p:cNvSpPr>
          <p:nvPr>
            <p:ph sz="quarter" idx="12" hasCustomPrompt="1"/>
          </p:nvPr>
        </p:nvSpPr>
        <p:spPr>
          <a:xfrm>
            <a:off x="6873875" y="1619250"/>
            <a:ext cx="2039938" cy="1369606"/>
          </a:xfrm>
          <a:solidFill>
            <a:srgbClr val="D7F0FA"/>
          </a:solidFill>
        </p:spPr>
        <p:txBody>
          <a:bodyPr lIns="182880" tIns="137160" rIns="182880" bIns="137160">
            <a:spAutoFit/>
          </a:bodyPr>
          <a:lstStyle>
            <a:lvl1pPr>
              <a:spcBef>
                <a:spcPts val="600"/>
              </a:spcBef>
              <a:defRPr sz="700" b="1" cap="all" spc="100">
                <a:ln w="0" cmpd="sng">
                  <a:noFill/>
                </a:ln>
                <a:latin typeface="Arial"/>
                <a:cs typeface="Arial"/>
              </a:defRPr>
            </a:lvl1pPr>
            <a:lvl2pPr marL="0" indent="0">
              <a:spcBef>
                <a:spcPts val="200"/>
              </a:spcBef>
              <a:spcAft>
                <a:spcPts val="0"/>
              </a:spcAft>
              <a:buNone/>
              <a:defRPr sz="1000" b="1">
                <a:latin typeface="Arial"/>
                <a:cs typeface="Arial"/>
              </a:defRPr>
            </a:lvl2pPr>
            <a:lvl3pPr marL="0" indent="0">
              <a:spcBef>
                <a:spcPts val="200"/>
              </a:spcBef>
              <a:spcAft>
                <a:spcPts val="0"/>
              </a:spcAft>
              <a:buNone/>
              <a:defRPr sz="1000">
                <a:latin typeface="Arial"/>
                <a:cs typeface="Arial"/>
              </a:defRPr>
            </a:lvl3pPr>
            <a:lvl4pPr marL="0" indent="0">
              <a:spcBef>
                <a:spcPts val="200"/>
              </a:spcBef>
              <a:spcAft>
                <a:spcPts val="1200"/>
              </a:spcAft>
              <a:buNone/>
              <a:defRPr sz="900" i="1"/>
            </a:lvl4pPr>
            <a:lvl5pPr marL="0" indent="0">
              <a:spcAft>
                <a:spcPts val="600"/>
              </a:spcAft>
              <a:buNone/>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13"/>
          </p:nvPr>
        </p:nvSpPr>
        <p:spPr/>
        <p:txBody>
          <a:bodyPr/>
          <a:lstStyle/>
          <a:p>
            <a:endParaRPr lang="en-US" dirty="0"/>
          </a:p>
        </p:txBody>
      </p:sp>
    </p:spTree>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G Full Page with Highlight Le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8" name="Content Placeholder 7"/>
          <p:cNvSpPr>
            <a:spLocks noGrp="1"/>
          </p:cNvSpPr>
          <p:nvPr>
            <p:ph sz="quarter" idx="11"/>
          </p:nvPr>
        </p:nvSpPr>
        <p:spPr>
          <a:xfrm>
            <a:off x="2436813" y="1619250"/>
            <a:ext cx="6477000" cy="4553712"/>
          </a:xfrm>
        </p:spPr>
        <p:txBody>
          <a:bodyPr rIns="18288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9"/>
          <p:cNvSpPr>
            <a:spLocks noGrp="1"/>
          </p:cNvSpPr>
          <p:nvPr>
            <p:ph sz="quarter" idx="12" hasCustomPrompt="1"/>
          </p:nvPr>
        </p:nvSpPr>
        <p:spPr>
          <a:xfrm>
            <a:off x="228600" y="1619250"/>
            <a:ext cx="2039938" cy="1369606"/>
          </a:xfrm>
          <a:solidFill>
            <a:srgbClr val="D7F0FA"/>
          </a:solidFill>
        </p:spPr>
        <p:txBody>
          <a:bodyPr lIns="182880" tIns="137160" rIns="182880" bIns="137160">
            <a:spAutoFit/>
          </a:bodyPr>
          <a:lstStyle>
            <a:lvl1pPr>
              <a:spcBef>
                <a:spcPts val="600"/>
              </a:spcBef>
              <a:defRPr sz="700" b="1" cap="all" spc="100">
                <a:ln w="0" cmpd="sng">
                  <a:noFill/>
                </a:ln>
                <a:latin typeface="Arial"/>
                <a:cs typeface="Arial"/>
              </a:defRPr>
            </a:lvl1pPr>
            <a:lvl2pPr marL="0" indent="0">
              <a:spcBef>
                <a:spcPts val="200"/>
              </a:spcBef>
              <a:spcAft>
                <a:spcPts val="0"/>
              </a:spcAft>
              <a:buNone/>
              <a:defRPr sz="1000" b="1">
                <a:latin typeface="Arial"/>
                <a:cs typeface="Arial"/>
              </a:defRPr>
            </a:lvl2pPr>
            <a:lvl3pPr marL="0" indent="0">
              <a:spcBef>
                <a:spcPts val="200"/>
              </a:spcBef>
              <a:spcAft>
                <a:spcPts val="0"/>
              </a:spcAft>
              <a:buNone/>
              <a:defRPr sz="1000">
                <a:latin typeface="Arial"/>
                <a:cs typeface="Arial"/>
              </a:defRPr>
            </a:lvl3pPr>
            <a:lvl4pPr marL="0" indent="0">
              <a:spcBef>
                <a:spcPts val="200"/>
              </a:spcBef>
              <a:spcAft>
                <a:spcPts val="1200"/>
              </a:spcAft>
              <a:buNone/>
              <a:defRPr sz="900" i="1"/>
            </a:lvl4pPr>
            <a:lvl5pPr marL="0" indent="0">
              <a:spcAft>
                <a:spcPts val="600"/>
              </a:spcAft>
              <a:buNone/>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13"/>
          </p:nvPr>
        </p:nvSpPr>
        <p:spPr/>
        <p:txBody>
          <a:bodyPr/>
          <a:lstStyle/>
          <a:p>
            <a:endParaRPr lang="en-US" dirty="0"/>
          </a:p>
        </p:txBody>
      </p:sp>
    </p:spTree>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G Bio Slide 1">
    <p:spTree>
      <p:nvGrpSpPr>
        <p:cNvPr id="1" name=""/>
        <p:cNvGrpSpPr/>
        <p:nvPr/>
      </p:nvGrpSpPr>
      <p:grpSpPr>
        <a:xfrm>
          <a:off x="0" y="0"/>
          <a:ext cx="0" cy="0"/>
          <a:chOff x="0" y="0"/>
          <a:chExt cx="0" cy="0"/>
        </a:xfrm>
      </p:grpSpPr>
      <p:sp>
        <p:nvSpPr>
          <p:cNvPr id="27" name="Rectangle 26"/>
          <p:cNvSpPr/>
          <p:nvPr userDrawn="1"/>
        </p:nvSpPr>
        <p:spPr bwMode="white">
          <a:xfrm>
            <a:off x="118529" y="245534"/>
            <a:ext cx="8915400" cy="38100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 Placeholder 11"/>
          <p:cNvSpPr>
            <a:spLocks noGrp="1"/>
          </p:cNvSpPr>
          <p:nvPr>
            <p:ph type="body" sz="quarter" idx="14"/>
          </p:nvPr>
        </p:nvSpPr>
        <p:spPr>
          <a:xfrm>
            <a:off x="228598" y="429130"/>
            <a:ext cx="8686800" cy="1828800"/>
          </a:xfrm>
          <a:solidFill>
            <a:srgbClr val="E6E6E6"/>
          </a:solidFill>
        </p:spPr>
        <p:txBody>
          <a:bodyPr lIns="2926080" tIns="182880" rIns="182880" bIns="45720">
            <a:noAutofit/>
          </a:bodyPr>
          <a:lstStyle>
            <a:lvl1pPr>
              <a:lnSpc>
                <a:spcPct val="100000"/>
              </a:lnSpc>
              <a:spcAft>
                <a:spcPts val="0"/>
              </a:spcAft>
              <a:defRPr sz="2600" b="1"/>
            </a:lvl1pPr>
            <a:lvl2pPr marL="0" indent="0">
              <a:lnSpc>
                <a:spcPct val="100000"/>
              </a:lnSpc>
              <a:spcBef>
                <a:spcPts val="200"/>
              </a:spcBef>
              <a:spcAft>
                <a:spcPts val="0"/>
              </a:spcAft>
              <a:buNone/>
              <a:tabLst/>
              <a:defRPr sz="1400" b="1" i="0">
                <a:latin typeface="Times New Roman"/>
                <a:cs typeface="Times New Roman"/>
              </a:defRPr>
            </a:lvl2pPr>
            <a:lvl3pPr marL="0" indent="0">
              <a:spcAft>
                <a:spcPts val="0"/>
              </a:spcAft>
              <a:buNone/>
              <a:defRPr sz="3200">
                <a:latin typeface="Franklin Gothic Book"/>
                <a:cs typeface="Franklin Gothic Book"/>
              </a:defRPr>
            </a:lvl3pPr>
            <a:lvl4pPr marL="0" indent="0">
              <a:spcAft>
                <a:spcPts val="0"/>
              </a:spcAft>
              <a:buNone/>
              <a:defRPr sz="3200">
                <a:latin typeface="Franklin Gothic Book"/>
                <a:cs typeface="Franklin Gothic Book"/>
              </a:defRPr>
            </a:lvl4pPr>
            <a:lvl5pPr>
              <a:defRPr sz="3200"/>
            </a:lvl5pPr>
          </a:lstStyle>
          <a:p>
            <a:pPr lvl="0"/>
            <a:r>
              <a:rPr lang="en-US" dirty="0" smtClean="0"/>
              <a:t>Click to edit Master text styles</a:t>
            </a:r>
          </a:p>
          <a:p>
            <a:pPr lvl="1"/>
            <a:r>
              <a:rPr lang="en-US" dirty="0" smtClean="0"/>
              <a:t>Second level</a:t>
            </a:r>
          </a:p>
        </p:txBody>
      </p:sp>
      <p:sp>
        <p:nvSpPr>
          <p:cNvPr id="18" name="Picture Placeholder 17"/>
          <p:cNvSpPr>
            <a:spLocks noGrp="1" noChangeAspect="1"/>
          </p:cNvSpPr>
          <p:nvPr>
            <p:ph type="pic" sz="quarter" idx="15"/>
          </p:nvPr>
        </p:nvSpPr>
        <p:spPr>
          <a:xfrm>
            <a:off x="806047" y="467928"/>
            <a:ext cx="1792224" cy="1792224"/>
          </a:xfrm>
        </p:spPr>
        <p:txBody>
          <a:bodyPr>
            <a:noAutofit/>
          </a:bodyPr>
          <a:lstStyle/>
          <a:p>
            <a:endParaRPr lang="en-US" dirty="0"/>
          </a:p>
        </p:txBody>
      </p:sp>
      <p:sp>
        <p:nvSpPr>
          <p:cNvPr id="8" name="Text Placeholder 7"/>
          <p:cNvSpPr>
            <a:spLocks noGrp="1"/>
          </p:cNvSpPr>
          <p:nvPr>
            <p:ph type="body" sz="quarter" idx="12" hasCustomPrompt="1"/>
          </p:nvPr>
        </p:nvSpPr>
        <p:spPr>
          <a:xfrm>
            <a:off x="228601" y="2458169"/>
            <a:ext cx="2773798" cy="2272581"/>
          </a:xfrm>
        </p:spPr>
        <p:txBody>
          <a:bodyPr>
            <a:noAutofit/>
          </a:bodyPr>
          <a:lstStyle>
            <a:lvl1pPr>
              <a:spcBef>
                <a:spcPts val="0"/>
              </a:spcBef>
              <a:defRPr sz="700" b="1" i="0" cap="all">
                <a:latin typeface="Arial"/>
                <a:cs typeface="Arial"/>
              </a:defRPr>
            </a:lvl1pPr>
            <a:lvl2pPr marL="0" indent="0">
              <a:spcBef>
                <a:spcPts val="0"/>
              </a:spcBef>
              <a:buNone/>
              <a:tabLst>
                <a:tab pos="174625" algn="l"/>
              </a:tabLst>
              <a:defRPr sz="1200">
                <a:latin typeface="Times New Roman"/>
                <a:cs typeface="Times New Roman"/>
              </a:defRPr>
            </a:lvl2pPr>
            <a:lvl3pPr marL="0" indent="-228600">
              <a:buFont typeface="Lucida Grande"/>
              <a:buChar char="—"/>
              <a:defRPr sz="1200">
                <a:latin typeface="Times New Roman"/>
                <a:cs typeface="Times New Roman"/>
              </a:defRPr>
            </a:lvl3pPr>
            <a:lvl4pPr marL="411480" indent="-182880">
              <a:defRPr sz="1000">
                <a:latin typeface="Times New Roman"/>
                <a:cs typeface="Times New Roman"/>
              </a:defRPr>
            </a:lvl4pPr>
            <a:lvl5pPr marL="594360" indent="-182880">
              <a:defRPr sz="1000">
                <a:latin typeface="Times New Roman"/>
                <a:cs typeface="Times New Roman"/>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9" name="Content Placeholder 9"/>
          <p:cNvSpPr>
            <a:spLocks noGrp="1"/>
          </p:cNvSpPr>
          <p:nvPr>
            <p:ph sz="quarter" idx="114" hasCustomPrompt="1"/>
          </p:nvPr>
        </p:nvSpPr>
        <p:spPr>
          <a:xfrm>
            <a:off x="228600" y="4876800"/>
            <a:ext cx="2768600" cy="1295400"/>
          </a:xfrm>
          <a:solidFill>
            <a:schemeClr val="accent5"/>
          </a:solidFill>
        </p:spPr>
        <p:txBody>
          <a:bodyPr lIns="182880" tIns="137160" rIns="182880" bIns="137160" anchor="ctr" anchorCtr="0">
            <a:spAutoFit/>
          </a:bodyPr>
          <a:lstStyle>
            <a:lvl1pPr>
              <a:spcBef>
                <a:spcPts val="600"/>
              </a:spcBef>
              <a:defRPr sz="700" b="1" cap="all" spc="100">
                <a:ln w="0" cmpd="sng">
                  <a:noFill/>
                </a:ln>
                <a:latin typeface="Arial"/>
                <a:cs typeface="Arial"/>
              </a:defRPr>
            </a:lvl1pPr>
            <a:lvl2pPr marL="0" indent="0">
              <a:spcBef>
                <a:spcPts val="200"/>
              </a:spcBef>
              <a:spcAft>
                <a:spcPts val="0"/>
              </a:spcAft>
              <a:buNone/>
              <a:defRPr sz="1000" b="1">
                <a:latin typeface="Arial"/>
                <a:cs typeface="Arial"/>
              </a:defRPr>
            </a:lvl2pPr>
            <a:lvl3pPr marL="0" indent="0">
              <a:spcBef>
                <a:spcPts val="200"/>
              </a:spcBef>
              <a:spcAft>
                <a:spcPts val="0"/>
              </a:spcAft>
              <a:buNone/>
              <a:defRPr sz="1000">
                <a:latin typeface="Arial"/>
                <a:cs typeface="Arial"/>
              </a:defRPr>
            </a:lvl3pPr>
            <a:lvl4pPr marL="0" indent="0">
              <a:spcBef>
                <a:spcPts val="200"/>
              </a:spcBef>
              <a:spcAft>
                <a:spcPts val="1200"/>
              </a:spcAft>
              <a:buNone/>
              <a:defRPr sz="900" i="1"/>
            </a:lvl4pPr>
            <a:lvl5pPr marL="0" indent="0">
              <a:spcAft>
                <a:spcPts val="600"/>
              </a:spcAft>
              <a:buNone/>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7"/>
          <p:cNvSpPr>
            <a:spLocks noGrp="1"/>
          </p:cNvSpPr>
          <p:nvPr>
            <p:ph type="body" sz="quarter" idx="115" hasCustomPrompt="1"/>
          </p:nvPr>
        </p:nvSpPr>
        <p:spPr>
          <a:xfrm>
            <a:off x="3177977" y="2461812"/>
            <a:ext cx="5735836" cy="174721"/>
          </a:xfrm>
        </p:spPr>
        <p:txBody>
          <a:bodyPr>
            <a:noAutofit/>
          </a:bodyPr>
          <a:lstStyle>
            <a:lvl1pPr>
              <a:spcBef>
                <a:spcPts val="0"/>
              </a:spcBef>
              <a:defRPr sz="700" b="1" i="0" cap="all">
                <a:latin typeface="Arial"/>
                <a:cs typeface="Arial"/>
              </a:defRPr>
            </a:lvl1pPr>
            <a:lvl2pPr marL="0" indent="0">
              <a:spcBef>
                <a:spcPts val="0"/>
              </a:spcBef>
              <a:buNone/>
              <a:tabLst>
                <a:tab pos="174625" algn="l"/>
              </a:tabLst>
              <a:defRPr sz="1200">
                <a:latin typeface="Times New Roman"/>
                <a:cs typeface="Times New Roman"/>
              </a:defRPr>
            </a:lvl2pPr>
            <a:lvl3pPr marL="0" indent="-182880">
              <a:buFont typeface="Lucida Grande"/>
              <a:buChar char="—"/>
              <a:defRPr sz="1200">
                <a:latin typeface="Times New Roman"/>
                <a:cs typeface="Times New Roman"/>
              </a:defRPr>
            </a:lvl3pPr>
            <a:lvl4pPr marL="320040" indent="-137160">
              <a:defRPr sz="1200">
                <a:latin typeface="Times New Roman"/>
                <a:cs typeface="Times New Roman"/>
              </a:defRPr>
            </a:lvl4pPr>
            <a:lvl5pPr marL="515938" indent="-117475">
              <a:defRPr sz="1200">
                <a:latin typeface="Times New Roman"/>
                <a:cs typeface="Times New Roman"/>
              </a:defRPr>
            </a:lvl5pPr>
          </a:lstStyle>
          <a:p>
            <a:pPr lvl="0"/>
            <a:r>
              <a:rPr lang="en-US" dirty="0" smtClean="0"/>
              <a:t>CLICK TO EDIT MASTER TEXT STYLES</a:t>
            </a:r>
          </a:p>
        </p:txBody>
      </p:sp>
      <p:sp>
        <p:nvSpPr>
          <p:cNvPr id="23" name="Text Placeholder 22"/>
          <p:cNvSpPr>
            <a:spLocks noGrp="1"/>
          </p:cNvSpPr>
          <p:nvPr>
            <p:ph type="body" sz="quarter" idx="117"/>
          </p:nvPr>
        </p:nvSpPr>
        <p:spPr>
          <a:xfrm>
            <a:off x="3175886" y="1417342"/>
            <a:ext cx="1631064" cy="847494"/>
          </a:xfrm>
        </p:spPr>
        <p:txBody>
          <a:bodyPr tIns="0" numCol="1" spcCol="182880">
            <a:noAutofit/>
          </a:bodyPr>
          <a:lstStyle>
            <a:lvl1pPr>
              <a:spcBef>
                <a:spcPts val="0"/>
              </a:spcBef>
              <a:spcAft>
                <a:spcPts val="300"/>
              </a:spcAft>
              <a:defRPr sz="700" b="1" cap="all">
                <a:latin typeface="Arial"/>
                <a:cs typeface="Arial"/>
              </a:defRPr>
            </a:lvl1pPr>
            <a:lvl2pPr marL="0" indent="0">
              <a:spcBef>
                <a:spcPts val="0"/>
              </a:spcBef>
              <a:spcAft>
                <a:spcPts val="0"/>
              </a:spcAft>
              <a:buNone/>
              <a:defRPr sz="900"/>
            </a:lvl2pPr>
            <a:lvl3pPr marL="182880" indent="-182880">
              <a:spcBef>
                <a:spcPts val="0"/>
              </a:spcBef>
              <a:spcAft>
                <a:spcPts val="0"/>
              </a:spcAft>
              <a:buFont typeface="Lucida Grande"/>
              <a:buChar char="—"/>
              <a:defRPr sz="900"/>
            </a:lvl3pPr>
            <a:lvl4pPr marL="320040" indent="-137160">
              <a:spcBef>
                <a:spcPts val="0"/>
              </a:spcBef>
              <a:spcAft>
                <a:spcPts val="0"/>
              </a:spcAft>
              <a:defRPr sz="900"/>
            </a:lvl4pPr>
            <a:lvl5pPr marL="457200" indent="-137160">
              <a:spcBef>
                <a:spcPts val="0"/>
              </a:spcBef>
              <a:spcAft>
                <a:spcPts val="0"/>
              </a:spcAft>
              <a:defRPr sz="900"/>
            </a:lvl5pPr>
          </a:lstStyle>
          <a:p>
            <a:pPr lvl="0"/>
            <a:r>
              <a:rPr lang="en-US" dirty="0" smtClean="0"/>
              <a:t>Click to edit Master text styles</a:t>
            </a:r>
          </a:p>
          <a:p>
            <a:pPr lvl="1"/>
            <a:r>
              <a:rPr lang="en-US" dirty="0" smtClean="0"/>
              <a:t>Second level</a:t>
            </a:r>
          </a:p>
          <a:p>
            <a:pPr lvl="2"/>
            <a:r>
              <a:rPr lang="en-US" dirty="0" smtClean="0"/>
              <a:t>Third level </a:t>
            </a:r>
          </a:p>
          <a:p>
            <a:pPr lvl="3"/>
            <a:r>
              <a:rPr lang="en-US" dirty="0" smtClean="0"/>
              <a:t>Fourth level</a:t>
            </a:r>
          </a:p>
          <a:p>
            <a:pPr lvl="4"/>
            <a:r>
              <a:rPr lang="en-US" dirty="0" smtClean="0"/>
              <a:t>Fifth level</a:t>
            </a:r>
            <a:endParaRPr lang="en-US" dirty="0"/>
          </a:p>
        </p:txBody>
      </p:sp>
      <p:sp>
        <p:nvSpPr>
          <p:cNvPr id="25" name="Text Placeholder 24"/>
          <p:cNvSpPr>
            <a:spLocks noGrp="1"/>
          </p:cNvSpPr>
          <p:nvPr>
            <p:ph type="body" sz="quarter" idx="118"/>
          </p:nvPr>
        </p:nvSpPr>
        <p:spPr>
          <a:xfrm>
            <a:off x="3177977" y="2636534"/>
            <a:ext cx="5735836" cy="3549860"/>
          </a:xfrm>
        </p:spPr>
        <p:txBody>
          <a:bodyPr numCol="2" spcCol="182880">
            <a:noAutofit/>
          </a:bodyPr>
          <a:lstStyle>
            <a:lvl1pPr>
              <a:defRPr sz="1000"/>
            </a:lvl1pPr>
            <a:lvl2pPr marL="182880" indent="-182880">
              <a:defRPr sz="1000"/>
            </a:lvl2pPr>
            <a:lvl3pPr marL="320040" indent="-137160">
              <a:defRPr sz="1000"/>
            </a:lvl3pPr>
            <a:lvl4pPr marL="457200" indent="-137160">
              <a:defRPr sz="1000"/>
            </a:lvl4pPr>
            <a:lvl5pPr marL="594360" indent="-137160">
              <a:defRPr sz="1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Footer Placeholder 9"/>
          <p:cNvSpPr>
            <a:spLocks noGrp="1"/>
          </p:cNvSpPr>
          <p:nvPr>
            <p:ph type="ftr" sz="quarter" idx="119"/>
          </p:nvPr>
        </p:nvSpPr>
        <p:spPr/>
        <p:txBody>
          <a:bodyPr/>
          <a:lstStyle/>
          <a:p>
            <a:endParaRPr lang="en-US" dirty="0"/>
          </a:p>
        </p:txBody>
      </p:sp>
      <p:sp>
        <p:nvSpPr>
          <p:cNvPr id="22" name="Text Placeholder 22"/>
          <p:cNvSpPr>
            <a:spLocks noGrp="1"/>
          </p:cNvSpPr>
          <p:nvPr>
            <p:ph type="body" sz="quarter" idx="120"/>
          </p:nvPr>
        </p:nvSpPr>
        <p:spPr>
          <a:xfrm>
            <a:off x="4953000" y="1421575"/>
            <a:ext cx="3835400" cy="847494"/>
          </a:xfrm>
        </p:spPr>
        <p:txBody>
          <a:bodyPr tIns="0" numCol="1" spcCol="182880">
            <a:noAutofit/>
          </a:bodyPr>
          <a:lstStyle>
            <a:lvl1pPr>
              <a:spcBef>
                <a:spcPts val="0"/>
              </a:spcBef>
              <a:spcAft>
                <a:spcPts val="300"/>
              </a:spcAft>
              <a:defRPr sz="700" b="1" cap="all">
                <a:latin typeface="Arial"/>
                <a:cs typeface="Arial"/>
              </a:defRPr>
            </a:lvl1pPr>
            <a:lvl2pPr marL="0" indent="0">
              <a:spcBef>
                <a:spcPts val="0"/>
              </a:spcBef>
              <a:spcAft>
                <a:spcPts val="0"/>
              </a:spcAft>
              <a:buNone/>
              <a:defRPr sz="900"/>
            </a:lvl2pPr>
            <a:lvl3pPr marL="182880" indent="-182880">
              <a:spcBef>
                <a:spcPts val="0"/>
              </a:spcBef>
              <a:spcAft>
                <a:spcPts val="0"/>
              </a:spcAft>
              <a:buFont typeface="Lucida Grande"/>
              <a:buChar char="—"/>
              <a:defRPr sz="900"/>
            </a:lvl3pPr>
            <a:lvl4pPr marL="320040" indent="-137160">
              <a:spcBef>
                <a:spcPts val="0"/>
              </a:spcBef>
              <a:spcAft>
                <a:spcPts val="0"/>
              </a:spcAft>
              <a:defRPr sz="900"/>
            </a:lvl4pPr>
            <a:lvl5pPr marL="457200" indent="-137160">
              <a:spcBef>
                <a:spcPts val="0"/>
              </a:spcBef>
              <a:spcAft>
                <a:spcPts val="0"/>
              </a:spcAft>
              <a:defRPr sz="900"/>
            </a:lvl5pPr>
          </a:lstStyle>
          <a:p>
            <a:pPr lvl="0"/>
            <a:r>
              <a:rPr lang="en-US" dirty="0" smtClean="0"/>
              <a:t>Click to edit Master text styles</a:t>
            </a:r>
          </a:p>
          <a:p>
            <a:pPr lvl="1"/>
            <a:r>
              <a:rPr lang="en-US" dirty="0" smtClean="0"/>
              <a:t>Second level</a:t>
            </a:r>
          </a:p>
          <a:p>
            <a:pPr lvl="2"/>
            <a:r>
              <a:rPr lang="en-US" dirty="0" smtClean="0"/>
              <a:t>Third level </a:t>
            </a:r>
          </a:p>
          <a:p>
            <a:pPr lvl="3"/>
            <a:r>
              <a:rPr lang="en-US" dirty="0" smtClean="0"/>
              <a:t>Fourth level</a:t>
            </a:r>
          </a:p>
          <a:p>
            <a:pPr lvl="4"/>
            <a:r>
              <a:rPr lang="en-US" dirty="0" smtClean="0"/>
              <a:t>Fifth level</a:t>
            </a:r>
            <a:endParaRPr lang="en-US" dirty="0"/>
          </a:p>
        </p:txBody>
      </p:sp>
      <p:cxnSp>
        <p:nvCxnSpPr>
          <p:cNvPr id="26" name="Straight Connector 25"/>
          <p:cNvCxnSpPr/>
          <p:nvPr userDrawn="1"/>
        </p:nvCxnSpPr>
        <p:spPr>
          <a:xfrm>
            <a:off x="228599" y="2269069"/>
            <a:ext cx="8686800" cy="1588"/>
          </a:xfrm>
          <a:prstGeom prst="line">
            <a:avLst/>
          </a:prstGeom>
          <a:ln w="381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G Text with Team of Six">
    <p:spTree>
      <p:nvGrpSpPr>
        <p:cNvPr id="1" name=""/>
        <p:cNvGrpSpPr/>
        <p:nvPr/>
      </p:nvGrpSpPr>
      <p:grpSpPr>
        <a:xfrm>
          <a:off x="0" y="0"/>
          <a:ext cx="0" cy="0"/>
          <a:chOff x="0" y="0"/>
          <a:chExt cx="0" cy="0"/>
        </a:xfrm>
      </p:grpSpPr>
      <p:sp>
        <p:nvSpPr>
          <p:cNvPr id="21" name="Rectangle 20"/>
          <p:cNvSpPr/>
          <p:nvPr userDrawn="1"/>
        </p:nvSpPr>
        <p:spPr>
          <a:xfrm>
            <a:off x="4657725" y="1600200"/>
            <a:ext cx="4256088" cy="4571999"/>
          </a:xfrm>
          <a:prstGeom prst="rect">
            <a:avLst/>
          </a:prstGeom>
          <a:solidFill>
            <a:srgbClr val="E6E6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8" name="Content Placeholder 7"/>
          <p:cNvSpPr>
            <a:spLocks noGrp="1"/>
          </p:cNvSpPr>
          <p:nvPr>
            <p:ph sz="quarter" idx="11"/>
          </p:nvPr>
        </p:nvSpPr>
        <p:spPr>
          <a:xfrm>
            <a:off x="228600" y="1619250"/>
            <a:ext cx="4254500" cy="4553712"/>
          </a:xfrm>
        </p:spPr>
        <p:txBody>
          <a:bodyPr rIns="182880">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Picture Placeholder 17"/>
          <p:cNvSpPr>
            <a:spLocks noGrp="1"/>
          </p:cNvSpPr>
          <p:nvPr>
            <p:ph type="pic" sz="quarter" idx="15"/>
          </p:nvPr>
        </p:nvSpPr>
        <p:spPr>
          <a:xfrm>
            <a:off x="7602935" y="2065881"/>
            <a:ext cx="1143000" cy="1143000"/>
          </a:xfrm>
        </p:spPr>
        <p:txBody>
          <a:bodyPr/>
          <a:lstStyle/>
          <a:p>
            <a:endParaRPr lang="en-US" dirty="0"/>
          </a:p>
        </p:txBody>
      </p:sp>
      <p:sp>
        <p:nvSpPr>
          <p:cNvPr id="7" name="Picture Placeholder 17"/>
          <p:cNvSpPr>
            <a:spLocks noGrp="1"/>
          </p:cNvSpPr>
          <p:nvPr>
            <p:ph type="pic" sz="quarter" idx="16"/>
          </p:nvPr>
        </p:nvSpPr>
        <p:spPr>
          <a:xfrm>
            <a:off x="6214068" y="2065881"/>
            <a:ext cx="1143000" cy="1143000"/>
          </a:xfrm>
        </p:spPr>
        <p:txBody>
          <a:bodyPr/>
          <a:lstStyle/>
          <a:p>
            <a:endParaRPr lang="en-US" dirty="0"/>
          </a:p>
        </p:txBody>
      </p:sp>
      <p:sp>
        <p:nvSpPr>
          <p:cNvPr id="9" name="Picture Placeholder 17"/>
          <p:cNvSpPr>
            <a:spLocks noGrp="1"/>
          </p:cNvSpPr>
          <p:nvPr>
            <p:ph type="pic" sz="quarter" idx="17"/>
          </p:nvPr>
        </p:nvSpPr>
        <p:spPr>
          <a:xfrm>
            <a:off x="4825200" y="2065881"/>
            <a:ext cx="1143000" cy="1143000"/>
          </a:xfrm>
        </p:spPr>
        <p:txBody>
          <a:bodyPr/>
          <a:lstStyle/>
          <a:p>
            <a:endParaRPr lang="en-US" dirty="0"/>
          </a:p>
        </p:txBody>
      </p:sp>
      <p:sp>
        <p:nvSpPr>
          <p:cNvPr id="15" name="Text Placeholder 14"/>
          <p:cNvSpPr>
            <a:spLocks noGrp="1"/>
          </p:cNvSpPr>
          <p:nvPr>
            <p:ph type="body" sz="quarter" idx="21"/>
          </p:nvPr>
        </p:nvSpPr>
        <p:spPr>
          <a:xfrm>
            <a:off x="4825200" y="3211838"/>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17" name="Text Placeholder 14"/>
          <p:cNvSpPr>
            <a:spLocks noGrp="1"/>
          </p:cNvSpPr>
          <p:nvPr>
            <p:ph type="body" sz="quarter" idx="116"/>
          </p:nvPr>
        </p:nvSpPr>
        <p:spPr>
          <a:xfrm>
            <a:off x="6214068" y="3211838"/>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18" name="Text Placeholder 14"/>
          <p:cNvSpPr>
            <a:spLocks noGrp="1"/>
          </p:cNvSpPr>
          <p:nvPr>
            <p:ph type="body" sz="quarter" idx="117"/>
          </p:nvPr>
        </p:nvSpPr>
        <p:spPr>
          <a:xfrm>
            <a:off x="7602935" y="3211838"/>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20" name="Text Placeholder 7"/>
          <p:cNvSpPr>
            <a:spLocks noGrp="1"/>
          </p:cNvSpPr>
          <p:nvPr>
            <p:ph type="body" sz="quarter" idx="118" hasCustomPrompt="1"/>
          </p:nvPr>
        </p:nvSpPr>
        <p:spPr>
          <a:xfrm>
            <a:off x="4657725" y="1600200"/>
            <a:ext cx="4256088" cy="241506"/>
          </a:xfrm>
          <a:solidFill>
            <a:srgbClr val="000000"/>
          </a:solidFill>
        </p:spPr>
        <p:txBody>
          <a:bodyPr wrap="square" lIns="91440" tIns="0" rIns="91440" bIns="0" anchor="ctr" anchorCtr="0">
            <a:noAutofit/>
          </a:bodyPr>
          <a:lstStyle>
            <a:lvl1pPr algn="ctr">
              <a:spcBef>
                <a:spcPts val="0"/>
              </a:spcBef>
              <a:defRPr sz="900" b="1" i="0" cap="all">
                <a:solidFill>
                  <a:srgbClr val="E6E6E6"/>
                </a:solidFill>
                <a:latin typeface="Arial"/>
                <a:cs typeface="Arial"/>
              </a:defRPr>
            </a:lvl1pPr>
            <a:lvl2pPr marL="0" indent="0">
              <a:spcBef>
                <a:spcPts val="0"/>
              </a:spcBef>
              <a:buNone/>
              <a:tabLst>
                <a:tab pos="174625" algn="l"/>
              </a:tabLst>
              <a:defRPr sz="1200">
                <a:latin typeface="Times New Roman"/>
                <a:cs typeface="Times New Roman"/>
              </a:defRPr>
            </a:lvl2pPr>
            <a:lvl3pPr marL="0" indent="-182880">
              <a:buFont typeface="Lucida Grande"/>
              <a:buChar char="—"/>
              <a:defRPr sz="1200">
                <a:latin typeface="Times New Roman"/>
                <a:cs typeface="Times New Roman"/>
              </a:defRPr>
            </a:lvl3pPr>
            <a:lvl4pPr marL="320040" indent="-137160">
              <a:defRPr sz="1200">
                <a:latin typeface="Times New Roman"/>
                <a:cs typeface="Times New Roman"/>
              </a:defRPr>
            </a:lvl4pPr>
            <a:lvl5pPr marL="515938" indent="-117475">
              <a:defRPr sz="1200">
                <a:latin typeface="Times New Roman"/>
                <a:cs typeface="Times New Roman"/>
              </a:defRPr>
            </a:lvl5pPr>
          </a:lstStyle>
          <a:p>
            <a:pPr lvl="0"/>
            <a:r>
              <a:rPr lang="en-US" dirty="0" smtClean="0"/>
              <a:t>CLICK TO EDIT MASTER TEXT STYLES</a:t>
            </a:r>
          </a:p>
        </p:txBody>
      </p:sp>
      <p:sp>
        <p:nvSpPr>
          <p:cNvPr id="28" name="Picture Placeholder 17"/>
          <p:cNvSpPr>
            <a:spLocks noGrp="1"/>
          </p:cNvSpPr>
          <p:nvPr>
            <p:ph type="pic" sz="quarter" idx="119"/>
          </p:nvPr>
        </p:nvSpPr>
        <p:spPr>
          <a:xfrm>
            <a:off x="7602935" y="4021462"/>
            <a:ext cx="1143000" cy="1143000"/>
          </a:xfrm>
        </p:spPr>
        <p:txBody>
          <a:bodyPr/>
          <a:lstStyle/>
          <a:p>
            <a:endParaRPr lang="en-US" dirty="0"/>
          </a:p>
        </p:txBody>
      </p:sp>
      <p:sp>
        <p:nvSpPr>
          <p:cNvPr id="29" name="Picture Placeholder 17"/>
          <p:cNvSpPr>
            <a:spLocks noGrp="1"/>
          </p:cNvSpPr>
          <p:nvPr>
            <p:ph type="pic" sz="quarter" idx="120"/>
          </p:nvPr>
        </p:nvSpPr>
        <p:spPr>
          <a:xfrm>
            <a:off x="6214068" y="4021462"/>
            <a:ext cx="1143000" cy="1143000"/>
          </a:xfrm>
        </p:spPr>
        <p:txBody>
          <a:bodyPr/>
          <a:lstStyle/>
          <a:p>
            <a:endParaRPr lang="en-US" dirty="0"/>
          </a:p>
        </p:txBody>
      </p:sp>
      <p:sp>
        <p:nvSpPr>
          <p:cNvPr id="30" name="Picture Placeholder 17"/>
          <p:cNvSpPr>
            <a:spLocks noGrp="1"/>
          </p:cNvSpPr>
          <p:nvPr>
            <p:ph type="pic" sz="quarter" idx="121"/>
          </p:nvPr>
        </p:nvSpPr>
        <p:spPr>
          <a:xfrm>
            <a:off x="4825200" y="4021462"/>
            <a:ext cx="1143000" cy="1143000"/>
          </a:xfrm>
        </p:spPr>
        <p:txBody>
          <a:bodyPr/>
          <a:lstStyle/>
          <a:p>
            <a:endParaRPr lang="en-US" dirty="0"/>
          </a:p>
        </p:txBody>
      </p:sp>
      <p:sp>
        <p:nvSpPr>
          <p:cNvPr id="31" name="Text Placeholder 14"/>
          <p:cNvSpPr>
            <a:spLocks noGrp="1"/>
          </p:cNvSpPr>
          <p:nvPr>
            <p:ph type="body" sz="quarter" idx="122"/>
          </p:nvPr>
        </p:nvSpPr>
        <p:spPr>
          <a:xfrm>
            <a:off x="4825200" y="5166186"/>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32" name="Text Placeholder 14"/>
          <p:cNvSpPr>
            <a:spLocks noGrp="1"/>
          </p:cNvSpPr>
          <p:nvPr>
            <p:ph type="body" sz="quarter" idx="123"/>
          </p:nvPr>
        </p:nvSpPr>
        <p:spPr>
          <a:xfrm>
            <a:off x="6214068" y="5166186"/>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33" name="Text Placeholder 14"/>
          <p:cNvSpPr>
            <a:spLocks noGrp="1"/>
          </p:cNvSpPr>
          <p:nvPr>
            <p:ph type="body" sz="quarter" idx="124"/>
          </p:nvPr>
        </p:nvSpPr>
        <p:spPr>
          <a:xfrm>
            <a:off x="7602935" y="5166186"/>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19" name="Footer Placeholder 18"/>
          <p:cNvSpPr>
            <a:spLocks noGrp="1"/>
          </p:cNvSpPr>
          <p:nvPr>
            <p:ph type="ftr" sz="quarter" idx="125"/>
          </p:nvPr>
        </p:nvSpPr>
        <p:spPr/>
        <p:txBody>
          <a:bodyPr/>
          <a:lstStyle/>
          <a:p>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G Section 1">
    <p:spTree>
      <p:nvGrpSpPr>
        <p:cNvPr id="1" name=""/>
        <p:cNvGrpSpPr/>
        <p:nvPr/>
      </p:nvGrpSpPr>
      <p:grpSpPr>
        <a:xfrm>
          <a:off x="0" y="0"/>
          <a:ext cx="0" cy="0"/>
          <a:chOff x="0" y="0"/>
          <a:chExt cx="0" cy="0"/>
        </a:xfrm>
      </p:grpSpPr>
      <p:sp>
        <p:nvSpPr>
          <p:cNvPr id="5" name="Rectangle 4"/>
          <p:cNvSpPr/>
          <p:nvPr userDrawn="1"/>
        </p:nvSpPr>
        <p:spPr>
          <a:xfrm>
            <a:off x="228600" y="475488"/>
            <a:ext cx="8685213" cy="5933250"/>
          </a:xfrm>
          <a:prstGeom prst="rect">
            <a:avLst/>
          </a:prstGeom>
          <a:solidFill>
            <a:srgbClr val="D7F0F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Franklin Gothic Book"/>
            </a:endParaRPr>
          </a:p>
        </p:txBody>
      </p:sp>
      <p:sp>
        <p:nvSpPr>
          <p:cNvPr id="2" name="Title 1"/>
          <p:cNvSpPr>
            <a:spLocks noGrp="1"/>
          </p:cNvSpPr>
          <p:nvPr>
            <p:ph type="title"/>
          </p:nvPr>
        </p:nvSpPr>
        <p:spPr>
          <a:xfrm>
            <a:off x="228600" y="685798"/>
            <a:ext cx="8685213" cy="5715001"/>
          </a:xfrm>
        </p:spPr>
        <p:txBody>
          <a:bodyPr lIns="182880" tIns="0" rIns="182880" bIns="731520" anchor="ctr" anchorCtr="0">
            <a:noAutofit/>
          </a:bodyPr>
          <a:lstStyle>
            <a:lvl1pPr>
              <a:defRPr sz="3600"/>
            </a:lvl1pPr>
          </a:lstStyle>
          <a:p>
            <a:r>
              <a:rPr lang="en-US" dirty="0" smtClean="0"/>
              <a:t>Click to edit Master title style</a:t>
            </a:r>
            <a:endParaRPr lang="en-US" dirty="0"/>
          </a:p>
        </p:txBody>
      </p:sp>
      <p:sp>
        <p:nvSpPr>
          <p:cNvPr id="6" name="Footer Placeholder 5"/>
          <p:cNvSpPr>
            <a:spLocks noGrp="1"/>
          </p:cNvSpPr>
          <p:nvPr>
            <p:ph type="ftr" sz="quarter" idx="10"/>
          </p:nvPr>
        </p:nvSpPr>
        <p:spPr/>
        <p:txBody>
          <a:bodyPr/>
          <a:lstStyle/>
          <a:p>
            <a:endParaRPr lang="en-US" dirty="0"/>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G with Twelve Contacts">
    <p:spTree>
      <p:nvGrpSpPr>
        <p:cNvPr id="1" name=""/>
        <p:cNvGrpSpPr/>
        <p:nvPr/>
      </p:nvGrpSpPr>
      <p:grpSpPr>
        <a:xfrm>
          <a:off x="0" y="0"/>
          <a:ext cx="0" cy="0"/>
          <a:chOff x="0" y="0"/>
          <a:chExt cx="0" cy="0"/>
        </a:xfrm>
      </p:grpSpPr>
      <p:sp>
        <p:nvSpPr>
          <p:cNvPr id="21" name="Rectangle 20"/>
          <p:cNvSpPr/>
          <p:nvPr userDrawn="1"/>
        </p:nvSpPr>
        <p:spPr>
          <a:xfrm>
            <a:off x="228600" y="1600200"/>
            <a:ext cx="8686800" cy="4571999"/>
          </a:xfrm>
          <a:prstGeom prst="rect">
            <a:avLst/>
          </a:prstGeom>
          <a:solidFill>
            <a:srgbClr val="E6E6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6" name="Picture Placeholder 17"/>
          <p:cNvSpPr>
            <a:spLocks noGrp="1"/>
          </p:cNvSpPr>
          <p:nvPr>
            <p:ph type="pic" sz="quarter" idx="15"/>
          </p:nvPr>
        </p:nvSpPr>
        <p:spPr>
          <a:xfrm>
            <a:off x="7589487" y="2065881"/>
            <a:ext cx="1143000" cy="1143000"/>
          </a:xfrm>
        </p:spPr>
        <p:txBody>
          <a:bodyPr/>
          <a:lstStyle/>
          <a:p>
            <a:endParaRPr lang="en-US" dirty="0"/>
          </a:p>
        </p:txBody>
      </p:sp>
      <p:sp>
        <p:nvSpPr>
          <p:cNvPr id="7" name="Picture Placeholder 17"/>
          <p:cNvSpPr>
            <a:spLocks noGrp="1"/>
          </p:cNvSpPr>
          <p:nvPr>
            <p:ph type="pic" sz="quarter" idx="16"/>
          </p:nvPr>
        </p:nvSpPr>
        <p:spPr>
          <a:xfrm>
            <a:off x="6153893" y="2065881"/>
            <a:ext cx="1143000" cy="1143000"/>
          </a:xfrm>
        </p:spPr>
        <p:txBody>
          <a:bodyPr/>
          <a:lstStyle/>
          <a:p>
            <a:endParaRPr lang="en-US" dirty="0"/>
          </a:p>
        </p:txBody>
      </p:sp>
      <p:sp>
        <p:nvSpPr>
          <p:cNvPr id="9" name="Picture Placeholder 17"/>
          <p:cNvSpPr>
            <a:spLocks noGrp="1"/>
          </p:cNvSpPr>
          <p:nvPr>
            <p:ph type="pic" sz="quarter" idx="17"/>
          </p:nvPr>
        </p:nvSpPr>
        <p:spPr>
          <a:xfrm>
            <a:off x="4718298" y="2065881"/>
            <a:ext cx="1143000" cy="1143000"/>
          </a:xfrm>
        </p:spPr>
        <p:txBody>
          <a:bodyPr/>
          <a:lstStyle/>
          <a:p>
            <a:endParaRPr lang="en-US" dirty="0"/>
          </a:p>
        </p:txBody>
      </p:sp>
      <p:sp>
        <p:nvSpPr>
          <p:cNvPr id="15" name="Text Placeholder 14"/>
          <p:cNvSpPr>
            <a:spLocks noGrp="1"/>
          </p:cNvSpPr>
          <p:nvPr>
            <p:ph type="body" sz="quarter" idx="21"/>
          </p:nvPr>
        </p:nvSpPr>
        <p:spPr>
          <a:xfrm>
            <a:off x="4718298" y="3211838"/>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17" name="Text Placeholder 14"/>
          <p:cNvSpPr>
            <a:spLocks noGrp="1"/>
          </p:cNvSpPr>
          <p:nvPr>
            <p:ph type="body" sz="quarter" idx="116"/>
          </p:nvPr>
        </p:nvSpPr>
        <p:spPr>
          <a:xfrm>
            <a:off x="6153893" y="3211838"/>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18" name="Text Placeholder 14"/>
          <p:cNvSpPr>
            <a:spLocks noGrp="1"/>
          </p:cNvSpPr>
          <p:nvPr>
            <p:ph type="body" sz="quarter" idx="117"/>
          </p:nvPr>
        </p:nvSpPr>
        <p:spPr>
          <a:xfrm>
            <a:off x="7589487" y="3211838"/>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20" name="Text Placeholder 7"/>
          <p:cNvSpPr>
            <a:spLocks noGrp="1"/>
          </p:cNvSpPr>
          <p:nvPr>
            <p:ph type="body" sz="quarter" idx="118" hasCustomPrompt="1"/>
          </p:nvPr>
        </p:nvSpPr>
        <p:spPr>
          <a:xfrm>
            <a:off x="228600" y="1600200"/>
            <a:ext cx="8686800" cy="241506"/>
          </a:xfrm>
          <a:solidFill>
            <a:srgbClr val="000000"/>
          </a:solidFill>
        </p:spPr>
        <p:txBody>
          <a:bodyPr wrap="square" lIns="91440" tIns="0" rIns="91440" bIns="0" anchor="ctr" anchorCtr="0">
            <a:noAutofit/>
          </a:bodyPr>
          <a:lstStyle>
            <a:lvl1pPr algn="ctr">
              <a:spcBef>
                <a:spcPts val="0"/>
              </a:spcBef>
              <a:defRPr sz="900" b="1" i="0" cap="all">
                <a:solidFill>
                  <a:srgbClr val="E6E6E6"/>
                </a:solidFill>
                <a:latin typeface="Arial"/>
                <a:cs typeface="Arial"/>
              </a:defRPr>
            </a:lvl1pPr>
            <a:lvl2pPr marL="0" indent="0">
              <a:spcBef>
                <a:spcPts val="0"/>
              </a:spcBef>
              <a:buNone/>
              <a:tabLst>
                <a:tab pos="174625" algn="l"/>
              </a:tabLst>
              <a:defRPr sz="1200">
                <a:latin typeface="Times New Roman"/>
                <a:cs typeface="Times New Roman"/>
              </a:defRPr>
            </a:lvl2pPr>
            <a:lvl3pPr marL="0" indent="-182880">
              <a:buFont typeface="Lucida Grande"/>
              <a:buChar char="—"/>
              <a:defRPr sz="1200">
                <a:latin typeface="Times New Roman"/>
                <a:cs typeface="Times New Roman"/>
              </a:defRPr>
            </a:lvl3pPr>
            <a:lvl4pPr marL="320040" indent="-137160">
              <a:defRPr sz="1200">
                <a:latin typeface="Times New Roman"/>
                <a:cs typeface="Times New Roman"/>
              </a:defRPr>
            </a:lvl4pPr>
            <a:lvl5pPr marL="515938" indent="-117475">
              <a:defRPr sz="1200">
                <a:latin typeface="Times New Roman"/>
                <a:cs typeface="Times New Roman"/>
              </a:defRPr>
            </a:lvl5pPr>
          </a:lstStyle>
          <a:p>
            <a:pPr lvl="0"/>
            <a:r>
              <a:rPr lang="en-US" dirty="0" smtClean="0"/>
              <a:t>CLICK TO EDIT MASTER TEXT STYLES</a:t>
            </a:r>
          </a:p>
        </p:txBody>
      </p:sp>
      <p:sp>
        <p:nvSpPr>
          <p:cNvPr id="28" name="Picture Placeholder 17"/>
          <p:cNvSpPr>
            <a:spLocks noGrp="1"/>
          </p:cNvSpPr>
          <p:nvPr>
            <p:ph type="pic" sz="quarter" idx="119"/>
          </p:nvPr>
        </p:nvSpPr>
        <p:spPr>
          <a:xfrm>
            <a:off x="7589487" y="4021462"/>
            <a:ext cx="1143000" cy="1143000"/>
          </a:xfrm>
        </p:spPr>
        <p:txBody>
          <a:bodyPr/>
          <a:lstStyle/>
          <a:p>
            <a:endParaRPr lang="en-US" dirty="0"/>
          </a:p>
        </p:txBody>
      </p:sp>
      <p:sp>
        <p:nvSpPr>
          <p:cNvPr id="29" name="Picture Placeholder 17"/>
          <p:cNvSpPr>
            <a:spLocks noGrp="1"/>
          </p:cNvSpPr>
          <p:nvPr>
            <p:ph type="pic" sz="quarter" idx="120"/>
          </p:nvPr>
        </p:nvSpPr>
        <p:spPr>
          <a:xfrm>
            <a:off x="6153893" y="4021462"/>
            <a:ext cx="1143000" cy="1143000"/>
          </a:xfrm>
        </p:spPr>
        <p:txBody>
          <a:bodyPr/>
          <a:lstStyle/>
          <a:p>
            <a:endParaRPr lang="en-US" dirty="0"/>
          </a:p>
        </p:txBody>
      </p:sp>
      <p:sp>
        <p:nvSpPr>
          <p:cNvPr id="30" name="Picture Placeholder 17"/>
          <p:cNvSpPr>
            <a:spLocks noGrp="1"/>
          </p:cNvSpPr>
          <p:nvPr>
            <p:ph type="pic" sz="quarter" idx="121"/>
          </p:nvPr>
        </p:nvSpPr>
        <p:spPr>
          <a:xfrm>
            <a:off x="4718298" y="4021462"/>
            <a:ext cx="1143000" cy="1143000"/>
          </a:xfrm>
        </p:spPr>
        <p:txBody>
          <a:bodyPr/>
          <a:lstStyle/>
          <a:p>
            <a:endParaRPr lang="en-US" dirty="0"/>
          </a:p>
        </p:txBody>
      </p:sp>
      <p:sp>
        <p:nvSpPr>
          <p:cNvPr id="31" name="Text Placeholder 14"/>
          <p:cNvSpPr>
            <a:spLocks noGrp="1"/>
          </p:cNvSpPr>
          <p:nvPr>
            <p:ph type="body" sz="quarter" idx="122"/>
          </p:nvPr>
        </p:nvSpPr>
        <p:spPr>
          <a:xfrm>
            <a:off x="4718298" y="5166186"/>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32" name="Text Placeholder 14"/>
          <p:cNvSpPr>
            <a:spLocks noGrp="1"/>
          </p:cNvSpPr>
          <p:nvPr>
            <p:ph type="body" sz="quarter" idx="123"/>
          </p:nvPr>
        </p:nvSpPr>
        <p:spPr>
          <a:xfrm>
            <a:off x="6153893" y="5166186"/>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33" name="Text Placeholder 14"/>
          <p:cNvSpPr>
            <a:spLocks noGrp="1"/>
          </p:cNvSpPr>
          <p:nvPr>
            <p:ph type="body" sz="quarter" idx="124"/>
          </p:nvPr>
        </p:nvSpPr>
        <p:spPr>
          <a:xfrm>
            <a:off x="7589487" y="5166186"/>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19" name="Footer Placeholder 18"/>
          <p:cNvSpPr>
            <a:spLocks noGrp="1"/>
          </p:cNvSpPr>
          <p:nvPr>
            <p:ph type="ftr" sz="quarter" idx="125"/>
          </p:nvPr>
        </p:nvSpPr>
        <p:spPr/>
        <p:txBody>
          <a:bodyPr/>
          <a:lstStyle/>
          <a:p>
            <a:endParaRPr lang="en-US" dirty="0"/>
          </a:p>
        </p:txBody>
      </p:sp>
      <p:sp>
        <p:nvSpPr>
          <p:cNvPr id="22" name="Picture Placeholder 17"/>
          <p:cNvSpPr>
            <a:spLocks noGrp="1"/>
          </p:cNvSpPr>
          <p:nvPr>
            <p:ph type="pic" sz="quarter" idx="126"/>
          </p:nvPr>
        </p:nvSpPr>
        <p:spPr>
          <a:xfrm>
            <a:off x="3282703" y="2065881"/>
            <a:ext cx="1143000" cy="1143000"/>
          </a:xfrm>
        </p:spPr>
        <p:txBody>
          <a:bodyPr/>
          <a:lstStyle/>
          <a:p>
            <a:endParaRPr lang="en-US" dirty="0"/>
          </a:p>
        </p:txBody>
      </p:sp>
      <p:sp>
        <p:nvSpPr>
          <p:cNvPr id="23" name="Picture Placeholder 17"/>
          <p:cNvSpPr>
            <a:spLocks noGrp="1"/>
          </p:cNvSpPr>
          <p:nvPr>
            <p:ph type="pic" sz="quarter" idx="127"/>
          </p:nvPr>
        </p:nvSpPr>
        <p:spPr>
          <a:xfrm>
            <a:off x="1847108" y="2065881"/>
            <a:ext cx="1143000" cy="1143000"/>
          </a:xfrm>
        </p:spPr>
        <p:txBody>
          <a:bodyPr/>
          <a:lstStyle/>
          <a:p>
            <a:endParaRPr lang="en-US" dirty="0"/>
          </a:p>
        </p:txBody>
      </p:sp>
      <p:sp>
        <p:nvSpPr>
          <p:cNvPr id="24" name="Picture Placeholder 17"/>
          <p:cNvSpPr>
            <a:spLocks noGrp="1"/>
          </p:cNvSpPr>
          <p:nvPr>
            <p:ph type="pic" sz="quarter" idx="128"/>
          </p:nvPr>
        </p:nvSpPr>
        <p:spPr>
          <a:xfrm>
            <a:off x="411513" y="2065881"/>
            <a:ext cx="1143000" cy="1143000"/>
          </a:xfrm>
        </p:spPr>
        <p:txBody>
          <a:bodyPr/>
          <a:lstStyle/>
          <a:p>
            <a:endParaRPr lang="en-US" dirty="0"/>
          </a:p>
        </p:txBody>
      </p:sp>
      <p:sp>
        <p:nvSpPr>
          <p:cNvPr id="25" name="Text Placeholder 14"/>
          <p:cNvSpPr>
            <a:spLocks noGrp="1"/>
          </p:cNvSpPr>
          <p:nvPr>
            <p:ph type="body" sz="quarter" idx="129"/>
          </p:nvPr>
        </p:nvSpPr>
        <p:spPr>
          <a:xfrm>
            <a:off x="411513" y="3211838"/>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26" name="Text Placeholder 14"/>
          <p:cNvSpPr>
            <a:spLocks noGrp="1"/>
          </p:cNvSpPr>
          <p:nvPr>
            <p:ph type="body" sz="quarter" idx="130"/>
          </p:nvPr>
        </p:nvSpPr>
        <p:spPr>
          <a:xfrm>
            <a:off x="1847108" y="3211838"/>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27" name="Text Placeholder 14"/>
          <p:cNvSpPr>
            <a:spLocks noGrp="1"/>
          </p:cNvSpPr>
          <p:nvPr>
            <p:ph type="body" sz="quarter" idx="131"/>
          </p:nvPr>
        </p:nvSpPr>
        <p:spPr>
          <a:xfrm>
            <a:off x="3282703" y="3211838"/>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34" name="Picture Placeholder 17"/>
          <p:cNvSpPr>
            <a:spLocks noGrp="1"/>
          </p:cNvSpPr>
          <p:nvPr>
            <p:ph type="pic" sz="quarter" idx="132"/>
          </p:nvPr>
        </p:nvSpPr>
        <p:spPr>
          <a:xfrm>
            <a:off x="3282703" y="4021462"/>
            <a:ext cx="1143000" cy="1143000"/>
          </a:xfrm>
        </p:spPr>
        <p:txBody>
          <a:bodyPr/>
          <a:lstStyle/>
          <a:p>
            <a:endParaRPr lang="en-US" dirty="0"/>
          </a:p>
        </p:txBody>
      </p:sp>
      <p:sp>
        <p:nvSpPr>
          <p:cNvPr id="35" name="Picture Placeholder 17"/>
          <p:cNvSpPr>
            <a:spLocks noGrp="1"/>
          </p:cNvSpPr>
          <p:nvPr>
            <p:ph type="pic" sz="quarter" idx="133"/>
          </p:nvPr>
        </p:nvSpPr>
        <p:spPr>
          <a:xfrm>
            <a:off x="1847108" y="4021462"/>
            <a:ext cx="1143000" cy="1143000"/>
          </a:xfrm>
        </p:spPr>
        <p:txBody>
          <a:bodyPr/>
          <a:lstStyle/>
          <a:p>
            <a:endParaRPr lang="en-US" dirty="0"/>
          </a:p>
        </p:txBody>
      </p:sp>
      <p:sp>
        <p:nvSpPr>
          <p:cNvPr id="36" name="Picture Placeholder 17"/>
          <p:cNvSpPr>
            <a:spLocks noGrp="1"/>
          </p:cNvSpPr>
          <p:nvPr>
            <p:ph type="pic" sz="quarter" idx="134"/>
          </p:nvPr>
        </p:nvSpPr>
        <p:spPr>
          <a:xfrm>
            <a:off x="411513" y="4021462"/>
            <a:ext cx="1143000" cy="1143000"/>
          </a:xfrm>
        </p:spPr>
        <p:txBody>
          <a:bodyPr/>
          <a:lstStyle/>
          <a:p>
            <a:endParaRPr lang="en-US" dirty="0"/>
          </a:p>
        </p:txBody>
      </p:sp>
      <p:sp>
        <p:nvSpPr>
          <p:cNvPr id="37" name="Text Placeholder 14"/>
          <p:cNvSpPr>
            <a:spLocks noGrp="1"/>
          </p:cNvSpPr>
          <p:nvPr>
            <p:ph type="body" sz="quarter" idx="135"/>
          </p:nvPr>
        </p:nvSpPr>
        <p:spPr>
          <a:xfrm>
            <a:off x="411513" y="5166186"/>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38" name="Text Placeholder 14"/>
          <p:cNvSpPr>
            <a:spLocks noGrp="1"/>
          </p:cNvSpPr>
          <p:nvPr>
            <p:ph type="body" sz="quarter" idx="136"/>
          </p:nvPr>
        </p:nvSpPr>
        <p:spPr>
          <a:xfrm>
            <a:off x="1847108" y="5166186"/>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39" name="Text Placeholder 14"/>
          <p:cNvSpPr>
            <a:spLocks noGrp="1"/>
          </p:cNvSpPr>
          <p:nvPr>
            <p:ph type="body" sz="quarter" idx="137"/>
          </p:nvPr>
        </p:nvSpPr>
        <p:spPr>
          <a:xfrm>
            <a:off x="3282703" y="5166186"/>
            <a:ext cx="1143000" cy="642216"/>
          </a:xfrm>
        </p:spPr>
        <p:txBody>
          <a:bodyPr tIns="45720">
            <a:noAutofit/>
          </a:bodyPr>
          <a:lstStyle>
            <a:lvl1pPr algn="ctr">
              <a:spcAft>
                <a:spcPts val="0"/>
              </a:spcAft>
              <a:defRPr sz="900" b="1">
                <a:latin typeface="Times New Roman" panose="02020603050405020304" pitchFamily="18" charset="0"/>
                <a:cs typeface="Times New Roman" panose="02020603050405020304" pitchFamily="18" charset="0"/>
              </a:defRPr>
            </a:lvl1pPr>
            <a:lvl2pPr marL="0" indent="0" algn="ctr">
              <a:spcAft>
                <a:spcPts val="0"/>
              </a:spcAft>
              <a:buNone/>
              <a:defRPr sz="800" i="1">
                <a:latin typeface="Times New Roman" panose="02020603050405020304" pitchFamily="18" charset="0"/>
                <a:cs typeface="Times New Roman" panose="02020603050405020304" pitchFamily="18" charset="0"/>
              </a:defRPr>
            </a:lvl2pPr>
            <a:lvl3pPr marL="0" indent="0" algn="ctr">
              <a:spcAft>
                <a:spcPts val="0"/>
              </a:spcAft>
              <a:buNone/>
              <a:defRPr sz="800">
                <a:latin typeface="Times New Roman" panose="02020603050405020304" pitchFamily="18" charset="0"/>
                <a:cs typeface="Times New Roman" panose="02020603050405020304" pitchFamily="18" charset="0"/>
              </a:defRPr>
            </a:lvl3pPr>
            <a:lvl4pPr>
              <a:defRPr sz="1000"/>
            </a:lvl4pPr>
            <a:lvl5pPr>
              <a:defRPr sz="1000"/>
            </a:lvl5pPr>
          </a:lstStyle>
          <a:p>
            <a:pPr lvl="0"/>
            <a:r>
              <a:rPr lang="en-US" dirty="0" smtClean="0"/>
              <a:t>Click to edit Master text styles</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val="2325376649"/>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G Three Contacts with Bio">
    <p:spTree>
      <p:nvGrpSpPr>
        <p:cNvPr id="1" name=""/>
        <p:cNvGrpSpPr/>
        <p:nvPr/>
      </p:nvGrpSpPr>
      <p:grpSpPr>
        <a:xfrm>
          <a:off x="0" y="0"/>
          <a:ext cx="0" cy="0"/>
          <a:chOff x="0" y="0"/>
          <a:chExt cx="0" cy="0"/>
        </a:xfrm>
      </p:grpSpPr>
      <p:sp>
        <p:nvSpPr>
          <p:cNvPr id="16" name="Rectangle 15"/>
          <p:cNvSpPr/>
          <p:nvPr userDrawn="1"/>
        </p:nvSpPr>
        <p:spPr>
          <a:xfrm>
            <a:off x="228600" y="1600200"/>
            <a:ext cx="2796309" cy="4571970"/>
          </a:xfrm>
          <a:prstGeom prst="rect">
            <a:avLst/>
          </a:prstGeom>
          <a:solidFill>
            <a:srgbClr val="E6E6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Text Placeholder 23"/>
          <p:cNvSpPr>
            <a:spLocks noGrp="1"/>
          </p:cNvSpPr>
          <p:nvPr>
            <p:ph type="body" sz="quarter" idx="126"/>
          </p:nvPr>
        </p:nvSpPr>
        <p:spPr>
          <a:xfrm>
            <a:off x="228600" y="2902981"/>
            <a:ext cx="2788920" cy="3269189"/>
          </a:xfrm>
          <a:noFill/>
        </p:spPr>
        <p:txBody>
          <a:bodyPr lIns="182880" tIns="182880" rIns="182880" bIns="45720">
            <a:noAutofit/>
          </a:bodyPr>
          <a:lstStyle>
            <a:lvl1pPr>
              <a:defRPr sz="1000"/>
            </a:lvl1pPr>
            <a:lvl2pPr marL="182880" indent="-182880">
              <a:defRPr sz="1000"/>
            </a:lvl2pPr>
            <a:lvl3pPr marL="365760" indent="-137160">
              <a:defRPr sz="1000"/>
            </a:lvl3pPr>
            <a:lvl4pPr marL="502920" indent="-137160">
              <a:defRPr sz="1000"/>
            </a:lvl4pPr>
            <a:lvl5pPr marL="640080" indent="-137160">
              <a:defRPr sz="1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49" name="Text Placeholder 48"/>
          <p:cNvSpPr>
            <a:spLocks noGrp="1"/>
          </p:cNvSpPr>
          <p:nvPr>
            <p:ph type="body" sz="quarter" idx="134"/>
          </p:nvPr>
        </p:nvSpPr>
        <p:spPr>
          <a:xfrm>
            <a:off x="228600" y="1600200"/>
            <a:ext cx="1600200" cy="1273517"/>
          </a:xfrm>
        </p:spPr>
        <p:txBody>
          <a:bodyPr lIns="182880" tIns="182880" rIns="182880" bIns="182880">
            <a:noAutofit/>
          </a:bodyPr>
          <a:lstStyle>
            <a:lvl1pPr marL="0">
              <a:spcAft>
                <a:spcPts val="0"/>
              </a:spcAft>
              <a:defRPr sz="1200" b="1"/>
            </a:lvl1pPr>
            <a:lvl2pPr marL="0" indent="0">
              <a:spcAft>
                <a:spcPts val="0"/>
              </a:spcAft>
              <a:buNone/>
              <a:defRPr sz="1000" i="1"/>
            </a:lvl2pPr>
            <a:lvl3pPr marL="0" indent="0">
              <a:spcAft>
                <a:spcPts val="0"/>
              </a:spcAft>
              <a:buNone/>
              <a:defRPr sz="1000"/>
            </a:lvl3pPr>
            <a:lvl4pPr>
              <a:spcAft>
                <a:spcPts val="0"/>
              </a:spcAft>
              <a:defRPr sz="1000"/>
            </a:lvl4pPr>
            <a:lvl5pPr>
              <a:spcAft>
                <a:spcPts val="0"/>
              </a:spcAft>
              <a:defRPr sz="10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9" name="Picture Placeholder 17"/>
          <p:cNvSpPr>
            <a:spLocks noGrp="1"/>
          </p:cNvSpPr>
          <p:nvPr>
            <p:ph type="pic" sz="quarter" idx="17"/>
          </p:nvPr>
        </p:nvSpPr>
        <p:spPr>
          <a:xfrm>
            <a:off x="1664694" y="1749212"/>
            <a:ext cx="1143000" cy="1143000"/>
          </a:xfrm>
          <a:noFill/>
        </p:spPr>
        <p:txBody>
          <a:bodyPr/>
          <a:lstStyle/>
          <a:p>
            <a:endParaRPr lang="en-US" dirty="0"/>
          </a:p>
        </p:txBody>
      </p:sp>
      <p:sp>
        <p:nvSpPr>
          <p:cNvPr id="20" name="Rectangle 19"/>
          <p:cNvSpPr/>
          <p:nvPr userDrawn="1"/>
        </p:nvSpPr>
        <p:spPr>
          <a:xfrm>
            <a:off x="3171135" y="1600200"/>
            <a:ext cx="2796309" cy="4571970"/>
          </a:xfrm>
          <a:prstGeom prst="rect">
            <a:avLst/>
          </a:prstGeom>
          <a:solidFill>
            <a:srgbClr val="E6E6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Text Placeholder 23"/>
          <p:cNvSpPr>
            <a:spLocks noGrp="1"/>
          </p:cNvSpPr>
          <p:nvPr>
            <p:ph type="body" sz="quarter" idx="137"/>
          </p:nvPr>
        </p:nvSpPr>
        <p:spPr>
          <a:xfrm>
            <a:off x="3171135" y="2902981"/>
            <a:ext cx="2788920" cy="3269189"/>
          </a:xfrm>
          <a:noFill/>
        </p:spPr>
        <p:txBody>
          <a:bodyPr lIns="182880" tIns="182880" rIns="182880" bIns="45720">
            <a:noAutofit/>
          </a:bodyPr>
          <a:lstStyle>
            <a:lvl1pPr>
              <a:defRPr sz="1000"/>
            </a:lvl1pPr>
            <a:lvl2pPr marL="182880" indent="-182880">
              <a:defRPr sz="1000"/>
            </a:lvl2pPr>
            <a:lvl3pPr marL="365760" indent="-137160">
              <a:defRPr sz="1000"/>
            </a:lvl3pPr>
            <a:lvl4pPr marL="502920" indent="-137160">
              <a:defRPr sz="1000"/>
            </a:lvl4pPr>
            <a:lvl5pPr marL="640080" indent="-137160">
              <a:defRPr sz="1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2" name="Text Placeholder 48"/>
          <p:cNvSpPr>
            <a:spLocks noGrp="1"/>
          </p:cNvSpPr>
          <p:nvPr>
            <p:ph type="body" sz="quarter" idx="138"/>
          </p:nvPr>
        </p:nvSpPr>
        <p:spPr>
          <a:xfrm>
            <a:off x="3171135" y="1600200"/>
            <a:ext cx="1600200" cy="1273517"/>
          </a:xfrm>
        </p:spPr>
        <p:txBody>
          <a:bodyPr lIns="182880" tIns="182880" rIns="182880" bIns="182880">
            <a:noAutofit/>
          </a:bodyPr>
          <a:lstStyle>
            <a:lvl1pPr marL="0">
              <a:spcAft>
                <a:spcPts val="0"/>
              </a:spcAft>
              <a:defRPr sz="1200" b="1"/>
            </a:lvl1pPr>
            <a:lvl2pPr marL="0" indent="0">
              <a:spcAft>
                <a:spcPts val="0"/>
              </a:spcAft>
              <a:buNone/>
              <a:defRPr sz="1000" i="1"/>
            </a:lvl2pPr>
            <a:lvl3pPr marL="0" indent="0">
              <a:spcAft>
                <a:spcPts val="0"/>
              </a:spcAft>
              <a:buNone/>
              <a:defRPr sz="1000"/>
            </a:lvl3pPr>
            <a:lvl4pPr>
              <a:spcAft>
                <a:spcPts val="0"/>
              </a:spcAft>
              <a:defRPr sz="1000"/>
            </a:lvl4pPr>
            <a:lvl5pPr>
              <a:spcAft>
                <a:spcPts val="0"/>
              </a:spcAft>
              <a:defRPr sz="10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23" name="Picture Placeholder 17"/>
          <p:cNvSpPr>
            <a:spLocks noGrp="1"/>
          </p:cNvSpPr>
          <p:nvPr>
            <p:ph type="pic" sz="quarter" idx="139"/>
          </p:nvPr>
        </p:nvSpPr>
        <p:spPr>
          <a:xfrm>
            <a:off x="4607229" y="1749212"/>
            <a:ext cx="1143000" cy="1143000"/>
          </a:xfrm>
          <a:noFill/>
        </p:spPr>
        <p:txBody>
          <a:bodyPr/>
          <a:lstStyle/>
          <a:p>
            <a:endParaRPr lang="en-US" dirty="0"/>
          </a:p>
        </p:txBody>
      </p:sp>
      <p:sp>
        <p:nvSpPr>
          <p:cNvPr id="26" name="Rectangle 25"/>
          <p:cNvSpPr/>
          <p:nvPr userDrawn="1"/>
        </p:nvSpPr>
        <p:spPr>
          <a:xfrm>
            <a:off x="6115749" y="1600200"/>
            <a:ext cx="2796309" cy="4571970"/>
          </a:xfrm>
          <a:prstGeom prst="rect">
            <a:avLst/>
          </a:prstGeom>
          <a:solidFill>
            <a:srgbClr val="E6E6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Text Placeholder 23"/>
          <p:cNvSpPr>
            <a:spLocks noGrp="1"/>
          </p:cNvSpPr>
          <p:nvPr>
            <p:ph type="body" sz="quarter" idx="140"/>
          </p:nvPr>
        </p:nvSpPr>
        <p:spPr>
          <a:xfrm>
            <a:off x="6115749" y="2902981"/>
            <a:ext cx="2788920" cy="3269189"/>
          </a:xfrm>
          <a:noFill/>
        </p:spPr>
        <p:txBody>
          <a:bodyPr lIns="182880" tIns="182880" rIns="182880" bIns="45720">
            <a:noAutofit/>
          </a:bodyPr>
          <a:lstStyle>
            <a:lvl1pPr>
              <a:defRPr sz="1000"/>
            </a:lvl1pPr>
            <a:lvl2pPr marL="182880" indent="-182880">
              <a:defRPr sz="1000"/>
            </a:lvl2pPr>
            <a:lvl3pPr marL="365760" indent="-137160">
              <a:defRPr sz="1000"/>
            </a:lvl3pPr>
            <a:lvl4pPr marL="502920" indent="-137160">
              <a:defRPr sz="1000"/>
            </a:lvl4pPr>
            <a:lvl5pPr marL="640080" indent="-137160">
              <a:defRPr sz="1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8" name="Text Placeholder 48"/>
          <p:cNvSpPr>
            <a:spLocks noGrp="1"/>
          </p:cNvSpPr>
          <p:nvPr>
            <p:ph type="body" sz="quarter" idx="141"/>
          </p:nvPr>
        </p:nvSpPr>
        <p:spPr>
          <a:xfrm>
            <a:off x="6115749" y="1600200"/>
            <a:ext cx="1600200" cy="1273517"/>
          </a:xfrm>
        </p:spPr>
        <p:txBody>
          <a:bodyPr lIns="182880" tIns="182880" rIns="182880" bIns="182880">
            <a:noAutofit/>
          </a:bodyPr>
          <a:lstStyle>
            <a:lvl1pPr marL="0">
              <a:spcAft>
                <a:spcPts val="0"/>
              </a:spcAft>
              <a:defRPr sz="1200" b="1"/>
            </a:lvl1pPr>
            <a:lvl2pPr marL="0" indent="0">
              <a:spcAft>
                <a:spcPts val="0"/>
              </a:spcAft>
              <a:buNone/>
              <a:defRPr sz="1000" i="1"/>
            </a:lvl2pPr>
            <a:lvl3pPr marL="0" indent="0">
              <a:spcAft>
                <a:spcPts val="0"/>
              </a:spcAft>
              <a:buNone/>
              <a:defRPr sz="1000"/>
            </a:lvl3pPr>
            <a:lvl4pPr>
              <a:spcAft>
                <a:spcPts val="0"/>
              </a:spcAft>
              <a:defRPr sz="1000"/>
            </a:lvl4pPr>
            <a:lvl5pPr>
              <a:spcAft>
                <a:spcPts val="0"/>
              </a:spcAft>
              <a:defRPr sz="10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29" name="Picture Placeholder 17"/>
          <p:cNvSpPr>
            <a:spLocks noGrp="1"/>
          </p:cNvSpPr>
          <p:nvPr>
            <p:ph type="pic" sz="quarter" idx="142"/>
          </p:nvPr>
        </p:nvSpPr>
        <p:spPr>
          <a:xfrm>
            <a:off x="7554938" y="1749212"/>
            <a:ext cx="1143000" cy="1143000"/>
          </a:xfrm>
          <a:noFill/>
        </p:spPr>
        <p:txBody>
          <a:bodyPr/>
          <a:lstStyle/>
          <a:p>
            <a:endParaRPr lang="en-US" dirty="0"/>
          </a:p>
        </p:txBody>
      </p:sp>
      <p:sp>
        <p:nvSpPr>
          <p:cNvPr id="31" name="Footer Placeholder 30"/>
          <p:cNvSpPr>
            <a:spLocks noGrp="1"/>
          </p:cNvSpPr>
          <p:nvPr>
            <p:ph type="ftr" sz="quarter" idx="143"/>
          </p:nvPr>
        </p:nvSpPr>
        <p:spPr/>
        <p:txBody>
          <a:bodyPr/>
          <a:lstStyle/>
          <a:p>
            <a:endParaRPr lang="en-US" dirty="0"/>
          </a:p>
        </p:txBody>
      </p:sp>
      <p:cxnSp>
        <p:nvCxnSpPr>
          <p:cNvPr id="32" name="Straight Connector 31"/>
          <p:cNvCxnSpPr/>
          <p:nvPr userDrawn="1"/>
        </p:nvCxnSpPr>
        <p:spPr>
          <a:xfrm>
            <a:off x="228600" y="2898180"/>
            <a:ext cx="278892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userDrawn="1"/>
        </p:nvCxnSpPr>
        <p:spPr>
          <a:xfrm>
            <a:off x="3171135" y="2898180"/>
            <a:ext cx="278892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userDrawn="1"/>
        </p:nvCxnSpPr>
        <p:spPr>
          <a:xfrm>
            <a:off x="6115749" y="2898180"/>
            <a:ext cx="278892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G Four Contacts with Bio">
    <p:spTree>
      <p:nvGrpSpPr>
        <p:cNvPr id="1" name=""/>
        <p:cNvGrpSpPr/>
        <p:nvPr/>
      </p:nvGrpSpPr>
      <p:grpSpPr>
        <a:xfrm>
          <a:off x="0" y="0"/>
          <a:ext cx="0" cy="0"/>
          <a:chOff x="0" y="0"/>
          <a:chExt cx="0" cy="0"/>
        </a:xfrm>
      </p:grpSpPr>
      <p:sp>
        <p:nvSpPr>
          <p:cNvPr id="16" name="Rectangle 15"/>
          <p:cNvSpPr/>
          <p:nvPr userDrawn="1"/>
        </p:nvSpPr>
        <p:spPr>
          <a:xfrm>
            <a:off x="228600" y="1600200"/>
            <a:ext cx="2039112" cy="4571970"/>
          </a:xfrm>
          <a:prstGeom prst="rect">
            <a:avLst/>
          </a:prstGeom>
          <a:solidFill>
            <a:srgbClr val="E6E6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Text Placeholder 23"/>
          <p:cNvSpPr>
            <a:spLocks noGrp="1"/>
          </p:cNvSpPr>
          <p:nvPr>
            <p:ph type="body" sz="quarter" idx="126"/>
          </p:nvPr>
        </p:nvSpPr>
        <p:spPr>
          <a:xfrm>
            <a:off x="228600" y="3794757"/>
            <a:ext cx="2039112" cy="2377414"/>
          </a:xfrm>
          <a:noFill/>
        </p:spPr>
        <p:txBody>
          <a:bodyPr lIns="182880" tIns="0" rIns="182880" bIns="45720">
            <a:noAutofit/>
          </a:bodyPr>
          <a:lstStyle>
            <a:lvl1pPr>
              <a:defRPr sz="1000"/>
            </a:lvl1pPr>
            <a:lvl2pPr marL="182880" indent="-182880">
              <a:defRPr sz="1000"/>
            </a:lvl2pPr>
            <a:lvl3pPr marL="365760" indent="-137160">
              <a:defRPr sz="1000"/>
            </a:lvl3pPr>
            <a:lvl4pPr marL="502920" indent="-137160">
              <a:defRPr sz="1000"/>
            </a:lvl4pPr>
            <a:lvl5pPr marL="640080" indent="-137160">
              <a:defRPr sz="1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49" name="Text Placeholder 48"/>
          <p:cNvSpPr>
            <a:spLocks noGrp="1"/>
          </p:cNvSpPr>
          <p:nvPr>
            <p:ph type="body" sz="quarter" idx="134"/>
          </p:nvPr>
        </p:nvSpPr>
        <p:spPr>
          <a:xfrm>
            <a:off x="228600" y="2880367"/>
            <a:ext cx="2039112" cy="914390"/>
          </a:xfrm>
        </p:spPr>
        <p:txBody>
          <a:bodyPr lIns="182880" tIns="91440" rIns="182880" bIns="182880">
            <a:noAutofit/>
          </a:bodyPr>
          <a:lstStyle>
            <a:lvl1pPr marL="0">
              <a:spcAft>
                <a:spcPts val="0"/>
              </a:spcAft>
              <a:defRPr sz="1200" b="1"/>
            </a:lvl1pPr>
            <a:lvl2pPr marL="0" indent="0">
              <a:spcAft>
                <a:spcPts val="0"/>
              </a:spcAft>
              <a:buNone/>
              <a:defRPr sz="1000" i="1"/>
            </a:lvl2pPr>
            <a:lvl3pPr marL="0" indent="0">
              <a:spcAft>
                <a:spcPts val="0"/>
              </a:spcAft>
              <a:buNone/>
              <a:defRPr sz="1000"/>
            </a:lvl3pPr>
            <a:lvl4pPr>
              <a:spcAft>
                <a:spcPts val="0"/>
              </a:spcAft>
              <a:defRPr sz="1000"/>
            </a:lvl4pPr>
            <a:lvl5pPr>
              <a:spcAft>
                <a:spcPts val="0"/>
              </a:spcAft>
              <a:defRPr sz="10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9" name="Picture Placeholder 17"/>
          <p:cNvSpPr>
            <a:spLocks noGrp="1" noChangeAspect="1"/>
          </p:cNvSpPr>
          <p:nvPr>
            <p:ph type="pic" sz="quarter" idx="17"/>
          </p:nvPr>
        </p:nvSpPr>
        <p:spPr>
          <a:xfrm>
            <a:off x="640123" y="1691646"/>
            <a:ext cx="1188720" cy="1188720"/>
          </a:xfrm>
          <a:noFill/>
        </p:spPr>
        <p:txBody>
          <a:bodyPr/>
          <a:lstStyle/>
          <a:p>
            <a:endParaRPr lang="en-US" dirty="0"/>
          </a:p>
        </p:txBody>
      </p:sp>
      <p:sp>
        <p:nvSpPr>
          <p:cNvPr id="31" name="Footer Placeholder 30"/>
          <p:cNvSpPr>
            <a:spLocks noGrp="1"/>
          </p:cNvSpPr>
          <p:nvPr>
            <p:ph type="ftr" sz="quarter" idx="143"/>
          </p:nvPr>
        </p:nvSpPr>
        <p:spPr/>
        <p:txBody>
          <a:bodyPr/>
          <a:lstStyle/>
          <a:p>
            <a:endParaRPr lang="en-US" dirty="0"/>
          </a:p>
        </p:txBody>
      </p:sp>
      <p:cxnSp>
        <p:nvCxnSpPr>
          <p:cNvPr id="32" name="Straight Connector 31"/>
          <p:cNvCxnSpPr/>
          <p:nvPr userDrawn="1"/>
        </p:nvCxnSpPr>
        <p:spPr>
          <a:xfrm>
            <a:off x="228600" y="2886605"/>
            <a:ext cx="203911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Rectangle 18"/>
          <p:cNvSpPr/>
          <p:nvPr userDrawn="1"/>
        </p:nvSpPr>
        <p:spPr>
          <a:xfrm>
            <a:off x="2457328" y="1600200"/>
            <a:ext cx="2039112" cy="4571970"/>
          </a:xfrm>
          <a:prstGeom prst="rect">
            <a:avLst/>
          </a:prstGeom>
          <a:solidFill>
            <a:srgbClr val="E6E6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Text Placeholder 23"/>
          <p:cNvSpPr>
            <a:spLocks noGrp="1"/>
          </p:cNvSpPr>
          <p:nvPr>
            <p:ph type="body" sz="quarter" idx="144"/>
          </p:nvPr>
        </p:nvSpPr>
        <p:spPr>
          <a:xfrm>
            <a:off x="2457328" y="3794757"/>
            <a:ext cx="2039112" cy="2377414"/>
          </a:xfrm>
          <a:noFill/>
        </p:spPr>
        <p:txBody>
          <a:bodyPr lIns="182880" tIns="0" rIns="182880" bIns="45720">
            <a:noAutofit/>
          </a:bodyPr>
          <a:lstStyle>
            <a:lvl1pPr>
              <a:defRPr sz="1000"/>
            </a:lvl1pPr>
            <a:lvl2pPr marL="182880" indent="-182880">
              <a:defRPr sz="1000"/>
            </a:lvl2pPr>
            <a:lvl3pPr marL="365760" indent="-137160">
              <a:defRPr sz="1000"/>
            </a:lvl3pPr>
            <a:lvl4pPr marL="502920" indent="-137160">
              <a:defRPr sz="1000"/>
            </a:lvl4pPr>
            <a:lvl5pPr marL="640080" indent="-137160">
              <a:defRPr sz="1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0" name="Text Placeholder 48"/>
          <p:cNvSpPr>
            <a:spLocks noGrp="1"/>
          </p:cNvSpPr>
          <p:nvPr>
            <p:ph type="body" sz="quarter" idx="145"/>
          </p:nvPr>
        </p:nvSpPr>
        <p:spPr>
          <a:xfrm>
            <a:off x="2457328" y="2880367"/>
            <a:ext cx="2039112" cy="914390"/>
          </a:xfrm>
        </p:spPr>
        <p:txBody>
          <a:bodyPr lIns="182880" tIns="91440" rIns="182880" bIns="182880">
            <a:noAutofit/>
          </a:bodyPr>
          <a:lstStyle>
            <a:lvl1pPr marL="0">
              <a:spcAft>
                <a:spcPts val="0"/>
              </a:spcAft>
              <a:defRPr sz="1200" b="1"/>
            </a:lvl1pPr>
            <a:lvl2pPr marL="0" indent="0">
              <a:spcAft>
                <a:spcPts val="0"/>
              </a:spcAft>
              <a:buNone/>
              <a:defRPr sz="1000" i="1"/>
            </a:lvl2pPr>
            <a:lvl3pPr marL="0" indent="0">
              <a:spcAft>
                <a:spcPts val="0"/>
              </a:spcAft>
              <a:buNone/>
              <a:defRPr sz="1000"/>
            </a:lvl3pPr>
            <a:lvl4pPr>
              <a:spcAft>
                <a:spcPts val="0"/>
              </a:spcAft>
              <a:defRPr sz="1000"/>
            </a:lvl4pPr>
            <a:lvl5pPr>
              <a:spcAft>
                <a:spcPts val="0"/>
              </a:spcAft>
              <a:defRPr sz="10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35" name="Picture Placeholder 17"/>
          <p:cNvSpPr>
            <a:spLocks noGrp="1" noChangeAspect="1"/>
          </p:cNvSpPr>
          <p:nvPr>
            <p:ph type="pic" sz="quarter" idx="146"/>
          </p:nvPr>
        </p:nvSpPr>
        <p:spPr>
          <a:xfrm>
            <a:off x="2868851" y="1691646"/>
            <a:ext cx="1188720" cy="1188720"/>
          </a:xfrm>
          <a:noFill/>
        </p:spPr>
        <p:txBody>
          <a:bodyPr/>
          <a:lstStyle/>
          <a:p>
            <a:endParaRPr lang="en-US" dirty="0"/>
          </a:p>
        </p:txBody>
      </p:sp>
      <p:cxnSp>
        <p:nvCxnSpPr>
          <p:cNvPr id="36" name="Straight Connector 35"/>
          <p:cNvCxnSpPr/>
          <p:nvPr userDrawn="1"/>
        </p:nvCxnSpPr>
        <p:spPr>
          <a:xfrm>
            <a:off x="2457328" y="2886605"/>
            <a:ext cx="203911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Rectangle 36"/>
          <p:cNvSpPr/>
          <p:nvPr userDrawn="1"/>
        </p:nvSpPr>
        <p:spPr>
          <a:xfrm>
            <a:off x="4659941" y="1600200"/>
            <a:ext cx="2039112" cy="4571970"/>
          </a:xfrm>
          <a:prstGeom prst="rect">
            <a:avLst/>
          </a:prstGeom>
          <a:solidFill>
            <a:srgbClr val="E6E6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Text Placeholder 23"/>
          <p:cNvSpPr>
            <a:spLocks noGrp="1"/>
          </p:cNvSpPr>
          <p:nvPr>
            <p:ph type="body" sz="quarter" idx="147"/>
          </p:nvPr>
        </p:nvSpPr>
        <p:spPr>
          <a:xfrm>
            <a:off x="4659941" y="3794757"/>
            <a:ext cx="2039112" cy="2377414"/>
          </a:xfrm>
          <a:noFill/>
        </p:spPr>
        <p:txBody>
          <a:bodyPr lIns="182880" tIns="0" rIns="182880" bIns="45720">
            <a:noAutofit/>
          </a:bodyPr>
          <a:lstStyle>
            <a:lvl1pPr>
              <a:defRPr sz="1000"/>
            </a:lvl1pPr>
            <a:lvl2pPr marL="182880" indent="-182880">
              <a:defRPr sz="1000"/>
            </a:lvl2pPr>
            <a:lvl3pPr marL="365760" indent="-137160">
              <a:defRPr sz="1000"/>
            </a:lvl3pPr>
            <a:lvl4pPr marL="502920" indent="-137160">
              <a:defRPr sz="1000"/>
            </a:lvl4pPr>
            <a:lvl5pPr marL="640080" indent="-137160">
              <a:defRPr sz="1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9" name="Text Placeholder 48"/>
          <p:cNvSpPr>
            <a:spLocks noGrp="1"/>
          </p:cNvSpPr>
          <p:nvPr>
            <p:ph type="body" sz="quarter" idx="148"/>
          </p:nvPr>
        </p:nvSpPr>
        <p:spPr>
          <a:xfrm>
            <a:off x="4659941" y="2880367"/>
            <a:ext cx="2039112" cy="914390"/>
          </a:xfrm>
        </p:spPr>
        <p:txBody>
          <a:bodyPr lIns="182880" tIns="91440" rIns="182880" bIns="182880">
            <a:noAutofit/>
          </a:bodyPr>
          <a:lstStyle>
            <a:lvl1pPr marL="0">
              <a:spcAft>
                <a:spcPts val="0"/>
              </a:spcAft>
              <a:defRPr sz="1200" b="1"/>
            </a:lvl1pPr>
            <a:lvl2pPr marL="0" indent="0">
              <a:spcAft>
                <a:spcPts val="0"/>
              </a:spcAft>
              <a:buNone/>
              <a:defRPr sz="1000" i="1"/>
            </a:lvl2pPr>
            <a:lvl3pPr marL="0" indent="0">
              <a:spcAft>
                <a:spcPts val="0"/>
              </a:spcAft>
              <a:buNone/>
              <a:defRPr sz="1000"/>
            </a:lvl3pPr>
            <a:lvl4pPr>
              <a:spcAft>
                <a:spcPts val="0"/>
              </a:spcAft>
              <a:defRPr sz="1000"/>
            </a:lvl4pPr>
            <a:lvl5pPr>
              <a:spcAft>
                <a:spcPts val="0"/>
              </a:spcAft>
              <a:defRPr sz="10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40" name="Picture Placeholder 17"/>
          <p:cNvSpPr>
            <a:spLocks noGrp="1" noChangeAspect="1"/>
          </p:cNvSpPr>
          <p:nvPr>
            <p:ph type="pic" sz="quarter" idx="149"/>
          </p:nvPr>
        </p:nvSpPr>
        <p:spPr>
          <a:xfrm>
            <a:off x="5071464" y="1691646"/>
            <a:ext cx="1188720" cy="1188720"/>
          </a:xfrm>
          <a:noFill/>
        </p:spPr>
        <p:txBody>
          <a:bodyPr/>
          <a:lstStyle/>
          <a:p>
            <a:endParaRPr lang="en-US" dirty="0"/>
          </a:p>
        </p:txBody>
      </p:sp>
      <p:cxnSp>
        <p:nvCxnSpPr>
          <p:cNvPr id="41" name="Straight Connector 40"/>
          <p:cNvCxnSpPr/>
          <p:nvPr userDrawn="1"/>
        </p:nvCxnSpPr>
        <p:spPr>
          <a:xfrm>
            <a:off x="4659941" y="2886605"/>
            <a:ext cx="203911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Rectangle 41"/>
          <p:cNvSpPr/>
          <p:nvPr userDrawn="1"/>
        </p:nvSpPr>
        <p:spPr>
          <a:xfrm>
            <a:off x="6857975" y="1600200"/>
            <a:ext cx="2039112" cy="4571970"/>
          </a:xfrm>
          <a:prstGeom prst="rect">
            <a:avLst/>
          </a:prstGeom>
          <a:solidFill>
            <a:srgbClr val="E6E6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Text Placeholder 23"/>
          <p:cNvSpPr>
            <a:spLocks noGrp="1"/>
          </p:cNvSpPr>
          <p:nvPr>
            <p:ph type="body" sz="quarter" idx="150"/>
          </p:nvPr>
        </p:nvSpPr>
        <p:spPr>
          <a:xfrm>
            <a:off x="6857975" y="3794757"/>
            <a:ext cx="2039112" cy="2377414"/>
          </a:xfrm>
          <a:noFill/>
        </p:spPr>
        <p:txBody>
          <a:bodyPr lIns="182880" tIns="0" rIns="182880" bIns="45720">
            <a:noAutofit/>
          </a:bodyPr>
          <a:lstStyle>
            <a:lvl1pPr>
              <a:defRPr sz="1000"/>
            </a:lvl1pPr>
            <a:lvl2pPr marL="182880" indent="-182880">
              <a:defRPr sz="1000"/>
            </a:lvl2pPr>
            <a:lvl3pPr marL="365760" indent="-137160">
              <a:defRPr sz="1000"/>
            </a:lvl3pPr>
            <a:lvl4pPr marL="502920" indent="-137160">
              <a:defRPr sz="1000"/>
            </a:lvl4pPr>
            <a:lvl5pPr marL="640080" indent="-137160">
              <a:defRPr sz="1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4" name="Text Placeholder 48"/>
          <p:cNvSpPr>
            <a:spLocks noGrp="1"/>
          </p:cNvSpPr>
          <p:nvPr>
            <p:ph type="body" sz="quarter" idx="151"/>
          </p:nvPr>
        </p:nvSpPr>
        <p:spPr>
          <a:xfrm>
            <a:off x="6857975" y="2880367"/>
            <a:ext cx="2039112" cy="914390"/>
          </a:xfrm>
        </p:spPr>
        <p:txBody>
          <a:bodyPr lIns="182880" tIns="91440" rIns="182880" bIns="182880">
            <a:noAutofit/>
          </a:bodyPr>
          <a:lstStyle>
            <a:lvl1pPr marL="0">
              <a:spcAft>
                <a:spcPts val="0"/>
              </a:spcAft>
              <a:defRPr sz="1200" b="1"/>
            </a:lvl1pPr>
            <a:lvl2pPr marL="0" indent="0">
              <a:spcAft>
                <a:spcPts val="0"/>
              </a:spcAft>
              <a:buNone/>
              <a:defRPr sz="1000" i="1"/>
            </a:lvl2pPr>
            <a:lvl3pPr marL="0" indent="0">
              <a:spcAft>
                <a:spcPts val="0"/>
              </a:spcAft>
              <a:buNone/>
              <a:defRPr sz="1000"/>
            </a:lvl3pPr>
            <a:lvl4pPr>
              <a:spcAft>
                <a:spcPts val="0"/>
              </a:spcAft>
              <a:defRPr sz="1000"/>
            </a:lvl4pPr>
            <a:lvl5pPr>
              <a:spcAft>
                <a:spcPts val="0"/>
              </a:spcAft>
              <a:defRPr sz="10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45" name="Picture Placeholder 17"/>
          <p:cNvSpPr>
            <a:spLocks noGrp="1" noChangeAspect="1"/>
          </p:cNvSpPr>
          <p:nvPr>
            <p:ph type="pic" sz="quarter" idx="152"/>
          </p:nvPr>
        </p:nvSpPr>
        <p:spPr>
          <a:xfrm>
            <a:off x="7269498" y="1691646"/>
            <a:ext cx="1188720" cy="1188720"/>
          </a:xfrm>
          <a:noFill/>
        </p:spPr>
        <p:txBody>
          <a:bodyPr/>
          <a:lstStyle/>
          <a:p>
            <a:endParaRPr lang="en-US" dirty="0"/>
          </a:p>
        </p:txBody>
      </p:sp>
      <p:cxnSp>
        <p:nvCxnSpPr>
          <p:cNvPr id="46" name="Straight Connector 45"/>
          <p:cNvCxnSpPr/>
          <p:nvPr userDrawn="1"/>
        </p:nvCxnSpPr>
        <p:spPr>
          <a:xfrm>
            <a:off x="6857975" y="2886605"/>
            <a:ext cx="203911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6082685"/>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G Eight Tombstones">
    <p:spTree>
      <p:nvGrpSpPr>
        <p:cNvPr id="1" name=""/>
        <p:cNvGrpSpPr/>
        <p:nvPr/>
      </p:nvGrpSpPr>
      <p:grpSpPr>
        <a:xfrm>
          <a:off x="0" y="0"/>
          <a:ext cx="0" cy="0"/>
          <a:chOff x="0" y="0"/>
          <a:chExt cx="0" cy="0"/>
        </a:xfrm>
      </p:grpSpPr>
      <p:sp>
        <p:nvSpPr>
          <p:cNvPr id="12" name="Rectangle 11"/>
          <p:cNvSpPr/>
          <p:nvPr userDrawn="1"/>
        </p:nvSpPr>
        <p:spPr>
          <a:xfrm>
            <a:off x="228600" y="1600200"/>
            <a:ext cx="8685213" cy="4572000"/>
          </a:xfrm>
          <a:prstGeom prst="rect">
            <a:avLst/>
          </a:prstGeom>
          <a:solidFill>
            <a:srgbClr val="D7F0F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4" name="Text Placeholder 21"/>
          <p:cNvSpPr>
            <a:spLocks noGrp="1"/>
          </p:cNvSpPr>
          <p:nvPr>
            <p:ph type="body" sz="quarter" idx="101"/>
          </p:nvPr>
        </p:nvSpPr>
        <p:spPr>
          <a:xfrm>
            <a:off x="453142" y="1752600"/>
            <a:ext cx="1909058" cy="204292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640080" rIns="91440" bIns="91440">
            <a:noAutofit/>
          </a:bodyPr>
          <a:lstStyle>
            <a:lvl1pPr marL="0" indent="0">
              <a:lnSpc>
                <a:spcPct val="100000"/>
              </a:lnSpc>
              <a:spcBef>
                <a:spcPts val="0"/>
              </a:spcBef>
              <a:spcAft>
                <a:spcPts val="300"/>
              </a:spcAft>
              <a:buNone/>
              <a:defRPr sz="11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900" b="0" i="1"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9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21"/>
          <p:cNvSpPr>
            <a:spLocks noGrp="1"/>
          </p:cNvSpPr>
          <p:nvPr>
            <p:ph type="body" sz="quarter" idx="102"/>
          </p:nvPr>
        </p:nvSpPr>
        <p:spPr>
          <a:xfrm>
            <a:off x="2565528" y="1752600"/>
            <a:ext cx="1909058" cy="204292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640080" rIns="91440" bIns="91440">
            <a:noAutofit/>
          </a:bodyPr>
          <a:lstStyle>
            <a:lvl1pPr marL="0" indent="0">
              <a:lnSpc>
                <a:spcPct val="100000"/>
              </a:lnSpc>
              <a:spcBef>
                <a:spcPts val="0"/>
              </a:spcBef>
              <a:spcAft>
                <a:spcPts val="300"/>
              </a:spcAft>
              <a:buNone/>
              <a:defRPr sz="11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900" b="0" i="1"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9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21"/>
          <p:cNvSpPr>
            <a:spLocks noGrp="1"/>
          </p:cNvSpPr>
          <p:nvPr>
            <p:ph type="body" sz="quarter" idx="103"/>
          </p:nvPr>
        </p:nvSpPr>
        <p:spPr>
          <a:xfrm>
            <a:off x="4677914" y="1752600"/>
            <a:ext cx="1909058" cy="204292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640080" rIns="91440" bIns="91440">
            <a:noAutofit/>
          </a:bodyPr>
          <a:lstStyle>
            <a:lvl1pPr marL="0" indent="0">
              <a:lnSpc>
                <a:spcPct val="100000"/>
              </a:lnSpc>
              <a:spcBef>
                <a:spcPts val="0"/>
              </a:spcBef>
              <a:spcAft>
                <a:spcPts val="300"/>
              </a:spcAft>
              <a:buNone/>
              <a:defRPr sz="11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9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21"/>
          <p:cNvSpPr>
            <a:spLocks noGrp="1"/>
          </p:cNvSpPr>
          <p:nvPr>
            <p:ph type="body" sz="quarter" idx="104"/>
          </p:nvPr>
        </p:nvSpPr>
        <p:spPr>
          <a:xfrm>
            <a:off x="6790301" y="1752600"/>
            <a:ext cx="1909058" cy="204292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640080" rIns="91440" bIns="91440">
            <a:noAutofit/>
          </a:bodyPr>
          <a:lstStyle>
            <a:lvl1pPr marL="0" indent="0">
              <a:lnSpc>
                <a:spcPct val="100000"/>
              </a:lnSpc>
              <a:spcBef>
                <a:spcPts val="0"/>
              </a:spcBef>
              <a:spcAft>
                <a:spcPts val="300"/>
              </a:spcAft>
              <a:buNone/>
              <a:defRPr sz="11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9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21"/>
          <p:cNvSpPr>
            <a:spLocks noGrp="1"/>
          </p:cNvSpPr>
          <p:nvPr>
            <p:ph type="body" sz="quarter" idx="105"/>
          </p:nvPr>
        </p:nvSpPr>
        <p:spPr>
          <a:xfrm>
            <a:off x="453142" y="3962400"/>
            <a:ext cx="1909058" cy="204292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640080" rIns="91440" bIns="91440">
            <a:noAutofit/>
          </a:bodyPr>
          <a:lstStyle>
            <a:lvl1pPr marL="0" indent="0">
              <a:lnSpc>
                <a:spcPct val="100000"/>
              </a:lnSpc>
              <a:spcBef>
                <a:spcPts val="0"/>
              </a:spcBef>
              <a:spcAft>
                <a:spcPts val="300"/>
              </a:spcAft>
              <a:buNone/>
              <a:defRPr sz="11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900" b="0" i="1"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9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21"/>
          <p:cNvSpPr>
            <a:spLocks noGrp="1"/>
          </p:cNvSpPr>
          <p:nvPr>
            <p:ph type="body" sz="quarter" idx="106"/>
          </p:nvPr>
        </p:nvSpPr>
        <p:spPr>
          <a:xfrm>
            <a:off x="2565148" y="3962400"/>
            <a:ext cx="1909058" cy="204292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640080" rIns="91440" bIns="91440">
            <a:noAutofit/>
          </a:bodyPr>
          <a:lstStyle>
            <a:lvl1pPr marL="0" indent="0">
              <a:lnSpc>
                <a:spcPct val="100000"/>
              </a:lnSpc>
              <a:spcBef>
                <a:spcPts val="0"/>
              </a:spcBef>
              <a:spcAft>
                <a:spcPts val="300"/>
              </a:spcAft>
              <a:buNone/>
              <a:defRPr sz="11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900" b="0" i="1"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9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21"/>
          <p:cNvSpPr>
            <a:spLocks noGrp="1"/>
          </p:cNvSpPr>
          <p:nvPr>
            <p:ph type="body" sz="quarter" idx="107"/>
          </p:nvPr>
        </p:nvSpPr>
        <p:spPr>
          <a:xfrm>
            <a:off x="4677154" y="3962400"/>
            <a:ext cx="1909058" cy="204292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640080" rIns="91440" bIns="91440">
            <a:noAutofit/>
          </a:bodyPr>
          <a:lstStyle>
            <a:lvl1pPr marL="0" indent="0">
              <a:lnSpc>
                <a:spcPct val="100000"/>
              </a:lnSpc>
              <a:spcBef>
                <a:spcPts val="0"/>
              </a:spcBef>
              <a:spcAft>
                <a:spcPts val="300"/>
              </a:spcAft>
              <a:buNone/>
              <a:defRPr sz="11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900" b="0" i="1"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9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21"/>
          <p:cNvSpPr>
            <a:spLocks noGrp="1"/>
          </p:cNvSpPr>
          <p:nvPr>
            <p:ph type="body" sz="quarter" idx="108"/>
          </p:nvPr>
        </p:nvSpPr>
        <p:spPr>
          <a:xfrm>
            <a:off x="6789160" y="3962400"/>
            <a:ext cx="1909058" cy="204292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640080" rIns="91440" bIns="91440">
            <a:noAutofit/>
          </a:bodyPr>
          <a:lstStyle>
            <a:lvl1pPr marL="0" indent="0">
              <a:lnSpc>
                <a:spcPct val="100000"/>
              </a:lnSpc>
              <a:spcBef>
                <a:spcPts val="0"/>
              </a:spcBef>
              <a:spcAft>
                <a:spcPts val="300"/>
              </a:spcAft>
              <a:buNone/>
              <a:defRPr sz="11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900" b="0" i="1"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9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9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Footer Placeholder 12"/>
          <p:cNvSpPr>
            <a:spLocks noGrp="1"/>
          </p:cNvSpPr>
          <p:nvPr>
            <p:ph type="ftr" sz="quarter" idx="109"/>
          </p:nvPr>
        </p:nvSpPr>
        <p:spPr/>
        <p:txBody>
          <a:bodyPr/>
          <a:lstStyle/>
          <a:p>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G Twelve Tombstones">
    <p:spTree>
      <p:nvGrpSpPr>
        <p:cNvPr id="1" name=""/>
        <p:cNvGrpSpPr/>
        <p:nvPr/>
      </p:nvGrpSpPr>
      <p:grpSpPr>
        <a:xfrm>
          <a:off x="0" y="0"/>
          <a:ext cx="0" cy="0"/>
          <a:chOff x="0" y="0"/>
          <a:chExt cx="0" cy="0"/>
        </a:xfrm>
      </p:grpSpPr>
      <p:sp>
        <p:nvSpPr>
          <p:cNvPr id="16" name="Rectangle 15"/>
          <p:cNvSpPr/>
          <p:nvPr userDrawn="1"/>
        </p:nvSpPr>
        <p:spPr>
          <a:xfrm>
            <a:off x="228600" y="1600200"/>
            <a:ext cx="8685213" cy="4572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4" name="Text Placeholder 21"/>
          <p:cNvSpPr>
            <a:spLocks noGrp="1"/>
          </p:cNvSpPr>
          <p:nvPr>
            <p:ph type="body" sz="quarter" idx="101"/>
          </p:nvPr>
        </p:nvSpPr>
        <p:spPr>
          <a:xfrm>
            <a:off x="411866" y="1804232"/>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21"/>
          <p:cNvSpPr>
            <a:spLocks noGrp="1"/>
          </p:cNvSpPr>
          <p:nvPr>
            <p:ph type="body" sz="quarter" idx="102"/>
          </p:nvPr>
        </p:nvSpPr>
        <p:spPr>
          <a:xfrm>
            <a:off x="2538011" y="1804232"/>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21"/>
          <p:cNvSpPr>
            <a:spLocks noGrp="1"/>
          </p:cNvSpPr>
          <p:nvPr>
            <p:ph type="body" sz="quarter" idx="103"/>
          </p:nvPr>
        </p:nvSpPr>
        <p:spPr>
          <a:xfrm>
            <a:off x="4664156" y="1804232"/>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21"/>
          <p:cNvSpPr>
            <a:spLocks noGrp="1"/>
          </p:cNvSpPr>
          <p:nvPr>
            <p:ph type="body" sz="quarter" idx="104"/>
          </p:nvPr>
        </p:nvSpPr>
        <p:spPr>
          <a:xfrm>
            <a:off x="6790302" y="1804232"/>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21"/>
          <p:cNvSpPr>
            <a:spLocks noGrp="1"/>
          </p:cNvSpPr>
          <p:nvPr>
            <p:ph type="body" sz="quarter" idx="105"/>
          </p:nvPr>
        </p:nvSpPr>
        <p:spPr>
          <a:xfrm>
            <a:off x="411866" y="3235815"/>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21"/>
          <p:cNvSpPr>
            <a:spLocks noGrp="1"/>
          </p:cNvSpPr>
          <p:nvPr>
            <p:ph type="body" sz="quarter" idx="106"/>
          </p:nvPr>
        </p:nvSpPr>
        <p:spPr>
          <a:xfrm>
            <a:off x="2537631" y="4666257"/>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21"/>
          <p:cNvSpPr>
            <a:spLocks noGrp="1"/>
          </p:cNvSpPr>
          <p:nvPr>
            <p:ph type="body" sz="quarter" idx="107"/>
          </p:nvPr>
        </p:nvSpPr>
        <p:spPr>
          <a:xfrm>
            <a:off x="4663396" y="4666257"/>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21"/>
          <p:cNvSpPr>
            <a:spLocks noGrp="1"/>
          </p:cNvSpPr>
          <p:nvPr>
            <p:ph type="body" sz="quarter" idx="108"/>
          </p:nvPr>
        </p:nvSpPr>
        <p:spPr>
          <a:xfrm>
            <a:off x="6789161" y="4666257"/>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21"/>
          <p:cNvSpPr>
            <a:spLocks noGrp="1"/>
          </p:cNvSpPr>
          <p:nvPr>
            <p:ph type="body" sz="quarter" idx="109"/>
          </p:nvPr>
        </p:nvSpPr>
        <p:spPr>
          <a:xfrm>
            <a:off x="411866" y="4667397"/>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ext Placeholder 21"/>
          <p:cNvSpPr>
            <a:spLocks noGrp="1"/>
          </p:cNvSpPr>
          <p:nvPr>
            <p:ph type="body" sz="quarter" idx="110"/>
          </p:nvPr>
        </p:nvSpPr>
        <p:spPr>
          <a:xfrm>
            <a:off x="2537631" y="3235245"/>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Text Placeholder 21"/>
          <p:cNvSpPr>
            <a:spLocks noGrp="1"/>
          </p:cNvSpPr>
          <p:nvPr>
            <p:ph type="body" sz="quarter" idx="111"/>
          </p:nvPr>
        </p:nvSpPr>
        <p:spPr>
          <a:xfrm>
            <a:off x="4663396" y="3235245"/>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Text Placeholder 21"/>
          <p:cNvSpPr>
            <a:spLocks noGrp="1"/>
          </p:cNvSpPr>
          <p:nvPr>
            <p:ph type="body" sz="quarter" idx="112"/>
          </p:nvPr>
        </p:nvSpPr>
        <p:spPr>
          <a:xfrm>
            <a:off x="6789161" y="3235244"/>
            <a:ext cx="1950334" cy="1292641"/>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Footer Placeholder 16"/>
          <p:cNvSpPr>
            <a:spLocks noGrp="1"/>
          </p:cNvSpPr>
          <p:nvPr>
            <p:ph type="ftr" sz="quarter" idx="113"/>
          </p:nvPr>
        </p:nvSpPr>
        <p:spPr/>
        <p:txBody>
          <a:bodyPr/>
          <a:lstStyle/>
          <a:p>
            <a:endParaRPr 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G Fifteen Tombstones">
    <p:spTree>
      <p:nvGrpSpPr>
        <p:cNvPr id="1" name=""/>
        <p:cNvGrpSpPr/>
        <p:nvPr/>
      </p:nvGrpSpPr>
      <p:grpSpPr>
        <a:xfrm>
          <a:off x="0" y="0"/>
          <a:ext cx="0" cy="0"/>
          <a:chOff x="0" y="0"/>
          <a:chExt cx="0" cy="0"/>
        </a:xfrm>
      </p:grpSpPr>
      <p:sp>
        <p:nvSpPr>
          <p:cNvPr id="19" name="Rectangle 18"/>
          <p:cNvSpPr/>
          <p:nvPr userDrawn="1"/>
        </p:nvSpPr>
        <p:spPr>
          <a:xfrm>
            <a:off x="228600" y="1600199"/>
            <a:ext cx="8685213" cy="4571971"/>
          </a:xfrm>
          <a:prstGeom prst="rect">
            <a:avLst/>
          </a:prstGeom>
          <a:solidFill>
            <a:srgbClr val="D7F0F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4" name="Text Placeholder 21"/>
          <p:cNvSpPr>
            <a:spLocks noGrp="1"/>
          </p:cNvSpPr>
          <p:nvPr>
            <p:ph type="body" sz="quarter" idx="101"/>
          </p:nvPr>
        </p:nvSpPr>
        <p:spPr>
          <a:xfrm>
            <a:off x="420688" y="1786946"/>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21"/>
          <p:cNvSpPr>
            <a:spLocks noGrp="1"/>
          </p:cNvSpPr>
          <p:nvPr>
            <p:ph type="body" sz="quarter" idx="102"/>
          </p:nvPr>
        </p:nvSpPr>
        <p:spPr>
          <a:xfrm>
            <a:off x="2106216" y="1786946"/>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21"/>
          <p:cNvSpPr>
            <a:spLocks noGrp="1"/>
          </p:cNvSpPr>
          <p:nvPr>
            <p:ph type="body" sz="quarter" idx="103"/>
          </p:nvPr>
        </p:nvSpPr>
        <p:spPr>
          <a:xfrm>
            <a:off x="3791744" y="1786946"/>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21"/>
          <p:cNvSpPr>
            <a:spLocks noGrp="1"/>
          </p:cNvSpPr>
          <p:nvPr>
            <p:ph type="body" sz="quarter" idx="104"/>
          </p:nvPr>
        </p:nvSpPr>
        <p:spPr>
          <a:xfrm>
            <a:off x="5477272" y="1786946"/>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21"/>
          <p:cNvSpPr>
            <a:spLocks noGrp="1"/>
          </p:cNvSpPr>
          <p:nvPr>
            <p:ph type="body" sz="quarter" idx="105"/>
          </p:nvPr>
        </p:nvSpPr>
        <p:spPr>
          <a:xfrm>
            <a:off x="420688" y="3218143"/>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21"/>
          <p:cNvSpPr>
            <a:spLocks noGrp="1"/>
          </p:cNvSpPr>
          <p:nvPr>
            <p:ph type="body" sz="quarter" idx="106"/>
          </p:nvPr>
        </p:nvSpPr>
        <p:spPr>
          <a:xfrm>
            <a:off x="2106216" y="4648200"/>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21"/>
          <p:cNvSpPr>
            <a:spLocks noGrp="1"/>
          </p:cNvSpPr>
          <p:nvPr>
            <p:ph type="body" sz="quarter" idx="107"/>
          </p:nvPr>
        </p:nvSpPr>
        <p:spPr>
          <a:xfrm>
            <a:off x="3791744" y="4648200"/>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21"/>
          <p:cNvSpPr>
            <a:spLocks noGrp="1"/>
          </p:cNvSpPr>
          <p:nvPr>
            <p:ph type="body" sz="quarter" idx="108"/>
          </p:nvPr>
        </p:nvSpPr>
        <p:spPr>
          <a:xfrm>
            <a:off x="5477272" y="4648200"/>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21"/>
          <p:cNvSpPr>
            <a:spLocks noGrp="1"/>
          </p:cNvSpPr>
          <p:nvPr>
            <p:ph type="body" sz="quarter" idx="109"/>
          </p:nvPr>
        </p:nvSpPr>
        <p:spPr>
          <a:xfrm>
            <a:off x="420688" y="4649340"/>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ext Placeholder 21"/>
          <p:cNvSpPr>
            <a:spLocks noGrp="1"/>
          </p:cNvSpPr>
          <p:nvPr>
            <p:ph type="body" sz="quarter" idx="110"/>
          </p:nvPr>
        </p:nvSpPr>
        <p:spPr>
          <a:xfrm>
            <a:off x="2106216" y="3217573"/>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Text Placeholder 21"/>
          <p:cNvSpPr>
            <a:spLocks noGrp="1"/>
          </p:cNvSpPr>
          <p:nvPr>
            <p:ph type="body" sz="quarter" idx="111"/>
          </p:nvPr>
        </p:nvSpPr>
        <p:spPr>
          <a:xfrm>
            <a:off x="3791744" y="3217573"/>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Text Placeholder 21"/>
          <p:cNvSpPr>
            <a:spLocks noGrp="1"/>
          </p:cNvSpPr>
          <p:nvPr>
            <p:ph type="body" sz="quarter" idx="112"/>
          </p:nvPr>
        </p:nvSpPr>
        <p:spPr>
          <a:xfrm>
            <a:off x="5477272" y="3217573"/>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Text Placeholder 21"/>
          <p:cNvSpPr>
            <a:spLocks noGrp="1"/>
          </p:cNvSpPr>
          <p:nvPr>
            <p:ph type="body" sz="quarter" idx="113"/>
          </p:nvPr>
        </p:nvSpPr>
        <p:spPr>
          <a:xfrm>
            <a:off x="7162800" y="1786946"/>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Text Placeholder 21"/>
          <p:cNvSpPr>
            <a:spLocks noGrp="1"/>
          </p:cNvSpPr>
          <p:nvPr>
            <p:ph type="body" sz="quarter" idx="114"/>
          </p:nvPr>
        </p:nvSpPr>
        <p:spPr>
          <a:xfrm>
            <a:off x="7162800" y="4648200"/>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Text Placeholder 21"/>
          <p:cNvSpPr>
            <a:spLocks noGrp="1"/>
          </p:cNvSpPr>
          <p:nvPr>
            <p:ph type="body" sz="quarter" idx="115"/>
          </p:nvPr>
        </p:nvSpPr>
        <p:spPr>
          <a:xfrm>
            <a:off x="7162800" y="3217573"/>
            <a:ext cx="1564877" cy="1342842"/>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Footer Placeholder 19"/>
          <p:cNvSpPr>
            <a:spLocks noGrp="1"/>
          </p:cNvSpPr>
          <p:nvPr>
            <p:ph type="ftr" sz="quarter" idx="116"/>
          </p:nvPr>
        </p:nvSpPr>
        <p:spPr/>
        <p:txBody>
          <a:bodyPr/>
          <a:lstStyle/>
          <a:p>
            <a:endParaRPr 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G Text with 9 Tombstones">
    <p:spTree>
      <p:nvGrpSpPr>
        <p:cNvPr id="1" name=""/>
        <p:cNvGrpSpPr/>
        <p:nvPr/>
      </p:nvGrpSpPr>
      <p:grpSpPr>
        <a:xfrm>
          <a:off x="0" y="0"/>
          <a:ext cx="0" cy="0"/>
          <a:chOff x="0" y="0"/>
          <a:chExt cx="0" cy="0"/>
        </a:xfrm>
      </p:grpSpPr>
      <p:sp>
        <p:nvSpPr>
          <p:cNvPr id="19" name="Rectangle 18"/>
          <p:cNvSpPr/>
          <p:nvPr userDrawn="1"/>
        </p:nvSpPr>
        <p:spPr bwMode="auto">
          <a:xfrm>
            <a:off x="3922889" y="1600200"/>
            <a:ext cx="4990924" cy="4570413"/>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6" name="Text Placeholder 21"/>
          <p:cNvSpPr>
            <a:spLocks noGrp="1"/>
          </p:cNvSpPr>
          <p:nvPr>
            <p:ph type="body" sz="quarter" idx="103"/>
          </p:nvPr>
        </p:nvSpPr>
        <p:spPr bwMode="auto">
          <a:xfrm>
            <a:off x="4060318" y="1758965"/>
            <a:ext cx="1502282" cy="1365235"/>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rgbClr val="000000"/>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21"/>
          <p:cNvSpPr>
            <a:spLocks noGrp="1"/>
          </p:cNvSpPr>
          <p:nvPr>
            <p:ph type="body" sz="quarter" idx="104"/>
          </p:nvPr>
        </p:nvSpPr>
        <p:spPr bwMode="auto">
          <a:xfrm>
            <a:off x="5660518" y="1758965"/>
            <a:ext cx="1502282" cy="1365235"/>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21"/>
          <p:cNvSpPr>
            <a:spLocks noGrp="1"/>
          </p:cNvSpPr>
          <p:nvPr>
            <p:ph type="body" sz="quarter" idx="107"/>
          </p:nvPr>
        </p:nvSpPr>
        <p:spPr bwMode="auto">
          <a:xfrm>
            <a:off x="4060318" y="4648200"/>
            <a:ext cx="1502282" cy="1365235"/>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21"/>
          <p:cNvSpPr>
            <a:spLocks noGrp="1"/>
          </p:cNvSpPr>
          <p:nvPr>
            <p:ph type="body" sz="quarter" idx="108"/>
          </p:nvPr>
        </p:nvSpPr>
        <p:spPr bwMode="auto">
          <a:xfrm>
            <a:off x="5660518" y="4648200"/>
            <a:ext cx="1502282" cy="1365235"/>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Text Placeholder 21"/>
          <p:cNvSpPr>
            <a:spLocks noGrp="1"/>
          </p:cNvSpPr>
          <p:nvPr>
            <p:ph type="body" sz="quarter" idx="111"/>
          </p:nvPr>
        </p:nvSpPr>
        <p:spPr bwMode="auto">
          <a:xfrm>
            <a:off x="4060318" y="3203583"/>
            <a:ext cx="1502282" cy="1365235"/>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mj-lt"/>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mj-lt"/>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mj-lt"/>
                <a:ea typeface="+mn-ea"/>
                <a:cs typeface="Times New Roman"/>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mj-lt"/>
                <a:ea typeface="+mn-ea"/>
                <a:cs typeface="Times New Roman"/>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Text Placeholder 21"/>
          <p:cNvSpPr>
            <a:spLocks noGrp="1"/>
          </p:cNvSpPr>
          <p:nvPr>
            <p:ph type="body" sz="quarter" idx="112"/>
          </p:nvPr>
        </p:nvSpPr>
        <p:spPr bwMode="auto">
          <a:xfrm>
            <a:off x="5660518" y="3203583"/>
            <a:ext cx="1502282" cy="1365235"/>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Text Placeholder 21"/>
          <p:cNvSpPr>
            <a:spLocks noGrp="1"/>
          </p:cNvSpPr>
          <p:nvPr>
            <p:ph type="body" sz="quarter" idx="113"/>
          </p:nvPr>
        </p:nvSpPr>
        <p:spPr bwMode="auto">
          <a:xfrm>
            <a:off x="7260718" y="1758965"/>
            <a:ext cx="1502282" cy="1365235"/>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Text Placeholder 21"/>
          <p:cNvSpPr>
            <a:spLocks noGrp="1"/>
          </p:cNvSpPr>
          <p:nvPr>
            <p:ph type="body" sz="quarter" idx="114"/>
          </p:nvPr>
        </p:nvSpPr>
        <p:spPr bwMode="auto">
          <a:xfrm>
            <a:off x="7260718" y="4648200"/>
            <a:ext cx="1502282" cy="1365235"/>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Text Placeholder 21"/>
          <p:cNvSpPr>
            <a:spLocks noGrp="1"/>
          </p:cNvSpPr>
          <p:nvPr>
            <p:ph type="body" sz="quarter" idx="115"/>
          </p:nvPr>
        </p:nvSpPr>
        <p:spPr bwMode="auto">
          <a:xfrm>
            <a:off x="7260718" y="3203583"/>
            <a:ext cx="1502282" cy="1365235"/>
          </a:xfrm>
          <a:prstGeom prst="rect">
            <a:avLst/>
          </a:prstGeom>
          <a:solidFill>
            <a:srgbClr val="FFFFFF"/>
          </a:solidFill>
          <a:ln w="6350" cap="flat" cmpd="sng" algn="ctr">
            <a:solidFill>
              <a:srgbClr val="96D2FA"/>
            </a:solidFill>
            <a:prstDash val="solid"/>
            <a:round/>
            <a:headEnd type="none" w="med" len="med"/>
            <a:tailEnd type="none" w="med" len="med"/>
          </a:ln>
          <a:effectLst>
            <a:outerShdw blurRad="50800" dist="38100" dir="2700000">
              <a:srgbClr val="96D2FA">
                <a:alpha val="43000"/>
              </a:srgbClr>
            </a:outerShdw>
          </a:effectLst>
        </p:spPr>
        <p:txBody>
          <a:bodyPr lIns="91440" tIns="411480" rIns="91440" bIns="91440">
            <a:noAutofit/>
          </a:bodyPr>
          <a:lstStyle>
            <a:lvl1pPr marL="0" indent="0">
              <a:lnSpc>
                <a:spcPct val="100000"/>
              </a:lnSpc>
              <a:spcBef>
                <a:spcPts val="0"/>
              </a:spcBef>
              <a:spcAft>
                <a:spcPts val="300"/>
              </a:spcAft>
              <a:buNone/>
              <a:defRPr sz="1000" b="1" i="0">
                <a:solidFill>
                  <a:schemeClr val="tx1"/>
                </a:solidFill>
                <a:latin typeface="Arial"/>
                <a:cs typeface="Arial"/>
              </a:defRPr>
            </a:lvl1pPr>
            <a:lvl2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2pPr>
            <a:lvl3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3pPr>
            <a:lvl4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smtClean="0">
                <a:ln>
                  <a:noFill/>
                </a:ln>
                <a:solidFill>
                  <a:schemeClr val="tx1"/>
                </a:solidFill>
                <a:effectLst/>
                <a:uLnTx/>
                <a:uFillTx/>
                <a:latin typeface="Arial"/>
                <a:ea typeface="+mn-ea"/>
                <a:cs typeface="Arial"/>
              </a:defRPr>
            </a:lvl4pPr>
            <a:lvl5pPr marL="0" indent="0" algn="l" defTabSz="914400" rtl="0" eaLnBrk="1" latinLnBrk="0" hangingPunct="1">
              <a:lnSpc>
                <a:spcPct val="100000"/>
              </a:lnSpc>
              <a:spcBef>
                <a:spcPts val="0"/>
              </a:spcBef>
              <a:spcAft>
                <a:spcPts val="300"/>
              </a:spcAft>
              <a:buClr>
                <a:srgbClr val="9E3039"/>
              </a:buClr>
              <a:buFont typeface="Arial" pitchFamily="34" charset="0"/>
              <a:buNone/>
              <a:defRPr kumimoji="0" lang="en-US" sz="800" b="0" i="0" u="none" strike="noStrike" kern="1200" cap="none" spc="0" normalizeH="0" baseline="0" noProof="0" dirty="0">
                <a:ln>
                  <a:noFill/>
                </a:ln>
                <a:solidFill>
                  <a:schemeClr val="tx1"/>
                </a:solidFill>
                <a:effectLst/>
                <a:uLnTx/>
                <a:uFillTx/>
                <a:latin typeface="Arial"/>
                <a:ea typeface="+mn-ea"/>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Content Placeholder 19"/>
          <p:cNvSpPr>
            <a:spLocks noGrp="1"/>
          </p:cNvSpPr>
          <p:nvPr>
            <p:ph sz="quarter" idx="116"/>
          </p:nvPr>
        </p:nvSpPr>
        <p:spPr>
          <a:xfrm>
            <a:off x="228600" y="1618488"/>
            <a:ext cx="3505200" cy="4553712"/>
          </a:xfrm>
        </p:spPr>
        <p:txBody>
          <a:bodyPr>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Footer Placeholder 20"/>
          <p:cNvSpPr>
            <a:spLocks noGrp="1"/>
          </p:cNvSpPr>
          <p:nvPr>
            <p:ph type="ftr" sz="quarter" idx="117"/>
          </p:nvPr>
        </p:nvSpPr>
        <p:spPr/>
        <p:txBody>
          <a:bodyPr/>
          <a:lstStyle/>
          <a:p>
            <a:endParaRPr lang="en-US"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G Side by Side Palet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5" name="Content Placeholder 4"/>
          <p:cNvSpPr>
            <a:spLocks noGrp="1"/>
          </p:cNvSpPr>
          <p:nvPr>
            <p:ph sz="quarter" idx="11"/>
          </p:nvPr>
        </p:nvSpPr>
        <p:spPr>
          <a:xfrm>
            <a:off x="228600" y="1970088"/>
            <a:ext cx="4254500" cy="4202112"/>
          </a:xfrm>
          <a:solidFill>
            <a:schemeClr val="bg1"/>
          </a:solidFill>
          <a:ln w="12700" cap="flat" cmpd="sng" algn="ctr">
            <a:solidFill>
              <a:schemeClr val="tx1"/>
            </a:solidFill>
            <a:prstDash val="solid"/>
            <a:round/>
            <a:headEnd type="none" w="med" len="med"/>
            <a:tailEnd type="none" w="med" len="med"/>
          </a:ln>
        </p:spPr>
        <p:txBody>
          <a:bodyPr wrap="square" lIns="182880" tIns="137160" rIns="182880" bIns="182880">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6"/>
          <p:cNvSpPr>
            <a:spLocks noGrp="1"/>
          </p:cNvSpPr>
          <p:nvPr>
            <p:ph sz="quarter" idx="12"/>
          </p:nvPr>
        </p:nvSpPr>
        <p:spPr>
          <a:xfrm>
            <a:off x="4657725" y="1971710"/>
            <a:ext cx="4251960" cy="4200490"/>
          </a:xfrm>
          <a:solidFill>
            <a:schemeClr val="bg1"/>
          </a:solidFill>
          <a:ln w="12700" cap="flat" cmpd="sng" algn="ctr">
            <a:solidFill>
              <a:schemeClr val="tx1"/>
            </a:solidFill>
            <a:prstDash val="solid"/>
            <a:round/>
            <a:headEnd type="none" w="med" len="med"/>
            <a:tailEnd type="none" w="med" len="med"/>
          </a:ln>
        </p:spPr>
        <p:txBody>
          <a:bodyPr wrap="square" lIns="182880" tIns="137160" rIns="182880" bIns="182880">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8"/>
          <p:cNvSpPr>
            <a:spLocks noGrp="1"/>
          </p:cNvSpPr>
          <p:nvPr>
            <p:ph type="body" sz="quarter" idx="13"/>
          </p:nvPr>
        </p:nvSpPr>
        <p:spPr>
          <a:xfrm>
            <a:off x="228600" y="1612238"/>
            <a:ext cx="4251960" cy="36576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200" b="1" cap="all" baseline="0">
                <a:solidFill>
                  <a:schemeClr val="bg1"/>
                </a:solidFill>
                <a:latin typeface="Arial"/>
                <a:cs typeface="Arial"/>
              </a:defRPr>
            </a:lvl1pPr>
          </a:lstStyle>
          <a:p>
            <a:pPr lvl="0"/>
            <a:r>
              <a:rPr lang="en-US" dirty="0" smtClean="0"/>
              <a:t>Click to edit Master text styles</a:t>
            </a:r>
            <a:endParaRPr lang="en-US" dirty="0"/>
          </a:p>
        </p:txBody>
      </p:sp>
      <p:sp>
        <p:nvSpPr>
          <p:cNvPr id="10" name="Text Placeholder 8"/>
          <p:cNvSpPr>
            <a:spLocks noGrp="1"/>
          </p:cNvSpPr>
          <p:nvPr>
            <p:ph type="body" sz="quarter" idx="14"/>
          </p:nvPr>
        </p:nvSpPr>
        <p:spPr>
          <a:xfrm>
            <a:off x="4657725" y="1612238"/>
            <a:ext cx="4251960" cy="36576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200" b="1" cap="all" baseline="0">
                <a:solidFill>
                  <a:schemeClr val="bg1"/>
                </a:solidFill>
                <a:latin typeface="Arial"/>
                <a:cs typeface="Arial"/>
              </a:defRPr>
            </a:lvl1pPr>
          </a:lstStyle>
          <a:p>
            <a:pPr lvl="0"/>
            <a:r>
              <a:rPr lang="en-US" dirty="0" smtClean="0"/>
              <a:t>Click to edit Master text styles</a:t>
            </a:r>
            <a:endParaRPr lang="en-US" dirty="0"/>
          </a:p>
        </p:txBody>
      </p:sp>
      <p:sp>
        <p:nvSpPr>
          <p:cNvPr id="8" name="Footer Placeholder 7"/>
          <p:cNvSpPr>
            <a:spLocks noGrp="1"/>
          </p:cNvSpPr>
          <p:nvPr>
            <p:ph type="ftr" sz="quarter" idx="15"/>
          </p:nvPr>
        </p:nvSpPr>
        <p:spPr/>
        <p:txBody>
          <a:bodyPr/>
          <a:lstStyle/>
          <a:p>
            <a:endParaRPr lang="en-US" dirty="0"/>
          </a:p>
        </p:txBody>
      </p:sp>
    </p:spTree>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G Side by Side Arrow Right">
    <p:spTree>
      <p:nvGrpSpPr>
        <p:cNvPr id="1" name=""/>
        <p:cNvGrpSpPr/>
        <p:nvPr/>
      </p:nvGrpSpPr>
      <p:grpSpPr>
        <a:xfrm>
          <a:off x="0" y="0"/>
          <a:ext cx="0" cy="0"/>
          <a:chOff x="0" y="0"/>
          <a:chExt cx="0" cy="0"/>
        </a:xfrm>
      </p:grpSpPr>
      <p:sp>
        <p:nvSpPr>
          <p:cNvPr id="13" name="Right Arrow 12"/>
          <p:cNvSpPr/>
          <p:nvPr userDrawn="1"/>
        </p:nvSpPr>
        <p:spPr>
          <a:xfrm>
            <a:off x="4348942" y="3581400"/>
            <a:ext cx="447880" cy="540934"/>
          </a:xfrm>
          <a:prstGeom prst="rightArrow">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normAutofit fontScale="77500" lnSpcReduction="20000"/>
          </a:bodyPr>
          <a:lstStyle/>
          <a:p>
            <a:pPr algn="ctr"/>
            <a:endParaRPr lang="en-US"/>
          </a:p>
        </p:txBody>
      </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5" name="Content Placeholder 4"/>
          <p:cNvSpPr>
            <a:spLocks noGrp="1"/>
          </p:cNvSpPr>
          <p:nvPr>
            <p:ph sz="quarter" idx="11"/>
          </p:nvPr>
        </p:nvSpPr>
        <p:spPr>
          <a:xfrm>
            <a:off x="228600" y="1970088"/>
            <a:ext cx="4114800" cy="4202112"/>
          </a:xfrm>
          <a:solidFill>
            <a:schemeClr val="bg1"/>
          </a:solidFill>
          <a:ln w="12700" cap="flat" cmpd="sng" algn="ctr">
            <a:solidFill>
              <a:schemeClr val="tx1"/>
            </a:solidFill>
            <a:prstDash val="solid"/>
            <a:round/>
            <a:headEnd type="none" w="med" len="med"/>
            <a:tailEnd type="none" w="med" len="med"/>
          </a:ln>
        </p:spPr>
        <p:txBody>
          <a:bodyPr wrap="square" lIns="182880" tIns="137160" rIns="182880" bIns="182880">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6"/>
          <p:cNvSpPr>
            <a:spLocks noGrp="1"/>
          </p:cNvSpPr>
          <p:nvPr>
            <p:ph sz="quarter" idx="12"/>
          </p:nvPr>
        </p:nvSpPr>
        <p:spPr>
          <a:xfrm>
            <a:off x="4797767" y="1971710"/>
            <a:ext cx="4114800" cy="4200490"/>
          </a:xfrm>
          <a:solidFill>
            <a:schemeClr val="bg1"/>
          </a:solidFill>
          <a:ln w="12700" cap="flat" cmpd="sng" algn="ctr">
            <a:solidFill>
              <a:schemeClr val="tx1"/>
            </a:solidFill>
            <a:prstDash val="solid"/>
            <a:round/>
            <a:headEnd type="none" w="med" len="med"/>
            <a:tailEnd type="none" w="med" len="med"/>
          </a:ln>
        </p:spPr>
        <p:txBody>
          <a:bodyPr wrap="square" lIns="182880" tIns="137160" rIns="182880" bIns="182880">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8"/>
          <p:cNvSpPr>
            <a:spLocks noGrp="1"/>
          </p:cNvSpPr>
          <p:nvPr>
            <p:ph type="body" sz="quarter" idx="13"/>
          </p:nvPr>
        </p:nvSpPr>
        <p:spPr>
          <a:xfrm>
            <a:off x="228600" y="1612238"/>
            <a:ext cx="4114800" cy="36576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200" b="1" cap="all" baseline="0">
                <a:solidFill>
                  <a:schemeClr val="bg1"/>
                </a:solidFill>
                <a:latin typeface="Arial"/>
                <a:cs typeface="Arial"/>
              </a:defRPr>
            </a:lvl1pPr>
          </a:lstStyle>
          <a:p>
            <a:pPr lvl="0"/>
            <a:r>
              <a:rPr lang="en-US" dirty="0" smtClean="0"/>
              <a:t>Click to edit Master text styles</a:t>
            </a:r>
            <a:endParaRPr lang="en-US" dirty="0"/>
          </a:p>
        </p:txBody>
      </p:sp>
      <p:sp>
        <p:nvSpPr>
          <p:cNvPr id="10" name="Text Placeholder 8"/>
          <p:cNvSpPr>
            <a:spLocks noGrp="1"/>
          </p:cNvSpPr>
          <p:nvPr>
            <p:ph type="body" sz="quarter" idx="14"/>
          </p:nvPr>
        </p:nvSpPr>
        <p:spPr>
          <a:xfrm>
            <a:off x="4797767" y="1612238"/>
            <a:ext cx="4114800" cy="36576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200" b="1" cap="all" baseline="0">
                <a:solidFill>
                  <a:schemeClr val="bg1"/>
                </a:solidFill>
                <a:latin typeface="Arial"/>
                <a:cs typeface="Arial"/>
              </a:defRPr>
            </a:lvl1pPr>
          </a:lstStyle>
          <a:p>
            <a:pPr lvl="0"/>
            <a:r>
              <a:rPr lang="en-US" dirty="0" smtClean="0"/>
              <a:t>Click to edit Master text styles</a:t>
            </a:r>
            <a:endParaRPr lang="en-US" dirty="0"/>
          </a:p>
        </p:txBody>
      </p:sp>
      <p:sp>
        <p:nvSpPr>
          <p:cNvPr id="11" name="Footer Placeholder 10"/>
          <p:cNvSpPr>
            <a:spLocks noGrp="1"/>
          </p:cNvSpPr>
          <p:nvPr>
            <p:ph type="ftr" sz="quarter" idx="15"/>
          </p:nvPr>
        </p:nvSpPr>
        <p:spPr/>
        <p:txBody>
          <a:bodyPr/>
          <a:lstStyle/>
          <a:p>
            <a:endParaRPr lang="en-US" dirty="0"/>
          </a:p>
        </p:txBody>
      </p:sp>
    </p:spTree>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G Side by Side Arrow Left">
    <p:spTree>
      <p:nvGrpSpPr>
        <p:cNvPr id="1" name=""/>
        <p:cNvGrpSpPr/>
        <p:nvPr/>
      </p:nvGrpSpPr>
      <p:grpSpPr>
        <a:xfrm>
          <a:off x="0" y="0"/>
          <a:ext cx="0" cy="0"/>
          <a:chOff x="0" y="0"/>
          <a:chExt cx="0" cy="0"/>
        </a:xfrm>
      </p:grpSpPr>
      <p:sp>
        <p:nvSpPr>
          <p:cNvPr id="13" name="Right Arrow 12"/>
          <p:cNvSpPr/>
          <p:nvPr userDrawn="1"/>
        </p:nvSpPr>
        <p:spPr>
          <a:xfrm rot="10800000">
            <a:off x="4348942" y="3581400"/>
            <a:ext cx="447880" cy="540934"/>
          </a:xfrm>
          <a:prstGeom prst="rightArrow">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normAutofit fontScale="77500" lnSpcReduction="20000"/>
          </a:bodyPr>
          <a:lstStyle/>
          <a:p>
            <a:pPr algn="ctr"/>
            <a:endParaRPr lang="en-US"/>
          </a:p>
        </p:txBody>
      </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5" name="Content Placeholder 4"/>
          <p:cNvSpPr>
            <a:spLocks noGrp="1"/>
          </p:cNvSpPr>
          <p:nvPr>
            <p:ph sz="quarter" idx="11"/>
          </p:nvPr>
        </p:nvSpPr>
        <p:spPr>
          <a:xfrm>
            <a:off x="228600" y="1970088"/>
            <a:ext cx="4114800" cy="4202112"/>
          </a:xfrm>
          <a:solidFill>
            <a:schemeClr val="bg1"/>
          </a:solidFill>
          <a:ln w="12700" cap="flat" cmpd="sng" algn="ctr">
            <a:solidFill>
              <a:schemeClr val="tx1"/>
            </a:solidFill>
            <a:prstDash val="solid"/>
            <a:round/>
            <a:headEnd type="none" w="med" len="med"/>
            <a:tailEnd type="none" w="med" len="med"/>
          </a:ln>
        </p:spPr>
        <p:txBody>
          <a:bodyPr wrap="square" lIns="182880" tIns="137160" rIns="182880" bIns="182880">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6"/>
          <p:cNvSpPr>
            <a:spLocks noGrp="1"/>
          </p:cNvSpPr>
          <p:nvPr>
            <p:ph sz="quarter" idx="12"/>
          </p:nvPr>
        </p:nvSpPr>
        <p:spPr>
          <a:xfrm>
            <a:off x="4797767" y="1971710"/>
            <a:ext cx="4114800" cy="4200490"/>
          </a:xfrm>
          <a:solidFill>
            <a:schemeClr val="bg1"/>
          </a:solidFill>
          <a:ln w="12700" cap="flat" cmpd="sng" algn="ctr">
            <a:solidFill>
              <a:schemeClr val="tx1"/>
            </a:solidFill>
            <a:prstDash val="solid"/>
            <a:round/>
            <a:headEnd type="none" w="med" len="med"/>
            <a:tailEnd type="none" w="med" len="med"/>
          </a:ln>
        </p:spPr>
        <p:txBody>
          <a:bodyPr wrap="square" lIns="182880" tIns="137160" rIns="182880" bIns="182880">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8"/>
          <p:cNvSpPr>
            <a:spLocks noGrp="1"/>
          </p:cNvSpPr>
          <p:nvPr>
            <p:ph type="body" sz="quarter" idx="13"/>
          </p:nvPr>
        </p:nvSpPr>
        <p:spPr>
          <a:xfrm>
            <a:off x="228600" y="1612238"/>
            <a:ext cx="4114800" cy="36576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200" b="1" cap="all" baseline="0">
                <a:solidFill>
                  <a:schemeClr val="bg1"/>
                </a:solidFill>
                <a:latin typeface="Arial"/>
                <a:cs typeface="Arial"/>
              </a:defRPr>
            </a:lvl1pPr>
          </a:lstStyle>
          <a:p>
            <a:pPr lvl="0"/>
            <a:r>
              <a:rPr lang="en-US" dirty="0" smtClean="0"/>
              <a:t>Click to edit Master text styles</a:t>
            </a:r>
            <a:endParaRPr lang="en-US" dirty="0"/>
          </a:p>
        </p:txBody>
      </p:sp>
      <p:sp>
        <p:nvSpPr>
          <p:cNvPr id="10" name="Text Placeholder 8"/>
          <p:cNvSpPr>
            <a:spLocks noGrp="1"/>
          </p:cNvSpPr>
          <p:nvPr>
            <p:ph type="body" sz="quarter" idx="14"/>
          </p:nvPr>
        </p:nvSpPr>
        <p:spPr>
          <a:xfrm>
            <a:off x="4797767" y="1612238"/>
            <a:ext cx="4114800" cy="36576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200" b="1" cap="all" baseline="0">
                <a:solidFill>
                  <a:schemeClr val="bg1"/>
                </a:solidFill>
                <a:latin typeface="Arial"/>
                <a:cs typeface="Arial"/>
              </a:defRPr>
            </a:lvl1pPr>
          </a:lstStyle>
          <a:p>
            <a:pPr lvl="0"/>
            <a:r>
              <a:rPr lang="en-US" dirty="0" smtClean="0"/>
              <a:t>Click to edit Master text styles</a:t>
            </a:r>
            <a:endParaRPr lang="en-US" dirty="0"/>
          </a:p>
        </p:txBody>
      </p:sp>
      <p:sp>
        <p:nvSpPr>
          <p:cNvPr id="11" name="Footer Placeholder 10"/>
          <p:cNvSpPr>
            <a:spLocks noGrp="1"/>
          </p:cNvSpPr>
          <p:nvPr>
            <p:ph type="ftr" sz="quarter" idx="15"/>
          </p:nvPr>
        </p:nvSpPr>
        <p:spPr/>
        <p:txBody>
          <a:bodyPr/>
          <a:lstStyle/>
          <a:p>
            <a:endParaRPr lang="en-US" dirty="0"/>
          </a:p>
        </p:txBody>
      </p:sp>
    </p:spTree>
    <p:extLst>
      <p:ext uri="{BB962C8B-B14F-4D97-AF65-F5344CB8AC3E}">
        <p14:creationId xmlns:p14="http://schemas.microsoft.com/office/powerpoint/2010/main" val="104540415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G Section 2">
    <p:spTree>
      <p:nvGrpSpPr>
        <p:cNvPr id="1" name=""/>
        <p:cNvGrpSpPr/>
        <p:nvPr/>
      </p:nvGrpSpPr>
      <p:grpSpPr>
        <a:xfrm>
          <a:off x="0" y="0"/>
          <a:ext cx="0" cy="0"/>
          <a:chOff x="0" y="0"/>
          <a:chExt cx="0" cy="0"/>
        </a:xfrm>
      </p:grpSpPr>
      <p:sp>
        <p:nvSpPr>
          <p:cNvPr id="9" name="Rectangle 8"/>
          <p:cNvSpPr/>
          <p:nvPr userDrawn="1"/>
        </p:nvSpPr>
        <p:spPr>
          <a:xfrm>
            <a:off x="228600" y="475488"/>
            <a:ext cx="8685213" cy="5933250"/>
          </a:xfrm>
          <a:prstGeom prst="rect">
            <a:avLst/>
          </a:prstGeom>
          <a:solidFill>
            <a:srgbClr val="D7F0F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Franklin Gothic Book"/>
            </a:endParaRPr>
          </a:p>
        </p:txBody>
      </p:sp>
      <p:sp>
        <p:nvSpPr>
          <p:cNvPr id="7" name="Text Placeholder 13"/>
          <p:cNvSpPr>
            <a:spLocks noGrp="1"/>
          </p:cNvSpPr>
          <p:nvPr>
            <p:ph type="body" sz="quarter" idx="12"/>
          </p:nvPr>
        </p:nvSpPr>
        <p:spPr>
          <a:xfrm>
            <a:off x="420688" y="3465689"/>
            <a:ext cx="4989512" cy="2765777"/>
          </a:xfrm>
          <a:prstGeom prst="rect">
            <a:avLst/>
          </a:prstGeom>
          <a:solidFill>
            <a:schemeClr val="bg1"/>
          </a:solidFill>
          <a:ln>
            <a:noFill/>
          </a:ln>
          <a:effectLst/>
        </p:spPr>
        <p:txBody>
          <a:bodyPr vert="horz" lIns="182880" tIns="137160" rIns="182880" bIns="137160"/>
          <a:lstStyle>
            <a:lvl1pPr marL="287338" indent="-287338">
              <a:spcBef>
                <a:spcPts val="0"/>
              </a:spcBef>
              <a:spcAft>
                <a:spcPts val="600"/>
              </a:spcAft>
              <a:buFont typeface="Lucida Grande"/>
              <a:buChar char="—"/>
              <a:defRPr sz="1400">
                <a:latin typeface="Times"/>
                <a:cs typeface="Times"/>
              </a:defRPr>
            </a:lvl1pPr>
            <a:lvl2pPr marL="455613" indent="-168275">
              <a:spcBef>
                <a:spcPts val="0"/>
              </a:spcBef>
              <a:spcAft>
                <a:spcPts val="600"/>
              </a:spcAft>
              <a:buFont typeface="Arial"/>
              <a:buChar char="•"/>
              <a:defRPr sz="1200">
                <a:latin typeface="Times"/>
                <a:cs typeface="Times"/>
              </a:defRPr>
            </a:lvl2pPr>
            <a:lvl3pPr marL="631825" indent="-176213">
              <a:spcBef>
                <a:spcPts val="0"/>
              </a:spcBef>
              <a:spcAft>
                <a:spcPts val="600"/>
              </a:spcAft>
              <a:defRPr sz="1100">
                <a:latin typeface="Times"/>
                <a:cs typeface="Times"/>
              </a:defRPr>
            </a:lvl3pPr>
            <a:lvl4pPr marL="800100" indent="-168275">
              <a:spcBef>
                <a:spcPts val="0"/>
              </a:spcBef>
              <a:spcAft>
                <a:spcPts val="600"/>
              </a:spcAft>
              <a:buFont typeface="Arial"/>
              <a:buChar char="•"/>
              <a:defRPr sz="1100">
                <a:latin typeface="Times"/>
                <a:cs typeface="Times"/>
              </a:defRPr>
            </a:lvl4pPr>
            <a:lvl5pPr marL="968375" indent="-168275">
              <a:spcBef>
                <a:spcPts val="0"/>
              </a:spcBef>
              <a:spcAft>
                <a:spcPts val="600"/>
              </a:spcAft>
              <a:buFont typeface="Arial"/>
              <a:buChar char="•"/>
              <a:defRPr sz="1100">
                <a:latin typeface="Times"/>
                <a:cs typeface="Time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228601" y="685800"/>
            <a:ext cx="8685212" cy="2695222"/>
          </a:xfrm>
        </p:spPr>
        <p:txBody>
          <a:bodyPr lIns="182880" tIns="0" rIns="182880" bIns="182880" anchor="b" anchorCtr="0">
            <a:noAutofit/>
          </a:bodyPr>
          <a:lstStyle>
            <a:lvl1pPr>
              <a:defRPr sz="3600"/>
            </a:lvl1pPr>
          </a:lstStyle>
          <a:p>
            <a:r>
              <a:rPr lang="en-US" dirty="0" smtClean="0"/>
              <a:t>Click to edit Master title style</a:t>
            </a:r>
            <a:endParaRPr lang="en-US" dirty="0"/>
          </a:p>
        </p:txBody>
      </p:sp>
      <p:sp>
        <p:nvSpPr>
          <p:cNvPr id="8" name="Footer Placeholder 7"/>
          <p:cNvSpPr>
            <a:spLocks noGrp="1"/>
          </p:cNvSpPr>
          <p:nvPr>
            <p:ph type="ftr" sz="quarter" idx="13"/>
          </p:nvPr>
        </p:nvSpPr>
        <p:spPr/>
        <p:txBody>
          <a:bodyPr/>
          <a:lstStyle/>
          <a:p>
            <a:endParaRPr lang="en-US" dirty="0"/>
          </a:p>
        </p:txBody>
      </p:sp>
    </p:spTree>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G Side by Side Double Arrow">
    <p:spTree>
      <p:nvGrpSpPr>
        <p:cNvPr id="1" name=""/>
        <p:cNvGrpSpPr/>
        <p:nvPr/>
      </p:nvGrpSpPr>
      <p:grpSpPr>
        <a:xfrm>
          <a:off x="0" y="0"/>
          <a:ext cx="0" cy="0"/>
          <a:chOff x="0" y="0"/>
          <a:chExt cx="0" cy="0"/>
        </a:xfrm>
      </p:grpSpPr>
      <p:sp>
        <p:nvSpPr>
          <p:cNvPr id="16" name="Right Arrow 15"/>
          <p:cNvSpPr/>
          <p:nvPr userDrawn="1"/>
        </p:nvSpPr>
        <p:spPr>
          <a:xfrm>
            <a:off x="4348942" y="4046629"/>
            <a:ext cx="447880" cy="540934"/>
          </a:xfrm>
          <a:prstGeom prst="rightArrow">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ight Arrow 16"/>
          <p:cNvSpPr/>
          <p:nvPr userDrawn="1"/>
        </p:nvSpPr>
        <p:spPr>
          <a:xfrm rot="10800000">
            <a:off x="4348942" y="3436239"/>
            <a:ext cx="447880" cy="540934"/>
          </a:xfrm>
          <a:prstGeom prst="rightArrow">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5" name="Content Placeholder 4"/>
          <p:cNvSpPr>
            <a:spLocks noGrp="1"/>
          </p:cNvSpPr>
          <p:nvPr>
            <p:ph sz="quarter" idx="11"/>
          </p:nvPr>
        </p:nvSpPr>
        <p:spPr>
          <a:xfrm>
            <a:off x="228600" y="1970088"/>
            <a:ext cx="4114800" cy="4202112"/>
          </a:xfrm>
          <a:solidFill>
            <a:schemeClr val="bg1"/>
          </a:solidFill>
          <a:ln w="12700" cap="flat" cmpd="sng" algn="ctr">
            <a:solidFill>
              <a:schemeClr val="tx1"/>
            </a:solidFill>
            <a:prstDash val="solid"/>
            <a:round/>
            <a:headEnd type="none" w="med" len="med"/>
            <a:tailEnd type="none" w="med" len="med"/>
          </a:ln>
        </p:spPr>
        <p:txBody>
          <a:bodyPr wrap="square" lIns="182880" tIns="137160" rIns="182880" bIns="182880">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6"/>
          <p:cNvSpPr>
            <a:spLocks noGrp="1"/>
          </p:cNvSpPr>
          <p:nvPr>
            <p:ph sz="quarter" idx="12"/>
          </p:nvPr>
        </p:nvSpPr>
        <p:spPr>
          <a:xfrm>
            <a:off x="4797767" y="1971710"/>
            <a:ext cx="4114800" cy="4200490"/>
          </a:xfrm>
          <a:solidFill>
            <a:schemeClr val="bg1"/>
          </a:solidFill>
          <a:ln w="12700" cap="flat" cmpd="sng" algn="ctr">
            <a:solidFill>
              <a:schemeClr val="tx1"/>
            </a:solidFill>
            <a:prstDash val="solid"/>
            <a:round/>
            <a:headEnd type="none" w="med" len="med"/>
            <a:tailEnd type="none" w="med" len="med"/>
          </a:ln>
        </p:spPr>
        <p:txBody>
          <a:bodyPr wrap="square" lIns="182880" tIns="137160" rIns="182880" bIns="182880">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8"/>
          <p:cNvSpPr>
            <a:spLocks noGrp="1"/>
          </p:cNvSpPr>
          <p:nvPr>
            <p:ph type="body" sz="quarter" idx="13"/>
          </p:nvPr>
        </p:nvSpPr>
        <p:spPr>
          <a:xfrm>
            <a:off x="228600" y="1612238"/>
            <a:ext cx="4114800" cy="36576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200" b="1" cap="all" baseline="0">
                <a:solidFill>
                  <a:schemeClr val="bg1"/>
                </a:solidFill>
                <a:latin typeface="Arial"/>
                <a:cs typeface="Arial"/>
              </a:defRPr>
            </a:lvl1pPr>
          </a:lstStyle>
          <a:p>
            <a:pPr lvl="0"/>
            <a:r>
              <a:rPr lang="en-US" dirty="0" smtClean="0"/>
              <a:t>Click to edit Master text styles</a:t>
            </a:r>
            <a:endParaRPr lang="en-US" dirty="0"/>
          </a:p>
        </p:txBody>
      </p:sp>
      <p:sp>
        <p:nvSpPr>
          <p:cNvPr id="10" name="Text Placeholder 8"/>
          <p:cNvSpPr>
            <a:spLocks noGrp="1"/>
          </p:cNvSpPr>
          <p:nvPr>
            <p:ph type="body" sz="quarter" idx="14"/>
          </p:nvPr>
        </p:nvSpPr>
        <p:spPr>
          <a:xfrm>
            <a:off x="4797767" y="1612238"/>
            <a:ext cx="4114800" cy="36576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200" b="1" cap="all" baseline="0">
                <a:solidFill>
                  <a:schemeClr val="bg1"/>
                </a:solidFill>
                <a:latin typeface="Arial"/>
                <a:cs typeface="Arial"/>
              </a:defRPr>
            </a:lvl1pPr>
          </a:lstStyle>
          <a:p>
            <a:pPr lvl="0"/>
            <a:r>
              <a:rPr lang="en-US" dirty="0" smtClean="0"/>
              <a:t>Click to edit Master text styles</a:t>
            </a:r>
            <a:endParaRPr lang="en-US" dirty="0"/>
          </a:p>
        </p:txBody>
      </p:sp>
      <p:sp>
        <p:nvSpPr>
          <p:cNvPr id="11" name="Footer Placeholder 10"/>
          <p:cNvSpPr>
            <a:spLocks noGrp="1"/>
          </p:cNvSpPr>
          <p:nvPr>
            <p:ph type="ftr" sz="quarter" idx="15"/>
          </p:nvPr>
        </p:nvSpPr>
        <p:spPr/>
        <p:txBody>
          <a:bodyPr/>
          <a:lstStyle/>
          <a:p>
            <a:endParaRPr lang="en-US" dirty="0"/>
          </a:p>
        </p:txBody>
      </p:sp>
    </p:spTree>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G Two Top Arrow To One Bottom">
    <p:spTree>
      <p:nvGrpSpPr>
        <p:cNvPr id="1" name=""/>
        <p:cNvGrpSpPr/>
        <p:nvPr/>
      </p:nvGrpSpPr>
      <p:grpSpPr>
        <a:xfrm>
          <a:off x="0" y="0"/>
          <a:ext cx="0" cy="0"/>
          <a:chOff x="0" y="0"/>
          <a:chExt cx="0" cy="0"/>
        </a:xfrm>
      </p:grpSpPr>
      <p:sp>
        <p:nvSpPr>
          <p:cNvPr id="16" name="Right Arrow 15"/>
          <p:cNvSpPr/>
          <p:nvPr userDrawn="1"/>
        </p:nvSpPr>
        <p:spPr>
          <a:xfrm rot="5400000">
            <a:off x="4399829" y="3605316"/>
            <a:ext cx="344925" cy="540934"/>
          </a:xfrm>
          <a:prstGeom prst="rightArrow">
            <a:avLst>
              <a:gd name="adj1" fmla="val 50000"/>
              <a:gd name="adj2" fmla="val 62291"/>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5" name="Content Placeholder 4"/>
          <p:cNvSpPr>
            <a:spLocks noGrp="1"/>
          </p:cNvSpPr>
          <p:nvPr>
            <p:ph sz="quarter" idx="11"/>
          </p:nvPr>
        </p:nvSpPr>
        <p:spPr>
          <a:xfrm>
            <a:off x="231140" y="1871938"/>
            <a:ext cx="4206240" cy="1828800"/>
          </a:xfrm>
          <a:solidFill>
            <a:schemeClr val="bg1"/>
          </a:solidFill>
          <a:ln w="12700" cap="flat" cmpd="sng" algn="ctr">
            <a:solidFill>
              <a:schemeClr val="tx1"/>
            </a:solidFill>
            <a:prstDash val="solid"/>
            <a:round/>
            <a:headEnd type="none" w="med" len="med"/>
            <a:tailEnd type="none" w="med" len="med"/>
          </a:ln>
        </p:spPr>
        <p:txBody>
          <a:bodyPr lIns="182880" tIns="137160" rIns="182880" bIns="182880">
            <a:noAutofit/>
          </a:bodyPr>
          <a:lstStyle>
            <a:lvl1pPr>
              <a:defRPr sz="1200"/>
            </a:lvl1pPr>
            <a:lvl2pPr marL="231775" indent="-231775">
              <a:tabLst>
                <a:tab pos="231775" algn="l"/>
              </a:tabLst>
              <a:defRPr sz="1200"/>
            </a:lvl2pPr>
            <a:lvl3pPr marL="341313" indent="-109538">
              <a:defRPr sz="1100"/>
            </a:lvl3pPr>
            <a:lvl4pPr marL="457200" indent="-115888">
              <a:defRPr sz="1050"/>
            </a:lvl4pPr>
            <a:lvl5pPr marL="573088" indent="-115888">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3"/>
          </p:nvPr>
        </p:nvSpPr>
        <p:spPr>
          <a:xfrm>
            <a:off x="228599" y="4327725"/>
            <a:ext cx="8685213" cy="1828800"/>
          </a:xfrm>
          <a:solidFill>
            <a:schemeClr val="bg1"/>
          </a:solidFill>
          <a:ln w="12700" cap="flat" cmpd="sng" algn="ctr">
            <a:solidFill>
              <a:schemeClr val="tx1"/>
            </a:solidFill>
            <a:prstDash val="solid"/>
            <a:round/>
            <a:headEnd type="none" w="med" len="med"/>
            <a:tailEnd type="none" w="med" len="med"/>
          </a:ln>
        </p:spPr>
        <p:txBody>
          <a:bodyPr lIns="182880" tIns="137160" rIns="182880" bIns="182880">
            <a:noAutofit/>
          </a:bodyPr>
          <a:lstStyle>
            <a:lvl1pPr>
              <a:defRPr sz="1200"/>
            </a:lvl1pPr>
            <a:lvl2pPr marL="231775" indent="-231775">
              <a:tabLst>
                <a:tab pos="231775" algn="l"/>
              </a:tabLst>
              <a:defRPr sz="1200"/>
            </a:lvl2pPr>
            <a:lvl3pPr marL="341313" indent="-109538">
              <a:defRPr sz="1100"/>
            </a:lvl3pPr>
            <a:lvl4pPr marL="457200" indent="-115888">
              <a:defRPr sz="1050"/>
            </a:lvl4pPr>
            <a:lvl5pPr marL="573088" indent="-115888">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10"/>
          <p:cNvSpPr>
            <a:spLocks noGrp="1"/>
          </p:cNvSpPr>
          <p:nvPr>
            <p:ph sz="quarter" idx="14"/>
          </p:nvPr>
        </p:nvSpPr>
        <p:spPr>
          <a:xfrm>
            <a:off x="4705877" y="1871938"/>
            <a:ext cx="4206240" cy="1828800"/>
          </a:xfrm>
          <a:solidFill>
            <a:schemeClr val="bg1"/>
          </a:solidFill>
          <a:ln w="12700" cap="flat" cmpd="sng" algn="ctr">
            <a:solidFill>
              <a:schemeClr val="tx1"/>
            </a:solidFill>
            <a:prstDash val="solid"/>
            <a:round/>
            <a:headEnd type="none" w="med" len="med"/>
            <a:tailEnd type="none" w="med" len="med"/>
          </a:ln>
        </p:spPr>
        <p:txBody>
          <a:bodyPr lIns="182880" tIns="137160" rIns="182880" bIns="182880">
            <a:noAutofit/>
          </a:bodyPr>
          <a:lstStyle>
            <a:lvl1pPr>
              <a:defRPr sz="1200"/>
            </a:lvl1pPr>
            <a:lvl2pPr marL="231775" indent="-231775">
              <a:tabLst>
                <a:tab pos="231775" algn="l"/>
              </a:tabLst>
              <a:defRPr sz="1200"/>
            </a:lvl2pPr>
            <a:lvl3pPr marL="341313" indent="-109538">
              <a:defRPr sz="1100"/>
            </a:lvl3pPr>
            <a:lvl4pPr marL="457200" indent="-115888">
              <a:defRPr sz="1050"/>
            </a:lvl4pPr>
            <a:lvl5pPr marL="573088" indent="-115888">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8"/>
          <p:cNvSpPr>
            <a:spLocks noGrp="1"/>
          </p:cNvSpPr>
          <p:nvPr>
            <p:ph type="body" sz="quarter" idx="15"/>
          </p:nvPr>
        </p:nvSpPr>
        <p:spPr>
          <a:xfrm>
            <a:off x="228600" y="1600200"/>
            <a:ext cx="4206240" cy="27432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100" b="1" cap="all" baseline="0">
                <a:solidFill>
                  <a:schemeClr val="bg1"/>
                </a:solidFill>
                <a:latin typeface="Arial"/>
                <a:cs typeface="Arial"/>
              </a:defRPr>
            </a:lvl1pPr>
          </a:lstStyle>
          <a:p>
            <a:pPr lvl="0"/>
            <a:r>
              <a:rPr lang="en-US" dirty="0" smtClean="0"/>
              <a:t>Click to edit Master text styles</a:t>
            </a:r>
            <a:endParaRPr lang="en-US" dirty="0"/>
          </a:p>
        </p:txBody>
      </p:sp>
      <p:sp>
        <p:nvSpPr>
          <p:cNvPr id="10" name="Text Placeholder 8"/>
          <p:cNvSpPr>
            <a:spLocks noGrp="1"/>
          </p:cNvSpPr>
          <p:nvPr>
            <p:ph type="body" sz="quarter" idx="16"/>
          </p:nvPr>
        </p:nvSpPr>
        <p:spPr>
          <a:xfrm>
            <a:off x="228599" y="4050638"/>
            <a:ext cx="8686800" cy="27432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100" b="1" cap="all" baseline="0">
                <a:solidFill>
                  <a:schemeClr val="bg1"/>
                </a:solidFill>
                <a:latin typeface="Arial"/>
                <a:cs typeface="Arial"/>
              </a:defRPr>
            </a:lvl1pPr>
          </a:lstStyle>
          <a:p>
            <a:pPr lvl="0"/>
            <a:r>
              <a:rPr lang="en-US" dirty="0" smtClean="0"/>
              <a:t>Click to edit Master text styles</a:t>
            </a:r>
            <a:endParaRPr lang="en-US" dirty="0"/>
          </a:p>
        </p:txBody>
      </p:sp>
      <p:sp>
        <p:nvSpPr>
          <p:cNvPr id="12" name="Text Placeholder 8"/>
          <p:cNvSpPr>
            <a:spLocks noGrp="1"/>
          </p:cNvSpPr>
          <p:nvPr>
            <p:ph type="body" sz="quarter" idx="17"/>
          </p:nvPr>
        </p:nvSpPr>
        <p:spPr>
          <a:xfrm>
            <a:off x="4705877" y="1600200"/>
            <a:ext cx="4206240" cy="27432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100" b="1" cap="all" baseline="0">
                <a:solidFill>
                  <a:schemeClr val="bg1"/>
                </a:solidFill>
                <a:latin typeface="Arial"/>
                <a:cs typeface="Arial"/>
              </a:defRPr>
            </a:lvl1pPr>
          </a:lstStyle>
          <a:p>
            <a:pPr lvl="0"/>
            <a:r>
              <a:rPr lang="en-US" dirty="0" smtClean="0"/>
              <a:t>Click to edit Master text styles</a:t>
            </a:r>
            <a:endParaRPr lang="en-US" dirty="0"/>
          </a:p>
        </p:txBody>
      </p:sp>
      <p:sp>
        <p:nvSpPr>
          <p:cNvPr id="13" name="Footer Placeholder 12"/>
          <p:cNvSpPr>
            <a:spLocks noGrp="1"/>
          </p:cNvSpPr>
          <p:nvPr>
            <p:ph type="ftr" sz="quarter" idx="18"/>
          </p:nvPr>
        </p:nvSpPr>
        <p:spPr/>
        <p:txBody>
          <a:bodyPr/>
          <a:lstStyle/>
          <a:p>
            <a:endParaRPr lang="en-US" dirty="0"/>
          </a:p>
        </p:txBody>
      </p:sp>
    </p:spTree>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G One Top Arrow To Two Bottom">
    <p:spTree>
      <p:nvGrpSpPr>
        <p:cNvPr id="1" name=""/>
        <p:cNvGrpSpPr/>
        <p:nvPr/>
      </p:nvGrpSpPr>
      <p:grpSpPr>
        <a:xfrm>
          <a:off x="0" y="0"/>
          <a:ext cx="0" cy="0"/>
          <a:chOff x="0" y="0"/>
          <a:chExt cx="0" cy="0"/>
        </a:xfrm>
      </p:grpSpPr>
      <p:sp>
        <p:nvSpPr>
          <p:cNvPr id="13" name="Right Arrow 12"/>
          <p:cNvSpPr/>
          <p:nvPr userDrawn="1"/>
        </p:nvSpPr>
        <p:spPr>
          <a:xfrm rot="5400000">
            <a:off x="4348352" y="3667154"/>
            <a:ext cx="447880" cy="540934"/>
          </a:xfrm>
          <a:prstGeom prst="rightArrow">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Content Placeholder 8"/>
          <p:cNvSpPr>
            <a:spLocks noGrp="1"/>
          </p:cNvSpPr>
          <p:nvPr>
            <p:ph sz="quarter" idx="13"/>
          </p:nvPr>
        </p:nvSpPr>
        <p:spPr>
          <a:xfrm>
            <a:off x="228599" y="1877287"/>
            <a:ext cx="8685213" cy="1828800"/>
          </a:xfrm>
          <a:solidFill>
            <a:schemeClr val="bg1"/>
          </a:solidFill>
          <a:ln w="12700" cap="flat" cmpd="sng" algn="ctr">
            <a:solidFill>
              <a:schemeClr val="tx1"/>
            </a:solidFill>
            <a:prstDash val="solid"/>
            <a:round/>
            <a:headEnd type="none" w="med" len="med"/>
            <a:tailEnd type="none" w="med" len="med"/>
          </a:ln>
        </p:spPr>
        <p:txBody>
          <a:bodyPr lIns="182880" tIns="137160" rIns="182880" bIns="182880">
            <a:noAutofit/>
          </a:bodyPr>
          <a:lstStyle>
            <a:lvl1pPr>
              <a:defRPr sz="1200"/>
            </a:lvl1pPr>
            <a:lvl2pPr marL="231775" indent="-231775">
              <a:tabLst>
                <a:tab pos="231775" algn="l"/>
              </a:tabLst>
              <a:defRPr sz="1200"/>
            </a:lvl2pPr>
            <a:lvl3pPr marL="341313" indent="-109538">
              <a:defRPr sz="1100"/>
            </a:lvl3pPr>
            <a:lvl4pPr marL="457200" indent="-115888">
              <a:defRPr sz="1050"/>
            </a:lvl4pPr>
            <a:lvl5pPr marL="573088" indent="-115888">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8"/>
          <p:cNvSpPr>
            <a:spLocks noGrp="1"/>
          </p:cNvSpPr>
          <p:nvPr>
            <p:ph type="body" sz="quarter" idx="16"/>
          </p:nvPr>
        </p:nvSpPr>
        <p:spPr>
          <a:xfrm>
            <a:off x="228599" y="1600200"/>
            <a:ext cx="8686800" cy="27432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100" b="1" cap="all" baseline="0">
                <a:solidFill>
                  <a:schemeClr val="bg1"/>
                </a:solidFill>
                <a:latin typeface="Arial"/>
                <a:cs typeface="Arial"/>
              </a:defRPr>
            </a:lvl1pPr>
          </a:lstStyle>
          <a:p>
            <a:pPr lvl="0"/>
            <a:r>
              <a:rPr lang="en-US" dirty="0" smtClean="0"/>
              <a:t>Click to edit Master text styles</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
        <p:nvSpPr>
          <p:cNvPr id="5" name="Content Placeholder 4"/>
          <p:cNvSpPr>
            <a:spLocks noGrp="1"/>
          </p:cNvSpPr>
          <p:nvPr>
            <p:ph sz="quarter" idx="11"/>
          </p:nvPr>
        </p:nvSpPr>
        <p:spPr>
          <a:xfrm>
            <a:off x="228599" y="4343390"/>
            <a:ext cx="4206240" cy="1828800"/>
          </a:xfrm>
          <a:solidFill>
            <a:schemeClr val="bg1"/>
          </a:solidFill>
          <a:ln w="12700" cap="flat" cmpd="sng" algn="ctr">
            <a:solidFill>
              <a:schemeClr val="tx1"/>
            </a:solidFill>
            <a:prstDash val="solid"/>
            <a:round/>
            <a:headEnd type="none" w="med" len="med"/>
            <a:tailEnd type="none" w="med" len="med"/>
          </a:ln>
        </p:spPr>
        <p:txBody>
          <a:bodyPr lIns="182880" tIns="137160" rIns="182880" bIns="182880">
            <a:noAutofit/>
          </a:bodyPr>
          <a:lstStyle>
            <a:lvl1pPr>
              <a:defRPr sz="1200"/>
            </a:lvl1pPr>
            <a:lvl2pPr marL="231775" indent="-231775">
              <a:tabLst>
                <a:tab pos="231775" algn="l"/>
              </a:tabLst>
              <a:defRPr sz="1200"/>
            </a:lvl2pPr>
            <a:lvl3pPr marL="341313" indent="-109538">
              <a:defRPr sz="1100"/>
            </a:lvl3pPr>
            <a:lvl4pPr marL="457200" indent="-115888">
              <a:defRPr sz="1050"/>
            </a:lvl4pPr>
            <a:lvl5pPr marL="573088" indent="-115888">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10"/>
          <p:cNvSpPr>
            <a:spLocks noGrp="1"/>
          </p:cNvSpPr>
          <p:nvPr>
            <p:ph sz="quarter" idx="14"/>
          </p:nvPr>
        </p:nvSpPr>
        <p:spPr>
          <a:xfrm>
            <a:off x="4705877" y="4341813"/>
            <a:ext cx="4206240" cy="1828800"/>
          </a:xfrm>
          <a:solidFill>
            <a:schemeClr val="bg1"/>
          </a:solidFill>
          <a:ln w="12700" cap="flat" cmpd="sng" algn="ctr">
            <a:solidFill>
              <a:schemeClr val="tx1"/>
            </a:solidFill>
            <a:prstDash val="solid"/>
            <a:round/>
            <a:headEnd type="none" w="med" len="med"/>
            <a:tailEnd type="none" w="med" len="med"/>
          </a:ln>
        </p:spPr>
        <p:txBody>
          <a:bodyPr lIns="182880" tIns="137160" rIns="182880" bIns="182880">
            <a:noAutofit/>
          </a:bodyPr>
          <a:lstStyle>
            <a:lvl1pPr>
              <a:defRPr sz="1200"/>
            </a:lvl1pPr>
            <a:lvl2pPr marL="231775" indent="-231775">
              <a:tabLst>
                <a:tab pos="231775" algn="l"/>
              </a:tabLst>
              <a:defRPr sz="1200"/>
            </a:lvl2pPr>
            <a:lvl3pPr marL="341313" indent="-109538">
              <a:defRPr sz="1100"/>
            </a:lvl3pPr>
            <a:lvl4pPr marL="457200" indent="-115888">
              <a:defRPr sz="1050"/>
            </a:lvl4pPr>
            <a:lvl5pPr marL="573088" indent="-115888">
              <a:tabLst/>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8"/>
          <p:cNvSpPr>
            <a:spLocks noGrp="1"/>
          </p:cNvSpPr>
          <p:nvPr>
            <p:ph type="body" sz="quarter" idx="15"/>
          </p:nvPr>
        </p:nvSpPr>
        <p:spPr>
          <a:xfrm>
            <a:off x="228599" y="4070075"/>
            <a:ext cx="4206240" cy="27432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100" b="1" cap="all" baseline="0">
                <a:solidFill>
                  <a:schemeClr val="bg1"/>
                </a:solidFill>
                <a:latin typeface="Arial"/>
                <a:cs typeface="Arial"/>
              </a:defRPr>
            </a:lvl1pPr>
          </a:lstStyle>
          <a:p>
            <a:pPr lvl="0"/>
            <a:r>
              <a:rPr lang="en-US" dirty="0" smtClean="0"/>
              <a:t>Click to edit Master text styles</a:t>
            </a:r>
            <a:endParaRPr lang="en-US" dirty="0"/>
          </a:p>
        </p:txBody>
      </p:sp>
      <p:sp>
        <p:nvSpPr>
          <p:cNvPr id="12" name="Text Placeholder 8"/>
          <p:cNvSpPr>
            <a:spLocks noGrp="1"/>
          </p:cNvSpPr>
          <p:nvPr>
            <p:ph type="body" sz="quarter" idx="17"/>
          </p:nvPr>
        </p:nvSpPr>
        <p:spPr>
          <a:xfrm>
            <a:off x="4705877" y="4070075"/>
            <a:ext cx="4206240" cy="27432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100" b="1" cap="all" baseline="0">
                <a:solidFill>
                  <a:schemeClr val="bg1"/>
                </a:solidFill>
                <a:latin typeface="Arial"/>
                <a:cs typeface="Arial"/>
              </a:defRPr>
            </a:lvl1pPr>
          </a:lstStyle>
          <a:p>
            <a:pPr lvl="0"/>
            <a:r>
              <a:rPr lang="en-US" dirty="0" smtClean="0"/>
              <a:t>Click to edit Master text styles</a:t>
            </a:r>
            <a:endParaRPr lang="en-US" dirty="0"/>
          </a:p>
        </p:txBody>
      </p:sp>
      <p:sp>
        <p:nvSpPr>
          <p:cNvPr id="14" name="Footer Placeholder 13"/>
          <p:cNvSpPr>
            <a:spLocks noGrp="1"/>
          </p:cNvSpPr>
          <p:nvPr>
            <p:ph type="ftr" sz="quarter" idx="18"/>
          </p:nvPr>
        </p:nvSpPr>
        <p:spPr/>
        <p:txBody>
          <a:bodyPr/>
          <a:lstStyle/>
          <a:p>
            <a:endParaRPr lang="en-US" dirty="0"/>
          </a:p>
        </p:txBody>
      </p:sp>
    </p:spTree>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CG Six Palett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5" name="Text Placeholder 8"/>
          <p:cNvSpPr>
            <a:spLocks noGrp="1"/>
          </p:cNvSpPr>
          <p:nvPr>
            <p:ph type="body" sz="quarter" idx="19"/>
          </p:nvPr>
        </p:nvSpPr>
        <p:spPr>
          <a:xfrm>
            <a:off x="228600" y="1606695"/>
            <a:ext cx="4206240" cy="256032"/>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000" b="1" cap="all" baseline="0">
                <a:solidFill>
                  <a:schemeClr val="bg1"/>
                </a:solidFill>
                <a:latin typeface="Arial"/>
                <a:cs typeface="Arial"/>
              </a:defRPr>
            </a:lvl1pPr>
          </a:lstStyle>
          <a:p>
            <a:pPr lvl="0"/>
            <a:r>
              <a:rPr lang="en-US" dirty="0" smtClean="0"/>
              <a:t>Click to edit Master text styles</a:t>
            </a:r>
            <a:endParaRPr lang="en-US" dirty="0"/>
          </a:p>
        </p:txBody>
      </p:sp>
      <p:sp>
        <p:nvSpPr>
          <p:cNvPr id="16" name="Text Placeholder 13"/>
          <p:cNvSpPr>
            <a:spLocks noGrp="1"/>
          </p:cNvSpPr>
          <p:nvPr>
            <p:ph type="body" sz="quarter" idx="20"/>
          </p:nvPr>
        </p:nvSpPr>
        <p:spPr>
          <a:xfrm>
            <a:off x="228600" y="1862262"/>
            <a:ext cx="4206240" cy="1188720"/>
          </a:xfrm>
          <a:solidFill>
            <a:schemeClr val="bg1"/>
          </a:solidFill>
          <a:ln w="12700" cap="flat" cmpd="sng" algn="ctr">
            <a:solidFill>
              <a:schemeClr val="tx1"/>
            </a:solidFill>
            <a:prstDash val="solid"/>
            <a:round/>
            <a:headEnd type="none" w="med" len="med"/>
            <a:tailEnd type="none" w="med" len="med"/>
          </a:ln>
        </p:spPr>
        <p:txBody>
          <a:bodyPr lIns="182880" tIns="91440" rIns="182880" bIns="137160">
            <a:noAutofit/>
          </a:bodyPr>
          <a:lstStyle>
            <a:lvl1pPr>
              <a:defRPr sz="1200"/>
            </a:lvl1pPr>
            <a:lvl2pPr marL="231775" indent="-231775">
              <a:tabLst>
                <a:tab pos="231775" algn="l"/>
              </a:tabLst>
              <a:defRPr sz="1200"/>
            </a:lvl2pPr>
            <a:lvl3pPr marL="341313" indent="-109538">
              <a:defRPr sz="1100"/>
            </a:lvl3pPr>
            <a:lvl4pPr marL="457200" indent="-115888">
              <a:tabLst/>
              <a:defRPr sz="1050"/>
            </a:lvl4pPr>
            <a:lvl5pPr marL="573088" indent="-115888">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5" name="Text Placeholder 8"/>
          <p:cNvSpPr>
            <a:spLocks noGrp="1"/>
          </p:cNvSpPr>
          <p:nvPr>
            <p:ph type="body" sz="quarter" idx="21"/>
          </p:nvPr>
        </p:nvSpPr>
        <p:spPr>
          <a:xfrm>
            <a:off x="228600" y="3169602"/>
            <a:ext cx="4206240" cy="256032"/>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000" b="1" cap="all" baseline="0">
                <a:solidFill>
                  <a:schemeClr val="bg1"/>
                </a:solidFill>
                <a:latin typeface="Arial"/>
                <a:cs typeface="Arial"/>
              </a:defRPr>
            </a:lvl1pPr>
          </a:lstStyle>
          <a:p>
            <a:pPr lvl="0"/>
            <a:r>
              <a:rPr lang="en-US" dirty="0" smtClean="0"/>
              <a:t>Click to edit Master text styles</a:t>
            </a:r>
            <a:endParaRPr lang="en-US" dirty="0"/>
          </a:p>
        </p:txBody>
      </p:sp>
      <p:sp>
        <p:nvSpPr>
          <p:cNvPr id="26" name="Text Placeholder 13"/>
          <p:cNvSpPr>
            <a:spLocks noGrp="1"/>
          </p:cNvSpPr>
          <p:nvPr>
            <p:ph type="body" sz="quarter" idx="22"/>
          </p:nvPr>
        </p:nvSpPr>
        <p:spPr>
          <a:xfrm>
            <a:off x="228600" y="3425169"/>
            <a:ext cx="4206240" cy="1188720"/>
          </a:xfrm>
          <a:solidFill>
            <a:schemeClr val="bg1"/>
          </a:solidFill>
          <a:ln w="12700" cap="flat" cmpd="sng" algn="ctr">
            <a:solidFill>
              <a:schemeClr val="tx1"/>
            </a:solidFill>
            <a:prstDash val="solid"/>
            <a:round/>
            <a:headEnd type="none" w="med" len="med"/>
            <a:tailEnd type="none" w="med" len="med"/>
          </a:ln>
        </p:spPr>
        <p:txBody>
          <a:bodyPr lIns="182880" tIns="91440" rIns="182880" bIns="137160">
            <a:noAutofit/>
          </a:bodyPr>
          <a:lstStyle>
            <a:lvl1pPr>
              <a:defRPr sz="1200"/>
            </a:lvl1pPr>
            <a:lvl2pPr marL="231775" indent="-231775">
              <a:tabLst>
                <a:tab pos="231775" algn="l"/>
              </a:tabLst>
              <a:defRPr sz="1200"/>
            </a:lvl2pPr>
            <a:lvl3pPr marL="341313" indent="-109538">
              <a:defRPr sz="1100"/>
            </a:lvl3pPr>
            <a:lvl4pPr marL="457200" indent="-115888">
              <a:defRPr sz="1050"/>
            </a:lvl4pPr>
            <a:lvl5pPr marL="573088" indent="-115888">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7" name="Text Placeholder 8"/>
          <p:cNvSpPr>
            <a:spLocks noGrp="1"/>
          </p:cNvSpPr>
          <p:nvPr>
            <p:ph type="body" sz="quarter" idx="23"/>
          </p:nvPr>
        </p:nvSpPr>
        <p:spPr>
          <a:xfrm>
            <a:off x="228600" y="4748359"/>
            <a:ext cx="4206240" cy="256032"/>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000" b="1" cap="all" baseline="0">
                <a:solidFill>
                  <a:schemeClr val="bg1"/>
                </a:solidFill>
                <a:latin typeface="Arial"/>
                <a:cs typeface="Arial"/>
              </a:defRPr>
            </a:lvl1pPr>
          </a:lstStyle>
          <a:p>
            <a:pPr lvl="0"/>
            <a:r>
              <a:rPr lang="en-US" dirty="0" smtClean="0"/>
              <a:t>Click to edit Master text styles</a:t>
            </a:r>
            <a:endParaRPr lang="en-US" dirty="0"/>
          </a:p>
        </p:txBody>
      </p:sp>
      <p:sp>
        <p:nvSpPr>
          <p:cNvPr id="28" name="Text Placeholder 13"/>
          <p:cNvSpPr>
            <a:spLocks noGrp="1"/>
          </p:cNvSpPr>
          <p:nvPr>
            <p:ph type="body" sz="quarter" idx="24"/>
          </p:nvPr>
        </p:nvSpPr>
        <p:spPr>
          <a:xfrm>
            <a:off x="228600" y="5003926"/>
            <a:ext cx="4206240" cy="1188720"/>
          </a:xfrm>
          <a:solidFill>
            <a:schemeClr val="bg1"/>
          </a:solidFill>
          <a:ln w="12700" cap="flat" cmpd="sng" algn="ctr">
            <a:solidFill>
              <a:schemeClr val="tx1"/>
            </a:solidFill>
            <a:prstDash val="solid"/>
            <a:round/>
            <a:headEnd type="none" w="med" len="med"/>
            <a:tailEnd type="none" w="med" len="med"/>
          </a:ln>
        </p:spPr>
        <p:txBody>
          <a:bodyPr lIns="182880" tIns="91440" rIns="182880" bIns="137160">
            <a:noAutofit/>
          </a:bodyPr>
          <a:lstStyle>
            <a:lvl1pPr>
              <a:defRPr sz="1200"/>
            </a:lvl1pPr>
            <a:lvl2pPr marL="231775" indent="-231775">
              <a:tabLst>
                <a:tab pos="231775" algn="l"/>
              </a:tabLst>
              <a:defRPr sz="1200"/>
            </a:lvl2pPr>
            <a:lvl3pPr marL="341313" indent="-109538">
              <a:defRPr sz="1100"/>
            </a:lvl3pPr>
            <a:lvl4pPr marL="457200" indent="-115888">
              <a:defRPr sz="1050"/>
            </a:lvl4pPr>
            <a:lvl5pPr marL="573088" indent="-115888">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9" name="Text Placeholder 8"/>
          <p:cNvSpPr>
            <a:spLocks noGrp="1"/>
          </p:cNvSpPr>
          <p:nvPr>
            <p:ph type="body" sz="quarter" idx="25"/>
          </p:nvPr>
        </p:nvSpPr>
        <p:spPr>
          <a:xfrm>
            <a:off x="4702695" y="1606695"/>
            <a:ext cx="4206240" cy="256032"/>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000" b="1" cap="all" baseline="0">
                <a:solidFill>
                  <a:schemeClr val="bg1"/>
                </a:solidFill>
                <a:latin typeface="Arial"/>
                <a:cs typeface="Arial"/>
              </a:defRPr>
            </a:lvl1pPr>
          </a:lstStyle>
          <a:p>
            <a:pPr lvl="0"/>
            <a:r>
              <a:rPr lang="en-US" dirty="0" smtClean="0"/>
              <a:t>Click to edit Master text styles</a:t>
            </a:r>
            <a:endParaRPr lang="en-US" dirty="0"/>
          </a:p>
        </p:txBody>
      </p:sp>
      <p:sp>
        <p:nvSpPr>
          <p:cNvPr id="30" name="Text Placeholder 13"/>
          <p:cNvSpPr>
            <a:spLocks noGrp="1"/>
          </p:cNvSpPr>
          <p:nvPr>
            <p:ph type="body" sz="quarter" idx="26"/>
          </p:nvPr>
        </p:nvSpPr>
        <p:spPr>
          <a:xfrm>
            <a:off x="4702695" y="1862262"/>
            <a:ext cx="4206240" cy="1188720"/>
          </a:xfrm>
          <a:solidFill>
            <a:schemeClr val="bg1"/>
          </a:solidFill>
          <a:ln w="12700" cap="flat" cmpd="sng" algn="ctr">
            <a:solidFill>
              <a:schemeClr val="tx1"/>
            </a:solidFill>
            <a:prstDash val="solid"/>
            <a:round/>
            <a:headEnd type="none" w="med" len="med"/>
            <a:tailEnd type="none" w="med" len="med"/>
          </a:ln>
        </p:spPr>
        <p:txBody>
          <a:bodyPr lIns="182880" tIns="91440" rIns="182880" bIns="137160">
            <a:noAutofit/>
          </a:bodyPr>
          <a:lstStyle>
            <a:lvl1pPr>
              <a:defRPr sz="1200"/>
            </a:lvl1pPr>
            <a:lvl2pPr marL="231775" indent="-231775">
              <a:tabLst>
                <a:tab pos="231775" algn="l"/>
              </a:tabLst>
              <a:defRPr sz="1200"/>
            </a:lvl2pPr>
            <a:lvl3pPr marL="341313" indent="-109538">
              <a:defRPr sz="1100"/>
            </a:lvl3pPr>
            <a:lvl4pPr marL="457200" indent="-115888">
              <a:defRPr sz="1050"/>
            </a:lvl4pPr>
            <a:lvl5pPr marL="573088" indent="-115888">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1" name="Text Placeholder 8"/>
          <p:cNvSpPr>
            <a:spLocks noGrp="1"/>
          </p:cNvSpPr>
          <p:nvPr>
            <p:ph type="body" sz="quarter" idx="27"/>
          </p:nvPr>
        </p:nvSpPr>
        <p:spPr>
          <a:xfrm>
            <a:off x="4702695" y="3169602"/>
            <a:ext cx="4206240" cy="256032"/>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000" b="1" cap="all" baseline="0">
                <a:solidFill>
                  <a:schemeClr val="bg1"/>
                </a:solidFill>
                <a:latin typeface="Arial"/>
                <a:cs typeface="Arial"/>
              </a:defRPr>
            </a:lvl1pPr>
          </a:lstStyle>
          <a:p>
            <a:pPr lvl="0"/>
            <a:r>
              <a:rPr lang="en-US" dirty="0" smtClean="0"/>
              <a:t>Click to edit Master text styles</a:t>
            </a:r>
            <a:endParaRPr lang="en-US" dirty="0"/>
          </a:p>
        </p:txBody>
      </p:sp>
      <p:sp>
        <p:nvSpPr>
          <p:cNvPr id="32" name="Text Placeholder 13"/>
          <p:cNvSpPr>
            <a:spLocks noGrp="1"/>
          </p:cNvSpPr>
          <p:nvPr>
            <p:ph type="body" sz="quarter" idx="28"/>
          </p:nvPr>
        </p:nvSpPr>
        <p:spPr>
          <a:xfrm>
            <a:off x="4702695" y="3425169"/>
            <a:ext cx="4206240" cy="1188720"/>
          </a:xfrm>
          <a:solidFill>
            <a:schemeClr val="bg1"/>
          </a:solidFill>
          <a:ln w="12700" cap="flat" cmpd="sng" algn="ctr">
            <a:solidFill>
              <a:schemeClr val="tx1"/>
            </a:solidFill>
            <a:prstDash val="solid"/>
            <a:round/>
            <a:headEnd type="none" w="med" len="med"/>
            <a:tailEnd type="none" w="med" len="med"/>
          </a:ln>
        </p:spPr>
        <p:txBody>
          <a:bodyPr lIns="182880" tIns="91440" rIns="182880" bIns="137160">
            <a:noAutofit/>
          </a:bodyPr>
          <a:lstStyle>
            <a:lvl1pPr>
              <a:defRPr sz="1200"/>
            </a:lvl1pPr>
            <a:lvl2pPr marL="231775" indent="-231775">
              <a:tabLst>
                <a:tab pos="231775" algn="l"/>
              </a:tabLst>
              <a:defRPr sz="1200"/>
            </a:lvl2pPr>
            <a:lvl3pPr marL="341313" indent="-109538">
              <a:defRPr sz="1100"/>
            </a:lvl3pPr>
            <a:lvl4pPr marL="457200" indent="-115888">
              <a:defRPr sz="1050"/>
            </a:lvl4pPr>
            <a:lvl5pPr marL="573088" indent="-115888">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3" name="Text Placeholder 8"/>
          <p:cNvSpPr>
            <a:spLocks noGrp="1"/>
          </p:cNvSpPr>
          <p:nvPr>
            <p:ph type="body" sz="quarter" idx="29"/>
          </p:nvPr>
        </p:nvSpPr>
        <p:spPr>
          <a:xfrm>
            <a:off x="4702695" y="4748359"/>
            <a:ext cx="4206240" cy="256032"/>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1000" b="1" cap="all" baseline="0">
                <a:solidFill>
                  <a:schemeClr val="bg1"/>
                </a:solidFill>
                <a:latin typeface="Arial"/>
                <a:cs typeface="Arial"/>
              </a:defRPr>
            </a:lvl1pPr>
          </a:lstStyle>
          <a:p>
            <a:pPr lvl="0"/>
            <a:r>
              <a:rPr lang="en-US" dirty="0" smtClean="0"/>
              <a:t>Click to edit Master text styles</a:t>
            </a:r>
            <a:endParaRPr lang="en-US" dirty="0"/>
          </a:p>
        </p:txBody>
      </p:sp>
      <p:sp>
        <p:nvSpPr>
          <p:cNvPr id="34" name="Text Placeholder 13"/>
          <p:cNvSpPr>
            <a:spLocks noGrp="1"/>
          </p:cNvSpPr>
          <p:nvPr>
            <p:ph type="body" sz="quarter" idx="30"/>
          </p:nvPr>
        </p:nvSpPr>
        <p:spPr>
          <a:xfrm>
            <a:off x="4702695" y="5003926"/>
            <a:ext cx="4206240" cy="1188720"/>
          </a:xfrm>
          <a:solidFill>
            <a:schemeClr val="bg1"/>
          </a:solidFill>
          <a:ln w="12700" cap="flat" cmpd="sng" algn="ctr">
            <a:solidFill>
              <a:schemeClr val="tx1"/>
            </a:solidFill>
            <a:prstDash val="solid"/>
            <a:round/>
            <a:headEnd type="none" w="med" len="med"/>
            <a:tailEnd type="none" w="med" len="med"/>
          </a:ln>
        </p:spPr>
        <p:txBody>
          <a:bodyPr lIns="182880" tIns="91440" rIns="182880" bIns="137160">
            <a:noAutofit/>
          </a:bodyPr>
          <a:lstStyle>
            <a:lvl1pPr>
              <a:defRPr sz="1200"/>
            </a:lvl1pPr>
            <a:lvl2pPr marL="231775" indent="-231775">
              <a:tabLst>
                <a:tab pos="231775" algn="l"/>
              </a:tabLst>
              <a:defRPr sz="1200"/>
            </a:lvl2pPr>
            <a:lvl3pPr marL="341313" indent="-109538">
              <a:tabLst/>
              <a:defRPr sz="1100"/>
            </a:lvl3pPr>
            <a:lvl4pPr marL="457200" indent="-115888">
              <a:defRPr sz="1050"/>
            </a:lvl4pPr>
            <a:lvl5pPr marL="573088" indent="-115888">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Footer Placeholder 16"/>
          <p:cNvSpPr>
            <a:spLocks noGrp="1"/>
          </p:cNvSpPr>
          <p:nvPr>
            <p:ph type="ftr" sz="quarter" idx="31"/>
          </p:nvPr>
        </p:nvSpPr>
        <p:spPr/>
        <p:txBody>
          <a:bodyPr/>
          <a:lstStyle/>
          <a:p>
            <a:endParaRPr lang="en-US" dirty="0"/>
          </a:p>
        </p:txBody>
      </p:sp>
    </p:spTree>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G Five Palett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5" name="Text Placeholder 8"/>
          <p:cNvSpPr>
            <a:spLocks noGrp="1"/>
          </p:cNvSpPr>
          <p:nvPr>
            <p:ph type="body" sz="quarter" idx="19"/>
          </p:nvPr>
        </p:nvSpPr>
        <p:spPr>
          <a:xfrm>
            <a:off x="228600" y="1613751"/>
            <a:ext cx="1600200" cy="32004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900" b="1" cap="all" baseline="0">
                <a:solidFill>
                  <a:schemeClr val="bg1"/>
                </a:solidFill>
                <a:latin typeface="Arial"/>
                <a:cs typeface="Arial"/>
              </a:defRPr>
            </a:lvl1pPr>
          </a:lstStyle>
          <a:p>
            <a:pPr lvl="0"/>
            <a:r>
              <a:rPr lang="en-US" dirty="0" smtClean="0"/>
              <a:t>Click to edit Master text styles</a:t>
            </a:r>
            <a:endParaRPr lang="en-US" dirty="0"/>
          </a:p>
        </p:txBody>
      </p:sp>
      <p:sp>
        <p:nvSpPr>
          <p:cNvPr id="16" name="Text Placeholder 13"/>
          <p:cNvSpPr>
            <a:spLocks noGrp="1"/>
          </p:cNvSpPr>
          <p:nvPr>
            <p:ph type="body" sz="quarter" idx="20"/>
          </p:nvPr>
        </p:nvSpPr>
        <p:spPr>
          <a:xfrm>
            <a:off x="228600" y="1935690"/>
            <a:ext cx="1600200" cy="4239685"/>
          </a:xfrm>
          <a:solidFill>
            <a:schemeClr val="bg1"/>
          </a:solidFill>
          <a:ln w="12700" cap="flat" cmpd="sng" algn="ctr">
            <a:solidFill>
              <a:schemeClr val="tx1"/>
            </a:solidFill>
            <a:prstDash val="solid"/>
            <a:round/>
            <a:headEnd type="none" w="med" len="med"/>
            <a:tailEnd type="none" w="med" len="med"/>
          </a:ln>
        </p:spPr>
        <p:txBody>
          <a:bodyPr lIns="182880" tIns="137160" rIns="182880" bIns="137160">
            <a:noAutofit/>
          </a:bodyPr>
          <a:lstStyle>
            <a:lvl1pPr>
              <a:defRPr sz="1000"/>
            </a:lvl1pPr>
            <a:lvl2pPr marL="171450" indent="-171450">
              <a:tabLst>
                <a:tab pos="171450" algn="l"/>
              </a:tabLst>
              <a:defRPr sz="1000"/>
            </a:lvl2pPr>
            <a:lvl3pPr marL="285750" indent="-114300">
              <a:defRPr sz="900"/>
            </a:lvl3pPr>
            <a:lvl4pPr marL="398463" indent="-112713">
              <a:defRPr sz="800"/>
            </a:lvl4pPr>
            <a:lvl5pPr marL="515938" indent="-117475">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Footer Placeholder 16"/>
          <p:cNvSpPr>
            <a:spLocks noGrp="1"/>
          </p:cNvSpPr>
          <p:nvPr>
            <p:ph type="ftr" sz="quarter" idx="31"/>
          </p:nvPr>
        </p:nvSpPr>
        <p:spPr/>
        <p:txBody>
          <a:bodyPr/>
          <a:lstStyle/>
          <a:p>
            <a:endParaRPr lang="en-US" dirty="0"/>
          </a:p>
        </p:txBody>
      </p:sp>
      <p:sp>
        <p:nvSpPr>
          <p:cNvPr id="18" name="Text Placeholder 8"/>
          <p:cNvSpPr>
            <a:spLocks noGrp="1"/>
          </p:cNvSpPr>
          <p:nvPr>
            <p:ph type="body" sz="quarter" idx="32"/>
          </p:nvPr>
        </p:nvSpPr>
        <p:spPr>
          <a:xfrm>
            <a:off x="1998662" y="1613751"/>
            <a:ext cx="1600200" cy="32004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900" b="1" cap="all" baseline="0">
                <a:solidFill>
                  <a:schemeClr val="bg1"/>
                </a:solidFill>
                <a:latin typeface="Arial"/>
                <a:cs typeface="Arial"/>
              </a:defRPr>
            </a:lvl1pPr>
          </a:lstStyle>
          <a:p>
            <a:pPr lvl="0"/>
            <a:r>
              <a:rPr lang="en-US" dirty="0" smtClean="0"/>
              <a:t>Click to edit Master text styles</a:t>
            </a:r>
            <a:endParaRPr lang="en-US" dirty="0"/>
          </a:p>
        </p:txBody>
      </p:sp>
      <p:sp>
        <p:nvSpPr>
          <p:cNvPr id="19" name="Text Placeholder 13"/>
          <p:cNvSpPr>
            <a:spLocks noGrp="1"/>
          </p:cNvSpPr>
          <p:nvPr>
            <p:ph type="body" sz="quarter" idx="33"/>
          </p:nvPr>
        </p:nvSpPr>
        <p:spPr>
          <a:xfrm>
            <a:off x="1998662" y="1935690"/>
            <a:ext cx="1600200" cy="4239685"/>
          </a:xfrm>
          <a:solidFill>
            <a:schemeClr val="bg1"/>
          </a:solidFill>
          <a:ln w="12700" cap="flat" cmpd="sng" algn="ctr">
            <a:solidFill>
              <a:schemeClr val="tx1"/>
            </a:solidFill>
            <a:prstDash val="solid"/>
            <a:round/>
            <a:headEnd type="none" w="med" len="med"/>
            <a:tailEnd type="none" w="med" len="med"/>
          </a:ln>
        </p:spPr>
        <p:txBody>
          <a:bodyPr lIns="182880" tIns="137160" rIns="182880" bIns="137160">
            <a:noAutofit/>
          </a:bodyPr>
          <a:lstStyle>
            <a:lvl1pPr>
              <a:defRPr sz="1000"/>
            </a:lvl1pPr>
            <a:lvl2pPr marL="171450" indent="-171450">
              <a:tabLst>
                <a:tab pos="171450" algn="l"/>
              </a:tabLst>
              <a:defRPr sz="1000"/>
            </a:lvl2pPr>
            <a:lvl3pPr marL="344488" indent="-112713">
              <a:tabLst/>
              <a:defRPr sz="900"/>
            </a:lvl3pPr>
            <a:lvl4pPr marL="457200" indent="-112713">
              <a:defRPr sz="800"/>
            </a:lvl4pPr>
            <a:lvl5pPr marL="569913" indent="-112713">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8"/>
          <p:cNvSpPr>
            <a:spLocks noGrp="1"/>
          </p:cNvSpPr>
          <p:nvPr>
            <p:ph type="body" sz="quarter" idx="34"/>
          </p:nvPr>
        </p:nvSpPr>
        <p:spPr>
          <a:xfrm>
            <a:off x="3768724" y="1613751"/>
            <a:ext cx="1600200" cy="32004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900" b="1" cap="all" baseline="0">
                <a:solidFill>
                  <a:schemeClr val="bg1"/>
                </a:solidFill>
                <a:latin typeface="Arial"/>
                <a:cs typeface="Arial"/>
              </a:defRPr>
            </a:lvl1pPr>
          </a:lstStyle>
          <a:p>
            <a:pPr lvl="0"/>
            <a:r>
              <a:rPr lang="en-US" dirty="0" smtClean="0"/>
              <a:t>Click to edit Master text styles</a:t>
            </a:r>
            <a:endParaRPr lang="en-US" dirty="0"/>
          </a:p>
        </p:txBody>
      </p:sp>
      <p:sp>
        <p:nvSpPr>
          <p:cNvPr id="21" name="Text Placeholder 13"/>
          <p:cNvSpPr>
            <a:spLocks noGrp="1"/>
          </p:cNvSpPr>
          <p:nvPr>
            <p:ph type="body" sz="quarter" idx="35"/>
          </p:nvPr>
        </p:nvSpPr>
        <p:spPr>
          <a:xfrm>
            <a:off x="3768724" y="1935690"/>
            <a:ext cx="1600200" cy="4239685"/>
          </a:xfrm>
          <a:solidFill>
            <a:schemeClr val="bg1"/>
          </a:solidFill>
          <a:ln w="12700" cap="flat" cmpd="sng" algn="ctr">
            <a:solidFill>
              <a:schemeClr val="tx1"/>
            </a:solidFill>
            <a:prstDash val="solid"/>
            <a:round/>
            <a:headEnd type="none" w="med" len="med"/>
            <a:tailEnd type="none" w="med" len="med"/>
          </a:ln>
        </p:spPr>
        <p:txBody>
          <a:bodyPr lIns="182880" tIns="137160" rIns="182880" bIns="137160">
            <a:noAutofit/>
          </a:bodyPr>
          <a:lstStyle>
            <a:lvl1pPr>
              <a:defRPr sz="1000"/>
            </a:lvl1pPr>
            <a:lvl2pPr marL="171450" indent="-171450">
              <a:tabLst>
                <a:tab pos="171450" algn="l"/>
              </a:tabLst>
              <a:defRPr sz="1000"/>
            </a:lvl2pPr>
            <a:lvl3pPr marL="285750" indent="-114300">
              <a:defRPr sz="900"/>
            </a:lvl3pPr>
            <a:lvl4pPr marL="398463" indent="-112713">
              <a:defRPr sz="800"/>
            </a:lvl4pPr>
            <a:lvl5pPr marL="515938" indent="-117475">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2" name="Text Placeholder 8"/>
          <p:cNvSpPr>
            <a:spLocks noGrp="1"/>
          </p:cNvSpPr>
          <p:nvPr>
            <p:ph type="body" sz="quarter" idx="36"/>
          </p:nvPr>
        </p:nvSpPr>
        <p:spPr>
          <a:xfrm>
            <a:off x="5538786" y="1613751"/>
            <a:ext cx="1600200" cy="32004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900" b="1" cap="all" baseline="0">
                <a:solidFill>
                  <a:schemeClr val="bg1"/>
                </a:solidFill>
                <a:latin typeface="Arial"/>
                <a:cs typeface="Arial"/>
              </a:defRPr>
            </a:lvl1pPr>
          </a:lstStyle>
          <a:p>
            <a:pPr lvl="0"/>
            <a:r>
              <a:rPr lang="en-US" dirty="0" smtClean="0"/>
              <a:t>Click to edit Master text styles</a:t>
            </a:r>
            <a:endParaRPr lang="en-US" dirty="0"/>
          </a:p>
        </p:txBody>
      </p:sp>
      <p:sp>
        <p:nvSpPr>
          <p:cNvPr id="23" name="Text Placeholder 13"/>
          <p:cNvSpPr>
            <a:spLocks noGrp="1"/>
          </p:cNvSpPr>
          <p:nvPr>
            <p:ph type="body" sz="quarter" idx="37"/>
          </p:nvPr>
        </p:nvSpPr>
        <p:spPr>
          <a:xfrm>
            <a:off x="5538786" y="1935690"/>
            <a:ext cx="1600200" cy="4239685"/>
          </a:xfrm>
          <a:solidFill>
            <a:schemeClr val="bg1"/>
          </a:solidFill>
          <a:ln w="12700" cap="flat" cmpd="sng" algn="ctr">
            <a:solidFill>
              <a:schemeClr val="tx1"/>
            </a:solidFill>
            <a:prstDash val="solid"/>
            <a:round/>
            <a:headEnd type="none" w="med" len="med"/>
            <a:tailEnd type="none" w="med" len="med"/>
          </a:ln>
        </p:spPr>
        <p:txBody>
          <a:bodyPr lIns="182880" tIns="137160" rIns="182880" bIns="137160">
            <a:noAutofit/>
          </a:bodyPr>
          <a:lstStyle>
            <a:lvl1pPr>
              <a:defRPr sz="1000"/>
            </a:lvl1pPr>
            <a:lvl2pPr marL="171450" indent="-171450">
              <a:tabLst>
                <a:tab pos="171450" algn="l"/>
              </a:tabLst>
              <a:defRPr sz="1000"/>
            </a:lvl2pPr>
            <a:lvl3pPr marL="285750" indent="-114300">
              <a:defRPr sz="900"/>
            </a:lvl3pPr>
            <a:lvl4pPr marL="398463" indent="-112713">
              <a:defRPr sz="800"/>
            </a:lvl4pPr>
            <a:lvl5pPr marL="515938" indent="-117475">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4" name="Text Placeholder 8"/>
          <p:cNvSpPr>
            <a:spLocks noGrp="1"/>
          </p:cNvSpPr>
          <p:nvPr>
            <p:ph type="body" sz="quarter" idx="38"/>
          </p:nvPr>
        </p:nvSpPr>
        <p:spPr>
          <a:xfrm>
            <a:off x="7308850" y="1613751"/>
            <a:ext cx="1600200" cy="32004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lgn="ctr">
              <a:defRPr sz="900" b="1" cap="all" baseline="0">
                <a:solidFill>
                  <a:schemeClr val="bg1"/>
                </a:solidFill>
                <a:latin typeface="Arial"/>
                <a:cs typeface="Arial"/>
              </a:defRPr>
            </a:lvl1pPr>
          </a:lstStyle>
          <a:p>
            <a:pPr lvl="0"/>
            <a:r>
              <a:rPr lang="en-US" dirty="0" smtClean="0"/>
              <a:t>Click to edit Master text styles</a:t>
            </a:r>
            <a:endParaRPr lang="en-US" dirty="0"/>
          </a:p>
        </p:txBody>
      </p:sp>
      <p:sp>
        <p:nvSpPr>
          <p:cNvPr id="35" name="Text Placeholder 13"/>
          <p:cNvSpPr>
            <a:spLocks noGrp="1"/>
          </p:cNvSpPr>
          <p:nvPr>
            <p:ph type="body" sz="quarter" idx="39"/>
          </p:nvPr>
        </p:nvSpPr>
        <p:spPr>
          <a:xfrm>
            <a:off x="7308850" y="1935690"/>
            <a:ext cx="1600200" cy="4239685"/>
          </a:xfrm>
          <a:solidFill>
            <a:schemeClr val="bg1"/>
          </a:solidFill>
          <a:ln w="12700" cap="flat" cmpd="sng" algn="ctr">
            <a:solidFill>
              <a:schemeClr val="tx1"/>
            </a:solidFill>
            <a:prstDash val="solid"/>
            <a:round/>
            <a:headEnd type="none" w="med" len="med"/>
            <a:tailEnd type="none" w="med" len="med"/>
          </a:ln>
        </p:spPr>
        <p:txBody>
          <a:bodyPr lIns="182880" tIns="137160" rIns="182880" bIns="137160">
            <a:noAutofit/>
          </a:bodyPr>
          <a:lstStyle>
            <a:lvl1pPr>
              <a:defRPr sz="1000"/>
            </a:lvl1pPr>
            <a:lvl2pPr marL="171450" indent="-171450">
              <a:tabLst>
                <a:tab pos="171450" algn="l"/>
              </a:tabLst>
              <a:defRPr sz="1000"/>
            </a:lvl2pPr>
            <a:lvl3pPr marL="285750" indent="-114300">
              <a:defRPr sz="900"/>
            </a:lvl3pPr>
            <a:lvl4pPr marL="398463" indent="-112713">
              <a:defRPr sz="800"/>
            </a:lvl4pPr>
            <a:lvl5pPr marL="515938" indent="-117475">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G Major Poi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5" name="Text Placeholder 8"/>
          <p:cNvSpPr>
            <a:spLocks noGrp="1"/>
          </p:cNvSpPr>
          <p:nvPr>
            <p:ph type="body" sz="quarter" idx="19"/>
          </p:nvPr>
        </p:nvSpPr>
        <p:spPr>
          <a:xfrm>
            <a:off x="228600" y="1608667"/>
            <a:ext cx="1508760" cy="1417320"/>
          </a:xfrm>
          <a:solidFill>
            <a:schemeClr val="tx1"/>
          </a:solidFill>
          <a:ln w="12700" cap="flat" cmpd="sng" algn="ctr">
            <a:solidFill>
              <a:schemeClr val="tx1"/>
            </a:solidFill>
            <a:prstDash val="solid"/>
            <a:round/>
            <a:headEnd type="none" w="med" len="med"/>
            <a:tailEnd type="none" w="med" len="med"/>
          </a:ln>
        </p:spPr>
        <p:txBody>
          <a:bodyPr lIns="91440" tIns="0" rIns="91440" bIns="18288" anchor="ctr" anchorCtr="0">
            <a:noAutofit/>
          </a:bodyPr>
          <a:lstStyle>
            <a:lvl1pPr>
              <a:defRPr sz="1100" b="1" cap="all" baseline="0">
                <a:solidFill>
                  <a:schemeClr val="bg1"/>
                </a:solidFill>
                <a:latin typeface="Arial"/>
                <a:cs typeface="Arial"/>
              </a:defRPr>
            </a:lvl1pPr>
          </a:lstStyle>
          <a:p>
            <a:pPr lvl="0"/>
            <a:r>
              <a:rPr lang="en-US" dirty="0" smtClean="0"/>
              <a:t>Click to edit Master text styles</a:t>
            </a:r>
            <a:endParaRPr lang="en-US" dirty="0"/>
          </a:p>
        </p:txBody>
      </p:sp>
      <p:sp>
        <p:nvSpPr>
          <p:cNvPr id="16" name="Text Placeholder 13"/>
          <p:cNvSpPr>
            <a:spLocks noGrp="1"/>
          </p:cNvSpPr>
          <p:nvPr>
            <p:ph type="body" sz="quarter" idx="20"/>
          </p:nvPr>
        </p:nvSpPr>
        <p:spPr>
          <a:xfrm>
            <a:off x="1735135" y="1608667"/>
            <a:ext cx="7178677" cy="1417320"/>
          </a:xfrm>
          <a:solidFill>
            <a:schemeClr val="bg1"/>
          </a:solidFill>
          <a:ln w="12700" cap="flat" cmpd="sng" algn="ctr">
            <a:solidFill>
              <a:schemeClr val="tx1"/>
            </a:solidFill>
            <a:prstDash val="solid"/>
            <a:round/>
            <a:headEnd type="none" w="med" len="med"/>
            <a:tailEnd type="none" w="med" len="med"/>
          </a:ln>
        </p:spPr>
        <p:txBody>
          <a:bodyPr lIns="182880" tIns="91440" rIns="182880" bIns="137160" anchor="ctr" anchorCtr="0">
            <a:noAutofit/>
          </a:bodyPr>
          <a:lstStyle>
            <a:lvl1pPr>
              <a:defRPr sz="1200"/>
            </a:lvl1pPr>
            <a:lvl2pPr marL="225425" indent="-225425">
              <a:tabLst>
                <a:tab pos="225425" algn="l"/>
              </a:tabLst>
              <a:defRPr sz="1200"/>
            </a:lvl2pPr>
            <a:lvl3pPr marL="342900" indent="-114300">
              <a:defRPr sz="1100"/>
            </a:lvl3pPr>
            <a:lvl4pPr marL="457200" indent="-114300">
              <a:defRPr sz="1050"/>
            </a:lvl4pPr>
            <a:lvl5pPr marL="571500" indent="-114300">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Footer Placeholder 16"/>
          <p:cNvSpPr>
            <a:spLocks noGrp="1"/>
          </p:cNvSpPr>
          <p:nvPr>
            <p:ph type="ftr" sz="quarter" idx="31"/>
          </p:nvPr>
        </p:nvSpPr>
        <p:spPr/>
        <p:txBody>
          <a:bodyPr/>
          <a:lstStyle/>
          <a:p>
            <a:endParaRPr lang="en-US" dirty="0"/>
          </a:p>
        </p:txBody>
      </p:sp>
      <p:sp>
        <p:nvSpPr>
          <p:cNvPr id="14" name="Text Placeholder 8"/>
          <p:cNvSpPr>
            <a:spLocks noGrp="1"/>
          </p:cNvSpPr>
          <p:nvPr>
            <p:ph type="body" sz="quarter" idx="32"/>
          </p:nvPr>
        </p:nvSpPr>
        <p:spPr>
          <a:xfrm>
            <a:off x="228600" y="3183361"/>
            <a:ext cx="1508760" cy="1417320"/>
          </a:xfrm>
          <a:solidFill>
            <a:schemeClr val="tx1"/>
          </a:solidFill>
          <a:ln w="12700" cap="flat" cmpd="sng" algn="ctr">
            <a:solidFill>
              <a:schemeClr val="tx1"/>
            </a:solidFill>
            <a:prstDash val="solid"/>
            <a:round/>
            <a:headEnd type="none" w="med" len="med"/>
            <a:tailEnd type="none" w="med" len="med"/>
          </a:ln>
        </p:spPr>
        <p:txBody>
          <a:bodyPr lIns="91440" tIns="0" rIns="91440" bIns="18288" anchor="ctr" anchorCtr="0">
            <a:noAutofit/>
          </a:bodyPr>
          <a:lstStyle>
            <a:lvl1pPr>
              <a:defRPr sz="1100" b="1" cap="all" baseline="0">
                <a:solidFill>
                  <a:schemeClr val="bg1"/>
                </a:solidFill>
                <a:latin typeface="Arial"/>
                <a:cs typeface="Arial"/>
              </a:defRPr>
            </a:lvl1pPr>
          </a:lstStyle>
          <a:p>
            <a:pPr lvl="0"/>
            <a:r>
              <a:rPr lang="en-US" dirty="0" smtClean="0"/>
              <a:t>Click to edit Master text styles</a:t>
            </a:r>
            <a:endParaRPr lang="en-US" dirty="0"/>
          </a:p>
        </p:txBody>
      </p:sp>
      <p:sp>
        <p:nvSpPr>
          <p:cNvPr id="25" name="Text Placeholder 13"/>
          <p:cNvSpPr>
            <a:spLocks noGrp="1"/>
          </p:cNvSpPr>
          <p:nvPr>
            <p:ph type="body" sz="quarter" idx="33"/>
          </p:nvPr>
        </p:nvSpPr>
        <p:spPr>
          <a:xfrm>
            <a:off x="1735135" y="3183361"/>
            <a:ext cx="7178677" cy="1417320"/>
          </a:xfrm>
          <a:solidFill>
            <a:schemeClr val="bg1"/>
          </a:solidFill>
          <a:ln w="12700" cap="flat" cmpd="sng" algn="ctr">
            <a:solidFill>
              <a:schemeClr val="tx1"/>
            </a:solidFill>
            <a:prstDash val="solid"/>
            <a:round/>
            <a:headEnd type="none" w="med" len="med"/>
            <a:tailEnd type="none" w="med" len="med"/>
          </a:ln>
        </p:spPr>
        <p:txBody>
          <a:bodyPr lIns="182880" tIns="91440" rIns="182880" bIns="137160" anchor="ctr" anchorCtr="0">
            <a:noAutofit/>
          </a:bodyPr>
          <a:lstStyle>
            <a:lvl1pPr>
              <a:defRPr sz="1200"/>
            </a:lvl1pPr>
            <a:lvl2pPr marL="225425" indent="-225425">
              <a:tabLst>
                <a:tab pos="225425" algn="l"/>
              </a:tabLst>
              <a:defRPr sz="1200"/>
            </a:lvl2pPr>
            <a:lvl3pPr marL="342900" indent="-114300">
              <a:defRPr sz="1100"/>
            </a:lvl3pPr>
            <a:lvl4pPr marL="457200" indent="-114300">
              <a:defRPr sz="1050"/>
            </a:lvl4pPr>
            <a:lvl5pPr marL="571500" indent="-114300">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6" name="Text Placeholder 8"/>
          <p:cNvSpPr>
            <a:spLocks noGrp="1"/>
          </p:cNvSpPr>
          <p:nvPr>
            <p:ph type="body" sz="quarter" idx="34"/>
          </p:nvPr>
        </p:nvSpPr>
        <p:spPr>
          <a:xfrm>
            <a:off x="228600" y="4758055"/>
            <a:ext cx="1508760" cy="1417320"/>
          </a:xfrm>
          <a:solidFill>
            <a:schemeClr val="tx1"/>
          </a:solidFill>
          <a:ln w="12700" cap="flat" cmpd="sng" algn="ctr">
            <a:solidFill>
              <a:schemeClr val="tx1"/>
            </a:solidFill>
            <a:prstDash val="solid"/>
            <a:round/>
            <a:headEnd type="none" w="med" len="med"/>
            <a:tailEnd type="none" w="med" len="med"/>
          </a:ln>
        </p:spPr>
        <p:txBody>
          <a:bodyPr lIns="91440" tIns="0" rIns="91440" bIns="18288" anchor="ctr" anchorCtr="0">
            <a:noAutofit/>
          </a:bodyPr>
          <a:lstStyle>
            <a:lvl1pPr>
              <a:defRPr sz="1100" b="1" cap="all" baseline="0">
                <a:solidFill>
                  <a:schemeClr val="bg1"/>
                </a:solidFill>
                <a:latin typeface="Arial"/>
                <a:cs typeface="Arial"/>
              </a:defRPr>
            </a:lvl1pPr>
          </a:lstStyle>
          <a:p>
            <a:pPr lvl="0"/>
            <a:r>
              <a:rPr lang="en-US" dirty="0" smtClean="0"/>
              <a:t>Click to edit Master text styles</a:t>
            </a:r>
            <a:endParaRPr lang="en-US" dirty="0"/>
          </a:p>
        </p:txBody>
      </p:sp>
      <p:sp>
        <p:nvSpPr>
          <p:cNvPr id="27" name="Text Placeholder 13"/>
          <p:cNvSpPr>
            <a:spLocks noGrp="1"/>
          </p:cNvSpPr>
          <p:nvPr>
            <p:ph type="body" sz="quarter" idx="35"/>
          </p:nvPr>
        </p:nvSpPr>
        <p:spPr>
          <a:xfrm>
            <a:off x="1735135" y="4758055"/>
            <a:ext cx="7178677" cy="1417320"/>
          </a:xfrm>
          <a:solidFill>
            <a:schemeClr val="bg1"/>
          </a:solidFill>
          <a:ln w="12700" cap="flat" cmpd="sng" algn="ctr">
            <a:solidFill>
              <a:schemeClr val="tx1"/>
            </a:solidFill>
            <a:prstDash val="solid"/>
            <a:round/>
            <a:headEnd type="none" w="med" len="med"/>
            <a:tailEnd type="none" w="med" len="med"/>
          </a:ln>
        </p:spPr>
        <p:txBody>
          <a:bodyPr lIns="182880" tIns="91440" rIns="182880" bIns="137160" anchor="ctr" anchorCtr="0">
            <a:noAutofit/>
          </a:bodyPr>
          <a:lstStyle>
            <a:lvl1pPr>
              <a:defRPr sz="1200"/>
            </a:lvl1pPr>
            <a:lvl2pPr marL="225425" indent="-225425">
              <a:tabLst>
                <a:tab pos="225425" algn="l"/>
              </a:tabLst>
              <a:defRPr sz="1200"/>
            </a:lvl2pPr>
            <a:lvl3pPr marL="342900" indent="-114300">
              <a:defRPr sz="1100"/>
            </a:lvl3pPr>
            <a:lvl4pPr marL="457200" indent="-114300">
              <a:defRPr sz="1050"/>
            </a:lvl4pPr>
            <a:lvl5pPr marL="571500" indent="-114300">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G Major Points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6" name="Text Placeholder 13"/>
          <p:cNvSpPr>
            <a:spLocks noGrp="1"/>
          </p:cNvSpPr>
          <p:nvPr>
            <p:ph type="body" sz="quarter" idx="20"/>
          </p:nvPr>
        </p:nvSpPr>
        <p:spPr>
          <a:xfrm>
            <a:off x="1735136" y="1611313"/>
            <a:ext cx="7178677" cy="822960"/>
          </a:xfrm>
          <a:solidFill>
            <a:schemeClr val="bg1"/>
          </a:solidFill>
          <a:ln w="12700" cap="flat" cmpd="sng" algn="ctr">
            <a:solidFill>
              <a:schemeClr val="tx1"/>
            </a:solidFill>
            <a:prstDash val="solid"/>
            <a:round/>
            <a:headEnd type="none" w="med" len="med"/>
            <a:tailEnd type="none" w="med" len="med"/>
          </a:ln>
        </p:spPr>
        <p:txBody>
          <a:bodyPr lIns="548640" tIns="91440" rIns="182880" bIns="137160" anchor="ctr" anchorCtr="0">
            <a:noAutofit/>
          </a:bodyPr>
          <a:lstStyle>
            <a:lvl1pPr>
              <a:defRPr sz="1200"/>
            </a:lvl1pPr>
            <a:lvl2pPr marL="225425" indent="-225425">
              <a:tabLst>
                <a:tab pos="225425" algn="l"/>
              </a:tabLst>
              <a:defRPr sz="1200"/>
            </a:lvl2pPr>
            <a:lvl3pPr marL="342900" indent="-114300">
              <a:defRPr sz="1100"/>
            </a:lvl3pPr>
            <a:lvl4pPr marL="457200" indent="-114300">
              <a:defRPr sz="1050"/>
            </a:lvl4pPr>
            <a:lvl5pPr marL="571500" indent="-114300">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Footer Placeholder 16"/>
          <p:cNvSpPr>
            <a:spLocks noGrp="1"/>
          </p:cNvSpPr>
          <p:nvPr>
            <p:ph type="ftr" sz="quarter" idx="31"/>
          </p:nvPr>
        </p:nvSpPr>
        <p:spPr/>
        <p:txBody>
          <a:bodyPr/>
          <a:lstStyle/>
          <a:p>
            <a:endParaRPr lang="en-US" dirty="0"/>
          </a:p>
        </p:txBody>
      </p:sp>
      <p:sp>
        <p:nvSpPr>
          <p:cNvPr id="10" name="Text Placeholder 19"/>
          <p:cNvSpPr>
            <a:spLocks noGrp="1"/>
          </p:cNvSpPr>
          <p:nvPr>
            <p:ph type="body" sz="quarter" idx="10"/>
          </p:nvPr>
        </p:nvSpPr>
        <p:spPr>
          <a:xfrm>
            <a:off x="228600" y="1611313"/>
            <a:ext cx="1905000" cy="822960"/>
          </a:xfrm>
          <a:prstGeom prst="homePlate">
            <a:avLst>
              <a:gd name="adj" fmla="val 29359"/>
            </a:avLst>
          </a:prstGeom>
          <a:solidFill>
            <a:schemeClr val="tx1"/>
          </a:solidFill>
          <a:ln w="12700" cap="flat" cmpd="sng" algn="ctr">
            <a:solidFill>
              <a:schemeClr val="tx1"/>
            </a:solidFill>
            <a:prstDash val="solid"/>
            <a:round/>
            <a:headEnd type="none" w="med" len="med"/>
            <a:tailEnd type="none" w="med" len="med"/>
          </a:ln>
        </p:spPr>
        <p:txBody>
          <a:bodyPr vert="horz" lIns="91440" tIns="0" rIns="91440" bIns="18288" rtlCol="0" anchor="ctr" anchorCtr="0">
            <a:noAutofit/>
          </a:bodyPr>
          <a:lstStyle>
            <a:lvl1pPr>
              <a:buNone/>
              <a:defRPr lang="en-US" sz="1100" b="1" kern="1200" cap="all" baseline="0" dirty="0">
                <a:solidFill>
                  <a:schemeClr val="bg1"/>
                </a:solidFill>
                <a:latin typeface="Arial"/>
                <a:ea typeface="+mn-ea"/>
                <a:cs typeface="Arial"/>
              </a:defRPr>
            </a:lvl1pPr>
          </a:lstStyle>
          <a:p>
            <a:pPr marL="0" lvl="0" indent="0" algn="l" defTabSz="914400" rtl="0" eaLnBrk="1" latinLnBrk="0" hangingPunct="1">
              <a:lnSpc>
                <a:spcPct val="100000"/>
              </a:lnSpc>
              <a:spcBef>
                <a:spcPts val="0"/>
              </a:spcBef>
              <a:spcAft>
                <a:spcPts val="600"/>
              </a:spcAft>
              <a:buFont typeface="Arial" pitchFamily="34" charset="0"/>
              <a:buNone/>
            </a:pPr>
            <a:endParaRPr lang="en-US" dirty="0"/>
          </a:p>
        </p:txBody>
      </p:sp>
      <p:sp>
        <p:nvSpPr>
          <p:cNvPr id="11" name="Text Placeholder 13"/>
          <p:cNvSpPr>
            <a:spLocks noGrp="1"/>
          </p:cNvSpPr>
          <p:nvPr>
            <p:ph type="body" sz="quarter" idx="32"/>
          </p:nvPr>
        </p:nvSpPr>
        <p:spPr>
          <a:xfrm>
            <a:off x="1735136" y="2546589"/>
            <a:ext cx="7178677" cy="822960"/>
          </a:xfrm>
          <a:solidFill>
            <a:schemeClr val="bg1"/>
          </a:solidFill>
          <a:ln w="12700" cap="flat" cmpd="sng" algn="ctr">
            <a:solidFill>
              <a:schemeClr val="tx1"/>
            </a:solidFill>
            <a:prstDash val="solid"/>
            <a:round/>
            <a:headEnd type="none" w="med" len="med"/>
            <a:tailEnd type="none" w="med" len="med"/>
          </a:ln>
        </p:spPr>
        <p:txBody>
          <a:bodyPr lIns="548640" tIns="91440" rIns="182880" bIns="137160" anchor="ctr" anchorCtr="0">
            <a:noAutofit/>
          </a:bodyPr>
          <a:lstStyle>
            <a:lvl1pPr>
              <a:defRPr sz="1200"/>
            </a:lvl1pPr>
            <a:lvl2pPr marL="225425" indent="-225425">
              <a:tabLst>
                <a:tab pos="225425" algn="l"/>
              </a:tabLst>
              <a:defRPr sz="1200"/>
            </a:lvl2pPr>
            <a:lvl3pPr marL="342900" indent="-114300">
              <a:defRPr sz="1100"/>
            </a:lvl3pPr>
            <a:lvl4pPr marL="457200" indent="-114300">
              <a:defRPr sz="1050"/>
            </a:lvl4pPr>
            <a:lvl5pPr marL="571500" indent="-114300">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19"/>
          <p:cNvSpPr>
            <a:spLocks noGrp="1"/>
          </p:cNvSpPr>
          <p:nvPr>
            <p:ph type="body" sz="quarter" idx="33"/>
          </p:nvPr>
        </p:nvSpPr>
        <p:spPr>
          <a:xfrm>
            <a:off x="228600" y="2546589"/>
            <a:ext cx="1905000" cy="822960"/>
          </a:xfrm>
          <a:prstGeom prst="homePlate">
            <a:avLst>
              <a:gd name="adj" fmla="val 29359"/>
            </a:avLst>
          </a:prstGeom>
          <a:solidFill>
            <a:schemeClr val="tx1"/>
          </a:solidFill>
          <a:ln w="12700" cap="flat" cmpd="sng" algn="ctr">
            <a:solidFill>
              <a:schemeClr val="tx1"/>
            </a:solidFill>
            <a:prstDash val="solid"/>
            <a:round/>
            <a:headEnd type="none" w="med" len="med"/>
            <a:tailEnd type="none" w="med" len="med"/>
          </a:ln>
        </p:spPr>
        <p:txBody>
          <a:bodyPr vert="horz" lIns="91440" tIns="0" rIns="91440" bIns="18288" rtlCol="0" anchor="ctr" anchorCtr="0">
            <a:noAutofit/>
          </a:bodyPr>
          <a:lstStyle>
            <a:lvl1pPr>
              <a:buNone/>
              <a:defRPr lang="en-US" sz="1100" b="1" kern="1200" cap="all" baseline="0" dirty="0">
                <a:solidFill>
                  <a:schemeClr val="bg1"/>
                </a:solidFill>
                <a:latin typeface="Arial"/>
                <a:ea typeface="+mn-ea"/>
                <a:cs typeface="Arial"/>
              </a:defRPr>
            </a:lvl1pPr>
          </a:lstStyle>
          <a:p>
            <a:pPr marL="0" lvl="0" indent="0" algn="l" defTabSz="914400" rtl="0" eaLnBrk="1" latinLnBrk="0" hangingPunct="1">
              <a:lnSpc>
                <a:spcPct val="100000"/>
              </a:lnSpc>
              <a:spcBef>
                <a:spcPts val="0"/>
              </a:spcBef>
              <a:spcAft>
                <a:spcPts val="600"/>
              </a:spcAft>
              <a:buFont typeface="Arial" pitchFamily="34" charset="0"/>
              <a:buNone/>
            </a:pPr>
            <a:endParaRPr lang="en-US" dirty="0"/>
          </a:p>
        </p:txBody>
      </p:sp>
      <p:sp>
        <p:nvSpPr>
          <p:cNvPr id="13" name="Text Placeholder 13"/>
          <p:cNvSpPr>
            <a:spLocks noGrp="1"/>
          </p:cNvSpPr>
          <p:nvPr>
            <p:ph type="body" sz="quarter" idx="34"/>
          </p:nvPr>
        </p:nvSpPr>
        <p:spPr>
          <a:xfrm>
            <a:off x="1735136" y="3481865"/>
            <a:ext cx="7178677" cy="822960"/>
          </a:xfrm>
          <a:solidFill>
            <a:schemeClr val="bg1"/>
          </a:solidFill>
          <a:ln w="12700" cap="flat" cmpd="sng" algn="ctr">
            <a:solidFill>
              <a:schemeClr val="tx1"/>
            </a:solidFill>
            <a:prstDash val="solid"/>
            <a:round/>
            <a:headEnd type="none" w="med" len="med"/>
            <a:tailEnd type="none" w="med" len="med"/>
          </a:ln>
        </p:spPr>
        <p:txBody>
          <a:bodyPr lIns="548640" tIns="91440" rIns="182880" bIns="137160" anchor="ctr" anchorCtr="0">
            <a:noAutofit/>
          </a:bodyPr>
          <a:lstStyle>
            <a:lvl1pPr>
              <a:defRPr sz="1200"/>
            </a:lvl1pPr>
            <a:lvl2pPr marL="225425" indent="-225425">
              <a:tabLst>
                <a:tab pos="225425" algn="l"/>
              </a:tabLst>
              <a:defRPr sz="1200"/>
            </a:lvl2pPr>
            <a:lvl3pPr marL="342900" indent="-114300">
              <a:defRPr sz="1100"/>
            </a:lvl3pPr>
            <a:lvl4pPr marL="457200" indent="-114300">
              <a:defRPr sz="1050"/>
            </a:lvl4pPr>
            <a:lvl5pPr marL="571500" indent="-114300">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Text Placeholder 19"/>
          <p:cNvSpPr>
            <a:spLocks noGrp="1"/>
          </p:cNvSpPr>
          <p:nvPr>
            <p:ph type="body" sz="quarter" idx="35"/>
          </p:nvPr>
        </p:nvSpPr>
        <p:spPr>
          <a:xfrm>
            <a:off x="228600" y="3481865"/>
            <a:ext cx="1905000" cy="822960"/>
          </a:xfrm>
          <a:prstGeom prst="homePlate">
            <a:avLst>
              <a:gd name="adj" fmla="val 29359"/>
            </a:avLst>
          </a:prstGeom>
          <a:solidFill>
            <a:schemeClr val="tx1"/>
          </a:solidFill>
          <a:ln w="12700" cap="flat" cmpd="sng" algn="ctr">
            <a:solidFill>
              <a:schemeClr val="tx1"/>
            </a:solidFill>
            <a:prstDash val="solid"/>
            <a:round/>
            <a:headEnd type="none" w="med" len="med"/>
            <a:tailEnd type="none" w="med" len="med"/>
          </a:ln>
        </p:spPr>
        <p:txBody>
          <a:bodyPr vert="horz" lIns="91440" tIns="0" rIns="91440" bIns="18288" rtlCol="0" anchor="ctr" anchorCtr="0">
            <a:noAutofit/>
          </a:bodyPr>
          <a:lstStyle>
            <a:lvl1pPr>
              <a:buNone/>
              <a:defRPr lang="en-US" sz="1100" b="1" kern="1200" cap="all" baseline="0" dirty="0">
                <a:solidFill>
                  <a:schemeClr val="bg1"/>
                </a:solidFill>
                <a:latin typeface="Arial"/>
                <a:ea typeface="+mn-ea"/>
                <a:cs typeface="Arial"/>
              </a:defRPr>
            </a:lvl1pPr>
          </a:lstStyle>
          <a:p>
            <a:pPr marL="0" lvl="0" indent="0" algn="l" defTabSz="914400" rtl="0" eaLnBrk="1" latinLnBrk="0" hangingPunct="1">
              <a:lnSpc>
                <a:spcPct val="100000"/>
              </a:lnSpc>
              <a:spcBef>
                <a:spcPts val="0"/>
              </a:spcBef>
              <a:spcAft>
                <a:spcPts val="600"/>
              </a:spcAft>
              <a:buFont typeface="Arial" pitchFamily="34" charset="0"/>
              <a:buNone/>
            </a:pPr>
            <a:endParaRPr lang="en-US" dirty="0"/>
          </a:p>
        </p:txBody>
      </p:sp>
      <p:sp>
        <p:nvSpPr>
          <p:cNvPr id="19" name="Text Placeholder 13"/>
          <p:cNvSpPr>
            <a:spLocks noGrp="1"/>
          </p:cNvSpPr>
          <p:nvPr>
            <p:ph type="body" sz="quarter" idx="36"/>
          </p:nvPr>
        </p:nvSpPr>
        <p:spPr>
          <a:xfrm>
            <a:off x="1735136" y="4417141"/>
            <a:ext cx="7178677" cy="822960"/>
          </a:xfrm>
          <a:solidFill>
            <a:schemeClr val="bg1"/>
          </a:solidFill>
          <a:ln w="12700" cap="flat" cmpd="sng" algn="ctr">
            <a:solidFill>
              <a:schemeClr val="tx1"/>
            </a:solidFill>
            <a:prstDash val="solid"/>
            <a:round/>
            <a:headEnd type="none" w="med" len="med"/>
            <a:tailEnd type="none" w="med" len="med"/>
          </a:ln>
        </p:spPr>
        <p:txBody>
          <a:bodyPr lIns="548640" tIns="91440" rIns="182880" bIns="137160" anchor="ctr" anchorCtr="0">
            <a:noAutofit/>
          </a:bodyPr>
          <a:lstStyle>
            <a:lvl1pPr>
              <a:defRPr sz="1200"/>
            </a:lvl1pPr>
            <a:lvl2pPr marL="225425" indent="-225425">
              <a:tabLst>
                <a:tab pos="225425" algn="l"/>
              </a:tabLst>
              <a:defRPr sz="1200"/>
            </a:lvl2pPr>
            <a:lvl3pPr marL="342900" indent="-114300">
              <a:defRPr sz="1100"/>
            </a:lvl3pPr>
            <a:lvl4pPr marL="457200" indent="-114300">
              <a:defRPr sz="1050"/>
            </a:lvl4pPr>
            <a:lvl5pPr marL="571500" indent="-114300">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9"/>
          <p:cNvSpPr>
            <a:spLocks noGrp="1"/>
          </p:cNvSpPr>
          <p:nvPr>
            <p:ph type="body" sz="quarter" idx="37"/>
          </p:nvPr>
        </p:nvSpPr>
        <p:spPr>
          <a:xfrm>
            <a:off x="228600" y="4417141"/>
            <a:ext cx="1905000" cy="822960"/>
          </a:xfrm>
          <a:prstGeom prst="homePlate">
            <a:avLst>
              <a:gd name="adj" fmla="val 29359"/>
            </a:avLst>
          </a:prstGeom>
          <a:solidFill>
            <a:schemeClr val="tx1"/>
          </a:solidFill>
          <a:ln w="12700" cap="flat" cmpd="sng" algn="ctr">
            <a:solidFill>
              <a:schemeClr val="tx1"/>
            </a:solidFill>
            <a:prstDash val="solid"/>
            <a:round/>
            <a:headEnd type="none" w="med" len="med"/>
            <a:tailEnd type="none" w="med" len="med"/>
          </a:ln>
        </p:spPr>
        <p:txBody>
          <a:bodyPr vert="horz" lIns="91440" tIns="0" rIns="91440" bIns="18288" rtlCol="0" anchor="ctr" anchorCtr="0">
            <a:noAutofit/>
          </a:bodyPr>
          <a:lstStyle>
            <a:lvl1pPr>
              <a:buNone/>
              <a:defRPr lang="en-US" sz="1100" b="1" kern="1200" cap="all" baseline="0" dirty="0">
                <a:solidFill>
                  <a:schemeClr val="bg1"/>
                </a:solidFill>
                <a:latin typeface="Arial"/>
                <a:ea typeface="+mn-ea"/>
                <a:cs typeface="Arial"/>
              </a:defRPr>
            </a:lvl1pPr>
          </a:lstStyle>
          <a:p>
            <a:pPr marL="0" lvl="0" indent="0" algn="l" defTabSz="914400" rtl="0" eaLnBrk="1" latinLnBrk="0" hangingPunct="1">
              <a:lnSpc>
                <a:spcPct val="100000"/>
              </a:lnSpc>
              <a:spcBef>
                <a:spcPts val="0"/>
              </a:spcBef>
              <a:spcAft>
                <a:spcPts val="600"/>
              </a:spcAft>
              <a:buFont typeface="Arial" pitchFamily="34" charset="0"/>
              <a:buNone/>
            </a:pPr>
            <a:endParaRPr lang="en-US" dirty="0"/>
          </a:p>
        </p:txBody>
      </p:sp>
      <p:sp>
        <p:nvSpPr>
          <p:cNvPr id="21" name="Text Placeholder 13"/>
          <p:cNvSpPr>
            <a:spLocks noGrp="1"/>
          </p:cNvSpPr>
          <p:nvPr>
            <p:ph type="body" sz="quarter" idx="38"/>
          </p:nvPr>
        </p:nvSpPr>
        <p:spPr>
          <a:xfrm>
            <a:off x="1735136" y="5352415"/>
            <a:ext cx="7178677" cy="822960"/>
          </a:xfrm>
          <a:solidFill>
            <a:schemeClr val="bg1"/>
          </a:solidFill>
          <a:ln w="12700" cap="flat" cmpd="sng" algn="ctr">
            <a:solidFill>
              <a:schemeClr val="tx1"/>
            </a:solidFill>
            <a:prstDash val="solid"/>
            <a:round/>
            <a:headEnd type="none" w="med" len="med"/>
            <a:tailEnd type="none" w="med" len="med"/>
          </a:ln>
        </p:spPr>
        <p:txBody>
          <a:bodyPr lIns="548640" tIns="91440" rIns="182880" bIns="137160" anchor="ctr" anchorCtr="0">
            <a:noAutofit/>
          </a:bodyPr>
          <a:lstStyle>
            <a:lvl1pPr>
              <a:defRPr sz="1200"/>
            </a:lvl1pPr>
            <a:lvl2pPr marL="225425" indent="-225425">
              <a:tabLst>
                <a:tab pos="225425" algn="l"/>
              </a:tabLst>
              <a:defRPr sz="1200"/>
            </a:lvl2pPr>
            <a:lvl3pPr marL="342900" indent="-114300">
              <a:defRPr sz="1100"/>
            </a:lvl3pPr>
            <a:lvl4pPr marL="457200" indent="-114300">
              <a:defRPr sz="1050"/>
            </a:lvl4pPr>
            <a:lvl5pPr marL="571500" indent="-114300">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2" name="Text Placeholder 19"/>
          <p:cNvSpPr>
            <a:spLocks noGrp="1"/>
          </p:cNvSpPr>
          <p:nvPr>
            <p:ph type="body" sz="quarter" idx="39"/>
          </p:nvPr>
        </p:nvSpPr>
        <p:spPr>
          <a:xfrm>
            <a:off x="228600" y="5352415"/>
            <a:ext cx="1905000" cy="822960"/>
          </a:xfrm>
          <a:prstGeom prst="homePlate">
            <a:avLst>
              <a:gd name="adj" fmla="val 29359"/>
            </a:avLst>
          </a:prstGeom>
          <a:solidFill>
            <a:schemeClr val="tx1"/>
          </a:solidFill>
          <a:ln w="12700" cap="flat" cmpd="sng" algn="ctr">
            <a:solidFill>
              <a:schemeClr val="tx1"/>
            </a:solidFill>
            <a:prstDash val="solid"/>
            <a:round/>
            <a:headEnd type="none" w="med" len="med"/>
            <a:tailEnd type="none" w="med" len="med"/>
          </a:ln>
        </p:spPr>
        <p:txBody>
          <a:bodyPr vert="horz" lIns="91440" tIns="0" rIns="91440" bIns="18288" rtlCol="0" anchor="ctr" anchorCtr="0">
            <a:noAutofit/>
          </a:bodyPr>
          <a:lstStyle>
            <a:lvl1pPr>
              <a:buNone/>
              <a:defRPr lang="en-US" sz="1100" b="1" kern="1200" cap="all" baseline="0" dirty="0">
                <a:solidFill>
                  <a:schemeClr val="bg1"/>
                </a:solidFill>
                <a:latin typeface="Arial"/>
                <a:ea typeface="+mn-ea"/>
                <a:cs typeface="Arial"/>
              </a:defRPr>
            </a:lvl1pPr>
          </a:lstStyle>
          <a:p>
            <a:pPr marL="0" lvl="0" indent="0" algn="l" defTabSz="914400" rtl="0" eaLnBrk="1" latinLnBrk="0" hangingPunct="1">
              <a:lnSpc>
                <a:spcPct val="100000"/>
              </a:lnSpc>
              <a:spcBef>
                <a:spcPts val="0"/>
              </a:spcBef>
              <a:spcAft>
                <a:spcPts val="600"/>
              </a:spcAft>
              <a:buFont typeface="Arial" pitchFamily="34" charset="0"/>
              <a:buNone/>
            </a:pPr>
            <a:endParaRPr lang="en-US" dirty="0"/>
          </a:p>
        </p:txBody>
      </p:sp>
    </p:spTree>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CG Text Blocks - Major and Sub Points">
    <p:spTree>
      <p:nvGrpSpPr>
        <p:cNvPr id="1" name=""/>
        <p:cNvGrpSpPr/>
        <p:nvPr/>
      </p:nvGrpSpPr>
      <p:grpSpPr>
        <a:xfrm>
          <a:off x="0" y="0"/>
          <a:ext cx="0" cy="0"/>
          <a:chOff x="0" y="0"/>
          <a:chExt cx="0" cy="0"/>
        </a:xfrm>
      </p:grpSpPr>
      <p:sp>
        <p:nvSpPr>
          <p:cNvPr id="10" name="Text Placeholder 15"/>
          <p:cNvSpPr>
            <a:spLocks noGrp="1"/>
          </p:cNvSpPr>
          <p:nvPr>
            <p:ph type="body" sz="quarter" idx="21"/>
          </p:nvPr>
        </p:nvSpPr>
        <p:spPr>
          <a:xfrm>
            <a:off x="230011" y="1612900"/>
            <a:ext cx="1371600" cy="2194560"/>
          </a:xfrm>
          <a:prstGeom prst="rect">
            <a:avLst/>
          </a:prstGeom>
          <a:solidFill>
            <a:schemeClr val="tx1"/>
          </a:solidFill>
          <a:ln w="12700" cap="flat" cmpd="sng" algn="ctr">
            <a:solidFill>
              <a:schemeClr val="tx1"/>
            </a:solidFill>
            <a:prstDash val="solid"/>
            <a:round/>
            <a:headEnd type="none" w="med" len="med"/>
            <a:tailEnd type="none" w="med" len="med"/>
          </a:ln>
        </p:spPr>
        <p:txBody>
          <a:bodyPr vert="horz" lIns="91440" tIns="0" rIns="91440" bIns="18288" rtlCol="0" anchor="ctr" anchorCtr="0">
            <a:noAutofit/>
          </a:bodyPr>
          <a:lstStyle>
            <a:lvl1pPr marL="0" indent="0">
              <a:buNone/>
              <a:defRPr lang="en-US" sz="1100" b="1" kern="1200" cap="all" baseline="0" dirty="0">
                <a:solidFill>
                  <a:schemeClr val="bg1"/>
                </a:solidFill>
                <a:latin typeface="Arial"/>
                <a:ea typeface="+mn-ea"/>
                <a:cs typeface="Arial"/>
              </a:defRPr>
            </a:lvl1pPr>
          </a:lstStyle>
          <a:p>
            <a:pPr marL="0" lvl="0" indent="0" algn="l" defTabSz="914400" rtl="0" eaLnBrk="1" latinLnBrk="0" hangingPunct="1">
              <a:lnSpc>
                <a:spcPct val="100000"/>
              </a:lnSpc>
              <a:spcBef>
                <a:spcPts val="0"/>
              </a:spcBef>
              <a:spcAft>
                <a:spcPts val="600"/>
              </a:spcAft>
              <a:buFont typeface="Arial" pitchFamily="34" charset="0"/>
              <a:buNone/>
            </a:pPr>
            <a:endParaRPr lang="en-US" dirty="0"/>
          </a:p>
        </p:txBody>
      </p:sp>
      <p:sp>
        <p:nvSpPr>
          <p:cNvPr id="12" name="Text Placeholder 15"/>
          <p:cNvSpPr>
            <a:spLocks noGrp="1"/>
          </p:cNvSpPr>
          <p:nvPr>
            <p:ph type="body" sz="quarter" idx="23"/>
          </p:nvPr>
        </p:nvSpPr>
        <p:spPr>
          <a:xfrm>
            <a:off x="1683749" y="1612900"/>
            <a:ext cx="1143000" cy="731520"/>
          </a:xfrm>
          <a:prstGeom prst="rect">
            <a:avLst/>
          </a:prstGeom>
          <a:solidFill>
            <a:schemeClr val="bg1">
              <a:lumMod val="75000"/>
            </a:schemeClr>
          </a:solidFill>
          <a:ln w="12700" cap="flat" cmpd="sng" algn="ctr">
            <a:solidFill>
              <a:schemeClr val="tx1"/>
            </a:solidFill>
            <a:prstDash val="solid"/>
            <a:round/>
            <a:headEnd type="none" w="med" len="med"/>
            <a:tailEnd type="none" w="med" len="med"/>
          </a:ln>
        </p:spPr>
        <p:txBody>
          <a:bodyPr lIns="91440" rIns="45720" anchor="ctr">
            <a:noAutofit/>
          </a:bodyPr>
          <a:lstStyle>
            <a:lvl1pPr marL="0" indent="0">
              <a:buNone/>
              <a:defRPr sz="1200" b="1">
                <a:solidFill>
                  <a:schemeClr val="tx1"/>
                </a:solidFill>
              </a:defRPr>
            </a:lvl1pPr>
          </a:lstStyle>
          <a:p>
            <a:pPr lvl="0"/>
            <a:endParaRPr lang="en-US" dirty="0"/>
          </a:p>
        </p:txBody>
      </p:sp>
      <p:sp>
        <p:nvSpPr>
          <p:cNvPr id="18" name="Text Placeholder 15"/>
          <p:cNvSpPr>
            <a:spLocks noGrp="1"/>
          </p:cNvSpPr>
          <p:nvPr>
            <p:ph type="body" sz="quarter" idx="25"/>
          </p:nvPr>
        </p:nvSpPr>
        <p:spPr>
          <a:xfrm>
            <a:off x="1682338" y="2438400"/>
            <a:ext cx="1143000" cy="1371600"/>
          </a:xfrm>
          <a:prstGeom prst="rect">
            <a:avLst/>
          </a:prstGeom>
          <a:solidFill>
            <a:schemeClr val="bg1">
              <a:lumMod val="75000"/>
            </a:schemeClr>
          </a:solidFill>
          <a:ln w="12700" cap="flat" cmpd="sng" algn="ctr">
            <a:solidFill>
              <a:schemeClr val="tx1"/>
            </a:solidFill>
            <a:prstDash val="solid"/>
            <a:round/>
            <a:headEnd type="none" w="med" len="med"/>
            <a:tailEnd type="none" w="med" len="med"/>
          </a:ln>
        </p:spPr>
        <p:txBody>
          <a:bodyPr lIns="91440" rIns="45720" anchor="ctr">
            <a:noAutofit/>
          </a:bodyPr>
          <a:lstStyle>
            <a:lvl1pPr marL="0" indent="0">
              <a:buNone/>
              <a:defRPr sz="1200" b="1">
                <a:solidFill>
                  <a:schemeClr val="tx1"/>
                </a:solidFill>
              </a:defRPr>
            </a:lvl1pPr>
          </a:lstStyle>
          <a:p>
            <a:pPr lvl="0"/>
            <a:endParaRPr lang="en-US" dirty="0"/>
          </a:p>
        </p:txBody>
      </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17" name="Footer Placeholder 16"/>
          <p:cNvSpPr>
            <a:spLocks noGrp="1"/>
          </p:cNvSpPr>
          <p:nvPr>
            <p:ph type="ftr" sz="quarter" idx="31"/>
          </p:nvPr>
        </p:nvSpPr>
        <p:spPr/>
        <p:txBody>
          <a:bodyPr/>
          <a:lstStyle/>
          <a:p>
            <a:endParaRPr lang="en-US" dirty="0"/>
          </a:p>
        </p:txBody>
      </p:sp>
      <p:sp>
        <p:nvSpPr>
          <p:cNvPr id="27" name="Text Placeholder 13"/>
          <p:cNvSpPr>
            <a:spLocks noGrp="1"/>
          </p:cNvSpPr>
          <p:nvPr>
            <p:ph type="body" sz="quarter" idx="35"/>
          </p:nvPr>
        </p:nvSpPr>
        <p:spPr>
          <a:xfrm>
            <a:off x="2823633" y="1612900"/>
            <a:ext cx="6090180" cy="731520"/>
          </a:xfrm>
          <a:solidFill>
            <a:schemeClr val="bg1"/>
          </a:solidFill>
          <a:ln w="12700" cap="flat" cmpd="sng" algn="ctr">
            <a:solidFill>
              <a:schemeClr val="tx1"/>
            </a:solidFill>
            <a:prstDash val="solid"/>
            <a:round/>
            <a:headEnd type="none" w="med" len="med"/>
            <a:tailEnd type="none" w="med" len="med"/>
          </a:ln>
        </p:spPr>
        <p:txBody>
          <a:bodyPr lIns="91440" tIns="91440" rIns="91440" bIns="137160" anchor="ctr" anchorCtr="0">
            <a:noAutofit/>
          </a:bodyPr>
          <a:lstStyle>
            <a:lvl1pPr>
              <a:defRPr sz="1200"/>
            </a:lvl1pPr>
            <a:lvl2pPr marL="225425" indent="-225425">
              <a:tabLst>
                <a:tab pos="225425" algn="l"/>
              </a:tabLst>
              <a:defRPr sz="1200"/>
            </a:lvl2pPr>
            <a:lvl3pPr marL="342900" indent="-114300">
              <a:defRPr sz="1100"/>
            </a:lvl3pPr>
            <a:lvl4pPr marL="457200" indent="-114300">
              <a:defRPr sz="1050"/>
            </a:lvl4pPr>
            <a:lvl5pPr marL="571500" indent="-114300">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4" name="Text Placeholder 13"/>
          <p:cNvSpPr>
            <a:spLocks noGrp="1"/>
          </p:cNvSpPr>
          <p:nvPr>
            <p:ph type="body" sz="quarter" idx="36"/>
          </p:nvPr>
        </p:nvSpPr>
        <p:spPr>
          <a:xfrm>
            <a:off x="2823633" y="2438400"/>
            <a:ext cx="6090180" cy="1371600"/>
          </a:xfrm>
          <a:solidFill>
            <a:schemeClr val="bg1"/>
          </a:solidFill>
          <a:ln w="12700" cap="flat" cmpd="sng" algn="ctr">
            <a:solidFill>
              <a:schemeClr val="tx1"/>
            </a:solidFill>
            <a:prstDash val="solid"/>
            <a:round/>
            <a:headEnd type="none" w="med" len="med"/>
            <a:tailEnd type="none" w="med" len="med"/>
          </a:ln>
        </p:spPr>
        <p:txBody>
          <a:bodyPr lIns="91440" tIns="91440" rIns="91440" bIns="137160" anchor="ctr" anchorCtr="0">
            <a:noAutofit/>
          </a:bodyPr>
          <a:lstStyle>
            <a:lvl1pPr>
              <a:defRPr sz="1200"/>
            </a:lvl1pPr>
            <a:lvl2pPr marL="225425" indent="-225425">
              <a:tabLst>
                <a:tab pos="225425" algn="l"/>
              </a:tabLst>
              <a:defRPr sz="1200"/>
            </a:lvl2pPr>
            <a:lvl3pPr marL="342900" indent="-114300">
              <a:defRPr sz="1100"/>
            </a:lvl3pPr>
            <a:lvl4pPr marL="457200" indent="-114300">
              <a:defRPr sz="1050"/>
            </a:lvl4pPr>
            <a:lvl5pPr marL="571500" indent="-114300">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8" name="Text Placeholder 15"/>
          <p:cNvSpPr>
            <a:spLocks noGrp="1"/>
          </p:cNvSpPr>
          <p:nvPr>
            <p:ph type="body" sz="quarter" idx="37"/>
          </p:nvPr>
        </p:nvSpPr>
        <p:spPr>
          <a:xfrm>
            <a:off x="230011" y="3980920"/>
            <a:ext cx="1371600" cy="2194560"/>
          </a:xfrm>
          <a:prstGeom prst="rect">
            <a:avLst/>
          </a:prstGeom>
          <a:solidFill>
            <a:schemeClr val="tx1"/>
          </a:solidFill>
          <a:ln w="12700" cap="flat" cmpd="sng" algn="ctr">
            <a:solidFill>
              <a:schemeClr val="tx1"/>
            </a:solidFill>
            <a:prstDash val="solid"/>
            <a:round/>
            <a:headEnd type="none" w="med" len="med"/>
            <a:tailEnd type="none" w="med" len="med"/>
          </a:ln>
        </p:spPr>
        <p:txBody>
          <a:bodyPr vert="horz" lIns="91440" tIns="0" rIns="91440" bIns="18288" rtlCol="0" anchor="ctr" anchorCtr="0">
            <a:noAutofit/>
          </a:bodyPr>
          <a:lstStyle>
            <a:lvl1pPr marL="0" indent="0">
              <a:buNone/>
              <a:defRPr lang="en-US" sz="1100" b="1" kern="1200" cap="all" baseline="0" dirty="0">
                <a:solidFill>
                  <a:schemeClr val="bg1"/>
                </a:solidFill>
                <a:latin typeface="Arial"/>
                <a:ea typeface="+mn-ea"/>
                <a:cs typeface="Arial"/>
              </a:defRPr>
            </a:lvl1pPr>
          </a:lstStyle>
          <a:p>
            <a:pPr marL="0" lvl="0" indent="0" algn="l" defTabSz="914400" rtl="0" eaLnBrk="1" latinLnBrk="0" hangingPunct="1">
              <a:lnSpc>
                <a:spcPct val="100000"/>
              </a:lnSpc>
              <a:spcBef>
                <a:spcPts val="0"/>
              </a:spcBef>
              <a:spcAft>
                <a:spcPts val="600"/>
              </a:spcAft>
              <a:buFont typeface="Arial" pitchFamily="34" charset="0"/>
              <a:buNone/>
            </a:pPr>
            <a:endParaRPr lang="en-US" dirty="0"/>
          </a:p>
        </p:txBody>
      </p:sp>
      <p:sp>
        <p:nvSpPr>
          <p:cNvPr id="29" name="Text Placeholder 15"/>
          <p:cNvSpPr>
            <a:spLocks noGrp="1"/>
          </p:cNvSpPr>
          <p:nvPr>
            <p:ph type="body" sz="quarter" idx="38"/>
          </p:nvPr>
        </p:nvSpPr>
        <p:spPr>
          <a:xfrm>
            <a:off x="1683749" y="3980920"/>
            <a:ext cx="1143000" cy="731520"/>
          </a:xfrm>
          <a:prstGeom prst="rect">
            <a:avLst/>
          </a:prstGeom>
          <a:solidFill>
            <a:schemeClr val="bg1">
              <a:lumMod val="75000"/>
            </a:schemeClr>
          </a:solidFill>
          <a:ln w="12700" cap="flat" cmpd="sng" algn="ctr">
            <a:solidFill>
              <a:schemeClr val="tx1"/>
            </a:solidFill>
            <a:prstDash val="solid"/>
            <a:round/>
            <a:headEnd type="none" w="med" len="med"/>
            <a:tailEnd type="none" w="med" len="med"/>
          </a:ln>
        </p:spPr>
        <p:txBody>
          <a:bodyPr lIns="91440" rIns="45720" anchor="ctr">
            <a:noAutofit/>
          </a:bodyPr>
          <a:lstStyle>
            <a:lvl1pPr marL="0" indent="0">
              <a:buNone/>
              <a:defRPr sz="1200" b="1">
                <a:solidFill>
                  <a:schemeClr val="tx1"/>
                </a:solidFill>
              </a:defRPr>
            </a:lvl1pPr>
          </a:lstStyle>
          <a:p>
            <a:pPr lvl="0"/>
            <a:endParaRPr lang="en-US" dirty="0"/>
          </a:p>
        </p:txBody>
      </p:sp>
      <p:sp>
        <p:nvSpPr>
          <p:cNvPr id="30" name="Text Placeholder 15"/>
          <p:cNvSpPr>
            <a:spLocks noGrp="1"/>
          </p:cNvSpPr>
          <p:nvPr>
            <p:ph type="body" sz="quarter" idx="39"/>
          </p:nvPr>
        </p:nvSpPr>
        <p:spPr>
          <a:xfrm>
            <a:off x="1682338" y="4806420"/>
            <a:ext cx="1143000" cy="1371600"/>
          </a:xfrm>
          <a:prstGeom prst="rect">
            <a:avLst/>
          </a:prstGeom>
          <a:solidFill>
            <a:schemeClr val="bg1">
              <a:lumMod val="75000"/>
            </a:schemeClr>
          </a:solidFill>
          <a:ln w="12700" cap="flat" cmpd="sng" algn="ctr">
            <a:solidFill>
              <a:schemeClr val="tx1"/>
            </a:solidFill>
            <a:prstDash val="solid"/>
            <a:round/>
            <a:headEnd type="none" w="med" len="med"/>
            <a:tailEnd type="none" w="med" len="med"/>
          </a:ln>
        </p:spPr>
        <p:txBody>
          <a:bodyPr lIns="91440" rIns="45720" anchor="ctr">
            <a:noAutofit/>
          </a:bodyPr>
          <a:lstStyle>
            <a:lvl1pPr marL="0" indent="0">
              <a:buNone/>
              <a:defRPr sz="1200" b="1">
                <a:solidFill>
                  <a:schemeClr val="tx1"/>
                </a:solidFill>
              </a:defRPr>
            </a:lvl1pPr>
          </a:lstStyle>
          <a:p>
            <a:pPr lvl="0"/>
            <a:endParaRPr lang="en-US" dirty="0"/>
          </a:p>
        </p:txBody>
      </p:sp>
      <p:sp>
        <p:nvSpPr>
          <p:cNvPr id="31" name="Text Placeholder 13"/>
          <p:cNvSpPr>
            <a:spLocks noGrp="1"/>
          </p:cNvSpPr>
          <p:nvPr>
            <p:ph type="body" sz="quarter" idx="40"/>
          </p:nvPr>
        </p:nvSpPr>
        <p:spPr>
          <a:xfrm>
            <a:off x="2823633" y="3980920"/>
            <a:ext cx="6090180" cy="731520"/>
          </a:xfrm>
          <a:solidFill>
            <a:schemeClr val="bg1"/>
          </a:solidFill>
          <a:ln w="12700" cap="flat" cmpd="sng" algn="ctr">
            <a:solidFill>
              <a:schemeClr val="tx1"/>
            </a:solidFill>
            <a:prstDash val="solid"/>
            <a:round/>
            <a:headEnd type="none" w="med" len="med"/>
            <a:tailEnd type="none" w="med" len="med"/>
          </a:ln>
        </p:spPr>
        <p:txBody>
          <a:bodyPr lIns="91440" tIns="91440" rIns="91440" bIns="137160" anchor="ctr" anchorCtr="0">
            <a:noAutofit/>
          </a:bodyPr>
          <a:lstStyle>
            <a:lvl1pPr>
              <a:defRPr sz="1200"/>
            </a:lvl1pPr>
            <a:lvl2pPr marL="225425" indent="-225425">
              <a:tabLst>
                <a:tab pos="225425" algn="l"/>
              </a:tabLst>
              <a:defRPr sz="1200"/>
            </a:lvl2pPr>
            <a:lvl3pPr marL="342900" indent="-114300">
              <a:defRPr sz="1100"/>
            </a:lvl3pPr>
            <a:lvl4pPr marL="457200" indent="-114300">
              <a:defRPr sz="1050"/>
            </a:lvl4pPr>
            <a:lvl5pPr marL="571500" indent="-114300">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2" name="Text Placeholder 13"/>
          <p:cNvSpPr>
            <a:spLocks noGrp="1"/>
          </p:cNvSpPr>
          <p:nvPr>
            <p:ph type="body" sz="quarter" idx="41"/>
          </p:nvPr>
        </p:nvSpPr>
        <p:spPr>
          <a:xfrm>
            <a:off x="2823633" y="4806420"/>
            <a:ext cx="6090180" cy="1371600"/>
          </a:xfrm>
          <a:solidFill>
            <a:schemeClr val="bg1"/>
          </a:solidFill>
          <a:ln w="12700" cap="flat" cmpd="sng" algn="ctr">
            <a:solidFill>
              <a:schemeClr val="tx1"/>
            </a:solidFill>
            <a:prstDash val="solid"/>
            <a:round/>
            <a:headEnd type="none" w="med" len="med"/>
            <a:tailEnd type="none" w="med" len="med"/>
          </a:ln>
        </p:spPr>
        <p:txBody>
          <a:bodyPr lIns="91440" tIns="91440" rIns="91440" bIns="137160" anchor="ctr" anchorCtr="0">
            <a:noAutofit/>
          </a:bodyPr>
          <a:lstStyle>
            <a:lvl1pPr>
              <a:defRPr sz="1200"/>
            </a:lvl1pPr>
            <a:lvl2pPr marL="225425" indent="-225425">
              <a:tabLst>
                <a:tab pos="225425" algn="l"/>
              </a:tabLst>
              <a:defRPr sz="1200"/>
            </a:lvl2pPr>
            <a:lvl3pPr marL="342900" indent="-114300">
              <a:defRPr sz="1100"/>
            </a:lvl3pPr>
            <a:lvl4pPr marL="457200" indent="-114300">
              <a:defRPr sz="1050"/>
            </a:lvl4pPr>
            <a:lvl5pPr marL="571500" indent="-114300">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CG Consequences Vertical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17" name="Footer Placeholder 16"/>
          <p:cNvSpPr>
            <a:spLocks noGrp="1"/>
          </p:cNvSpPr>
          <p:nvPr>
            <p:ph type="ftr" sz="quarter" idx="31"/>
          </p:nvPr>
        </p:nvSpPr>
        <p:spPr/>
        <p:txBody>
          <a:bodyPr/>
          <a:lstStyle/>
          <a:p>
            <a:endParaRPr lang="en-US" dirty="0"/>
          </a:p>
        </p:txBody>
      </p:sp>
      <p:sp>
        <p:nvSpPr>
          <p:cNvPr id="14" name="Freeform 4"/>
          <p:cNvSpPr>
            <a:spLocks/>
          </p:cNvSpPr>
          <p:nvPr userDrawn="1"/>
        </p:nvSpPr>
        <p:spPr bwMode="auto">
          <a:xfrm>
            <a:off x="228600" y="2104926"/>
            <a:ext cx="4199468" cy="4070449"/>
          </a:xfrm>
          <a:custGeom>
            <a:avLst/>
            <a:gdLst>
              <a:gd name="connsiteX0" fmla="*/ 0 w 2475"/>
              <a:gd name="connsiteY0" fmla="*/ 236 h 2312"/>
              <a:gd name="connsiteX1" fmla="*/ 1228 w 2475"/>
              <a:gd name="connsiteY1" fmla="*/ 0 h 2312"/>
              <a:gd name="connsiteX2" fmla="*/ 2475 w 2475"/>
              <a:gd name="connsiteY2" fmla="*/ 236 h 2312"/>
              <a:gd name="connsiteX3" fmla="*/ 2475 w 2475"/>
              <a:gd name="connsiteY3" fmla="*/ 2312 h 2312"/>
              <a:gd name="connsiteX4" fmla="*/ 0 w 2475"/>
              <a:gd name="connsiteY4" fmla="*/ 2312 h 2312"/>
              <a:gd name="connsiteX5" fmla="*/ 0 w 2475"/>
              <a:gd name="connsiteY5" fmla="*/ 236 h 2312"/>
              <a:gd name="connsiteX0" fmla="*/ 0 w 2475"/>
              <a:gd name="connsiteY0" fmla="*/ 0 h 2469"/>
              <a:gd name="connsiteX1" fmla="*/ 1228 w 2475"/>
              <a:gd name="connsiteY1" fmla="*/ 157 h 2469"/>
              <a:gd name="connsiteX2" fmla="*/ 2475 w 2475"/>
              <a:gd name="connsiteY2" fmla="*/ 393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7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228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35 w 2475"/>
              <a:gd name="connsiteY3" fmla="*/ 107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5 w 2475"/>
              <a:gd name="connsiteY2" fmla="*/ 107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6" fmla="*/ 1235 w 2475"/>
              <a:gd name="connsiteY6" fmla="*/ 107 h 2469"/>
              <a:gd name="connsiteX0" fmla="*/ 1235 w 2475"/>
              <a:gd name="connsiteY0" fmla="*/ 501 h 2863"/>
              <a:gd name="connsiteX1" fmla="*/ 2475 w 2475"/>
              <a:gd name="connsiteY1" fmla="*/ 394 h 2863"/>
              <a:gd name="connsiteX2" fmla="*/ 2475 w 2475"/>
              <a:gd name="connsiteY2" fmla="*/ 2863 h 2863"/>
              <a:gd name="connsiteX3" fmla="*/ 0 w 2475"/>
              <a:gd name="connsiteY3" fmla="*/ 2863 h 2863"/>
              <a:gd name="connsiteX4" fmla="*/ 0 w 2475"/>
              <a:gd name="connsiteY4" fmla="*/ 394 h 2863"/>
              <a:gd name="connsiteX5" fmla="*/ 1235 w 2475"/>
              <a:gd name="connsiteY5" fmla="*/ 501 h 2863"/>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07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18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18 h 2469"/>
              <a:gd name="connsiteX0" fmla="*/ 1235 w 2475"/>
              <a:gd name="connsiteY0" fmla="*/ 14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7 h 2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75" h="2469">
                <a:moveTo>
                  <a:pt x="1235" y="147"/>
                </a:moveTo>
                <a:lnTo>
                  <a:pt x="2475" y="0"/>
                </a:lnTo>
                <a:lnTo>
                  <a:pt x="2475" y="2469"/>
                </a:lnTo>
                <a:lnTo>
                  <a:pt x="0" y="2469"/>
                </a:lnTo>
                <a:lnTo>
                  <a:pt x="0" y="0"/>
                </a:lnTo>
                <a:lnTo>
                  <a:pt x="1235" y="147"/>
                </a:lnTo>
                <a:close/>
              </a:path>
            </a:pathLst>
          </a:custGeom>
          <a:solidFill>
            <a:schemeClr val="bg1"/>
          </a:solidFill>
          <a:ln w="12700" cap="flat" cmpd="sng">
            <a:solidFill>
              <a:schemeClr val="tx1"/>
            </a:solidFill>
            <a:prstDash val="solid"/>
            <a:round/>
            <a:headEnd/>
            <a:tailEnd/>
          </a:ln>
          <a:effectLst/>
        </p:spPr>
        <p:txBody>
          <a:bodyPr wrap="square" lIns="182880" tIns="365760" rIns="182880" bIns="182880" anchor="t" anchorCtr="0"/>
          <a:lstStyle/>
          <a:p>
            <a:pPr marL="166688" lvl="1" indent="-166688" defTabSz="330200" eaLnBrk="1" hangingPunct="1">
              <a:lnSpc>
                <a:spcPct val="95000"/>
              </a:lnSpc>
              <a:spcBef>
                <a:spcPct val="25000"/>
              </a:spcBef>
              <a:buClr>
                <a:schemeClr val="accent1"/>
              </a:buClr>
              <a:buSzPct val="140000"/>
              <a:tabLst>
                <a:tab pos="8521700" algn="r"/>
              </a:tabLst>
            </a:pPr>
            <a:endParaRPr lang="en-GB" altLang="de-DE" dirty="0">
              <a:solidFill>
                <a:srgbClr val="000000"/>
              </a:solidFill>
              <a:latin typeface="Arial" charset="0"/>
            </a:endParaRPr>
          </a:p>
        </p:txBody>
      </p:sp>
      <p:sp>
        <p:nvSpPr>
          <p:cNvPr id="15" name="Text Placeholder 8"/>
          <p:cNvSpPr>
            <a:spLocks noGrp="1"/>
          </p:cNvSpPr>
          <p:nvPr>
            <p:ph type="body" sz="quarter" idx="21"/>
          </p:nvPr>
        </p:nvSpPr>
        <p:spPr>
          <a:xfrm rot="5400000">
            <a:off x="2009886" y="-169973"/>
            <a:ext cx="636898" cy="4199470"/>
          </a:xfrm>
          <a:prstGeom prst="homePlate">
            <a:avLst>
              <a:gd name="adj" fmla="val 35000"/>
            </a:avLst>
          </a:prstGeom>
          <a:solidFill>
            <a:schemeClr val="tx1"/>
          </a:solidFill>
          <a:ln w="12700">
            <a:solidFill>
              <a:schemeClr val="tx1"/>
            </a:solidFill>
          </a:ln>
        </p:spPr>
        <p:txBody>
          <a:bodyPr vert="vert270" anchor="ctr">
            <a:normAutofit/>
          </a:bodyPr>
          <a:lstStyle>
            <a:lvl1pPr marL="0" indent="0" algn="ctr">
              <a:lnSpc>
                <a:spcPts val="1400"/>
              </a:lnSpc>
              <a:spcBef>
                <a:spcPts val="0"/>
              </a:spcBef>
              <a:buNone/>
              <a:defRPr lang="en-US" sz="1400" b="1" kern="1200" cap="all" baseline="0" dirty="0">
                <a:solidFill>
                  <a:schemeClr val="bg1"/>
                </a:solidFill>
                <a:latin typeface="Arial"/>
                <a:ea typeface="+mn-ea"/>
                <a:cs typeface="Arial"/>
              </a:defRPr>
            </a:lvl1pPr>
            <a:lvl2pPr indent="0" algn="ctr">
              <a:spcBef>
                <a:spcPts val="0"/>
              </a:spcBef>
              <a:buNone/>
              <a:defRPr sz="1200" b="1"/>
            </a:lvl2pPr>
            <a:lvl3pPr indent="0" algn="ctr">
              <a:spcBef>
                <a:spcPts val="0"/>
              </a:spcBef>
              <a:buNone/>
              <a:defRPr sz="1200" b="1"/>
            </a:lvl3pPr>
            <a:lvl4pPr indent="0" algn="ctr">
              <a:spcBef>
                <a:spcPts val="0"/>
              </a:spcBef>
              <a:buNone/>
              <a:defRPr sz="1200" b="1"/>
            </a:lvl4pPr>
            <a:lvl5pPr indent="0" algn="ctr">
              <a:spcBef>
                <a:spcPts val="0"/>
              </a:spcBef>
              <a:buNone/>
              <a:defRPr sz="1200" b="1"/>
            </a:lvl5pPr>
          </a:lstStyle>
          <a:p>
            <a:pPr lvl="0"/>
            <a:endParaRPr lang="en-US" dirty="0"/>
          </a:p>
        </p:txBody>
      </p:sp>
      <p:sp>
        <p:nvSpPr>
          <p:cNvPr id="19" name="Content Placeholder 4"/>
          <p:cNvSpPr>
            <a:spLocks noGrp="1"/>
          </p:cNvSpPr>
          <p:nvPr>
            <p:ph sz="quarter" idx="11"/>
          </p:nvPr>
        </p:nvSpPr>
        <p:spPr>
          <a:xfrm>
            <a:off x="271376" y="2379134"/>
            <a:ext cx="4114800" cy="3749040"/>
          </a:xfrm>
          <a:noFill/>
          <a:ln w="6350" cap="flat" cmpd="sng" algn="ctr">
            <a:noFill/>
            <a:prstDash val="solid"/>
            <a:round/>
            <a:headEnd type="none" w="med" len="med"/>
            <a:tailEnd type="none" w="med" len="med"/>
          </a:ln>
        </p:spPr>
        <p:txBody>
          <a:bodyPr wrap="square" lIns="182880" tIns="137160" rIns="182880" bIns="182880">
            <a:noAutofit/>
          </a:bodyPr>
          <a:lstStyle>
            <a:lvl1pPr>
              <a:defRPr sz="1400"/>
            </a:lvl1pPr>
            <a:lvl2pPr>
              <a:tabLst>
                <a:tab pos="284163" algn="l"/>
              </a:tabLst>
              <a:defRPr sz="1400"/>
            </a:lvl2pPr>
            <a:lvl3pPr marL="401638" indent="-117475">
              <a:defRPr sz="1200"/>
            </a:lvl3pPr>
            <a:lvl4pPr marL="512763" indent="-111125">
              <a:defRPr sz="1100"/>
            </a:lvl4pPr>
            <a:lvl5pPr marL="630238" indent="-117475">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Freeform 4"/>
          <p:cNvSpPr>
            <a:spLocks/>
          </p:cNvSpPr>
          <p:nvPr userDrawn="1"/>
        </p:nvSpPr>
        <p:spPr bwMode="auto">
          <a:xfrm>
            <a:off x="4704057" y="2104926"/>
            <a:ext cx="4199468" cy="4070449"/>
          </a:xfrm>
          <a:custGeom>
            <a:avLst/>
            <a:gdLst>
              <a:gd name="connsiteX0" fmla="*/ 0 w 2475"/>
              <a:gd name="connsiteY0" fmla="*/ 236 h 2312"/>
              <a:gd name="connsiteX1" fmla="*/ 1228 w 2475"/>
              <a:gd name="connsiteY1" fmla="*/ 0 h 2312"/>
              <a:gd name="connsiteX2" fmla="*/ 2475 w 2475"/>
              <a:gd name="connsiteY2" fmla="*/ 236 h 2312"/>
              <a:gd name="connsiteX3" fmla="*/ 2475 w 2475"/>
              <a:gd name="connsiteY3" fmla="*/ 2312 h 2312"/>
              <a:gd name="connsiteX4" fmla="*/ 0 w 2475"/>
              <a:gd name="connsiteY4" fmla="*/ 2312 h 2312"/>
              <a:gd name="connsiteX5" fmla="*/ 0 w 2475"/>
              <a:gd name="connsiteY5" fmla="*/ 236 h 2312"/>
              <a:gd name="connsiteX0" fmla="*/ 0 w 2475"/>
              <a:gd name="connsiteY0" fmla="*/ 0 h 2469"/>
              <a:gd name="connsiteX1" fmla="*/ 1228 w 2475"/>
              <a:gd name="connsiteY1" fmla="*/ 157 h 2469"/>
              <a:gd name="connsiteX2" fmla="*/ 2475 w 2475"/>
              <a:gd name="connsiteY2" fmla="*/ 393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7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228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35 w 2475"/>
              <a:gd name="connsiteY3" fmla="*/ 107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5 w 2475"/>
              <a:gd name="connsiteY2" fmla="*/ 107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6" fmla="*/ 1235 w 2475"/>
              <a:gd name="connsiteY6" fmla="*/ 107 h 2469"/>
              <a:gd name="connsiteX0" fmla="*/ 1235 w 2475"/>
              <a:gd name="connsiteY0" fmla="*/ 501 h 2863"/>
              <a:gd name="connsiteX1" fmla="*/ 2475 w 2475"/>
              <a:gd name="connsiteY1" fmla="*/ 394 h 2863"/>
              <a:gd name="connsiteX2" fmla="*/ 2475 w 2475"/>
              <a:gd name="connsiteY2" fmla="*/ 2863 h 2863"/>
              <a:gd name="connsiteX3" fmla="*/ 0 w 2475"/>
              <a:gd name="connsiteY3" fmla="*/ 2863 h 2863"/>
              <a:gd name="connsiteX4" fmla="*/ 0 w 2475"/>
              <a:gd name="connsiteY4" fmla="*/ 394 h 2863"/>
              <a:gd name="connsiteX5" fmla="*/ 1235 w 2475"/>
              <a:gd name="connsiteY5" fmla="*/ 501 h 2863"/>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07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18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18 h 2469"/>
              <a:gd name="connsiteX0" fmla="*/ 1235 w 2475"/>
              <a:gd name="connsiteY0" fmla="*/ 14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7 h 2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75" h="2469">
                <a:moveTo>
                  <a:pt x="1235" y="147"/>
                </a:moveTo>
                <a:lnTo>
                  <a:pt x="2475" y="0"/>
                </a:lnTo>
                <a:lnTo>
                  <a:pt x="2475" y="2469"/>
                </a:lnTo>
                <a:lnTo>
                  <a:pt x="0" y="2469"/>
                </a:lnTo>
                <a:lnTo>
                  <a:pt x="0" y="0"/>
                </a:lnTo>
                <a:lnTo>
                  <a:pt x="1235" y="147"/>
                </a:lnTo>
                <a:close/>
              </a:path>
            </a:pathLst>
          </a:custGeom>
          <a:solidFill>
            <a:schemeClr val="bg1"/>
          </a:solidFill>
          <a:ln w="12700" cap="flat" cmpd="sng">
            <a:solidFill>
              <a:schemeClr val="tx1"/>
            </a:solidFill>
            <a:prstDash val="solid"/>
            <a:round/>
            <a:headEnd/>
            <a:tailEnd/>
          </a:ln>
          <a:effectLst/>
        </p:spPr>
        <p:txBody>
          <a:bodyPr wrap="square" lIns="182880" tIns="365760" rIns="182880" bIns="182880" anchor="t" anchorCtr="0"/>
          <a:lstStyle/>
          <a:p>
            <a:pPr marL="166688" lvl="1" indent="-166688" defTabSz="330200" eaLnBrk="1" hangingPunct="1">
              <a:lnSpc>
                <a:spcPct val="95000"/>
              </a:lnSpc>
              <a:spcBef>
                <a:spcPct val="25000"/>
              </a:spcBef>
              <a:buClr>
                <a:schemeClr val="accent1"/>
              </a:buClr>
              <a:buSzPct val="140000"/>
              <a:tabLst>
                <a:tab pos="8521700" algn="r"/>
              </a:tabLst>
            </a:pPr>
            <a:endParaRPr lang="en-GB" altLang="de-DE" dirty="0">
              <a:solidFill>
                <a:srgbClr val="000000"/>
              </a:solidFill>
              <a:latin typeface="Arial" charset="0"/>
            </a:endParaRPr>
          </a:p>
        </p:txBody>
      </p:sp>
      <p:sp>
        <p:nvSpPr>
          <p:cNvPr id="22" name="Text Placeholder 8"/>
          <p:cNvSpPr>
            <a:spLocks noGrp="1"/>
          </p:cNvSpPr>
          <p:nvPr>
            <p:ph type="body" sz="quarter" idx="32"/>
          </p:nvPr>
        </p:nvSpPr>
        <p:spPr>
          <a:xfrm rot="5400000">
            <a:off x="6485343" y="-169973"/>
            <a:ext cx="636898" cy="4199470"/>
          </a:xfrm>
          <a:prstGeom prst="homePlate">
            <a:avLst>
              <a:gd name="adj" fmla="val 35000"/>
            </a:avLst>
          </a:prstGeom>
          <a:solidFill>
            <a:schemeClr val="tx1"/>
          </a:solidFill>
          <a:ln w="12700">
            <a:solidFill>
              <a:schemeClr val="tx1"/>
            </a:solidFill>
          </a:ln>
        </p:spPr>
        <p:txBody>
          <a:bodyPr vert="vert270" anchor="ctr">
            <a:normAutofit/>
          </a:bodyPr>
          <a:lstStyle>
            <a:lvl1pPr marL="0" indent="0" algn="ctr">
              <a:lnSpc>
                <a:spcPts val="1400"/>
              </a:lnSpc>
              <a:spcBef>
                <a:spcPts val="0"/>
              </a:spcBef>
              <a:buNone/>
              <a:defRPr lang="en-US" sz="1400" b="1" kern="1200" cap="all" baseline="0" dirty="0">
                <a:solidFill>
                  <a:schemeClr val="bg1"/>
                </a:solidFill>
                <a:latin typeface="Arial"/>
                <a:ea typeface="+mn-ea"/>
                <a:cs typeface="Arial"/>
              </a:defRPr>
            </a:lvl1pPr>
            <a:lvl2pPr indent="0" algn="ctr">
              <a:spcBef>
                <a:spcPts val="0"/>
              </a:spcBef>
              <a:buNone/>
              <a:defRPr sz="1200" b="1"/>
            </a:lvl2pPr>
            <a:lvl3pPr indent="0" algn="ctr">
              <a:spcBef>
                <a:spcPts val="0"/>
              </a:spcBef>
              <a:buNone/>
              <a:defRPr sz="1200" b="1"/>
            </a:lvl3pPr>
            <a:lvl4pPr indent="0" algn="ctr">
              <a:spcBef>
                <a:spcPts val="0"/>
              </a:spcBef>
              <a:buNone/>
              <a:defRPr sz="1200" b="1"/>
            </a:lvl4pPr>
            <a:lvl5pPr indent="0" algn="ctr">
              <a:spcBef>
                <a:spcPts val="0"/>
              </a:spcBef>
              <a:buNone/>
              <a:defRPr sz="1200" b="1"/>
            </a:lvl5pPr>
          </a:lstStyle>
          <a:p>
            <a:pPr lvl="0"/>
            <a:endParaRPr lang="en-US" dirty="0"/>
          </a:p>
        </p:txBody>
      </p:sp>
      <p:sp>
        <p:nvSpPr>
          <p:cNvPr id="23" name="Content Placeholder 4"/>
          <p:cNvSpPr>
            <a:spLocks noGrp="1"/>
          </p:cNvSpPr>
          <p:nvPr>
            <p:ph sz="quarter" idx="33"/>
          </p:nvPr>
        </p:nvSpPr>
        <p:spPr>
          <a:xfrm>
            <a:off x="4743713" y="2379134"/>
            <a:ext cx="4114800" cy="3749040"/>
          </a:xfrm>
          <a:noFill/>
          <a:ln w="6350" cap="flat" cmpd="sng" algn="ctr">
            <a:noFill/>
            <a:prstDash val="solid"/>
            <a:round/>
            <a:headEnd type="none" w="med" len="med"/>
            <a:tailEnd type="none" w="med" len="med"/>
          </a:ln>
        </p:spPr>
        <p:txBody>
          <a:bodyPr wrap="square" lIns="182880" tIns="137160" rIns="182880" bIns="182880">
            <a:noAutofit/>
          </a:bodyPr>
          <a:lstStyle>
            <a:lvl1pPr>
              <a:defRPr sz="1400"/>
            </a:lvl1pPr>
            <a:lvl2pPr>
              <a:defRPr sz="1400"/>
            </a:lvl2pPr>
            <a:lvl3pPr marL="401638" indent="-112713">
              <a:defRPr sz="1200"/>
            </a:lvl3pPr>
            <a:lvl4pPr marL="512763" indent="-111125">
              <a:defRPr sz="1100"/>
            </a:lvl4pPr>
            <a:lvl5pPr marL="630238" indent="-117475">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CG Consequences Vertical 4">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17" name="Footer Placeholder 16"/>
          <p:cNvSpPr>
            <a:spLocks noGrp="1"/>
          </p:cNvSpPr>
          <p:nvPr>
            <p:ph type="ftr" sz="quarter" idx="31"/>
          </p:nvPr>
        </p:nvSpPr>
        <p:spPr/>
        <p:txBody>
          <a:bodyPr/>
          <a:lstStyle/>
          <a:p>
            <a:endParaRPr lang="en-US" dirty="0"/>
          </a:p>
        </p:txBody>
      </p:sp>
      <p:sp>
        <p:nvSpPr>
          <p:cNvPr id="14" name="Freeform 4"/>
          <p:cNvSpPr>
            <a:spLocks/>
          </p:cNvSpPr>
          <p:nvPr userDrawn="1"/>
        </p:nvSpPr>
        <p:spPr bwMode="auto">
          <a:xfrm>
            <a:off x="228600" y="2104926"/>
            <a:ext cx="2057400" cy="4070449"/>
          </a:xfrm>
          <a:custGeom>
            <a:avLst/>
            <a:gdLst>
              <a:gd name="connsiteX0" fmla="*/ 0 w 2475"/>
              <a:gd name="connsiteY0" fmla="*/ 236 h 2312"/>
              <a:gd name="connsiteX1" fmla="*/ 1228 w 2475"/>
              <a:gd name="connsiteY1" fmla="*/ 0 h 2312"/>
              <a:gd name="connsiteX2" fmla="*/ 2475 w 2475"/>
              <a:gd name="connsiteY2" fmla="*/ 236 h 2312"/>
              <a:gd name="connsiteX3" fmla="*/ 2475 w 2475"/>
              <a:gd name="connsiteY3" fmla="*/ 2312 h 2312"/>
              <a:gd name="connsiteX4" fmla="*/ 0 w 2475"/>
              <a:gd name="connsiteY4" fmla="*/ 2312 h 2312"/>
              <a:gd name="connsiteX5" fmla="*/ 0 w 2475"/>
              <a:gd name="connsiteY5" fmla="*/ 236 h 2312"/>
              <a:gd name="connsiteX0" fmla="*/ 0 w 2475"/>
              <a:gd name="connsiteY0" fmla="*/ 0 h 2469"/>
              <a:gd name="connsiteX1" fmla="*/ 1228 w 2475"/>
              <a:gd name="connsiteY1" fmla="*/ 157 h 2469"/>
              <a:gd name="connsiteX2" fmla="*/ 2475 w 2475"/>
              <a:gd name="connsiteY2" fmla="*/ 393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7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228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35 w 2475"/>
              <a:gd name="connsiteY3" fmla="*/ 107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5 w 2475"/>
              <a:gd name="connsiteY2" fmla="*/ 107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6" fmla="*/ 1235 w 2475"/>
              <a:gd name="connsiteY6" fmla="*/ 107 h 2469"/>
              <a:gd name="connsiteX0" fmla="*/ 1235 w 2475"/>
              <a:gd name="connsiteY0" fmla="*/ 501 h 2863"/>
              <a:gd name="connsiteX1" fmla="*/ 2475 w 2475"/>
              <a:gd name="connsiteY1" fmla="*/ 394 h 2863"/>
              <a:gd name="connsiteX2" fmla="*/ 2475 w 2475"/>
              <a:gd name="connsiteY2" fmla="*/ 2863 h 2863"/>
              <a:gd name="connsiteX3" fmla="*/ 0 w 2475"/>
              <a:gd name="connsiteY3" fmla="*/ 2863 h 2863"/>
              <a:gd name="connsiteX4" fmla="*/ 0 w 2475"/>
              <a:gd name="connsiteY4" fmla="*/ 394 h 2863"/>
              <a:gd name="connsiteX5" fmla="*/ 1235 w 2475"/>
              <a:gd name="connsiteY5" fmla="*/ 501 h 2863"/>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07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18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18 h 2469"/>
              <a:gd name="connsiteX0" fmla="*/ 1235 w 2475"/>
              <a:gd name="connsiteY0" fmla="*/ 14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7 h 2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75" h="2469">
                <a:moveTo>
                  <a:pt x="1235" y="147"/>
                </a:moveTo>
                <a:lnTo>
                  <a:pt x="2475" y="0"/>
                </a:lnTo>
                <a:lnTo>
                  <a:pt x="2475" y="2469"/>
                </a:lnTo>
                <a:lnTo>
                  <a:pt x="0" y="2469"/>
                </a:lnTo>
                <a:lnTo>
                  <a:pt x="0" y="0"/>
                </a:lnTo>
                <a:lnTo>
                  <a:pt x="1235" y="147"/>
                </a:lnTo>
                <a:close/>
              </a:path>
            </a:pathLst>
          </a:custGeom>
          <a:solidFill>
            <a:schemeClr val="bg1"/>
          </a:solidFill>
          <a:ln w="12700" cap="flat" cmpd="sng">
            <a:solidFill>
              <a:schemeClr val="tx1"/>
            </a:solidFill>
            <a:prstDash val="solid"/>
            <a:round/>
            <a:headEnd/>
            <a:tailEnd/>
          </a:ln>
          <a:effectLst/>
        </p:spPr>
        <p:txBody>
          <a:bodyPr wrap="square" lIns="182880" tIns="365760" rIns="182880" bIns="182880" anchor="t" anchorCtr="0"/>
          <a:lstStyle/>
          <a:p>
            <a:pPr marL="166688" lvl="1" indent="-166688" defTabSz="330200" eaLnBrk="1" hangingPunct="1">
              <a:lnSpc>
                <a:spcPct val="95000"/>
              </a:lnSpc>
              <a:spcBef>
                <a:spcPct val="25000"/>
              </a:spcBef>
              <a:buClr>
                <a:schemeClr val="accent1"/>
              </a:buClr>
              <a:buSzPct val="140000"/>
              <a:tabLst>
                <a:tab pos="8521700" algn="r"/>
              </a:tabLst>
            </a:pPr>
            <a:endParaRPr lang="en-GB" altLang="de-DE" dirty="0">
              <a:solidFill>
                <a:srgbClr val="000000"/>
              </a:solidFill>
              <a:latin typeface="Arial" charset="0"/>
            </a:endParaRPr>
          </a:p>
        </p:txBody>
      </p:sp>
      <p:sp>
        <p:nvSpPr>
          <p:cNvPr id="15" name="Text Placeholder 8"/>
          <p:cNvSpPr>
            <a:spLocks noGrp="1"/>
          </p:cNvSpPr>
          <p:nvPr>
            <p:ph type="body" sz="quarter" idx="21"/>
          </p:nvPr>
        </p:nvSpPr>
        <p:spPr>
          <a:xfrm rot="5400000">
            <a:off x="938851" y="901062"/>
            <a:ext cx="636898" cy="2057400"/>
          </a:xfrm>
          <a:prstGeom prst="homePlate">
            <a:avLst>
              <a:gd name="adj" fmla="val 35000"/>
            </a:avLst>
          </a:prstGeom>
          <a:solidFill>
            <a:schemeClr val="tx1"/>
          </a:solidFill>
          <a:ln w="12700">
            <a:solidFill>
              <a:schemeClr val="tx1"/>
            </a:solidFill>
          </a:ln>
        </p:spPr>
        <p:txBody>
          <a:bodyPr vert="vert270" anchor="ctr">
            <a:normAutofit/>
          </a:bodyPr>
          <a:lstStyle>
            <a:lvl1pPr marL="0" indent="0" algn="ctr">
              <a:lnSpc>
                <a:spcPts val="1400"/>
              </a:lnSpc>
              <a:spcBef>
                <a:spcPts val="0"/>
              </a:spcBef>
              <a:buNone/>
              <a:defRPr lang="en-US" sz="1200" b="1" kern="1200" cap="all" baseline="0" dirty="0">
                <a:solidFill>
                  <a:schemeClr val="bg1"/>
                </a:solidFill>
                <a:latin typeface="Arial"/>
                <a:ea typeface="+mn-ea"/>
                <a:cs typeface="Arial"/>
              </a:defRPr>
            </a:lvl1pPr>
            <a:lvl2pPr indent="0" algn="ctr">
              <a:spcBef>
                <a:spcPts val="0"/>
              </a:spcBef>
              <a:buNone/>
              <a:defRPr sz="1200" b="1"/>
            </a:lvl2pPr>
            <a:lvl3pPr indent="0" algn="ctr">
              <a:spcBef>
                <a:spcPts val="0"/>
              </a:spcBef>
              <a:buNone/>
              <a:defRPr sz="1200" b="1"/>
            </a:lvl3pPr>
            <a:lvl4pPr indent="0" algn="ctr">
              <a:spcBef>
                <a:spcPts val="0"/>
              </a:spcBef>
              <a:buNone/>
              <a:defRPr sz="1200" b="1"/>
            </a:lvl4pPr>
            <a:lvl5pPr indent="0" algn="ctr">
              <a:spcBef>
                <a:spcPts val="0"/>
              </a:spcBef>
              <a:buNone/>
              <a:defRPr sz="1200" b="1"/>
            </a:lvl5pPr>
          </a:lstStyle>
          <a:p>
            <a:pPr lvl="0"/>
            <a:endParaRPr lang="en-US" dirty="0"/>
          </a:p>
        </p:txBody>
      </p:sp>
      <p:sp>
        <p:nvSpPr>
          <p:cNvPr id="19" name="Content Placeholder 4"/>
          <p:cNvSpPr>
            <a:spLocks noGrp="1"/>
          </p:cNvSpPr>
          <p:nvPr>
            <p:ph sz="quarter" idx="11"/>
          </p:nvPr>
        </p:nvSpPr>
        <p:spPr>
          <a:xfrm>
            <a:off x="254001" y="2382078"/>
            <a:ext cx="2011680" cy="3749040"/>
          </a:xfrm>
          <a:noFill/>
          <a:ln w="6350" cap="flat" cmpd="sng" algn="ctr">
            <a:noFill/>
            <a:prstDash val="solid"/>
            <a:round/>
            <a:headEnd type="none" w="med" len="med"/>
            <a:tailEnd type="none" w="med" len="med"/>
          </a:ln>
        </p:spPr>
        <p:txBody>
          <a:bodyPr wrap="square" lIns="182880" tIns="91440" rIns="182880" bIns="182880">
            <a:noAutofit/>
          </a:bodyPr>
          <a:lstStyle>
            <a:lvl1pPr>
              <a:defRPr sz="1200"/>
            </a:lvl1pPr>
            <a:lvl2pPr>
              <a:defRPr sz="1200"/>
            </a:lvl2pPr>
            <a:lvl3pPr>
              <a:defRPr sz="1100"/>
            </a:lvl3pPr>
            <a:lvl4pPr>
              <a:defRPr sz="1050"/>
            </a:lvl4pPr>
            <a:lvl5pPr>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5" name="Freeform 4"/>
          <p:cNvSpPr>
            <a:spLocks/>
          </p:cNvSpPr>
          <p:nvPr userDrawn="1"/>
        </p:nvSpPr>
        <p:spPr bwMode="auto">
          <a:xfrm>
            <a:off x="6866467" y="2104926"/>
            <a:ext cx="2057400" cy="4070449"/>
          </a:xfrm>
          <a:custGeom>
            <a:avLst/>
            <a:gdLst>
              <a:gd name="connsiteX0" fmla="*/ 0 w 2475"/>
              <a:gd name="connsiteY0" fmla="*/ 236 h 2312"/>
              <a:gd name="connsiteX1" fmla="*/ 1228 w 2475"/>
              <a:gd name="connsiteY1" fmla="*/ 0 h 2312"/>
              <a:gd name="connsiteX2" fmla="*/ 2475 w 2475"/>
              <a:gd name="connsiteY2" fmla="*/ 236 h 2312"/>
              <a:gd name="connsiteX3" fmla="*/ 2475 w 2475"/>
              <a:gd name="connsiteY3" fmla="*/ 2312 h 2312"/>
              <a:gd name="connsiteX4" fmla="*/ 0 w 2475"/>
              <a:gd name="connsiteY4" fmla="*/ 2312 h 2312"/>
              <a:gd name="connsiteX5" fmla="*/ 0 w 2475"/>
              <a:gd name="connsiteY5" fmla="*/ 236 h 2312"/>
              <a:gd name="connsiteX0" fmla="*/ 0 w 2475"/>
              <a:gd name="connsiteY0" fmla="*/ 0 h 2469"/>
              <a:gd name="connsiteX1" fmla="*/ 1228 w 2475"/>
              <a:gd name="connsiteY1" fmla="*/ 157 h 2469"/>
              <a:gd name="connsiteX2" fmla="*/ 2475 w 2475"/>
              <a:gd name="connsiteY2" fmla="*/ 393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7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228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35 w 2475"/>
              <a:gd name="connsiteY3" fmla="*/ 107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5 w 2475"/>
              <a:gd name="connsiteY2" fmla="*/ 107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6" fmla="*/ 1235 w 2475"/>
              <a:gd name="connsiteY6" fmla="*/ 107 h 2469"/>
              <a:gd name="connsiteX0" fmla="*/ 1235 w 2475"/>
              <a:gd name="connsiteY0" fmla="*/ 501 h 2863"/>
              <a:gd name="connsiteX1" fmla="*/ 2475 w 2475"/>
              <a:gd name="connsiteY1" fmla="*/ 394 h 2863"/>
              <a:gd name="connsiteX2" fmla="*/ 2475 w 2475"/>
              <a:gd name="connsiteY2" fmla="*/ 2863 h 2863"/>
              <a:gd name="connsiteX3" fmla="*/ 0 w 2475"/>
              <a:gd name="connsiteY3" fmla="*/ 2863 h 2863"/>
              <a:gd name="connsiteX4" fmla="*/ 0 w 2475"/>
              <a:gd name="connsiteY4" fmla="*/ 394 h 2863"/>
              <a:gd name="connsiteX5" fmla="*/ 1235 w 2475"/>
              <a:gd name="connsiteY5" fmla="*/ 501 h 2863"/>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07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18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18 h 2469"/>
              <a:gd name="connsiteX0" fmla="*/ 1235 w 2475"/>
              <a:gd name="connsiteY0" fmla="*/ 14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7 h 2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75" h="2469">
                <a:moveTo>
                  <a:pt x="1235" y="147"/>
                </a:moveTo>
                <a:lnTo>
                  <a:pt x="2475" y="0"/>
                </a:lnTo>
                <a:lnTo>
                  <a:pt x="2475" y="2469"/>
                </a:lnTo>
                <a:lnTo>
                  <a:pt x="0" y="2469"/>
                </a:lnTo>
                <a:lnTo>
                  <a:pt x="0" y="0"/>
                </a:lnTo>
                <a:lnTo>
                  <a:pt x="1235" y="147"/>
                </a:lnTo>
                <a:close/>
              </a:path>
            </a:pathLst>
          </a:custGeom>
          <a:solidFill>
            <a:schemeClr val="bg1"/>
          </a:solidFill>
          <a:ln w="12700" cap="flat" cmpd="sng">
            <a:solidFill>
              <a:schemeClr val="tx1"/>
            </a:solidFill>
            <a:prstDash val="solid"/>
            <a:round/>
            <a:headEnd/>
            <a:tailEnd/>
          </a:ln>
          <a:effectLst/>
        </p:spPr>
        <p:txBody>
          <a:bodyPr wrap="square" lIns="182880" tIns="365760" rIns="182880" bIns="182880" anchor="t" anchorCtr="0"/>
          <a:lstStyle/>
          <a:p>
            <a:pPr marL="166688" lvl="1" indent="-166688" defTabSz="330200" eaLnBrk="1" hangingPunct="1">
              <a:lnSpc>
                <a:spcPct val="95000"/>
              </a:lnSpc>
              <a:spcBef>
                <a:spcPct val="25000"/>
              </a:spcBef>
              <a:buClr>
                <a:schemeClr val="accent1"/>
              </a:buClr>
              <a:buSzPct val="140000"/>
              <a:tabLst>
                <a:tab pos="8521700" algn="r"/>
              </a:tabLst>
            </a:pPr>
            <a:endParaRPr lang="en-GB" altLang="de-DE" dirty="0">
              <a:solidFill>
                <a:srgbClr val="000000"/>
              </a:solidFill>
              <a:latin typeface="Arial" charset="0"/>
            </a:endParaRPr>
          </a:p>
        </p:txBody>
      </p:sp>
      <p:sp>
        <p:nvSpPr>
          <p:cNvPr id="46" name="Text Placeholder 8"/>
          <p:cNvSpPr>
            <a:spLocks noGrp="1"/>
          </p:cNvSpPr>
          <p:nvPr>
            <p:ph type="body" sz="quarter" idx="40"/>
          </p:nvPr>
        </p:nvSpPr>
        <p:spPr>
          <a:xfrm rot="5400000">
            <a:off x="7576718" y="901062"/>
            <a:ext cx="636898" cy="2057400"/>
          </a:xfrm>
          <a:prstGeom prst="homePlate">
            <a:avLst>
              <a:gd name="adj" fmla="val 35000"/>
            </a:avLst>
          </a:prstGeom>
          <a:solidFill>
            <a:schemeClr val="tx1"/>
          </a:solidFill>
          <a:ln w="12700">
            <a:solidFill>
              <a:schemeClr val="tx1"/>
            </a:solidFill>
          </a:ln>
        </p:spPr>
        <p:txBody>
          <a:bodyPr vert="vert270" anchor="ctr">
            <a:normAutofit/>
          </a:bodyPr>
          <a:lstStyle>
            <a:lvl1pPr marL="0" indent="0" algn="ctr">
              <a:lnSpc>
                <a:spcPts val="1400"/>
              </a:lnSpc>
              <a:spcBef>
                <a:spcPts val="0"/>
              </a:spcBef>
              <a:buNone/>
              <a:defRPr lang="en-US" sz="1200" b="1" kern="1200" cap="all" baseline="0" dirty="0">
                <a:solidFill>
                  <a:schemeClr val="bg1"/>
                </a:solidFill>
                <a:latin typeface="Arial"/>
                <a:ea typeface="+mn-ea"/>
                <a:cs typeface="Arial"/>
              </a:defRPr>
            </a:lvl1pPr>
            <a:lvl2pPr indent="0" algn="ctr">
              <a:spcBef>
                <a:spcPts val="0"/>
              </a:spcBef>
              <a:buNone/>
              <a:defRPr sz="1200" b="1"/>
            </a:lvl2pPr>
            <a:lvl3pPr indent="0" algn="ctr">
              <a:spcBef>
                <a:spcPts val="0"/>
              </a:spcBef>
              <a:buNone/>
              <a:defRPr sz="1200" b="1"/>
            </a:lvl3pPr>
            <a:lvl4pPr indent="0" algn="ctr">
              <a:spcBef>
                <a:spcPts val="0"/>
              </a:spcBef>
              <a:buNone/>
              <a:defRPr sz="1200" b="1"/>
            </a:lvl4pPr>
            <a:lvl5pPr indent="0" algn="ctr">
              <a:spcBef>
                <a:spcPts val="0"/>
              </a:spcBef>
              <a:buNone/>
              <a:defRPr sz="1200" b="1"/>
            </a:lvl5pPr>
          </a:lstStyle>
          <a:p>
            <a:pPr lvl="0"/>
            <a:endParaRPr lang="en-US" dirty="0"/>
          </a:p>
        </p:txBody>
      </p:sp>
      <p:sp>
        <p:nvSpPr>
          <p:cNvPr id="47" name="Content Placeholder 4"/>
          <p:cNvSpPr>
            <a:spLocks noGrp="1"/>
          </p:cNvSpPr>
          <p:nvPr>
            <p:ph sz="quarter" idx="41"/>
          </p:nvPr>
        </p:nvSpPr>
        <p:spPr>
          <a:xfrm>
            <a:off x="6891868" y="2382078"/>
            <a:ext cx="2011680" cy="3749040"/>
          </a:xfrm>
          <a:noFill/>
          <a:ln w="6350" cap="flat" cmpd="sng" algn="ctr">
            <a:noFill/>
            <a:prstDash val="solid"/>
            <a:round/>
            <a:headEnd type="none" w="med" len="med"/>
            <a:tailEnd type="none" w="med" len="med"/>
          </a:ln>
        </p:spPr>
        <p:txBody>
          <a:bodyPr wrap="square" lIns="182880" tIns="91440" rIns="182880" bIns="182880">
            <a:noAutofit/>
          </a:bodyPr>
          <a:lstStyle>
            <a:lvl1pPr>
              <a:defRPr sz="1200"/>
            </a:lvl1pPr>
            <a:lvl2pPr>
              <a:defRPr sz="1200"/>
            </a:lvl2pPr>
            <a:lvl3pPr>
              <a:defRPr sz="1100"/>
            </a:lvl3pPr>
            <a:lvl4pPr>
              <a:defRPr sz="1050"/>
            </a:lvl4pPr>
            <a:lvl5pPr>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8" name="Freeform 4"/>
          <p:cNvSpPr>
            <a:spLocks/>
          </p:cNvSpPr>
          <p:nvPr userDrawn="1"/>
        </p:nvSpPr>
        <p:spPr bwMode="auto">
          <a:xfrm>
            <a:off x="4653844" y="2104926"/>
            <a:ext cx="2057400" cy="4070449"/>
          </a:xfrm>
          <a:custGeom>
            <a:avLst/>
            <a:gdLst>
              <a:gd name="connsiteX0" fmla="*/ 0 w 2475"/>
              <a:gd name="connsiteY0" fmla="*/ 236 h 2312"/>
              <a:gd name="connsiteX1" fmla="*/ 1228 w 2475"/>
              <a:gd name="connsiteY1" fmla="*/ 0 h 2312"/>
              <a:gd name="connsiteX2" fmla="*/ 2475 w 2475"/>
              <a:gd name="connsiteY2" fmla="*/ 236 h 2312"/>
              <a:gd name="connsiteX3" fmla="*/ 2475 w 2475"/>
              <a:gd name="connsiteY3" fmla="*/ 2312 h 2312"/>
              <a:gd name="connsiteX4" fmla="*/ 0 w 2475"/>
              <a:gd name="connsiteY4" fmla="*/ 2312 h 2312"/>
              <a:gd name="connsiteX5" fmla="*/ 0 w 2475"/>
              <a:gd name="connsiteY5" fmla="*/ 236 h 2312"/>
              <a:gd name="connsiteX0" fmla="*/ 0 w 2475"/>
              <a:gd name="connsiteY0" fmla="*/ 0 h 2469"/>
              <a:gd name="connsiteX1" fmla="*/ 1228 w 2475"/>
              <a:gd name="connsiteY1" fmla="*/ 157 h 2469"/>
              <a:gd name="connsiteX2" fmla="*/ 2475 w 2475"/>
              <a:gd name="connsiteY2" fmla="*/ 393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7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228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35 w 2475"/>
              <a:gd name="connsiteY3" fmla="*/ 107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5 w 2475"/>
              <a:gd name="connsiteY2" fmla="*/ 107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6" fmla="*/ 1235 w 2475"/>
              <a:gd name="connsiteY6" fmla="*/ 107 h 2469"/>
              <a:gd name="connsiteX0" fmla="*/ 1235 w 2475"/>
              <a:gd name="connsiteY0" fmla="*/ 501 h 2863"/>
              <a:gd name="connsiteX1" fmla="*/ 2475 w 2475"/>
              <a:gd name="connsiteY1" fmla="*/ 394 h 2863"/>
              <a:gd name="connsiteX2" fmla="*/ 2475 w 2475"/>
              <a:gd name="connsiteY2" fmla="*/ 2863 h 2863"/>
              <a:gd name="connsiteX3" fmla="*/ 0 w 2475"/>
              <a:gd name="connsiteY3" fmla="*/ 2863 h 2863"/>
              <a:gd name="connsiteX4" fmla="*/ 0 w 2475"/>
              <a:gd name="connsiteY4" fmla="*/ 394 h 2863"/>
              <a:gd name="connsiteX5" fmla="*/ 1235 w 2475"/>
              <a:gd name="connsiteY5" fmla="*/ 501 h 2863"/>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07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18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18 h 2469"/>
              <a:gd name="connsiteX0" fmla="*/ 1235 w 2475"/>
              <a:gd name="connsiteY0" fmla="*/ 14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7 h 2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75" h="2469">
                <a:moveTo>
                  <a:pt x="1235" y="147"/>
                </a:moveTo>
                <a:lnTo>
                  <a:pt x="2475" y="0"/>
                </a:lnTo>
                <a:lnTo>
                  <a:pt x="2475" y="2469"/>
                </a:lnTo>
                <a:lnTo>
                  <a:pt x="0" y="2469"/>
                </a:lnTo>
                <a:lnTo>
                  <a:pt x="0" y="0"/>
                </a:lnTo>
                <a:lnTo>
                  <a:pt x="1235" y="147"/>
                </a:lnTo>
                <a:close/>
              </a:path>
            </a:pathLst>
          </a:custGeom>
          <a:solidFill>
            <a:schemeClr val="bg1"/>
          </a:solidFill>
          <a:ln w="12700" cap="flat" cmpd="sng">
            <a:solidFill>
              <a:schemeClr val="tx1"/>
            </a:solidFill>
            <a:prstDash val="solid"/>
            <a:round/>
            <a:headEnd/>
            <a:tailEnd/>
          </a:ln>
          <a:effectLst/>
        </p:spPr>
        <p:txBody>
          <a:bodyPr wrap="square" lIns="182880" tIns="365760" rIns="182880" bIns="182880" anchor="t" anchorCtr="0"/>
          <a:lstStyle/>
          <a:p>
            <a:pPr marL="166688" lvl="1" indent="-166688" defTabSz="330200" eaLnBrk="1" hangingPunct="1">
              <a:lnSpc>
                <a:spcPct val="95000"/>
              </a:lnSpc>
              <a:spcBef>
                <a:spcPct val="25000"/>
              </a:spcBef>
              <a:buClr>
                <a:schemeClr val="accent1"/>
              </a:buClr>
              <a:buSzPct val="140000"/>
              <a:tabLst>
                <a:tab pos="8521700" algn="r"/>
              </a:tabLst>
            </a:pPr>
            <a:endParaRPr lang="en-GB" altLang="de-DE" dirty="0">
              <a:solidFill>
                <a:srgbClr val="000000"/>
              </a:solidFill>
              <a:latin typeface="Arial" charset="0"/>
            </a:endParaRPr>
          </a:p>
        </p:txBody>
      </p:sp>
      <p:sp>
        <p:nvSpPr>
          <p:cNvPr id="49" name="Text Placeholder 8"/>
          <p:cNvSpPr>
            <a:spLocks noGrp="1"/>
          </p:cNvSpPr>
          <p:nvPr>
            <p:ph type="body" sz="quarter" idx="42"/>
          </p:nvPr>
        </p:nvSpPr>
        <p:spPr>
          <a:xfrm rot="5400000">
            <a:off x="5364095" y="901062"/>
            <a:ext cx="636898" cy="2057400"/>
          </a:xfrm>
          <a:prstGeom prst="homePlate">
            <a:avLst>
              <a:gd name="adj" fmla="val 35000"/>
            </a:avLst>
          </a:prstGeom>
          <a:solidFill>
            <a:schemeClr val="tx1"/>
          </a:solidFill>
          <a:ln w="12700">
            <a:solidFill>
              <a:schemeClr val="tx1"/>
            </a:solidFill>
          </a:ln>
        </p:spPr>
        <p:txBody>
          <a:bodyPr vert="vert270" anchor="ctr">
            <a:normAutofit/>
          </a:bodyPr>
          <a:lstStyle>
            <a:lvl1pPr marL="0" indent="0" algn="ctr">
              <a:lnSpc>
                <a:spcPts val="1400"/>
              </a:lnSpc>
              <a:spcBef>
                <a:spcPts val="0"/>
              </a:spcBef>
              <a:buNone/>
              <a:defRPr lang="en-US" sz="1200" b="1" kern="1200" cap="all" baseline="0" dirty="0">
                <a:solidFill>
                  <a:schemeClr val="bg1"/>
                </a:solidFill>
                <a:latin typeface="Arial"/>
                <a:ea typeface="+mn-ea"/>
                <a:cs typeface="Arial"/>
              </a:defRPr>
            </a:lvl1pPr>
            <a:lvl2pPr indent="0" algn="ctr">
              <a:spcBef>
                <a:spcPts val="0"/>
              </a:spcBef>
              <a:buNone/>
              <a:defRPr sz="1200" b="1"/>
            </a:lvl2pPr>
            <a:lvl3pPr indent="0" algn="ctr">
              <a:spcBef>
                <a:spcPts val="0"/>
              </a:spcBef>
              <a:buNone/>
              <a:defRPr sz="1200" b="1"/>
            </a:lvl3pPr>
            <a:lvl4pPr indent="0" algn="ctr">
              <a:spcBef>
                <a:spcPts val="0"/>
              </a:spcBef>
              <a:buNone/>
              <a:defRPr sz="1200" b="1"/>
            </a:lvl4pPr>
            <a:lvl5pPr indent="0" algn="ctr">
              <a:spcBef>
                <a:spcPts val="0"/>
              </a:spcBef>
              <a:buNone/>
              <a:defRPr sz="1200" b="1"/>
            </a:lvl5pPr>
          </a:lstStyle>
          <a:p>
            <a:pPr lvl="0"/>
            <a:endParaRPr lang="en-US" dirty="0"/>
          </a:p>
        </p:txBody>
      </p:sp>
      <p:sp>
        <p:nvSpPr>
          <p:cNvPr id="50" name="Content Placeholder 4"/>
          <p:cNvSpPr>
            <a:spLocks noGrp="1"/>
          </p:cNvSpPr>
          <p:nvPr>
            <p:ph sz="quarter" idx="43"/>
          </p:nvPr>
        </p:nvSpPr>
        <p:spPr>
          <a:xfrm>
            <a:off x="4679245" y="2382078"/>
            <a:ext cx="2011680" cy="3749040"/>
          </a:xfrm>
          <a:noFill/>
          <a:ln w="6350" cap="flat" cmpd="sng" algn="ctr">
            <a:noFill/>
            <a:prstDash val="solid"/>
            <a:round/>
            <a:headEnd type="none" w="med" len="med"/>
            <a:tailEnd type="none" w="med" len="med"/>
          </a:ln>
        </p:spPr>
        <p:txBody>
          <a:bodyPr wrap="square" lIns="182880" tIns="91440" rIns="182880" bIns="182880">
            <a:noAutofit/>
          </a:bodyPr>
          <a:lstStyle>
            <a:lvl1pPr>
              <a:defRPr sz="1200"/>
            </a:lvl1pPr>
            <a:lvl2pPr>
              <a:defRPr sz="1200"/>
            </a:lvl2pPr>
            <a:lvl3pPr>
              <a:defRPr sz="1100"/>
            </a:lvl3pPr>
            <a:lvl4pPr>
              <a:defRPr sz="1050"/>
            </a:lvl4pPr>
            <a:lvl5pPr>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1" name="Freeform 4"/>
          <p:cNvSpPr>
            <a:spLocks/>
          </p:cNvSpPr>
          <p:nvPr userDrawn="1"/>
        </p:nvSpPr>
        <p:spPr bwMode="auto">
          <a:xfrm>
            <a:off x="2441222" y="2104926"/>
            <a:ext cx="2057400" cy="4070449"/>
          </a:xfrm>
          <a:custGeom>
            <a:avLst/>
            <a:gdLst>
              <a:gd name="connsiteX0" fmla="*/ 0 w 2475"/>
              <a:gd name="connsiteY0" fmla="*/ 236 h 2312"/>
              <a:gd name="connsiteX1" fmla="*/ 1228 w 2475"/>
              <a:gd name="connsiteY1" fmla="*/ 0 h 2312"/>
              <a:gd name="connsiteX2" fmla="*/ 2475 w 2475"/>
              <a:gd name="connsiteY2" fmla="*/ 236 h 2312"/>
              <a:gd name="connsiteX3" fmla="*/ 2475 w 2475"/>
              <a:gd name="connsiteY3" fmla="*/ 2312 h 2312"/>
              <a:gd name="connsiteX4" fmla="*/ 0 w 2475"/>
              <a:gd name="connsiteY4" fmla="*/ 2312 h 2312"/>
              <a:gd name="connsiteX5" fmla="*/ 0 w 2475"/>
              <a:gd name="connsiteY5" fmla="*/ 236 h 2312"/>
              <a:gd name="connsiteX0" fmla="*/ 0 w 2475"/>
              <a:gd name="connsiteY0" fmla="*/ 0 h 2469"/>
              <a:gd name="connsiteX1" fmla="*/ 1228 w 2475"/>
              <a:gd name="connsiteY1" fmla="*/ 157 h 2469"/>
              <a:gd name="connsiteX2" fmla="*/ 2475 w 2475"/>
              <a:gd name="connsiteY2" fmla="*/ 393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7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228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35 w 2475"/>
              <a:gd name="connsiteY3" fmla="*/ 107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5 w 2475"/>
              <a:gd name="connsiteY2" fmla="*/ 107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6" fmla="*/ 1235 w 2475"/>
              <a:gd name="connsiteY6" fmla="*/ 107 h 2469"/>
              <a:gd name="connsiteX0" fmla="*/ 1235 w 2475"/>
              <a:gd name="connsiteY0" fmla="*/ 501 h 2863"/>
              <a:gd name="connsiteX1" fmla="*/ 2475 w 2475"/>
              <a:gd name="connsiteY1" fmla="*/ 394 h 2863"/>
              <a:gd name="connsiteX2" fmla="*/ 2475 w 2475"/>
              <a:gd name="connsiteY2" fmla="*/ 2863 h 2863"/>
              <a:gd name="connsiteX3" fmla="*/ 0 w 2475"/>
              <a:gd name="connsiteY3" fmla="*/ 2863 h 2863"/>
              <a:gd name="connsiteX4" fmla="*/ 0 w 2475"/>
              <a:gd name="connsiteY4" fmla="*/ 394 h 2863"/>
              <a:gd name="connsiteX5" fmla="*/ 1235 w 2475"/>
              <a:gd name="connsiteY5" fmla="*/ 501 h 2863"/>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07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18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18 h 2469"/>
              <a:gd name="connsiteX0" fmla="*/ 1235 w 2475"/>
              <a:gd name="connsiteY0" fmla="*/ 14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7 h 2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75" h="2469">
                <a:moveTo>
                  <a:pt x="1235" y="147"/>
                </a:moveTo>
                <a:lnTo>
                  <a:pt x="2475" y="0"/>
                </a:lnTo>
                <a:lnTo>
                  <a:pt x="2475" y="2469"/>
                </a:lnTo>
                <a:lnTo>
                  <a:pt x="0" y="2469"/>
                </a:lnTo>
                <a:lnTo>
                  <a:pt x="0" y="0"/>
                </a:lnTo>
                <a:lnTo>
                  <a:pt x="1235" y="147"/>
                </a:lnTo>
                <a:close/>
              </a:path>
            </a:pathLst>
          </a:custGeom>
          <a:solidFill>
            <a:schemeClr val="bg1"/>
          </a:solidFill>
          <a:ln w="12700" cap="flat" cmpd="sng">
            <a:solidFill>
              <a:schemeClr val="tx1"/>
            </a:solidFill>
            <a:prstDash val="solid"/>
            <a:round/>
            <a:headEnd/>
            <a:tailEnd/>
          </a:ln>
          <a:effectLst/>
        </p:spPr>
        <p:txBody>
          <a:bodyPr wrap="square" lIns="182880" tIns="365760" rIns="182880" bIns="182880" anchor="t" anchorCtr="0"/>
          <a:lstStyle/>
          <a:p>
            <a:pPr marL="166688" lvl="1" indent="-166688" defTabSz="330200" eaLnBrk="1" hangingPunct="1">
              <a:lnSpc>
                <a:spcPct val="95000"/>
              </a:lnSpc>
              <a:spcBef>
                <a:spcPct val="25000"/>
              </a:spcBef>
              <a:buClr>
                <a:schemeClr val="accent1"/>
              </a:buClr>
              <a:buSzPct val="140000"/>
              <a:tabLst>
                <a:tab pos="8521700" algn="r"/>
              </a:tabLst>
            </a:pPr>
            <a:endParaRPr lang="en-GB" altLang="de-DE" dirty="0">
              <a:solidFill>
                <a:srgbClr val="000000"/>
              </a:solidFill>
              <a:latin typeface="Arial" charset="0"/>
            </a:endParaRPr>
          </a:p>
        </p:txBody>
      </p:sp>
      <p:sp>
        <p:nvSpPr>
          <p:cNvPr id="52" name="Text Placeholder 8"/>
          <p:cNvSpPr>
            <a:spLocks noGrp="1"/>
          </p:cNvSpPr>
          <p:nvPr>
            <p:ph type="body" sz="quarter" idx="44"/>
          </p:nvPr>
        </p:nvSpPr>
        <p:spPr>
          <a:xfrm rot="5400000">
            <a:off x="3151473" y="901062"/>
            <a:ext cx="636898" cy="2057400"/>
          </a:xfrm>
          <a:prstGeom prst="homePlate">
            <a:avLst>
              <a:gd name="adj" fmla="val 35000"/>
            </a:avLst>
          </a:prstGeom>
          <a:solidFill>
            <a:schemeClr val="tx1"/>
          </a:solidFill>
          <a:ln w="12700">
            <a:solidFill>
              <a:schemeClr val="tx1"/>
            </a:solidFill>
          </a:ln>
        </p:spPr>
        <p:txBody>
          <a:bodyPr vert="vert270" anchor="ctr">
            <a:normAutofit/>
          </a:bodyPr>
          <a:lstStyle>
            <a:lvl1pPr marL="0" indent="0" algn="ctr">
              <a:lnSpc>
                <a:spcPts val="1400"/>
              </a:lnSpc>
              <a:spcBef>
                <a:spcPts val="0"/>
              </a:spcBef>
              <a:buNone/>
              <a:defRPr lang="en-US" sz="1200" b="1" kern="1200" cap="all" baseline="0" dirty="0">
                <a:solidFill>
                  <a:schemeClr val="bg1"/>
                </a:solidFill>
                <a:latin typeface="Arial"/>
                <a:ea typeface="+mn-ea"/>
                <a:cs typeface="Arial"/>
              </a:defRPr>
            </a:lvl1pPr>
            <a:lvl2pPr indent="0" algn="ctr">
              <a:spcBef>
                <a:spcPts val="0"/>
              </a:spcBef>
              <a:buNone/>
              <a:defRPr sz="1200" b="1"/>
            </a:lvl2pPr>
            <a:lvl3pPr indent="0" algn="ctr">
              <a:spcBef>
                <a:spcPts val="0"/>
              </a:spcBef>
              <a:buNone/>
              <a:defRPr sz="1200" b="1"/>
            </a:lvl3pPr>
            <a:lvl4pPr indent="0" algn="ctr">
              <a:spcBef>
                <a:spcPts val="0"/>
              </a:spcBef>
              <a:buNone/>
              <a:defRPr sz="1200" b="1"/>
            </a:lvl4pPr>
            <a:lvl5pPr indent="0" algn="ctr">
              <a:spcBef>
                <a:spcPts val="0"/>
              </a:spcBef>
              <a:buNone/>
              <a:defRPr sz="1200" b="1"/>
            </a:lvl5pPr>
          </a:lstStyle>
          <a:p>
            <a:pPr lvl="0"/>
            <a:endParaRPr lang="en-US" dirty="0"/>
          </a:p>
        </p:txBody>
      </p:sp>
      <p:sp>
        <p:nvSpPr>
          <p:cNvPr id="53" name="Content Placeholder 4"/>
          <p:cNvSpPr>
            <a:spLocks noGrp="1"/>
          </p:cNvSpPr>
          <p:nvPr>
            <p:ph sz="quarter" idx="45"/>
          </p:nvPr>
        </p:nvSpPr>
        <p:spPr>
          <a:xfrm>
            <a:off x="2466623" y="2382078"/>
            <a:ext cx="2011680" cy="3749040"/>
          </a:xfrm>
          <a:noFill/>
          <a:ln w="6350" cap="flat" cmpd="sng" algn="ctr">
            <a:noFill/>
            <a:prstDash val="solid"/>
            <a:round/>
            <a:headEnd type="none" w="med" len="med"/>
            <a:tailEnd type="none" w="med" len="med"/>
          </a:ln>
        </p:spPr>
        <p:txBody>
          <a:bodyPr wrap="square" lIns="182880" tIns="91440" rIns="182880" bIns="182880">
            <a:noAutofit/>
          </a:bodyPr>
          <a:lstStyle>
            <a:lvl1pPr>
              <a:defRPr sz="1200"/>
            </a:lvl1pPr>
            <a:lvl2pPr>
              <a:defRPr sz="1200"/>
            </a:lvl2pPr>
            <a:lvl3pPr>
              <a:defRPr sz="1100"/>
            </a:lvl3pPr>
            <a:lvl4pPr>
              <a:defRPr sz="1050"/>
            </a:lvl4pPr>
            <a:lvl5pPr>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G Blank Layout">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endParaRPr lang="en-US" dirty="0"/>
          </a:p>
        </p:txBody>
      </p:sp>
    </p:spTree>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CG Pro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6" name="Text Placeholder 13"/>
          <p:cNvSpPr>
            <a:spLocks noGrp="1"/>
          </p:cNvSpPr>
          <p:nvPr>
            <p:ph type="body" sz="quarter" idx="20"/>
          </p:nvPr>
        </p:nvSpPr>
        <p:spPr>
          <a:xfrm>
            <a:off x="228600" y="2133600"/>
            <a:ext cx="2734733" cy="4041775"/>
          </a:xfrm>
          <a:solidFill>
            <a:schemeClr val="bg1"/>
          </a:solidFill>
          <a:ln w="12700">
            <a:solidFill>
              <a:schemeClr val="tx1"/>
            </a:solidFill>
          </a:ln>
        </p:spPr>
        <p:txBody>
          <a:bodyPr lIns="182880" tIns="137160" rIns="182880" bIns="137160" anchor="t" anchorCtr="0">
            <a:noAutofit/>
          </a:bodyPr>
          <a:lstStyle>
            <a:lvl1pPr>
              <a:defRPr sz="1200"/>
            </a:lvl1pPr>
            <a:lvl2pPr marL="225425" indent="-225425">
              <a:tabLst>
                <a:tab pos="225425" algn="l"/>
              </a:tabLst>
              <a:defRPr sz="1200"/>
            </a:lvl2pPr>
            <a:lvl3pPr marL="342900" indent="-114300">
              <a:defRPr sz="1100"/>
            </a:lvl3pPr>
            <a:lvl4pPr marL="457200" indent="-114300">
              <a:defRPr sz="1050"/>
            </a:lvl4pPr>
            <a:lvl5pPr marL="571500" indent="-114300">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Footer Placeholder 16"/>
          <p:cNvSpPr>
            <a:spLocks noGrp="1"/>
          </p:cNvSpPr>
          <p:nvPr>
            <p:ph type="ftr" sz="quarter" idx="31"/>
          </p:nvPr>
        </p:nvSpPr>
        <p:spPr/>
        <p:txBody>
          <a:bodyPr/>
          <a:lstStyle/>
          <a:p>
            <a:endParaRPr lang="en-US" dirty="0"/>
          </a:p>
        </p:txBody>
      </p:sp>
      <p:sp>
        <p:nvSpPr>
          <p:cNvPr id="14" name="Text Placeholder 12"/>
          <p:cNvSpPr>
            <a:spLocks noGrp="1"/>
          </p:cNvSpPr>
          <p:nvPr>
            <p:ph type="body" sz="quarter" idx="12" hasCustomPrompt="1"/>
          </p:nvPr>
        </p:nvSpPr>
        <p:spPr>
          <a:xfrm>
            <a:off x="228600" y="1603375"/>
            <a:ext cx="2880360" cy="457200"/>
          </a:xfrm>
          <a:prstGeom prst="homePlate">
            <a:avLst>
              <a:gd name="adj" fmla="val 33316"/>
            </a:avLst>
          </a:prstGeom>
          <a:solidFill>
            <a:schemeClr val="tx1"/>
          </a:solidFill>
          <a:ln w="12700">
            <a:solidFill>
              <a:schemeClr val="tx1"/>
            </a:solidFill>
          </a:ln>
        </p:spPr>
        <p:txBody>
          <a:bodyPr lIns="137160" tIns="137160" rIns="274320" bIns="137160" anchor="ctr"/>
          <a:lstStyle>
            <a:lvl1pPr marL="0" indent="0" algn="l">
              <a:buNone/>
              <a:defRPr sz="1200" b="1" cap="all" baseline="0">
                <a:solidFill>
                  <a:schemeClr val="bg1"/>
                </a:solidFill>
                <a:latin typeface="Arial"/>
                <a:cs typeface="Arial"/>
              </a:defRPr>
            </a:lvl1pPr>
            <a:lvl2pPr marL="341313" indent="-169863">
              <a:defRPr sz="1200"/>
            </a:lvl2pPr>
            <a:lvl3pPr marL="512763" indent="-171450">
              <a:defRPr sz="1200"/>
            </a:lvl3pPr>
            <a:lvl4pPr marL="682625" indent="-169863">
              <a:defRPr sz="1200"/>
            </a:lvl4pPr>
            <a:lvl5pPr marL="854075" indent="-171450">
              <a:defRPr sz="1200"/>
            </a:lvl5pPr>
          </a:lstStyle>
          <a:p>
            <a:pPr lvl="0"/>
            <a:r>
              <a:rPr lang="en-US" dirty="0" smtClean="0"/>
              <a:t>Enter Phase</a:t>
            </a:r>
            <a:endParaRPr lang="en-US" dirty="0"/>
          </a:p>
        </p:txBody>
      </p:sp>
      <p:sp>
        <p:nvSpPr>
          <p:cNvPr id="15" name="Text Placeholder 13"/>
          <p:cNvSpPr>
            <a:spLocks noGrp="1"/>
          </p:cNvSpPr>
          <p:nvPr>
            <p:ph type="body" sz="quarter" idx="17" hasCustomPrompt="1"/>
          </p:nvPr>
        </p:nvSpPr>
        <p:spPr>
          <a:xfrm>
            <a:off x="3131820" y="1603375"/>
            <a:ext cx="2880360" cy="461963"/>
          </a:xfrm>
          <a:prstGeom prst="chevron">
            <a:avLst>
              <a:gd name="adj" fmla="val 34831"/>
            </a:avLst>
          </a:prstGeom>
          <a:solidFill>
            <a:srgbClr val="000000"/>
          </a:solidFill>
          <a:ln w="12700">
            <a:solidFill>
              <a:schemeClr val="tx1"/>
            </a:solidFill>
          </a:ln>
        </p:spPr>
        <p:txBody>
          <a:bodyPr lIns="91440" rIns="91440" anchor="ctr"/>
          <a:lstStyle>
            <a:lvl1pPr>
              <a:buNone/>
              <a:defRPr sz="1200" b="1" cap="all" baseline="0">
                <a:solidFill>
                  <a:schemeClr val="bg1"/>
                </a:solidFill>
                <a:latin typeface="Arial"/>
                <a:cs typeface="Arial"/>
              </a:defRPr>
            </a:lvl1pPr>
          </a:lstStyle>
          <a:p>
            <a:r>
              <a:rPr lang="en-US" dirty="0" smtClean="0"/>
              <a:t>Enter Phase</a:t>
            </a:r>
          </a:p>
        </p:txBody>
      </p:sp>
      <p:sp>
        <p:nvSpPr>
          <p:cNvPr id="23" name="Text Placeholder 13"/>
          <p:cNvSpPr>
            <a:spLocks noGrp="1"/>
          </p:cNvSpPr>
          <p:nvPr>
            <p:ph type="body" sz="quarter" idx="29" hasCustomPrompt="1"/>
          </p:nvPr>
        </p:nvSpPr>
        <p:spPr>
          <a:xfrm>
            <a:off x="6035040" y="1603375"/>
            <a:ext cx="2880360" cy="461963"/>
          </a:xfrm>
          <a:prstGeom prst="chevron">
            <a:avLst>
              <a:gd name="adj" fmla="val 34831"/>
            </a:avLst>
          </a:prstGeom>
          <a:solidFill>
            <a:srgbClr val="000000"/>
          </a:solidFill>
          <a:ln w="12700">
            <a:solidFill>
              <a:schemeClr val="tx1"/>
            </a:solidFill>
          </a:ln>
        </p:spPr>
        <p:txBody>
          <a:bodyPr lIns="91440" rIns="91440" anchor="ctr"/>
          <a:lstStyle>
            <a:lvl1pPr>
              <a:buNone/>
              <a:defRPr sz="1200" b="1" cap="all" baseline="0">
                <a:solidFill>
                  <a:schemeClr val="bg1"/>
                </a:solidFill>
                <a:latin typeface="Arial"/>
                <a:cs typeface="Arial"/>
              </a:defRPr>
            </a:lvl1pPr>
          </a:lstStyle>
          <a:p>
            <a:r>
              <a:rPr lang="en-US" dirty="0" smtClean="0"/>
              <a:t>Enter Phase</a:t>
            </a:r>
          </a:p>
        </p:txBody>
      </p:sp>
      <p:sp>
        <p:nvSpPr>
          <p:cNvPr id="27" name="Text Placeholder 13"/>
          <p:cNvSpPr>
            <a:spLocks noGrp="1"/>
          </p:cNvSpPr>
          <p:nvPr>
            <p:ph type="body" sz="quarter" idx="32"/>
          </p:nvPr>
        </p:nvSpPr>
        <p:spPr>
          <a:xfrm>
            <a:off x="3124200" y="2133600"/>
            <a:ext cx="2734733" cy="4041775"/>
          </a:xfrm>
          <a:solidFill>
            <a:schemeClr val="bg1"/>
          </a:solidFill>
          <a:ln w="12700">
            <a:solidFill>
              <a:schemeClr val="tx1"/>
            </a:solidFill>
          </a:ln>
        </p:spPr>
        <p:txBody>
          <a:bodyPr lIns="182880" tIns="137160" rIns="182880" bIns="137160" anchor="t" anchorCtr="0">
            <a:noAutofit/>
          </a:bodyPr>
          <a:lstStyle>
            <a:lvl1pPr>
              <a:defRPr sz="1200"/>
            </a:lvl1pPr>
            <a:lvl2pPr marL="225425" indent="-225425">
              <a:tabLst>
                <a:tab pos="225425" algn="l"/>
              </a:tabLst>
              <a:defRPr sz="1200"/>
            </a:lvl2pPr>
            <a:lvl3pPr marL="342900" indent="-114300">
              <a:defRPr sz="1100"/>
            </a:lvl3pPr>
            <a:lvl4pPr marL="457200" indent="-114300">
              <a:defRPr sz="1050"/>
            </a:lvl4pPr>
            <a:lvl5pPr marL="571500" indent="-114300">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8" name="Text Placeholder 13"/>
          <p:cNvSpPr>
            <a:spLocks noGrp="1"/>
          </p:cNvSpPr>
          <p:nvPr>
            <p:ph type="body" sz="quarter" idx="33"/>
          </p:nvPr>
        </p:nvSpPr>
        <p:spPr>
          <a:xfrm>
            <a:off x="6019800" y="2133600"/>
            <a:ext cx="2734733" cy="4041775"/>
          </a:xfrm>
          <a:solidFill>
            <a:schemeClr val="bg1"/>
          </a:solidFill>
          <a:ln w="12700">
            <a:solidFill>
              <a:schemeClr val="tx1"/>
            </a:solidFill>
          </a:ln>
        </p:spPr>
        <p:txBody>
          <a:bodyPr lIns="182880" tIns="137160" rIns="182880" bIns="137160" anchor="t" anchorCtr="0">
            <a:noAutofit/>
          </a:bodyPr>
          <a:lstStyle>
            <a:lvl1pPr>
              <a:defRPr sz="1200"/>
            </a:lvl1pPr>
            <a:lvl2pPr marL="225425" indent="-225425">
              <a:tabLst>
                <a:tab pos="225425" algn="l"/>
              </a:tabLst>
              <a:defRPr sz="1200"/>
            </a:lvl2pPr>
            <a:lvl3pPr marL="342900" indent="-114300">
              <a:defRPr sz="1100"/>
            </a:lvl3pPr>
            <a:lvl4pPr marL="457200" indent="-114300">
              <a:defRPr sz="1050"/>
            </a:lvl4pPr>
            <a:lvl5pPr marL="571500" indent="-114300">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CG Targe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6" name="Text Placeholder 13"/>
          <p:cNvSpPr>
            <a:spLocks noGrp="1"/>
          </p:cNvSpPr>
          <p:nvPr>
            <p:ph type="body" sz="quarter" idx="20"/>
          </p:nvPr>
        </p:nvSpPr>
        <p:spPr>
          <a:xfrm>
            <a:off x="6873876" y="1600199"/>
            <a:ext cx="2039938" cy="4575175"/>
          </a:xfrm>
          <a:solidFill>
            <a:schemeClr val="bg1"/>
          </a:solidFill>
          <a:ln w="12700">
            <a:solidFill>
              <a:schemeClr val="tx1"/>
            </a:solidFill>
          </a:ln>
        </p:spPr>
        <p:txBody>
          <a:bodyPr lIns="182880" tIns="91440" rIns="182880" bIns="137160" anchor="t" anchorCtr="0">
            <a:noAutofit/>
          </a:bodyPr>
          <a:lstStyle>
            <a:lvl1pPr>
              <a:defRPr sz="1200"/>
            </a:lvl1pPr>
            <a:lvl2pPr marL="225425" indent="-225425">
              <a:tabLst>
                <a:tab pos="225425" algn="l"/>
              </a:tabLst>
              <a:defRPr sz="1200"/>
            </a:lvl2pPr>
            <a:lvl3pPr marL="342900" indent="-114300">
              <a:defRPr sz="1100"/>
            </a:lvl3pPr>
            <a:lvl4pPr marL="457200" indent="-114300">
              <a:defRPr sz="1100"/>
            </a:lvl4pPr>
            <a:lvl5pPr marL="571500" indent="-114300">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Footer Placeholder 16"/>
          <p:cNvSpPr>
            <a:spLocks noGrp="1"/>
          </p:cNvSpPr>
          <p:nvPr>
            <p:ph type="ftr" sz="quarter" idx="31"/>
          </p:nvPr>
        </p:nvSpPr>
        <p:spPr/>
        <p:txBody>
          <a:bodyPr/>
          <a:lstStyle/>
          <a:p>
            <a:endParaRPr lang="en-US" dirty="0"/>
          </a:p>
        </p:txBody>
      </p:sp>
      <p:sp>
        <p:nvSpPr>
          <p:cNvPr id="14" name="Text Placeholder 5"/>
          <p:cNvSpPr>
            <a:spLocks noGrp="1"/>
          </p:cNvSpPr>
          <p:nvPr>
            <p:ph type="body" sz="quarter" idx="21" hasCustomPrompt="1"/>
          </p:nvPr>
        </p:nvSpPr>
        <p:spPr>
          <a:xfrm>
            <a:off x="228600" y="1597025"/>
            <a:ext cx="1600200" cy="1417320"/>
          </a:xfrm>
          <a:prstGeom prst="rect">
            <a:avLst/>
          </a:prstGeom>
          <a:solidFill>
            <a:schemeClr val="tx1"/>
          </a:solidFill>
          <a:ln w="12700">
            <a:solidFill>
              <a:schemeClr val="tx1"/>
            </a:solidFill>
          </a:ln>
        </p:spPr>
        <p:txBody>
          <a:bodyPr lIns="182880" rIns="91440" anchor="ctr">
            <a:noAutofit/>
          </a:bodyPr>
          <a:lstStyle>
            <a:lvl1pPr marL="118872" marR="0" indent="-118872" algn="l" defTabSz="914400" rtl="0" eaLnBrk="1" fontAlgn="auto" latinLnBrk="0" hangingPunct="1">
              <a:lnSpc>
                <a:spcPct val="100000"/>
              </a:lnSpc>
              <a:spcBef>
                <a:spcPct val="20000"/>
              </a:spcBef>
              <a:spcAft>
                <a:spcPts val="0"/>
              </a:spcAft>
              <a:buClr>
                <a:srgbClr val="C0C0C0"/>
              </a:buClr>
              <a:buSzTx/>
              <a:buFont typeface="Wingdings 2" pitchFamily="18" charset="2"/>
              <a:buNone/>
              <a:tabLst/>
              <a:defRPr sz="1100" b="1" cap="all" baseline="0">
                <a:solidFill>
                  <a:schemeClr val="bg1"/>
                </a:solidFill>
                <a:latin typeface="Arial"/>
                <a:cs typeface="Arial"/>
              </a:defRPr>
            </a:lvl1pPr>
            <a:lvl2pPr marL="117475" indent="0">
              <a:buFontTx/>
              <a:buNone/>
              <a:defRPr sz="1000"/>
            </a:lvl2pPr>
          </a:lstStyle>
          <a:p>
            <a:pPr lvl="0"/>
            <a:r>
              <a:rPr lang="en-US" dirty="0" smtClean="0"/>
              <a:t>Click to Type</a:t>
            </a:r>
          </a:p>
        </p:txBody>
      </p:sp>
      <p:sp>
        <p:nvSpPr>
          <p:cNvPr id="24" name="Text Placeholder 5"/>
          <p:cNvSpPr>
            <a:spLocks noGrp="1"/>
          </p:cNvSpPr>
          <p:nvPr>
            <p:ph type="body" sz="quarter" idx="32" hasCustomPrompt="1"/>
          </p:nvPr>
        </p:nvSpPr>
        <p:spPr>
          <a:xfrm>
            <a:off x="228600" y="3177646"/>
            <a:ext cx="1600200" cy="1417320"/>
          </a:xfrm>
          <a:prstGeom prst="rect">
            <a:avLst/>
          </a:prstGeom>
          <a:solidFill>
            <a:schemeClr val="tx1"/>
          </a:solidFill>
          <a:ln w="12700">
            <a:solidFill>
              <a:schemeClr val="tx1"/>
            </a:solidFill>
          </a:ln>
        </p:spPr>
        <p:txBody>
          <a:bodyPr lIns="182880" rIns="91440" anchor="ctr">
            <a:noAutofit/>
          </a:bodyPr>
          <a:lstStyle>
            <a:lvl1pPr marL="118872" marR="0" indent="-118872" algn="l" defTabSz="914400" rtl="0" eaLnBrk="1" fontAlgn="auto" latinLnBrk="0" hangingPunct="1">
              <a:lnSpc>
                <a:spcPct val="100000"/>
              </a:lnSpc>
              <a:spcBef>
                <a:spcPct val="20000"/>
              </a:spcBef>
              <a:spcAft>
                <a:spcPts val="0"/>
              </a:spcAft>
              <a:buClr>
                <a:srgbClr val="C0C0C0"/>
              </a:buClr>
              <a:buSzTx/>
              <a:buFont typeface="Wingdings 2" pitchFamily="18" charset="2"/>
              <a:buNone/>
              <a:tabLst/>
              <a:defRPr sz="1100" b="1" cap="all" baseline="0">
                <a:solidFill>
                  <a:schemeClr val="bg1"/>
                </a:solidFill>
                <a:latin typeface="Arial"/>
                <a:cs typeface="Arial"/>
              </a:defRPr>
            </a:lvl1pPr>
            <a:lvl2pPr marL="117475" indent="0">
              <a:buFontTx/>
              <a:buNone/>
              <a:defRPr sz="1000"/>
            </a:lvl2pPr>
          </a:lstStyle>
          <a:p>
            <a:pPr lvl="0"/>
            <a:r>
              <a:rPr lang="en-US" dirty="0" smtClean="0"/>
              <a:t>Click to Type</a:t>
            </a:r>
          </a:p>
        </p:txBody>
      </p:sp>
      <p:sp>
        <p:nvSpPr>
          <p:cNvPr id="26" name="Text Placeholder 5"/>
          <p:cNvSpPr>
            <a:spLocks noGrp="1"/>
          </p:cNvSpPr>
          <p:nvPr>
            <p:ph type="body" sz="quarter" idx="33" hasCustomPrompt="1"/>
          </p:nvPr>
        </p:nvSpPr>
        <p:spPr>
          <a:xfrm>
            <a:off x="228600" y="4758267"/>
            <a:ext cx="1600200" cy="1417320"/>
          </a:xfrm>
          <a:prstGeom prst="rect">
            <a:avLst/>
          </a:prstGeom>
          <a:solidFill>
            <a:schemeClr val="tx1"/>
          </a:solidFill>
          <a:ln w="12700">
            <a:solidFill>
              <a:schemeClr val="tx1"/>
            </a:solidFill>
          </a:ln>
        </p:spPr>
        <p:txBody>
          <a:bodyPr lIns="182880" rIns="91440" anchor="ctr">
            <a:noAutofit/>
          </a:bodyPr>
          <a:lstStyle>
            <a:lvl1pPr marL="118872" marR="0" indent="-118872" algn="l" defTabSz="914400" rtl="0" eaLnBrk="1" fontAlgn="auto" latinLnBrk="0" hangingPunct="1">
              <a:lnSpc>
                <a:spcPct val="100000"/>
              </a:lnSpc>
              <a:spcBef>
                <a:spcPct val="20000"/>
              </a:spcBef>
              <a:spcAft>
                <a:spcPts val="0"/>
              </a:spcAft>
              <a:buClr>
                <a:srgbClr val="C0C0C0"/>
              </a:buClr>
              <a:buSzTx/>
              <a:buFont typeface="Wingdings 2" pitchFamily="18" charset="2"/>
              <a:buNone/>
              <a:tabLst/>
              <a:defRPr sz="1100" b="1" cap="all" baseline="0">
                <a:solidFill>
                  <a:schemeClr val="bg1"/>
                </a:solidFill>
                <a:latin typeface="Arial"/>
                <a:cs typeface="Arial"/>
              </a:defRPr>
            </a:lvl1pPr>
            <a:lvl2pPr marL="117475" indent="0">
              <a:buFontTx/>
              <a:buNone/>
              <a:defRPr sz="1000"/>
            </a:lvl2pPr>
          </a:lstStyle>
          <a:p>
            <a:pPr lvl="0"/>
            <a:r>
              <a:rPr lang="en-US" dirty="0" smtClean="0"/>
              <a:t>Click to Type</a:t>
            </a:r>
          </a:p>
        </p:txBody>
      </p:sp>
      <p:sp>
        <p:nvSpPr>
          <p:cNvPr id="32" name="Text Placeholder 5"/>
          <p:cNvSpPr>
            <a:spLocks noGrp="1"/>
          </p:cNvSpPr>
          <p:nvPr>
            <p:ph type="body" sz="quarter" idx="30" hasCustomPrompt="1"/>
          </p:nvPr>
        </p:nvSpPr>
        <p:spPr>
          <a:xfrm>
            <a:off x="1828799" y="1597025"/>
            <a:ext cx="5029200" cy="1417320"/>
          </a:xfrm>
          <a:prstGeom prst="homePlate">
            <a:avLst>
              <a:gd name="adj" fmla="val 25111"/>
            </a:avLst>
          </a:prstGeom>
          <a:solidFill>
            <a:schemeClr val="bg1"/>
          </a:solidFill>
          <a:ln w="12700">
            <a:solidFill>
              <a:schemeClr val="tx1"/>
            </a:solidFill>
          </a:ln>
        </p:spPr>
        <p:txBody>
          <a:bodyPr lIns="182880" rIns="457200" bIns="91440" anchor="ctr">
            <a:noAutofit/>
          </a:bodyPr>
          <a:lstStyle>
            <a:lvl1pPr marL="164592" marR="0" indent="-164592" algn="l" defTabSz="914400" rtl="0" eaLnBrk="1" fontAlgn="auto" latinLnBrk="0" hangingPunct="1">
              <a:lnSpc>
                <a:spcPct val="100000"/>
              </a:lnSpc>
              <a:spcBef>
                <a:spcPts val="0"/>
              </a:spcBef>
              <a:spcAft>
                <a:spcPts val="600"/>
              </a:spcAft>
              <a:buClr>
                <a:schemeClr val="accent1"/>
              </a:buClr>
              <a:buSzTx/>
              <a:buFont typeface="Wingdings 2" pitchFamily="18" charset="2"/>
              <a:buNone/>
              <a:tabLst/>
              <a:defRPr sz="1200" baseline="0"/>
            </a:lvl1pPr>
            <a:lvl2pPr marL="228600" indent="-228600">
              <a:spcBef>
                <a:spcPts val="0"/>
              </a:spcBef>
              <a:spcAft>
                <a:spcPts val="600"/>
              </a:spcAft>
              <a:buClrTx/>
              <a:buFont typeface="Lucida Grande"/>
              <a:buChar char="—"/>
              <a:tabLst/>
              <a:defRPr sz="1200" baseline="0"/>
            </a:lvl2pPr>
            <a:lvl3pPr marL="347663" indent="-119063">
              <a:spcBef>
                <a:spcPts val="0"/>
              </a:spcBef>
              <a:spcAft>
                <a:spcPts val="600"/>
              </a:spcAft>
              <a:buClrTx/>
              <a:buFont typeface="Arial"/>
              <a:buChar char="•"/>
              <a:defRPr sz="1200" baseline="0"/>
            </a:lvl3pPr>
            <a:lvl4pPr marL="603504" indent="-164592">
              <a:buClr>
                <a:srgbClr val="B01C2E"/>
              </a:buClr>
              <a:buFont typeface="Arial" pitchFamily="34" charset="0"/>
              <a:buChar char="–"/>
              <a:defRPr sz="1200"/>
            </a:lvl4pPr>
            <a:lvl5pPr marL="768096" indent="-164592">
              <a:buClr>
                <a:srgbClr val="B01C2E"/>
              </a:buClr>
              <a:buFont typeface="Arial" pitchFamily="34" charset="0"/>
              <a:buChar char="–"/>
              <a:defRPr sz="1200"/>
            </a:lvl5pPr>
            <a:lvl6pPr marL="914400" indent="-164592">
              <a:buClr>
                <a:srgbClr val="B01C2E"/>
              </a:buClr>
              <a:buFont typeface="Arial" pitchFamily="34" charset="0"/>
              <a:buChar char="–"/>
              <a:defRPr sz="1200"/>
            </a:lvl6pPr>
          </a:lstStyle>
          <a:p>
            <a:pPr lvl="0"/>
            <a:r>
              <a:rPr lang="en-US" dirty="0" smtClean="0"/>
              <a:t>Level 1</a:t>
            </a:r>
          </a:p>
          <a:p>
            <a:pPr lvl="1"/>
            <a:r>
              <a:rPr lang="en-US" sz="1200" dirty="0" smtClean="0"/>
              <a:t>Level 2</a:t>
            </a:r>
          </a:p>
          <a:p>
            <a:pPr lvl="2"/>
            <a:r>
              <a:rPr lang="en-US" sz="1200" dirty="0" smtClean="0"/>
              <a:t>Level 3</a:t>
            </a:r>
          </a:p>
        </p:txBody>
      </p:sp>
      <p:sp>
        <p:nvSpPr>
          <p:cNvPr id="33" name="Text Placeholder 5"/>
          <p:cNvSpPr>
            <a:spLocks noGrp="1"/>
          </p:cNvSpPr>
          <p:nvPr>
            <p:ph type="body" sz="quarter" idx="34" hasCustomPrompt="1"/>
          </p:nvPr>
        </p:nvSpPr>
        <p:spPr>
          <a:xfrm>
            <a:off x="1828799" y="3177646"/>
            <a:ext cx="5029200" cy="1417320"/>
          </a:xfrm>
          <a:prstGeom prst="homePlate">
            <a:avLst>
              <a:gd name="adj" fmla="val 25111"/>
            </a:avLst>
          </a:prstGeom>
          <a:solidFill>
            <a:schemeClr val="bg1"/>
          </a:solidFill>
          <a:ln w="12700">
            <a:solidFill>
              <a:schemeClr val="tx1"/>
            </a:solidFill>
          </a:ln>
        </p:spPr>
        <p:txBody>
          <a:bodyPr lIns="182880" rIns="457200" bIns="91440" anchor="ctr">
            <a:noAutofit/>
          </a:bodyPr>
          <a:lstStyle>
            <a:lvl1pPr marL="164592" marR="0" indent="-164592" algn="l" defTabSz="914400" rtl="0" eaLnBrk="1" fontAlgn="auto" latinLnBrk="0" hangingPunct="1">
              <a:lnSpc>
                <a:spcPct val="100000"/>
              </a:lnSpc>
              <a:spcBef>
                <a:spcPts val="0"/>
              </a:spcBef>
              <a:spcAft>
                <a:spcPts val="600"/>
              </a:spcAft>
              <a:buClr>
                <a:schemeClr val="accent1"/>
              </a:buClr>
              <a:buSzTx/>
              <a:buFont typeface="Wingdings 2" pitchFamily="18" charset="2"/>
              <a:buNone/>
              <a:tabLst/>
              <a:defRPr sz="1200" baseline="0"/>
            </a:lvl1pPr>
            <a:lvl2pPr marL="228600" indent="-228600">
              <a:spcBef>
                <a:spcPts val="0"/>
              </a:spcBef>
              <a:spcAft>
                <a:spcPts val="600"/>
              </a:spcAft>
              <a:buClrTx/>
              <a:buFont typeface="Lucida Grande"/>
              <a:buChar char="—"/>
              <a:tabLst/>
              <a:defRPr sz="1200" baseline="0"/>
            </a:lvl2pPr>
            <a:lvl3pPr marL="347663" indent="-119063">
              <a:spcBef>
                <a:spcPts val="0"/>
              </a:spcBef>
              <a:spcAft>
                <a:spcPts val="600"/>
              </a:spcAft>
              <a:buClrTx/>
              <a:buFont typeface="Arial"/>
              <a:buChar char="•"/>
              <a:defRPr sz="1200" baseline="0"/>
            </a:lvl3pPr>
            <a:lvl4pPr marL="603504" indent="-164592">
              <a:buClr>
                <a:srgbClr val="B01C2E"/>
              </a:buClr>
              <a:buFont typeface="Arial" pitchFamily="34" charset="0"/>
              <a:buChar char="–"/>
              <a:defRPr sz="1200"/>
            </a:lvl4pPr>
            <a:lvl5pPr marL="768096" indent="-164592">
              <a:buClr>
                <a:srgbClr val="B01C2E"/>
              </a:buClr>
              <a:buFont typeface="Arial" pitchFamily="34" charset="0"/>
              <a:buChar char="–"/>
              <a:defRPr sz="1200"/>
            </a:lvl5pPr>
            <a:lvl6pPr marL="914400" indent="-164592">
              <a:buClr>
                <a:srgbClr val="B01C2E"/>
              </a:buClr>
              <a:buFont typeface="Arial" pitchFamily="34" charset="0"/>
              <a:buChar char="–"/>
              <a:defRPr sz="1200"/>
            </a:lvl6pPr>
          </a:lstStyle>
          <a:p>
            <a:pPr lvl="0"/>
            <a:r>
              <a:rPr lang="en-US" dirty="0" smtClean="0"/>
              <a:t>Level 1</a:t>
            </a:r>
          </a:p>
          <a:p>
            <a:pPr lvl="1"/>
            <a:r>
              <a:rPr lang="en-US" sz="1200" dirty="0" smtClean="0"/>
              <a:t>Level 2</a:t>
            </a:r>
          </a:p>
          <a:p>
            <a:pPr lvl="2"/>
            <a:r>
              <a:rPr lang="en-US" sz="1200" dirty="0" smtClean="0"/>
              <a:t>Level 3</a:t>
            </a:r>
          </a:p>
        </p:txBody>
      </p:sp>
      <p:sp>
        <p:nvSpPr>
          <p:cNvPr id="34" name="Text Placeholder 5"/>
          <p:cNvSpPr>
            <a:spLocks noGrp="1"/>
          </p:cNvSpPr>
          <p:nvPr>
            <p:ph type="body" sz="quarter" idx="35" hasCustomPrompt="1"/>
          </p:nvPr>
        </p:nvSpPr>
        <p:spPr>
          <a:xfrm>
            <a:off x="1828799" y="4758267"/>
            <a:ext cx="5029200" cy="1417320"/>
          </a:xfrm>
          <a:prstGeom prst="homePlate">
            <a:avLst>
              <a:gd name="adj" fmla="val 25111"/>
            </a:avLst>
          </a:prstGeom>
          <a:solidFill>
            <a:schemeClr val="bg1"/>
          </a:solidFill>
          <a:ln w="12700">
            <a:solidFill>
              <a:schemeClr val="tx1"/>
            </a:solidFill>
          </a:ln>
        </p:spPr>
        <p:txBody>
          <a:bodyPr lIns="182880" rIns="457200" bIns="91440" anchor="ctr">
            <a:noAutofit/>
          </a:bodyPr>
          <a:lstStyle>
            <a:lvl1pPr marL="164592" marR="0" indent="-164592" algn="l" defTabSz="914400" rtl="0" eaLnBrk="1" fontAlgn="auto" latinLnBrk="0" hangingPunct="1">
              <a:lnSpc>
                <a:spcPct val="100000"/>
              </a:lnSpc>
              <a:spcBef>
                <a:spcPts val="0"/>
              </a:spcBef>
              <a:spcAft>
                <a:spcPts val="600"/>
              </a:spcAft>
              <a:buClr>
                <a:schemeClr val="accent1"/>
              </a:buClr>
              <a:buSzTx/>
              <a:buFont typeface="Wingdings 2" pitchFamily="18" charset="2"/>
              <a:buNone/>
              <a:tabLst/>
              <a:defRPr sz="1200" baseline="0"/>
            </a:lvl1pPr>
            <a:lvl2pPr marL="228600" indent="-228600">
              <a:spcBef>
                <a:spcPts val="0"/>
              </a:spcBef>
              <a:spcAft>
                <a:spcPts val="600"/>
              </a:spcAft>
              <a:buClrTx/>
              <a:buFont typeface="Lucida Grande"/>
              <a:buChar char="—"/>
              <a:tabLst/>
              <a:defRPr sz="1200" baseline="0"/>
            </a:lvl2pPr>
            <a:lvl3pPr marL="347663" indent="-119063">
              <a:spcBef>
                <a:spcPts val="0"/>
              </a:spcBef>
              <a:spcAft>
                <a:spcPts val="600"/>
              </a:spcAft>
              <a:buClrTx/>
              <a:buFont typeface="Arial"/>
              <a:buChar char="•"/>
              <a:defRPr sz="1200" baseline="0"/>
            </a:lvl3pPr>
            <a:lvl4pPr marL="603504" indent="-164592">
              <a:buClr>
                <a:srgbClr val="B01C2E"/>
              </a:buClr>
              <a:buFont typeface="Arial" pitchFamily="34" charset="0"/>
              <a:buChar char="–"/>
              <a:defRPr sz="1200"/>
            </a:lvl4pPr>
            <a:lvl5pPr marL="768096" indent="-164592">
              <a:buClr>
                <a:srgbClr val="B01C2E"/>
              </a:buClr>
              <a:buFont typeface="Arial" pitchFamily="34" charset="0"/>
              <a:buChar char="–"/>
              <a:defRPr sz="1200"/>
            </a:lvl5pPr>
            <a:lvl6pPr marL="914400" indent="-164592">
              <a:buClr>
                <a:srgbClr val="B01C2E"/>
              </a:buClr>
              <a:buFont typeface="Arial" pitchFamily="34" charset="0"/>
              <a:buChar char="–"/>
              <a:defRPr sz="1200"/>
            </a:lvl6pPr>
          </a:lstStyle>
          <a:p>
            <a:pPr lvl="0"/>
            <a:r>
              <a:rPr lang="en-US" dirty="0" smtClean="0"/>
              <a:t>Level 1</a:t>
            </a:r>
          </a:p>
          <a:p>
            <a:pPr lvl="1"/>
            <a:r>
              <a:rPr lang="en-US" sz="1200" dirty="0" smtClean="0"/>
              <a:t>Level 2</a:t>
            </a:r>
          </a:p>
          <a:p>
            <a:pPr lvl="2"/>
            <a:r>
              <a:rPr lang="en-US" sz="1200" dirty="0" smtClean="0"/>
              <a:t>Level 3</a:t>
            </a:r>
          </a:p>
        </p:txBody>
      </p:sp>
    </p:spTree>
  </p:cSld>
  <p:clrMapOvr>
    <a:masterClrMapping/>
  </p:clrMapOvr>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CG Text blocks - Two palettes moving forward">
    <p:spTree>
      <p:nvGrpSpPr>
        <p:cNvPr id="1" name=""/>
        <p:cNvGrpSpPr/>
        <p:nvPr/>
      </p:nvGrpSpPr>
      <p:grpSpPr>
        <a:xfrm>
          <a:off x="0" y="0"/>
          <a:ext cx="0" cy="0"/>
          <a:chOff x="0" y="0"/>
          <a:chExt cx="0" cy="0"/>
        </a:xfrm>
      </p:grpSpPr>
      <p:sp>
        <p:nvSpPr>
          <p:cNvPr id="13" name="Right Arrow 12"/>
          <p:cNvSpPr/>
          <p:nvPr userDrawn="1"/>
        </p:nvSpPr>
        <p:spPr>
          <a:xfrm>
            <a:off x="228600" y="3131708"/>
            <a:ext cx="8685213" cy="1730050"/>
          </a:xfrm>
          <a:prstGeom prst="rightArrow">
            <a:avLst/>
          </a:prstGeom>
          <a:gradFill flip="none" rotWithShape="1">
            <a:gsLst>
              <a:gs pos="0">
                <a:schemeClr val="accent6"/>
              </a:gs>
              <a:gs pos="100000">
                <a:schemeClr val="accent6">
                  <a:lumMod val="20000"/>
                  <a:lumOff val="80000"/>
                </a:schemeClr>
              </a:gs>
            </a:gsLst>
            <a:lin ang="108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5" name="Content Placeholder 4"/>
          <p:cNvSpPr>
            <a:spLocks noGrp="1"/>
          </p:cNvSpPr>
          <p:nvPr>
            <p:ph sz="quarter" idx="11"/>
          </p:nvPr>
        </p:nvSpPr>
        <p:spPr>
          <a:xfrm>
            <a:off x="548683" y="1970088"/>
            <a:ext cx="3353971" cy="4202112"/>
          </a:xfrm>
          <a:solidFill>
            <a:schemeClr val="bg1"/>
          </a:solidFill>
          <a:ln w="12700" cap="flat" cmpd="sng" algn="ctr">
            <a:solidFill>
              <a:schemeClr val="tx1"/>
            </a:solidFill>
            <a:prstDash val="solid"/>
            <a:round/>
            <a:headEnd type="none" w="med" len="med"/>
            <a:tailEnd type="none" w="med" len="med"/>
          </a:ln>
        </p:spPr>
        <p:txBody>
          <a:bodyPr wrap="square" lIns="182880" tIns="137160" rIns="182880" bIns="182880">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6"/>
          <p:cNvSpPr>
            <a:spLocks noGrp="1"/>
          </p:cNvSpPr>
          <p:nvPr>
            <p:ph sz="quarter" idx="12"/>
          </p:nvPr>
        </p:nvSpPr>
        <p:spPr>
          <a:xfrm>
            <a:off x="4215220" y="1971710"/>
            <a:ext cx="3353971" cy="4200490"/>
          </a:xfrm>
          <a:solidFill>
            <a:schemeClr val="bg1"/>
          </a:solidFill>
          <a:ln w="12700" cap="flat" cmpd="sng" algn="ctr">
            <a:solidFill>
              <a:schemeClr val="tx1"/>
            </a:solidFill>
            <a:prstDash val="solid"/>
            <a:round/>
            <a:headEnd type="none" w="med" len="med"/>
            <a:tailEnd type="none" w="med" len="med"/>
          </a:ln>
        </p:spPr>
        <p:txBody>
          <a:bodyPr wrap="square" lIns="182880" tIns="137160" rIns="182880" bIns="182880">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8"/>
          <p:cNvSpPr>
            <a:spLocks noGrp="1"/>
          </p:cNvSpPr>
          <p:nvPr>
            <p:ph type="body" sz="quarter" idx="13"/>
          </p:nvPr>
        </p:nvSpPr>
        <p:spPr>
          <a:xfrm>
            <a:off x="548683" y="1612238"/>
            <a:ext cx="3353971" cy="36576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defRPr sz="1200" b="1" cap="all" baseline="0">
                <a:solidFill>
                  <a:schemeClr val="bg1"/>
                </a:solidFill>
                <a:latin typeface="Arial"/>
                <a:cs typeface="Arial"/>
              </a:defRPr>
            </a:lvl1pPr>
          </a:lstStyle>
          <a:p>
            <a:pPr lvl="0"/>
            <a:r>
              <a:rPr lang="en-US" dirty="0" smtClean="0"/>
              <a:t>Click to edit Master text styles</a:t>
            </a:r>
            <a:endParaRPr lang="en-US" dirty="0"/>
          </a:p>
        </p:txBody>
      </p:sp>
      <p:sp>
        <p:nvSpPr>
          <p:cNvPr id="10" name="Text Placeholder 8"/>
          <p:cNvSpPr>
            <a:spLocks noGrp="1"/>
          </p:cNvSpPr>
          <p:nvPr>
            <p:ph type="body" sz="quarter" idx="14"/>
          </p:nvPr>
        </p:nvSpPr>
        <p:spPr>
          <a:xfrm>
            <a:off x="4216466" y="1612238"/>
            <a:ext cx="3353971" cy="365760"/>
          </a:xfrm>
          <a:solidFill>
            <a:schemeClr val="tx1"/>
          </a:solidFill>
          <a:ln w="12700" cap="flat" cmpd="sng" algn="ctr">
            <a:solidFill>
              <a:schemeClr val="tx1"/>
            </a:solidFill>
            <a:prstDash val="solid"/>
            <a:round/>
            <a:headEnd type="none" w="med" len="med"/>
            <a:tailEnd type="none" w="med" len="med"/>
          </a:ln>
        </p:spPr>
        <p:txBody>
          <a:bodyPr lIns="182880" tIns="0" rIns="182880" bIns="0" anchor="ctr" anchorCtr="0">
            <a:normAutofit/>
          </a:bodyPr>
          <a:lstStyle>
            <a:lvl1pPr>
              <a:defRPr sz="1200" b="1" cap="all" baseline="0">
                <a:solidFill>
                  <a:schemeClr val="bg1"/>
                </a:solidFill>
                <a:latin typeface="Arial"/>
                <a:cs typeface="Arial"/>
              </a:defRPr>
            </a:lvl1pPr>
          </a:lstStyle>
          <a:p>
            <a:pPr lvl="0"/>
            <a:r>
              <a:rPr lang="en-US" dirty="0" smtClean="0"/>
              <a:t>Click to edit Master text styles</a:t>
            </a:r>
            <a:endParaRPr lang="en-US" dirty="0"/>
          </a:p>
        </p:txBody>
      </p:sp>
      <p:sp>
        <p:nvSpPr>
          <p:cNvPr id="11" name="Footer Placeholder 10"/>
          <p:cNvSpPr>
            <a:spLocks noGrp="1"/>
          </p:cNvSpPr>
          <p:nvPr>
            <p:ph type="ftr" sz="quarter" idx="15"/>
          </p:nvPr>
        </p:nvSpPr>
        <p:spPr/>
        <p:txBody>
          <a:bodyPr/>
          <a:lstStyle/>
          <a:p>
            <a:endParaRPr lang="en-US" dirty="0"/>
          </a:p>
        </p:txBody>
      </p:sp>
    </p:spTree>
  </p:cSld>
  <p:clrMapOvr>
    <a:masterClrMapping/>
  </p:clrMapOvr>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CG Confli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11" name="Footer Placeholder 10"/>
          <p:cNvSpPr>
            <a:spLocks noGrp="1"/>
          </p:cNvSpPr>
          <p:nvPr>
            <p:ph type="ftr" sz="quarter" idx="15"/>
          </p:nvPr>
        </p:nvSpPr>
        <p:spPr/>
        <p:txBody>
          <a:bodyPr/>
          <a:lstStyle/>
          <a:p>
            <a:endParaRPr lang="en-US" dirty="0"/>
          </a:p>
        </p:txBody>
      </p:sp>
      <p:sp>
        <p:nvSpPr>
          <p:cNvPr id="12" name="Text Placeholder 17"/>
          <p:cNvSpPr>
            <a:spLocks noGrp="1"/>
          </p:cNvSpPr>
          <p:nvPr>
            <p:ph type="body" sz="quarter" idx="21" hasCustomPrompt="1"/>
          </p:nvPr>
        </p:nvSpPr>
        <p:spPr>
          <a:xfrm>
            <a:off x="228600" y="1597025"/>
            <a:ext cx="3383844" cy="457200"/>
          </a:xfrm>
          <a:prstGeom prst="rect">
            <a:avLst/>
          </a:prstGeom>
          <a:solidFill>
            <a:schemeClr val="tx1"/>
          </a:solidFill>
          <a:ln w="12700">
            <a:solidFill>
              <a:schemeClr val="tx1"/>
            </a:solidFill>
          </a:ln>
        </p:spPr>
        <p:txBody>
          <a:bodyPr anchor="ctr"/>
          <a:lstStyle>
            <a:lvl1pPr algn="ctr">
              <a:buNone/>
              <a:defRPr sz="1200" b="1" cap="all" baseline="0">
                <a:solidFill>
                  <a:schemeClr val="bg1"/>
                </a:solidFill>
                <a:latin typeface="Arial"/>
                <a:cs typeface="Arial"/>
              </a:defRPr>
            </a:lvl1pPr>
          </a:lstStyle>
          <a:p>
            <a:pPr lvl="0"/>
            <a:r>
              <a:rPr lang="en-US" dirty="0" smtClean="0"/>
              <a:t>Click to Type</a:t>
            </a:r>
            <a:endParaRPr lang="en-US" dirty="0"/>
          </a:p>
        </p:txBody>
      </p:sp>
      <p:sp>
        <p:nvSpPr>
          <p:cNvPr id="14" name="Text Placeholder 17"/>
          <p:cNvSpPr>
            <a:spLocks noGrp="1"/>
          </p:cNvSpPr>
          <p:nvPr>
            <p:ph type="body" sz="quarter" idx="23" hasCustomPrompt="1"/>
          </p:nvPr>
        </p:nvSpPr>
        <p:spPr>
          <a:xfrm>
            <a:off x="5526263" y="1597025"/>
            <a:ext cx="3383280" cy="457200"/>
          </a:xfrm>
          <a:prstGeom prst="rect">
            <a:avLst/>
          </a:prstGeom>
          <a:solidFill>
            <a:schemeClr val="tx1"/>
          </a:solidFill>
          <a:ln w="12700">
            <a:solidFill>
              <a:schemeClr val="tx1"/>
            </a:solidFill>
          </a:ln>
        </p:spPr>
        <p:txBody>
          <a:bodyPr anchor="ctr">
            <a:noAutofit/>
          </a:bodyPr>
          <a:lstStyle>
            <a:lvl1pPr algn="ctr">
              <a:buNone/>
              <a:defRPr sz="1200" b="1" cap="all" baseline="0">
                <a:solidFill>
                  <a:schemeClr val="bg1"/>
                </a:solidFill>
                <a:latin typeface="Arial"/>
                <a:cs typeface="Arial"/>
              </a:defRPr>
            </a:lvl1pPr>
          </a:lstStyle>
          <a:p>
            <a:pPr lvl="0"/>
            <a:r>
              <a:rPr lang="en-US" dirty="0" smtClean="0"/>
              <a:t>Click to Type</a:t>
            </a:r>
            <a:endParaRPr lang="en-US" dirty="0"/>
          </a:p>
        </p:txBody>
      </p:sp>
      <p:sp>
        <p:nvSpPr>
          <p:cNvPr id="15" name="Freeform 7"/>
          <p:cNvSpPr>
            <a:spLocks/>
          </p:cNvSpPr>
          <p:nvPr userDrawn="1"/>
        </p:nvSpPr>
        <p:spPr bwMode="auto">
          <a:xfrm>
            <a:off x="4394458" y="2971805"/>
            <a:ext cx="526534" cy="1963948"/>
          </a:xfrm>
          <a:custGeom>
            <a:avLst/>
            <a:gdLst/>
            <a:ahLst/>
            <a:cxnLst>
              <a:cxn ang="0">
                <a:pos x="72" y="0"/>
              </a:cxn>
              <a:cxn ang="0">
                <a:pos x="0" y="232"/>
              </a:cxn>
              <a:cxn ang="0">
                <a:pos x="48" y="232"/>
              </a:cxn>
              <a:cxn ang="0">
                <a:pos x="0" y="376"/>
              </a:cxn>
              <a:cxn ang="0">
                <a:pos x="72" y="376"/>
              </a:cxn>
              <a:cxn ang="0">
                <a:pos x="32" y="504"/>
              </a:cxn>
              <a:cxn ang="0">
                <a:pos x="0" y="504"/>
              </a:cxn>
              <a:cxn ang="0">
                <a:pos x="0" y="608"/>
              </a:cxn>
              <a:cxn ang="0">
                <a:pos x="96" y="496"/>
              </a:cxn>
              <a:cxn ang="0">
                <a:pos x="48" y="504"/>
              </a:cxn>
              <a:cxn ang="0">
                <a:pos x="144" y="336"/>
              </a:cxn>
              <a:cxn ang="0">
                <a:pos x="72" y="336"/>
              </a:cxn>
              <a:cxn ang="0">
                <a:pos x="144" y="192"/>
              </a:cxn>
              <a:cxn ang="0">
                <a:pos x="88" y="192"/>
              </a:cxn>
              <a:cxn ang="0">
                <a:pos x="176" y="0"/>
              </a:cxn>
              <a:cxn ang="0">
                <a:pos x="72" y="0"/>
              </a:cxn>
            </a:cxnLst>
            <a:rect l="0" t="0" r="r" b="b"/>
            <a:pathLst>
              <a:path w="176" h="608">
                <a:moveTo>
                  <a:pt x="72" y="0"/>
                </a:moveTo>
                <a:lnTo>
                  <a:pt x="0" y="232"/>
                </a:lnTo>
                <a:lnTo>
                  <a:pt x="48" y="232"/>
                </a:lnTo>
                <a:lnTo>
                  <a:pt x="0" y="376"/>
                </a:lnTo>
                <a:lnTo>
                  <a:pt x="72" y="376"/>
                </a:lnTo>
                <a:lnTo>
                  <a:pt x="32" y="504"/>
                </a:lnTo>
                <a:lnTo>
                  <a:pt x="0" y="504"/>
                </a:lnTo>
                <a:lnTo>
                  <a:pt x="0" y="608"/>
                </a:lnTo>
                <a:lnTo>
                  <a:pt x="96" y="496"/>
                </a:lnTo>
                <a:lnTo>
                  <a:pt x="48" y="504"/>
                </a:lnTo>
                <a:lnTo>
                  <a:pt x="144" y="336"/>
                </a:lnTo>
                <a:lnTo>
                  <a:pt x="72" y="336"/>
                </a:lnTo>
                <a:lnTo>
                  <a:pt x="144" y="192"/>
                </a:lnTo>
                <a:lnTo>
                  <a:pt x="88" y="192"/>
                </a:lnTo>
                <a:lnTo>
                  <a:pt x="176" y="0"/>
                </a:lnTo>
                <a:lnTo>
                  <a:pt x="72" y="0"/>
                </a:lnTo>
                <a:close/>
              </a:path>
            </a:pathLst>
          </a:custGeom>
          <a:solidFill>
            <a:schemeClr val="accent6"/>
          </a:solidFill>
          <a:ln w="6350" cap="flat" cmpd="sng">
            <a:noFill/>
            <a:prstDash val="solid"/>
            <a:round/>
            <a:headEnd/>
            <a:tailEnd/>
          </a:ln>
          <a:effectLst/>
        </p:spPr>
        <p:txBody>
          <a:bodyPr lIns="72000" tIns="72000" rIns="72000" bIns="72000" anchor="ctr"/>
          <a:lstStyle/>
          <a:p>
            <a:endParaRPr lang="en-US"/>
          </a:p>
        </p:txBody>
      </p:sp>
      <p:sp>
        <p:nvSpPr>
          <p:cNvPr id="16" name="Content Placeholder 10"/>
          <p:cNvSpPr>
            <a:spLocks noGrp="1"/>
          </p:cNvSpPr>
          <p:nvPr>
            <p:ph sz="quarter" idx="20" hasCustomPrompt="1"/>
          </p:nvPr>
        </p:nvSpPr>
        <p:spPr bwMode="auto">
          <a:xfrm>
            <a:off x="228600" y="2053519"/>
            <a:ext cx="3657600" cy="4114800"/>
          </a:xfrm>
          <a:prstGeom prst="homePlate">
            <a:avLst>
              <a:gd name="adj" fmla="val 7533"/>
            </a:avLst>
          </a:prstGeom>
          <a:solidFill>
            <a:schemeClr val="bg1"/>
          </a:solidFill>
          <a:ln w="12700">
            <a:solidFill>
              <a:schemeClr val="tx1"/>
            </a:solidFill>
          </a:ln>
        </p:spPr>
        <p:txBody>
          <a:bodyPr lIns="182880" tIns="91440" rIns="365760">
            <a:noAutofit/>
          </a:bodyPr>
          <a:lstStyle>
            <a:lvl1pPr marL="0" indent="0">
              <a:spcBef>
                <a:spcPts val="0"/>
              </a:spcBef>
              <a:buClr>
                <a:schemeClr val="tx1"/>
              </a:buClr>
              <a:buFont typeface="Wingdings" charset="2"/>
              <a:buNone/>
              <a:defRPr sz="1400"/>
            </a:lvl1pPr>
            <a:lvl2pPr marL="288925" indent="-288925">
              <a:spcBef>
                <a:spcPts val="0"/>
              </a:spcBef>
              <a:buClrTx/>
              <a:buFont typeface="Lucida Grande"/>
              <a:buChar char="—"/>
              <a:tabLst/>
              <a:defRPr sz="1400"/>
            </a:lvl2pPr>
            <a:lvl3pPr marL="458788" indent="-169863">
              <a:spcBef>
                <a:spcPts val="0"/>
              </a:spcBef>
              <a:buClrTx/>
              <a:buFont typeface="Arial"/>
              <a:buChar char="•"/>
              <a:defRPr sz="1200"/>
            </a:lvl3pPr>
            <a:lvl4pPr marL="628650" indent="-169863">
              <a:spcBef>
                <a:spcPts val="0"/>
              </a:spcBef>
              <a:buClrTx/>
              <a:buFont typeface="Arial"/>
              <a:buChar char="•"/>
              <a:defRPr sz="1200"/>
            </a:lvl4pPr>
            <a:lvl5pPr marL="796925" indent="-168275">
              <a:spcBef>
                <a:spcPts val="0"/>
              </a:spcBef>
              <a:buClr>
                <a:schemeClr val="tx1"/>
              </a:buClr>
              <a:buFont typeface="Arial"/>
              <a:buChar char="•"/>
              <a:defRPr sz="12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7" name="Content Placeholder 10"/>
          <p:cNvSpPr>
            <a:spLocks noGrp="1"/>
          </p:cNvSpPr>
          <p:nvPr>
            <p:ph sz="quarter" idx="24" hasCustomPrompt="1"/>
          </p:nvPr>
        </p:nvSpPr>
        <p:spPr>
          <a:xfrm flipH="1">
            <a:off x="5251943" y="2053519"/>
            <a:ext cx="3657600" cy="4114800"/>
          </a:xfrm>
          <a:prstGeom prst="homePlate">
            <a:avLst>
              <a:gd name="adj" fmla="val 7343"/>
            </a:avLst>
          </a:prstGeom>
          <a:solidFill>
            <a:schemeClr val="bg1"/>
          </a:solidFill>
          <a:ln w="12700">
            <a:solidFill>
              <a:schemeClr val="tx1"/>
            </a:solidFill>
          </a:ln>
        </p:spPr>
        <p:txBody>
          <a:bodyPr lIns="365760" tIns="91440" rIns="182880">
            <a:noAutofit/>
          </a:bodyPr>
          <a:lstStyle>
            <a:lvl1pPr marL="0" indent="0">
              <a:spcBef>
                <a:spcPts val="0"/>
              </a:spcBef>
              <a:buClr>
                <a:schemeClr val="tx1"/>
              </a:buClr>
              <a:buFont typeface="Lucida Grande"/>
              <a:buNone/>
              <a:defRPr sz="1400"/>
            </a:lvl1pPr>
            <a:lvl2pPr marL="288925" indent="-288925">
              <a:spcBef>
                <a:spcPts val="0"/>
              </a:spcBef>
              <a:buClr>
                <a:schemeClr val="tx1"/>
              </a:buClr>
              <a:buFont typeface="Lucida Grande"/>
              <a:buChar char="—"/>
              <a:tabLst/>
              <a:defRPr sz="1400"/>
            </a:lvl2pPr>
            <a:lvl3pPr marL="458788" indent="-169863">
              <a:spcBef>
                <a:spcPts val="0"/>
              </a:spcBef>
              <a:buClr>
                <a:schemeClr val="tx1"/>
              </a:buClr>
              <a:buFont typeface="Arial"/>
              <a:buChar char="•"/>
              <a:tabLst/>
              <a:defRPr sz="1200"/>
            </a:lvl3pPr>
            <a:lvl4pPr marL="628650" indent="-169863">
              <a:spcBef>
                <a:spcPts val="0"/>
              </a:spcBef>
              <a:buClr>
                <a:schemeClr val="tx1"/>
              </a:buClr>
              <a:buFont typeface="Arial"/>
              <a:buChar char="•"/>
              <a:defRPr sz="1200"/>
            </a:lvl4pPr>
            <a:lvl5pPr marL="796925" indent="-168275">
              <a:spcBef>
                <a:spcPts val="0"/>
              </a:spcBef>
              <a:buClr>
                <a:schemeClr val="tx1"/>
              </a:buClr>
              <a:buFont typeface="Arial"/>
              <a:buChar char="•"/>
              <a:tabLst/>
              <a:defRPr sz="12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Ovr>
    <a:masterClrMapping/>
  </p:clrMapOvr>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G Consequences List">
    <p:spTree>
      <p:nvGrpSpPr>
        <p:cNvPr id="1" name=""/>
        <p:cNvGrpSpPr/>
        <p:nvPr/>
      </p:nvGrpSpPr>
      <p:grpSpPr>
        <a:xfrm>
          <a:off x="0" y="0"/>
          <a:ext cx="0" cy="0"/>
          <a:chOff x="0" y="0"/>
          <a:chExt cx="0" cy="0"/>
        </a:xfrm>
      </p:grpSpPr>
      <p:sp>
        <p:nvSpPr>
          <p:cNvPr id="19" name="Text Placeholder 18"/>
          <p:cNvSpPr>
            <a:spLocks noGrp="1"/>
          </p:cNvSpPr>
          <p:nvPr>
            <p:ph type="body" sz="quarter" idx="37"/>
          </p:nvPr>
        </p:nvSpPr>
        <p:spPr>
          <a:xfrm>
            <a:off x="228600" y="1600201"/>
            <a:ext cx="2943225" cy="4572000"/>
          </a:xfrm>
          <a:ln w="12700">
            <a:solidFill>
              <a:schemeClr val="tx1"/>
            </a:solidFill>
          </a:ln>
        </p:spPr>
        <p:txBody>
          <a:bodyPr lIns="182880" tIns="182880" rIns="822960" bIns="182880"/>
          <a:lstStyle>
            <a:lvl1pP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8"/>
          <p:cNvSpPr>
            <a:spLocks noGrp="1"/>
          </p:cNvSpPr>
          <p:nvPr>
            <p:ph type="body" sz="quarter" idx="38"/>
          </p:nvPr>
        </p:nvSpPr>
        <p:spPr>
          <a:xfrm>
            <a:off x="5964883" y="1600201"/>
            <a:ext cx="2943225" cy="4572000"/>
          </a:xfrm>
          <a:ln w="12700">
            <a:solidFill>
              <a:schemeClr val="tx1"/>
            </a:solidFill>
          </a:ln>
        </p:spPr>
        <p:txBody>
          <a:bodyPr lIns="822960" tIns="182880" rIns="182880" bIns="182880"/>
          <a:lstStyle>
            <a:lvl1pP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endParaRPr lang="en-US" dirty="0"/>
          </a:p>
        </p:txBody>
      </p:sp>
      <p:sp>
        <p:nvSpPr>
          <p:cNvPr id="6" name="Text Placeholder 23"/>
          <p:cNvSpPr>
            <a:spLocks noGrp="1"/>
          </p:cNvSpPr>
          <p:nvPr>
            <p:ph type="body" sz="quarter" idx="36"/>
          </p:nvPr>
        </p:nvSpPr>
        <p:spPr>
          <a:xfrm>
            <a:off x="2698115" y="1783409"/>
            <a:ext cx="3931920" cy="548633"/>
          </a:xfrm>
          <a:prstGeom prst="homePlate">
            <a:avLst>
              <a:gd name="adj" fmla="val 16207"/>
            </a:avLst>
          </a:prstGeom>
          <a:solidFill>
            <a:srgbClr val="D7F0FA"/>
          </a:solidFill>
          <a:ln>
            <a:solidFill>
              <a:schemeClr val="tx1"/>
            </a:solidFill>
          </a:ln>
        </p:spPr>
        <p:txBody>
          <a:bodyPr anchor="ctr">
            <a:normAutofit/>
          </a:bodyPr>
          <a:lstStyle>
            <a:lvl1pPr marL="177800" indent="0">
              <a:spcBef>
                <a:spcPts val="0"/>
              </a:spcBef>
              <a:buNone/>
              <a:defRPr sz="1400" b="1"/>
            </a:lvl1pPr>
          </a:lstStyle>
          <a:p>
            <a:pPr lvl="0"/>
            <a:endParaRPr lang="en-US" dirty="0"/>
          </a:p>
        </p:txBody>
      </p:sp>
      <p:sp>
        <p:nvSpPr>
          <p:cNvPr id="7" name="Text Placeholder 23"/>
          <p:cNvSpPr>
            <a:spLocks noGrp="1"/>
          </p:cNvSpPr>
          <p:nvPr>
            <p:ph type="body" sz="quarter" idx="21"/>
          </p:nvPr>
        </p:nvSpPr>
        <p:spPr>
          <a:xfrm>
            <a:off x="2667000" y="2514859"/>
            <a:ext cx="3931920" cy="548633"/>
          </a:xfrm>
          <a:prstGeom prst="homePlate">
            <a:avLst>
              <a:gd name="adj" fmla="val 16207"/>
            </a:avLst>
          </a:prstGeom>
          <a:solidFill>
            <a:srgbClr val="D7F0FA"/>
          </a:solidFill>
          <a:ln>
            <a:solidFill>
              <a:schemeClr val="tx1"/>
            </a:solidFill>
          </a:ln>
        </p:spPr>
        <p:txBody>
          <a:bodyPr anchor="ctr">
            <a:normAutofit/>
          </a:bodyPr>
          <a:lstStyle>
            <a:lvl1pPr marL="177800" indent="0">
              <a:spcBef>
                <a:spcPts val="0"/>
              </a:spcBef>
              <a:buNone/>
              <a:defRPr sz="1400" b="1"/>
            </a:lvl1pPr>
          </a:lstStyle>
          <a:p>
            <a:pPr lvl="0"/>
            <a:endParaRPr lang="en-US" dirty="0"/>
          </a:p>
        </p:txBody>
      </p:sp>
      <p:sp>
        <p:nvSpPr>
          <p:cNvPr id="8" name="Text Placeholder 23"/>
          <p:cNvSpPr>
            <a:spLocks noGrp="1"/>
          </p:cNvSpPr>
          <p:nvPr>
            <p:ph type="body" sz="quarter" idx="22"/>
          </p:nvPr>
        </p:nvSpPr>
        <p:spPr>
          <a:xfrm>
            <a:off x="2667000" y="3246309"/>
            <a:ext cx="3931920" cy="548633"/>
          </a:xfrm>
          <a:prstGeom prst="homePlate">
            <a:avLst>
              <a:gd name="adj" fmla="val 16207"/>
            </a:avLst>
          </a:prstGeom>
          <a:solidFill>
            <a:srgbClr val="D7F0FA"/>
          </a:solidFill>
          <a:ln>
            <a:solidFill>
              <a:schemeClr val="tx1"/>
            </a:solidFill>
          </a:ln>
        </p:spPr>
        <p:txBody>
          <a:bodyPr anchor="ctr">
            <a:normAutofit/>
          </a:bodyPr>
          <a:lstStyle>
            <a:lvl1pPr marL="177800" indent="0">
              <a:spcBef>
                <a:spcPts val="0"/>
              </a:spcBef>
              <a:buNone/>
              <a:defRPr sz="1400" b="1"/>
            </a:lvl1pPr>
          </a:lstStyle>
          <a:p>
            <a:pPr lvl="0"/>
            <a:endParaRPr lang="en-US" dirty="0"/>
          </a:p>
        </p:txBody>
      </p:sp>
      <p:sp>
        <p:nvSpPr>
          <p:cNvPr id="9" name="Text Placeholder 23"/>
          <p:cNvSpPr>
            <a:spLocks noGrp="1"/>
          </p:cNvSpPr>
          <p:nvPr>
            <p:ph type="body" sz="quarter" idx="23"/>
          </p:nvPr>
        </p:nvSpPr>
        <p:spPr>
          <a:xfrm>
            <a:off x="2667000" y="3977759"/>
            <a:ext cx="3931920" cy="548633"/>
          </a:xfrm>
          <a:prstGeom prst="homePlate">
            <a:avLst>
              <a:gd name="adj" fmla="val 16207"/>
            </a:avLst>
          </a:prstGeom>
          <a:solidFill>
            <a:srgbClr val="D7F0FA"/>
          </a:solidFill>
          <a:ln>
            <a:solidFill>
              <a:schemeClr val="tx1"/>
            </a:solidFill>
          </a:ln>
        </p:spPr>
        <p:txBody>
          <a:bodyPr anchor="ctr">
            <a:normAutofit/>
          </a:bodyPr>
          <a:lstStyle>
            <a:lvl1pPr marL="177800" indent="0">
              <a:spcBef>
                <a:spcPts val="0"/>
              </a:spcBef>
              <a:buNone/>
              <a:defRPr sz="1400" b="1"/>
            </a:lvl1pPr>
          </a:lstStyle>
          <a:p>
            <a:pPr lvl="0"/>
            <a:endParaRPr lang="en-US" dirty="0"/>
          </a:p>
        </p:txBody>
      </p:sp>
      <p:sp>
        <p:nvSpPr>
          <p:cNvPr id="10" name="Text Placeholder 23"/>
          <p:cNvSpPr>
            <a:spLocks noGrp="1"/>
          </p:cNvSpPr>
          <p:nvPr>
            <p:ph type="body" sz="quarter" idx="24"/>
          </p:nvPr>
        </p:nvSpPr>
        <p:spPr>
          <a:xfrm>
            <a:off x="2667000" y="4709209"/>
            <a:ext cx="3931920" cy="548633"/>
          </a:xfrm>
          <a:prstGeom prst="homePlate">
            <a:avLst>
              <a:gd name="adj" fmla="val 16207"/>
            </a:avLst>
          </a:prstGeom>
          <a:solidFill>
            <a:srgbClr val="D7F0FA"/>
          </a:solidFill>
          <a:ln>
            <a:solidFill>
              <a:schemeClr val="tx1"/>
            </a:solidFill>
          </a:ln>
        </p:spPr>
        <p:txBody>
          <a:bodyPr anchor="ctr">
            <a:normAutofit/>
          </a:bodyPr>
          <a:lstStyle>
            <a:lvl1pPr marL="177800" indent="0">
              <a:spcBef>
                <a:spcPts val="0"/>
              </a:spcBef>
              <a:buNone/>
              <a:defRPr sz="1400" b="1"/>
            </a:lvl1pPr>
          </a:lstStyle>
          <a:p>
            <a:pPr lvl="0"/>
            <a:endParaRPr lang="en-US" dirty="0"/>
          </a:p>
        </p:txBody>
      </p:sp>
      <p:sp>
        <p:nvSpPr>
          <p:cNvPr id="11" name="Text Placeholder 23"/>
          <p:cNvSpPr>
            <a:spLocks noGrp="1"/>
          </p:cNvSpPr>
          <p:nvPr>
            <p:ph type="body" sz="quarter" idx="25"/>
          </p:nvPr>
        </p:nvSpPr>
        <p:spPr>
          <a:xfrm>
            <a:off x="2667000" y="5440658"/>
            <a:ext cx="3931920" cy="548634"/>
          </a:xfrm>
          <a:prstGeom prst="homePlate">
            <a:avLst>
              <a:gd name="adj" fmla="val 16207"/>
            </a:avLst>
          </a:prstGeom>
          <a:solidFill>
            <a:srgbClr val="D7F0FA"/>
          </a:solidFill>
          <a:ln>
            <a:solidFill>
              <a:schemeClr val="tx1"/>
            </a:solidFill>
          </a:ln>
        </p:spPr>
        <p:txBody>
          <a:bodyPr anchor="ctr">
            <a:normAutofit/>
          </a:bodyPr>
          <a:lstStyle>
            <a:lvl1pPr marL="177800" indent="0">
              <a:spcBef>
                <a:spcPts val="0"/>
              </a:spcBef>
              <a:buNone/>
              <a:defRPr sz="1400" b="1"/>
            </a:lvl1pPr>
          </a:lstStyle>
          <a:p>
            <a:pPr lvl="0"/>
            <a:endParaRPr lang="en-US" dirty="0"/>
          </a:p>
        </p:txBody>
      </p:sp>
      <p:sp>
        <p:nvSpPr>
          <p:cNvPr id="12" name="Text Placeholder 22"/>
          <p:cNvSpPr>
            <a:spLocks noGrp="1"/>
          </p:cNvSpPr>
          <p:nvPr>
            <p:ph type="body" sz="quarter" idx="29" hasCustomPrompt="1"/>
          </p:nvPr>
        </p:nvSpPr>
        <p:spPr>
          <a:xfrm>
            <a:off x="2514600" y="1927410"/>
            <a:ext cx="237744" cy="256032"/>
          </a:xfrm>
          <a:prstGeom prst="rect">
            <a:avLst/>
          </a:prstGeom>
          <a:solidFill>
            <a:schemeClr val="tx1"/>
          </a:solidFill>
          <a:ln>
            <a:solidFill>
              <a:schemeClr val="tx1"/>
            </a:solidFill>
          </a:ln>
        </p:spPr>
        <p:txBody>
          <a:bodyPr lIns="0" tIns="0" rIns="0" bIns="0" anchor="ctr">
            <a:normAutofit/>
          </a:bodyPr>
          <a:lstStyle>
            <a:lvl1pPr marL="0" indent="0" algn="ctr">
              <a:spcBef>
                <a:spcPts val="0"/>
              </a:spcBef>
              <a:buNone/>
              <a:defRPr sz="1400" b="1">
                <a:solidFill>
                  <a:srgbClr val="FFFFFF"/>
                </a:solidFill>
                <a:latin typeface="+mj-lt"/>
              </a:defRPr>
            </a:lvl1pPr>
          </a:lstStyle>
          <a:p>
            <a:pPr lvl="0"/>
            <a:r>
              <a:rPr lang="en-US" dirty="0" smtClean="0"/>
              <a:t>1</a:t>
            </a:r>
            <a:endParaRPr lang="en-US" dirty="0"/>
          </a:p>
        </p:txBody>
      </p:sp>
      <p:sp>
        <p:nvSpPr>
          <p:cNvPr id="13" name="Text Placeholder 22"/>
          <p:cNvSpPr>
            <a:spLocks noGrp="1"/>
          </p:cNvSpPr>
          <p:nvPr>
            <p:ph type="body" sz="quarter" idx="30" hasCustomPrompt="1"/>
          </p:nvPr>
        </p:nvSpPr>
        <p:spPr>
          <a:xfrm>
            <a:off x="2514600" y="2661686"/>
            <a:ext cx="237744" cy="256032"/>
          </a:xfrm>
          <a:prstGeom prst="rect">
            <a:avLst/>
          </a:prstGeom>
          <a:solidFill>
            <a:schemeClr val="tx1"/>
          </a:solidFill>
          <a:ln>
            <a:solidFill>
              <a:schemeClr val="tx1"/>
            </a:solidFill>
          </a:ln>
        </p:spPr>
        <p:txBody>
          <a:bodyPr lIns="0" tIns="0" rIns="0" bIns="0" anchor="ctr">
            <a:normAutofit/>
          </a:bodyPr>
          <a:lstStyle>
            <a:lvl1pPr marL="0" indent="0" algn="ctr">
              <a:spcBef>
                <a:spcPts val="0"/>
              </a:spcBef>
              <a:buNone/>
              <a:defRPr sz="1400" b="1">
                <a:solidFill>
                  <a:srgbClr val="FFFFFF"/>
                </a:solidFill>
                <a:latin typeface="+mj-lt"/>
              </a:defRPr>
            </a:lvl1pPr>
          </a:lstStyle>
          <a:p>
            <a:pPr lvl="0"/>
            <a:r>
              <a:rPr lang="en-US" dirty="0" smtClean="0"/>
              <a:t>2</a:t>
            </a:r>
            <a:endParaRPr lang="en-US" dirty="0"/>
          </a:p>
        </p:txBody>
      </p:sp>
      <p:sp>
        <p:nvSpPr>
          <p:cNvPr id="14" name="Text Placeholder 22"/>
          <p:cNvSpPr>
            <a:spLocks noGrp="1"/>
          </p:cNvSpPr>
          <p:nvPr>
            <p:ph type="body" sz="quarter" idx="31" hasCustomPrompt="1"/>
          </p:nvPr>
        </p:nvSpPr>
        <p:spPr>
          <a:xfrm>
            <a:off x="2514600" y="3395962"/>
            <a:ext cx="237744" cy="256032"/>
          </a:xfrm>
          <a:prstGeom prst="rect">
            <a:avLst/>
          </a:prstGeom>
          <a:solidFill>
            <a:schemeClr val="tx1"/>
          </a:solidFill>
          <a:ln>
            <a:solidFill>
              <a:schemeClr val="tx1"/>
            </a:solidFill>
          </a:ln>
        </p:spPr>
        <p:txBody>
          <a:bodyPr lIns="0" tIns="0" rIns="0" bIns="0" anchor="ctr">
            <a:normAutofit/>
          </a:bodyPr>
          <a:lstStyle>
            <a:lvl1pPr marL="0" indent="0" algn="ctr">
              <a:spcBef>
                <a:spcPts val="0"/>
              </a:spcBef>
              <a:buNone/>
              <a:defRPr sz="1400" b="1">
                <a:solidFill>
                  <a:srgbClr val="FFFFFF"/>
                </a:solidFill>
                <a:latin typeface="+mj-lt"/>
              </a:defRPr>
            </a:lvl1pPr>
          </a:lstStyle>
          <a:p>
            <a:pPr lvl="0"/>
            <a:r>
              <a:rPr lang="en-US" dirty="0" smtClean="0"/>
              <a:t>3</a:t>
            </a:r>
            <a:endParaRPr lang="en-US" dirty="0"/>
          </a:p>
        </p:txBody>
      </p:sp>
      <p:sp>
        <p:nvSpPr>
          <p:cNvPr id="15" name="Text Placeholder 22"/>
          <p:cNvSpPr>
            <a:spLocks noGrp="1"/>
          </p:cNvSpPr>
          <p:nvPr>
            <p:ph type="body" sz="quarter" idx="32" hasCustomPrompt="1"/>
          </p:nvPr>
        </p:nvSpPr>
        <p:spPr>
          <a:xfrm>
            <a:off x="2514600" y="4130238"/>
            <a:ext cx="237744" cy="256032"/>
          </a:xfrm>
          <a:prstGeom prst="rect">
            <a:avLst/>
          </a:prstGeom>
          <a:solidFill>
            <a:schemeClr val="tx1"/>
          </a:solidFill>
          <a:ln>
            <a:solidFill>
              <a:schemeClr val="tx1"/>
            </a:solidFill>
          </a:ln>
        </p:spPr>
        <p:txBody>
          <a:bodyPr lIns="0" tIns="0" rIns="0" bIns="0" anchor="ctr">
            <a:normAutofit/>
          </a:bodyPr>
          <a:lstStyle>
            <a:lvl1pPr marL="0" indent="0" algn="ctr">
              <a:spcBef>
                <a:spcPts val="0"/>
              </a:spcBef>
              <a:buNone/>
              <a:defRPr sz="1400" b="1">
                <a:solidFill>
                  <a:srgbClr val="FFFFFF"/>
                </a:solidFill>
                <a:latin typeface="+mj-lt"/>
              </a:defRPr>
            </a:lvl1pPr>
          </a:lstStyle>
          <a:p>
            <a:pPr lvl="0"/>
            <a:r>
              <a:rPr lang="en-US" dirty="0" smtClean="0"/>
              <a:t>4</a:t>
            </a:r>
            <a:endParaRPr lang="en-US" dirty="0"/>
          </a:p>
        </p:txBody>
      </p:sp>
      <p:sp>
        <p:nvSpPr>
          <p:cNvPr id="16" name="Text Placeholder 22"/>
          <p:cNvSpPr>
            <a:spLocks noGrp="1"/>
          </p:cNvSpPr>
          <p:nvPr>
            <p:ph type="body" sz="quarter" idx="33" hasCustomPrompt="1"/>
          </p:nvPr>
        </p:nvSpPr>
        <p:spPr>
          <a:xfrm>
            <a:off x="2514600" y="4864514"/>
            <a:ext cx="237744" cy="256032"/>
          </a:xfrm>
          <a:prstGeom prst="rect">
            <a:avLst/>
          </a:prstGeom>
          <a:solidFill>
            <a:schemeClr val="tx1"/>
          </a:solidFill>
          <a:ln>
            <a:solidFill>
              <a:schemeClr val="tx1"/>
            </a:solidFill>
          </a:ln>
        </p:spPr>
        <p:txBody>
          <a:bodyPr lIns="0" tIns="0" rIns="0" bIns="0" anchor="ctr">
            <a:normAutofit/>
          </a:bodyPr>
          <a:lstStyle>
            <a:lvl1pPr marL="0" indent="0" algn="ctr">
              <a:spcBef>
                <a:spcPts val="0"/>
              </a:spcBef>
              <a:buNone/>
              <a:defRPr sz="1400" b="1">
                <a:solidFill>
                  <a:srgbClr val="FFFFFF"/>
                </a:solidFill>
                <a:latin typeface="+mj-lt"/>
              </a:defRPr>
            </a:lvl1pPr>
          </a:lstStyle>
          <a:p>
            <a:pPr lvl="0"/>
            <a:r>
              <a:rPr lang="en-US" dirty="0" smtClean="0"/>
              <a:t>5</a:t>
            </a:r>
            <a:endParaRPr lang="en-US" dirty="0"/>
          </a:p>
        </p:txBody>
      </p:sp>
      <p:sp>
        <p:nvSpPr>
          <p:cNvPr id="17" name="Text Placeholder 22"/>
          <p:cNvSpPr>
            <a:spLocks noGrp="1"/>
          </p:cNvSpPr>
          <p:nvPr>
            <p:ph type="body" sz="quarter" idx="34" hasCustomPrompt="1"/>
          </p:nvPr>
        </p:nvSpPr>
        <p:spPr>
          <a:xfrm>
            <a:off x="2514600" y="5598789"/>
            <a:ext cx="237744" cy="256032"/>
          </a:xfrm>
          <a:prstGeom prst="rect">
            <a:avLst/>
          </a:prstGeom>
          <a:solidFill>
            <a:schemeClr val="tx1"/>
          </a:solidFill>
          <a:ln>
            <a:solidFill>
              <a:schemeClr val="tx1"/>
            </a:solidFill>
          </a:ln>
        </p:spPr>
        <p:txBody>
          <a:bodyPr lIns="0" tIns="0" rIns="0" bIns="0" anchor="ctr">
            <a:normAutofit/>
          </a:bodyPr>
          <a:lstStyle>
            <a:lvl1pPr marL="0" indent="0" algn="ctr">
              <a:spcBef>
                <a:spcPts val="0"/>
              </a:spcBef>
              <a:buNone/>
              <a:defRPr sz="1400" b="1">
                <a:solidFill>
                  <a:srgbClr val="FFFFFF"/>
                </a:solidFill>
                <a:latin typeface="+mj-lt"/>
              </a:defRPr>
            </a:lvl1pPr>
          </a:lstStyle>
          <a:p>
            <a:pPr lvl="0"/>
            <a:r>
              <a:rPr lang="en-US" dirty="0" smtClean="0"/>
              <a:t>6</a:t>
            </a:r>
            <a:endParaRPr lang="en-US" dirty="0"/>
          </a:p>
        </p:txBody>
      </p:sp>
    </p:spTree>
    <p:extLst>
      <p:ext uri="{BB962C8B-B14F-4D97-AF65-F5344CB8AC3E}">
        <p14:creationId xmlns:p14="http://schemas.microsoft.com/office/powerpoint/2010/main" val="2170291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G 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8600" y="612647"/>
            <a:ext cx="8685213" cy="909765"/>
          </a:xfrm>
        </p:spPr>
        <p:txBody>
          <a:bodyPr/>
          <a:lstStyle/>
          <a:p>
            <a:r>
              <a:rPr lang="en-US" dirty="0" smtClean="0"/>
              <a:t>Click to edit Master title style</a:t>
            </a:r>
            <a:endParaRPr lang="en-US" dirty="0"/>
          </a:p>
        </p:txBody>
      </p:sp>
      <p:sp>
        <p:nvSpPr>
          <p:cNvPr id="5" name="Footer Placeholder 4"/>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127692903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G Full Page ">
    <p:spTree>
      <p:nvGrpSpPr>
        <p:cNvPr id="1" name=""/>
        <p:cNvGrpSpPr/>
        <p:nvPr/>
      </p:nvGrpSpPr>
      <p:grpSpPr>
        <a:xfrm>
          <a:off x="0" y="0"/>
          <a:ext cx="0" cy="0"/>
          <a:chOff x="0" y="0"/>
          <a:chExt cx="0" cy="0"/>
        </a:xfrm>
      </p:grpSpPr>
      <p:sp>
        <p:nvSpPr>
          <p:cNvPr id="2" name="Title 1"/>
          <p:cNvSpPr>
            <a:spLocks noGrp="1"/>
          </p:cNvSpPr>
          <p:nvPr>
            <p:ph type="title"/>
          </p:nvPr>
        </p:nvSpPr>
        <p:spPr>
          <a:xfrm>
            <a:off x="228600" y="612647"/>
            <a:ext cx="8685213" cy="909765"/>
          </a:xfrm>
        </p:spPr>
        <p:txBody>
          <a:bodyPr/>
          <a:lstStyle/>
          <a:p>
            <a:r>
              <a:rPr lang="en-US" dirty="0" smtClean="0"/>
              <a:t>Click to edit Master title style</a:t>
            </a:r>
            <a:endParaRPr lang="en-US" dirty="0"/>
          </a:p>
        </p:txBody>
      </p:sp>
      <p:sp>
        <p:nvSpPr>
          <p:cNvPr id="7" name="Content Placeholder 6"/>
          <p:cNvSpPr>
            <a:spLocks noGrp="1"/>
          </p:cNvSpPr>
          <p:nvPr>
            <p:ph sz="quarter" idx="11"/>
          </p:nvPr>
        </p:nvSpPr>
        <p:spPr>
          <a:xfrm>
            <a:off x="228599" y="1619250"/>
            <a:ext cx="8686800" cy="4461510"/>
          </a:xfrm>
        </p:spPr>
        <p:txBody>
          <a:bodyPr wrap="square">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2"/>
          </p:nvPr>
        </p:nvSpPr>
        <p:spPr/>
        <p:txBody>
          <a:bodyPr/>
          <a:lstStyle/>
          <a:p>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G TOC/Agenda">
    <p:spTree>
      <p:nvGrpSpPr>
        <p:cNvPr id="1" name=""/>
        <p:cNvGrpSpPr/>
        <p:nvPr/>
      </p:nvGrpSpPr>
      <p:grpSpPr>
        <a:xfrm>
          <a:off x="0" y="0"/>
          <a:ext cx="0" cy="0"/>
          <a:chOff x="0" y="0"/>
          <a:chExt cx="0" cy="0"/>
        </a:xfrm>
      </p:grpSpPr>
      <p:sp>
        <p:nvSpPr>
          <p:cNvPr id="6" name="Text Placeholder 27"/>
          <p:cNvSpPr>
            <a:spLocks noGrp="1"/>
          </p:cNvSpPr>
          <p:nvPr>
            <p:ph type="body" sz="quarter" idx="21"/>
          </p:nvPr>
        </p:nvSpPr>
        <p:spPr>
          <a:xfrm>
            <a:off x="692650" y="1600220"/>
            <a:ext cx="7795134" cy="411480"/>
          </a:xfrm>
          <a:prstGeom prst="rect">
            <a:avLst/>
          </a:prstGeom>
          <a:solidFill>
            <a:schemeClr val="bg1"/>
          </a:solidFill>
          <a:ln w="6350">
            <a:solidFill>
              <a:schemeClr val="tx1"/>
            </a:solidFill>
          </a:ln>
        </p:spPr>
        <p:txBody>
          <a:bodyPr lIns="91440" rIns="91440" anchor="ctr"/>
          <a:lstStyle>
            <a:lvl1pPr>
              <a:buNone/>
              <a:defRPr sz="1200" b="0"/>
            </a:lvl1pPr>
          </a:lstStyle>
          <a:p>
            <a:pPr lvl="0"/>
            <a:endParaRPr lang="en-US" dirty="0"/>
          </a:p>
        </p:txBody>
      </p:sp>
      <p:sp>
        <p:nvSpPr>
          <p:cNvPr id="8" name="Text Placeholder 27"/>
          <p:cNvSpPr>
            <a:spLocks noGrp="1"/>
          </p:cNvSpPr>
          <p:nvPr>
            <p:ph type="body" sz="quarter" idx="22"/>
          </p:nvPr>
        </p:nvSpPr>
        <p:spPr>
          <a:xfrm>
            <a:off x="692650" y="2119911"/>
            <a:ext cx="7795134" cy="411480"/>
          </a:xfrm>
          <a:prstGeom prst="rect">
            <a:avLst/>
          </a:prstGeom>
          <a:solidFill>
            <a:schemeClr val="bg1"/>
          </a:solidFill>
          <a:ln w="6350">
            <a:solidFill>
              <a:schemeClr val="tx1"/>
            </a:solidFill>
          </a:ln>
        </p:spPr>
        <p:txBody>
          <a:bodyPr lIns="91440" rIns="91440" anchor="ctr"/>
          <a:lstStyle>
            <a:lvl1pPr>
              <a:buNone/>
              <a:defRPr sz="1200" b="0"/>
            </a:lvl1pPr>
          </a:lstStyle>
          <a:p>
            <a:pPr lvl="0"/>
            <a:endParaRPr lang="en-US" dirty="0"/>
          </a:p>
        </p:txBody>
      </p:sp>
      <p:sp>
        <p:nvSpPr>
          <p:cNvPr id="9" name="Text Placeholder 27"/>
          <p:cNvSpPr>
            <a:spLocks noGrp="1"/>
          </p:cNvSpPr>
          <p:nvPr>
            <p:ph type="body" sz="quarter" idx="23"/>
          </p:nvPr>
        </p:nvSpPr>
        <p:spPr>
          <a:xfrm>
            <a:off x="692650" y="2639602"/>
            <a:ext cx="7795134" cy="411480"/>
          </a:xfrm>
          <a:prstGeom prst="rect">
            <a:avLst/>
          </a:prstGeom>
          <a:solidFill>
            <a:schemeClr val="bg1"/>
          </a:solidFill>
          <a:ln w="6350">
            <a:solidFill>
              <a:schemeClr val="tx1"/>
            </a:solidFill>
          </a:ln>
        </p:spPr>
        <p:txBody>
          <a:bodyPr lIns="91440" rIns="91440" anchor="ctr"/>
          <a:lstStyle>
            <a:lvl1pPr>
              <a:buNone/>
              <a:defRPr sz="1200" b="0"/>
            </a:lvl1pPr>
          </a:lstStyle>
          <a:p>
            <a:pPr lvl="0"/>
            <a:endParaRPr lang="en-US" dirty="0"/>
          </a:p>
        </p:txBody>
      </p:sp>
      <p:sp>
        <p:nvSpPr>
          <p:cNvPr id="10" name="Text Placeholder 27"/>
          <p:cNvSpPr>
            <a:spLocks noGrp="1"/>
          </p:cNvSpPr>
          <p:nvPr>
            <p:ph type="body" sz="quarter" idx="24"/>
          </p:nvPr>
        </p:nvSpPr>
        <p:spPr>
          <a:xfrm>
            <a:off x="692650" y="3159293"/>
            <a:ext cx="7795134" cy="411480"/>
          </a:xfrm>
          <a:prstGeom prst="rect">
            <a:avLst/>
          </a:prstGeom>
          <a:solidFill>
            <a:schemeClr val="bg1"/>
          </a:solidFill>
          <a:ln w="6350">
            <a:solidFill>
              <a:schemeClr val="tx1"/>
            </a:solidFill>
          </a:ln>
        </p:spPr>
        <p:txBody>
          <a:bodyPr lIns="91440" rIns="91440" anchor="ctr"/>
          <a:lstStyle>
            <a:lvl1pPr>
              <a:buNone/>
              <a:defRPr sz="1200" b="0"/>
            </a:lvl1pPr>
          </a:lstStyle>
          <a:p>
            <a:pPr lvl="0"/>
            <a:endParaRPr lang="en-US" dirty="0"/>
          </a:p>
        </p:txBody>
      </p:sp>
      <p:sp>
        <p:nvSpPr>
          <p:cNvPr id="11" name="Text Placeholder 27"/>
          <p:cNvSpPr>
            <a:spLocks noGrp="1"/>
          </p:cNvSpPr>
          <p:nvPr>
            <p:ph type="body" sz="quarter" idx="25"/>
          </p:nvPr>
        </p:nvSpPr>
        <p:spPr>
          <a:xfrm>
            <a:off x="692650" y="3678984"/>
            <a:ext cx="7795134" cy="411480"/>
          </a:xfrm>
          <a:prstGeom prst="rect">
            <a:avLst/>
          </a:prstGeom>
          <a:solidFill>
            <a:schemeClr val="bg1"/>
          </a:solidFill>
          <a:ln w="6350">
            <a:solidFill>
              <a:schemeClr val="tx1"/>
            </a:solidFill>
          </a:ln>
        </p:spPr>
        <p:txBody>
          <a:bodyPr lIns="91440" rIns="91440" anchor="ctr"/>
          <a:lstStyle>
            <a:lvl1pPr>
              <a:buNone/>
              <a:defRPr sz="1200" b="0"/>
            </a:lvl1pPr>
          </a:lstStyle>
          <a:p>
            <a:pPr lvl="0"/>
            <a:endParaRPr lang="en-US" dirty="0"/>
          </a:p>
        </p:txBody>
      </p:sp>
      <p:sp>
        <p:nvSpPr>
          <p:cNvPr id="12" name="Text Placeholder 27"/>
          <p:cNvSpPr>
            <a:spLocks noGrp="1"/>
          </p:cNvSpPr>
          <p:nvPr>
            <p:ph type="body" sz="quarter" idx="26"/>
          </p:nvPr>
        </p:nvSpPr>
        <p:spPr>
          <a:xfrm>
            <a:off x="692650" y="4198675"/>
            <a:ext cx="7795134" cy="411480"/>
          </a:xfrm>
          <a:prstGeom prst="rect">
            <a:avLst/>
          </a:prstGeom>
          <a:solidFill>
            <a:schemeClr val="bg1"/>
          </a:solidFill>
          <a:ln w="6350">
            <a:solidFill>
              <a:schemeClr val="tx1"/>
            </a:solidFill>
          </a:ln>
        </p:spPr>
        <p:txBody>
          <a:bodyPr lIns="91440" rIns="91440" anchor="ctr"/>
          <a:lstStyle>
            <a:lvl1pPr>
              <a:buNone/>
              <a:defRPr sz="1200" b="0"/>
            </a:lvl1pPr>
          </a:lstStyle>
          <a:p>
            <a:pPr lvl="0"/>
            <a:endParaRPr lang="en-US" dirty="0"/>
          </a:p>
        </p:txBody>
      </p:sp>
      <p:sp>
        <p:nvSpPr>
          <p:cNvPr id="13" name="Text Placeholder 27"/>
          <p:cNvSpPr>
            <a:spLocks noGrp="1"/>
          </p:cNvSpPr>
          <p:nvPr>
            <p:ph type="body" sz="quarter" idx="27"/>
          </p:nvPr>
        </p:nvSpPr>
        <p:spPr>
          <a:xfrm>
            <a:off x="692650" y="4718366"/>
            <a:ext cx="7795134" cy="411480"/>
          </a:xfrm>
          <a:prstGeom prst="rect">
            <a:avLst/>
          </a:prstGeom>
          <a:solidFill>
            <a:schemeClr val="bg1"/>
          </a:solidFill>
          <a:ln w="6350">
            <a:solidFill>
              <a:schemeClr val="tx1"/>
            </a:solidFill>
          </a:ln>
        </p:spPr>
        <p:txBody>
          <a:bodyPr lIns="91440" rIns="91440" anchor="ctr"/>
          <a:lstStyle>
            <a:lvl1pPr>
              <a:buNone/>
              <a:defRPr sz="1200" b="0"/>
            </a:lvl1pPr>
          </a:lstStyle>
          <a:p>
            <a:pPr lvl="0"/>
            <a:endParaRPr lang="en-US" dirty="0"/>
          </a:p>
        </p:txBody>
      </p:sp>
      <p:sp>
        <p:nvSpPr>
          <p:cNvPr id="14" name="Text Placeholder 27"/>
          <p:cNvSpPr>
            <a:spLocks noGrp="1"/>
          </p:cNvSpPr>
          <p:nvPr>
            <p:ph type="body" sz="quarter" idx="28"/>
          </p:nvPr>
        </p:nvSpPr>
        <p:spPr>
          <a:xfrm>
            <a:off x="692650" y="5238057"/>
            <a:ext cx="7795134" cy="411480"/>
          </a:xfrm>
          <a:prstGeom prst="rect">
            <a:avLst/>
          </a:prstGeom>
          <a:solidFill>
            <a:schemeClr val="bg1"/>
          </a:solidFill>
          <a:ln w="6350">
            <a:solidFill>
              <a:schemeClr val="tx1"/>
            </a:solidFill>
          </a:ln>
        </p:spPr>
        <p:txBody>
          <a:bodyPr lIns="91440" rIns="91440" anchor="ctr"/>
          <a:lstStyle>
            <a:lvl1pPr>
              <a:buNone/>
              <a:defRPr sz="1200" b="0"/>
            </a:lvl1pPr>
          </a:lstStyle>
          <a:p>
            <a:pPr lvl="0"/>
            <a:endParaRPr lang="en-US" dirty="0"/>
          </a:p>
        </p:txBody>
      </p:sp>
      <p:sp>
        <p:nvSpPr>
          <p:cNvPr id="31" name="Text Placeholder 27"/>
          <p:cNvSpPr>
            <a:spLocks noGrp="1"/>
          </p:cNvSpPr>
          <p:nvPr>
            <p:ph type="body" sz="quarter" idx="45"/>
          </p:nvPr>
        </p:nvSpPr>
        <p:spPr>
          <a:xfrm>
            <a:off x="690026" y="5757747"/>
            <a:ext cx="7795134" cy="411480"/>
          </a:xfrm>
          <a:prstGeom prst="rect">
            <a:avLst/>
          </a:prstGeom>
          <a:solidFill>
            <a:schemeClr val="bg1"/>
          </a:solidFill>
          <a:ln w="6350">
            <a:solidFill>
              <a:schemeClr val="tx1"/>
            </a:solidFill>
          </a:ln>
        </p:spPr>
        <p:txBody>
          <a:bodyPr lIns="91440" rIns="91440" anchor="ctr"/>
          <a:lstStyle>
            <a:lvl1pPr>
              <a:buNone/>
              <a:defRPr sz="1200" b="0"/>
            </a:lvl1pPr>
          </a:lstStyle>
          <a:p>
            <a:pPr lvl="0"/>
            <a:endParaRPr lang="en-US" dirty="0"/>
          </a:p>
        </p:txBody>
      </p:sp>
      <p:sp>
        <p:nvSpPr>
          <p:cNvPr id="2" name="Title 1"/>
          <p:cNvSpPr>
            <a:spLocks noGrp="1"/>
          </p:cNvSpPr>
          <p:nvPr>
            <p:ph type="title"/>
          </p:nvPr>
        </p:nvSpPr>
        <p:spPr>
          <a:xfrm>
            <a:off x="228600" y="612647"/>
            <a:ext cx="8685213" cy="909765"/>
          </a:xfrm>
        </p:spPr>
        <p:txBody>
          <a:bodyPr/>
          <a:lstStyle/>
          <a:p>
            <a:r>
              <a:rPr lang="en-US" dirty="0" smtClean="0"/>
              <a:t>Click to edit Master title style</a:t>
            </a:r>
            <a:endParaRPr lang="en-US" dirty="0"/>
          </a:p>
        </p:txBody>
      </p:sp>
      <p:sp>
        <p:nvSpPr>
          <p:cNvPr id="5" name="Footer Placeholder 4"/>
          <p:cNvSpPr>
            <a:spLocks noGrp="1"/>
          </p:cNvSpPr>
          <p:nvPr>
            <p:ph type="ftr" sz="quarter" idx="12"/>
          </p:nvPr>
        </p:nvSpPr>
        <p:spPr/>
        <p:txBody>
          <a:bodyPr/>
          <a:lstStyle/>
          <a:p>
            <a:endParaRPr lang="en-US" dirty="0"/>
          </a:p>
        </p:txBody>
      </p:sp>
      <p:sp>
        <p:nvSpPr>
          <p:cNvPr id="15" name="Text Placeholder 22"/>
          <p:cNvSpPr>
            <a:spLocks noGrp="1"/>
          </p:cNvSpPr>
          <p:nvPr>
            <p:ph type="body" sz="quarter" idx="29" hasCustomPrompt="1"/>
          </p:nvPr>
        </p:nvSpPr>
        <p:spPr>
          <a:xfrm>
            <a:off x="228600" y="1600220"/>
            <a:ext cx="457200" cy="411480"/>
          </a:xfrm>
          <a:prstGeom prst="rect">
            <a:avLst/>
          </a:prstGeom>
          <a:solidFill>
            <a:schemeClr val="tx1"/>
          </a:solidFill>
          <a:ln w="6350">
            <a:solidFill>
              <a:schemeClr val="tx1"/>
            </a:solidFill>
          </a:ln>
        </p:spPr>
        <p:txBody>
          <a:bodyPr anchor="ctr">
            <a:normAutofit/>
          </a:bodyPr>
          <a:lstStyle>
            <a:lvl1pPr marL="0" indent="0" algn="ctr">
              <a:spcBef>
                <a:spcPts val="0"/>
              </a:spcBef>
              <a:buNone/>
              <a:defRPr sz="1200" b="1">
                <a:solidFill>
                  <a:schemeClr val="bg1"/>
                </a:solidFill>
              </a:defRPr>
            </a:lvl1pPr>
          </a:lstStyle>
          <a:p>
            <a:pPr lvl="0"/>
            <a:r>
              <a:rPr lang="en-US" dirty="0" smtClean="0"/>
              <a:t>#</a:t>
            </a:r>
            <a:endParaRPr lang="en-US" dirty="0"/>
          </a:p>
        </p:txBody>
      </p:sp>
      <p:sp>
        <p:nvSpPr>
          <p:cNvPr id="16" name="Text Placeholder 22"/>
          <p:cNvSpPr>
            <a:spLocks noGrp="1"/>
          </p:cNvSpPr>
          <p:nvPr>
            <p:ph type="body" sz="quarter" idx="30" hasCustomPrompt="1"/>
          </p:nvPr>
        </p:nvSpPr>
        <p:spPr>
          <a:xfrm>
            <a:off x="228600" y="2119911"/>
            <a:ext cx="457200" cy="411480"/>
          </a:xfrm>
          <a:prstGeom prst="rect">
            <a:avLst/>
          </a:prstGeom>
          <a:solidFill>
            <a:schemeClr val="tx1"/>
          </a:solidFill>
          <a:ln w="6350">
            <a:solidFill>
              <a:schemeClr val="tx1"/>
            </a:solidFill>
          </a:ln>
        </p:spPr>
        <p:txBody>
          <a:bodyPr anchor="ctr">
            <a:normAutofit/>
          </a:bodyPr>
          <a:lstStyle>
            <a:lvl1pPr marL="0" marR="0" indent="0" algn="ctr" defTabSz="914400" rtl="0" eaLnBrk="1" fontAlgn="auto" latinLnBrk="0" hangingPunct="1">
              <a:lnSpc>
                <a:spcPct val="100000"/>
              </a:lnSpc>
              <a:spcBef>
                <a:spcPts val="0"/>
              </a:spcBef>
              <a:spcAft>
                <a:spcPts val="0"/>
              </a:spcAft>
              <a:buClrTx/>
              <a:buSzTx/>
              <a:buFont typeface="Arial" pitchFamily="34" charset="0"/>
              <a:buNone/>
              <a:tabLst/>
              <a:defRPr sz="1200" b="1">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lang="en-US" dirty="0" smtClean="0"/>
              <a:t>#</a:t>
            </a:r>
            <a:endParaRPr lang="en-US" dirty="0"/>
          </a:p>
        </p:txBody>
      </p:sp>
      <p:sp>
        <p:nvSpPr>
          <p:cNvPr id="17" name="Text Placeholder 22"/>
          <p:cNvSpPr>
            <a:spLocks noGrp="1"/>
          </p:cNvSpPr>
          <p:nvPr>
            <p:ph type="body" sz="quarter" idx="31" hasCustomPrompt="1"/>
          </p:nvPr>
        </p:nvSpPr>
        <p:spPr>
          <a:xfrm>
            <a:off x="228600" y="2639602"/>
            <a:ext cx="457200" cy="411480"/>
          </a:xfrm>
          <a:prstGeom prst="rect">
            <a:avLst/>
          </a:prstGeom>
          <a:solidFill>
            <a:schemeClr val="tx1"/>
          </a:solidFill>
          <a:ln w="6350">
            <a:solidFill>
              <a:schemeClr val="tx1"/>
            </a:solidFill>
          </a:ln>
        </p:spPr>
        <p:txBody>
          <a:bodyPr anchor="ctr">
            <a:normAutofit/>
          </a:bodyPr>
          <a:lstStyle>
            <a:lvl1pPr marL="0" indent="0" algn="ctr">
              <a:spcBef>
                <a:spcPts val="0"/>
              </a:spcBef>
              <a:buNone/>
              <a:defRPr sz="1200" b="1">
                <a:solidFill>
                  <a:schemeClr val="bg1"/>
                </a:solidFill>
              </a:defRPr>
            </a:lvl1pPr>
          </a:lstStyle>
          <a:p>
            <a:pPr lvl="0"/>
            <a:r>
              <a:rPr lang="en-US" dirty="0" smtClean="0"/>
              <a:t>#</a:t>
            </a:r>
            <a:endParaRPr lang="en-US" dirty="0"/>
          </a:p>
        </p:txBody>
      </p:sp>
      <p:sp>
        <p:nvSpPr>
          <p:cNvPr id="18" name="Text Placeholder 22"/>
          <p:cNvSpPr>
            <a:spLocks noGrp="1"/>
          </p:cNvSpPr>
          <p:nvPr>
            <p:ph type="body" sz="quarter" idx="32" hasCustomPrompt="1"/>
          </p:nvPr>
        </p:nvSpPr>
        <p:spPr>
          <a:xfrm>
            <a:off x="228600" y="3159293"/>
            <a:ext cx="457200" cy="411480"/>
          </a:xfrm>
          <a:prstGeom prst="rect">
            <a:avLst/>
          </a:prstGeom>
          <a:solidFill>
            <a:schemeClr val="tx1"/>
          </a:solidFill>
          <a:ln w="6350">
            <a:solidFill>
              <a:schemeClr val="tx1"/>
            </a:solidFill>
          </a:ln>
        </p:spPr>
        <p:txBody>
          <a:bodyPr anchor="ctr">
            <a:normAutofit/>
          </a:bodyPr>
          <a:lstStyle>
            <a:lvl1pPr marL="0" indent="0" algn="ctr">
              <a:spcBef>
                <a:spcPts val="0"/>
              </a:spcBef>
              <a:buNone/>
              <a:defRPr sz="1200" b="1">
                <a:solidFill>
                  <a:schemeClr val="bg1"/>
                </a:solidFill>
              </a:defRPr>
            </a:lvl1pPr>
          </a:lstStyle>
          <a:p>
            <a:pPr lvl="0"/>
            <a:r>
              <a:rPr lang="en-US" dirty="0" smtClean="0"/>
              <a:t>#</a:t>
            </a:r>
            <a:endParaRPr lang="en-US" dirty="0"/>
          </a:p>
        </p:txBody>
      </p:sp>
      <p:sp>
        <p:nvSpPr>
          <p:cNvPr id="19" name="Text Placeholder 22"/>
          <p:cNvSpPr>
            <a:spLocks noGrp="1"/>
          </p:cNvSpPr>
          <p:nvPr>
            <p:ph type="body" sz="quarter" idx="33" hasCustomPrompt="1"/>
          </p:nvPr>
        </p:nvSpPr>
        <p:spPr>
          <a:xfrm>
            <a:off x="228600" y="3678984"/>
            <a:ext cx="457200" cy="411480"/>
          </a:xfrm>
          <a:prstGeom prst="rect">
            <a:avLst/>
          </a:prstGeom>
          <a:solidFill>
            <a:schemeClr val="tx1"/>
          </a:solidFill>
          <a:ln w="6350">
            <a:solidFill>
              <a:schemeClr val="tx1"/>
            </a:solidFill>
          </a:ln>
        </p:spPr>
        <p:txBody>
          <a:bodyPr anchor="ctr">
            <a:normAutofit/>
          </a:bodyPr>
          <a:lstStyle>
            <a:lvl1pPr marL="0" indent="0" algn="ctr">
              <a:spcBef>
                <a:spcPts val="0"/>
              </a:spcBef>
              <a:buNone/>
              <a:defRPr sz="1200" b="1">
                <a:solidFill>
                  <a:schemeClr val="bg1"/>
                </a:solidFill>
              </a:defRPr>
            </a:lvl1pPr>
          </a:lstStyle>
          <a:p>
            <a:pPr lvl="0"/>
            <a:r>
              <a:rPr lang="en-US" dirty="0" smtClean="0"/>
              <a:t>#</a:t>
            </a:r>
            <a:endParaRPr lang="en-US" dirty="0"/>
          </a:p>
        </p:txBody>
      </p:sp>
      <p:sp>
        <p:nvSpPr>
          <p:cNvPr id="20" name="Text Placeholder 22"/>
          <p:cNvSpPr>
            <a:spLocks noGrp="1"/>
          </p:cNvSpPr>
          <p:nvPr>
            <p:ph type="body" sz="quarter" idx="34" hasCustomPrompt="1"/>
          </p:nvPr>
        </p:nvSpPr>
        <p:spPr>
          <a:xfrm>
            <a:off x="228600" y="4198675"/>
            <a:ext cx="457200" cy="411480"/>
          </a:xfrm>
          <a:prstGeom prst="rect">
            <a:avLst/>
          </a:prstGeom>
          <a:solidFill>
            <a:schemeClr val="tx1"/>
          </a:solidFill>
          <a:ln w="6350">
            <a:solidFill>
              <a:schemeClr val="tx1"/>
            </a:solidFill>
          </a:ln>
        </p:spPr>
        <p:txBody>
          <a:bodyPr anchor="ctr">
            <a:normAutofit/>
          </a:bodyPr>
          <a:lstStyle>
            <a:lvl1pPr marL="0" indent="0" algn="ctr">
              <a:spcBef>
                <a:spcPts val="0"/>
              </a:spcBef>
              <a:buNone/>
              <a:defRPr sz="1200" b="1">
                <a:solidFill>
                  <a:schemeClr val="bg1"/>
                </a:solidFill>
              </a:defRPr>
            </a:lvl1pPr>
          </a:lstStyle>
          <a:p>
            <a:pPr lvl="0"/>
            <a:r>
              <a:rPr lang="en-US" dirty="0" smtClean="0"/>
              <a:t>#</a:t>
            </a:r>
            <a:endParaRPr lang="en-US" dirty="0"/>
          </a:p>
        </p:txBody>
      </p:sp>
      <p:sp>
        <p:nvSpPr>
          <p:cNvPr id="21" name="Text Placeholder 22"/>
          <p:cNvSpPr>
            <a:spLocks noGrp="1"/>
          </p:cNvSpPr>
          <p:nvPr>
            <p:ph type="body" sz="quarter" idx="35" hasCustomPrompt="1"/>
          </p:nvPr>
        </p:nvSpPr>
        <p:spPr>
          <a:xfrm>
            <a:off x="228600" y="4718366"/>
            <a:ext cx="457200" cy="411480"/>
          </a:xfrm>
          <a:prstGeom prst="rect">
            <a:avLst/>
          </a:prstGeom>
          <a:solidFill>
            <a:schemeClr val="tx1"/>
          </a:solidFill>
          <a:ln w="6350">
            <a:solidFill>
              <a:schemeClr val="tx1"/>
            </a:solidFill>
          </a:ln>
        </p:spPr>
        <p:txBody>
          <a:bodyPr anchor="ctr">
            <a:normAutofit/>
          </a:bodyPr>
          <a:lstStyle>
            <a:lvl1pPr marL="0" indent="0" algn="ctr">
              <a:spcBef>
                <a:spcPts val="0"/>
              </a:spcBef>
              <a:buNone/>
              <a:defRPr sz="1200" b="1">
                <a:solidFill>
                  <a:schemeClr val="bg1"/>
                </a:solidFill>
              </a:defRPr>
            </a:lvl1pPr>
          </a:lstStyle>
          <a:p>
            <a:pPr lvl="0"/>
            <a:r>
              <a:rPr lang="en-US" dirty="0" smtClean="0"/>
              <a:t>#</a:t>
            </a:r>
            <a:endParaRPr lang="en-US" dirty="0"/>
          </a:p>
        </p:txBody>
      </p:sp>
      <p:sp>
        <p:nvSpPr>
          <p:cNvPr id="22" name="Text Placeholder 22"/>
          <p:cNvSpPr>
            <a:spLocks noGrp="1"/>
          </p:cNvSpPr>
          <p:nvPr>
            <p:ph type="body" sz="quarter" idx="36" hasCustomPrompt="1"/>
          </p:nvPr>
        </p:nvSpPr>
        <p:spPr>
          <a:xfrm>
            <a:off x="228600" y="5238057"/>
            <a:ext cx="457200" cy="411480"/>
          </a:xfrm>
          <a:prstGeom prst="rect">
            <a:avLst/>
          </a:prstGeom>
          <a:solidFill>
            <a:schemeClr val="tx1"/>
          </a:solidFill>
          <a:ln w="6350">
            <a:solidFill>
              <a:schemeClr val="tx1"/>
            </a:solidFill>
          </a:ln>
        </p:spPr>
        <p:txBody>
          <a:bodyPr anchor="ctr">
            <a:normAutofit/>
          </a:bodyPr>
          <a:lstStyle>
            <a:lvl1pPr marL="0" indent="0" algn="ctr">
              <a:spcBef>
                <a:spcPts val="0"/>
              </a:spcBef>
              <a:buNone/>
              <a:defRPr sz="1200" b="1">
                <a:solidFill>
                  <a:schemeClr val="bg1"/>
                </a:solidFill>
              </a:defRPr>
            </a:lvl1pPr>
          </a:lstStyle>
          <a:p>
            <a:pPr lvl="0"/>
            <a:r>
              <a:rPr lang="en-US" dirty="0" smtClean="0"/>
              <a:t>#</a:t>
            </a:r>
            <a:endParaRPr lang="en-US" dirty="0"/>
          </a:p>
        </p:txBody>
      </p:sp>
      <p:sp>
        <p:nvSpPr>
          <p:cNvPr id="23" name="Text Placeholder 22"/>
          <p:cNvSpPr>
            <a:spLocks noGrp="1"/>
          </p:cNvSpPr>
          <p:nvPr>
            <p:ph type="body" sz="quarter" idx="37" hasCustomPrompt="1"/>
          </p:nvPr>
        </p:nvSpPr>
        <p:spPr>
          <a:xfrm>
            <a:off x="8455237" y="1600220"/>
            <a:ext cx="457200" cy="411480"/>
          </a:xfrm>
          <a:prstGeom prst="rect">
            <a:avLst/>
          </a:prstGeom>
          <a:solidFill>
            <a:schemeClr val="bg1"/>
          </a:solidFill>
          <a:ln w="6350">
            <a:solidFill>
              <a:schemeClr val="tx1"/>
            </a:solidFill>
          </a:ln>
        </p:spPr>
        <p:txBody>
          <a:bodyPr anchor="ctr"/>
          <a:lstStyle>
            <a:lvl1pPr marL="0" indent="0" algn="ctr">
              <a:spcBef>
                <a:spcPts val="0"/>
              </a:spcBef>
              <a:buNone/>
              <a:defRPr sz="1200" b="0">
                <a:solidFill>
                  <a:schemeClr val="tx1"/>
                </a:solidFill>
              </a:defRPr>
            </a:lvl1pPr>
          </a:lstStyle>
          <a:p>
            <a:pPr lvl="0"/>
            <a:r>
              <a:rPr lang="en-US" dirty="0" smtClean="0"/>
              <a:t>#</a:t>
            </a:r>
            <a:endParaRPr lang="en-US" dirty="0"/>
          </a:p>
        </p:txBody>
      </p:sp>
      <p:sp>
        <p:nvSpPr>
          <p:cNvPr id="24" name="Text Placeholder 22"/>
          <p:cNvSpPr>
            <a:spLocks noGrp="1"/>
          </p:cNvSpPr>
          <p:nvPr>
            <p:ph type="body" sz="quarter" idx="38" hasCustomPrompt="1"/>
          </p:nvPr>
        </p:nvSpPr>
        <p:spPr>
          <a:xfrm>
            <a:off x="8455237" y="2119911"/>
            <a:ext cx="457200" cy="411480"/>
          </a:xfrm>
          <a:prstGeom prst="rect">
            <a:avLst/>
          </a:prstGeom>
          <a:solidFill>
            <a:schemeClr val="bg1"/>
          </a:solidFill>
          <a:ln w="6350">
            <a:solidFill>
              <a:schemeClr val="tx1"/>
            </a:solidFill>
          </a:ln>
        </p:spPr>
        <p:txBody>
          <a:bodyPr anchor="ctr"/>
          <a:lstStyle>
            <a:lvl1pPr marL="0" marR="0" indent="0" algn="ctr" defTabSz="914400" rtl="0" eaLnBrk="1" fontAlgn="auto" latinLnBrk="0" hangingPunct="1">
              <a:lnSpc>
                <a:spcPct val="100000"/>
              </a:lnSpc>
              <a:spcBef>
                <a:spcPts val="0"/>
              </a:spcBef>
              <a:spcAft>
                <a:spcPts val="0"/>
              </a:spcAft>
              <a:buClrTx/>
              <a:buSzTx/>
              <a:buFont typeface="Arial" pitchFamily="34" charset="0"/>
              <a:buNone/>
              <a:tabLst/>
              <a:defRPr sz="1200" b="0">
                <a:solidFill>
                  <a:schemeClr val="tx1"/>
                </a:solidFill>
              </a:defRPr>
            </a:lvl1p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lang="en-US" dirty="0" smtClean="0"/>
              <a:t>#</a:t>
            </a:r>
            <a:endParaRPr lang="en-US" dirty="0"/>
          </a:p>
        </p:txBody>
      </p:sp>
      <p:sp>
        <p:nvSpPr>
          <p:cNvPr id="25" name="Text Placeholder 22"/>
          <p:cNvSpPr>
            <a:spLocks noGrp="1"/>
          </p:cNvSpPr>
          <p:nvPr>
            <p:ph type="body" sz="quarter" idx="39" hasCustomPrompt="1"/>
          </p:nvPr>
        </p:nvSpPr>
        <p:spPr>
          <a:xfrm>
            <a:off x="8455237" y="2639602"/>
            <a:ext cx="457200" cy="411480"/>
          </a:xfrm>
          <a:prstGeom prst="rect">
            <a:avLst/>
          </a:prstGeom>
          <a:solidFill>
            <a:schemeClr val="bg1"/>
          </a:solidFill>
          <a:ln w="6350">
            <a:solidFill>
              <a:schemeClr val="tx1"/>
            </a:solidFill>
          </a:ln>
        </p:spPr>
        <p:txBody>
          <a:bodyPr anchor="ctr"/>
          <a:lstStyle>
            <a:lvl1pPr marL="0" indent="0" algn="ctr">
              <a:spcBef>
                <a:spcPts val="0"/>
              </a:spcBef>
              <a:buNone/>
              <a:defRPr sz="1200" b="0">
                <a:solidFill>
                  <a:schemeClr val="tx1"/>
                </a:solidFill>
              </a:defRPr>
            </a:lvl1pPr>
          </a:lstStyle>
          <a:p>
            <a:pPr lvl="0"/>
            <a:r>
              <a:rPr lang="en-US" dirty="0" smtClean="0"/>
              <a:t>#</a:t>
            </a:r>
            <a:endParaRPr lang="en-US" dirty="0"/>
          </a:p>
        </p:txBody>
      </p:sp>
      <p:sp>
        <p:nvSpPr>
          <p:cNvPr id="26" name="Text Placeholder 22"/>
          <p:cNvSpPr>
            <a:spLocks noGrp="1"/>
          </p:cNvSpPr>
          <p:nvPr>
            <p:ph type="body" sz="quarter" idx="40" hasCustomPrompt="1"/>
          </p:nvPr>
        </p:nvSpPr>
        <p:spPr>
          <a:xfrm>
            <a:off x="8455237" y="3159293"/>
            <a:ext cx="457200" cy="411480"/>
          </a:xfrm>
          <a:prstGeom prst="rect">
            <a:avLst/>
          </a:prstGeom>
          <a:solidFill>
            <a:schemeClr val="bg1"/>
          </a:solidFill>
          <a:ln w="6350">
            <a:solidFill>
              <a:schemeClr val="tx1"/>
            </a:solidFill>
          </a:ln>
        </p:spPr>
        <p:txBody>
          <a:bodyPr anchor="ctr"/>
          <a:lstStyle>
            <a:lvl1pPr marL="0" indent="0" algn="ctr">
              <a:spcBef>
                <a:spcPts val="0"/>
              </a:spcBef>
              <a:buNone/>
              <a:defRPr sz="1200" b="0">
                <a:solidFill>
                  <a:schemeClr val="tx1"/>
                </a:solidFill>
              </a:defRPr>
            </a:lvl1pPr>
          </a:lstStyle>
          <a:p>
            <a:pPr lvl="0"/>
            <a:r>
              <a:rPr lang="en-US" dirty="0" smtClean="0"/>
              <a:t>#</a:t>
            </a:r>
            <a:endParaRPr lang="en-US" dirty="0"/>
          </a:p>
        </p:txBody>
      </p:sp>
      <p:sp>
        <p:nvSpPr>
          <p:cNvPr id="27" name="Text Placeholder 22"/>
          <p:cNvSpPr>
            <a:spLocks noGrp="1"/>
          </p:cNvSpPr>
          <p:nvPr>
            <p:ph type="body" sz="quarter" idx="41" hasCustomPrompt="1"/>
          </p:nvPr>
        </p:nvSpPr>
        <p:spPr>
          <a:xfrm>
            <a:off x="8455237" y="3678984"/>
            <a:ext cx="457200" cy="411480"/>
          </a:xfrm>
          <a:prstGeom prst="rect">
            <a:avLst/>
          </a:prstGeom>
          <a:solidFill>
            <a:schemeClr val="bg1"/>
          </a:solidFill>
          <a:ln w="6350">
            <a:solidFill>
              <a:schemeClr val="tx1"/>
            </a:solidFill>
          </a:ln>
        </p:spPr>
        <p:txBody>
          <a:bodyPr anchor="ctr"/>
          <a:lstStyle>
            <a:lvl1pPr marL="0" indent="0" algn="ctr">
              <a:spcBef>
                <a:spcPts val="0"/>
              </a:spcBef>
              <a:buNone/>
              <a:defRPr sz="1200" b="0">
                <a:solidFill>
                  <a:schemeClr val="tx1"/>
                </a:solidFill>
              </a:defRPr>
            </a:lvl1pPr>
          </a:lstStyle>
          <a:p>
            <a:pPr lvl="0"/>
            <a:r>
              <a:rPr lang="en-US" dirty="0" smtClean="0"/>
              <a:t>#</a:t>
            </a:r>
            <a:endParaRPr lang="en-US" dirty="0"/>
          </a:p>
        </p:txBody>
      </p:sp>
      <p:sp>
        <p:nvSpPr>
          <p:cNvPr id="28" name="Text Placeholder 22"/>
          <p:cNvSpPr>
            <a:spLocks noGrp="1"/>
          </p:cNvSpPr>
          <p:nvPr>
            <p:ph type="body" sz="quarter" idx="42" hasCustomPrompt="1"/>
          </p:nvPr>
        </p:nvSpPr>
        <p:spPr>
          <a:xfrm>
            <a:off x="8455237" y="4198675"/>
            <a:ext cx="457200" cy="411480"/>
          </a:xfrm>
          <a:prstGeom prst="rect">
            <a:avLst/>
          </a:prstGeom>
          <a:solidFill>
            <a:schemeClr val="bg1"/>
          </a:solidFill>
          <a:ln w="6350">
            <a:solidFill>
              <a:schemeClr val="tx1"/>
            </a:solidFill>
          </a:ln>
        </p:spPr>
        <p:txBody>
          <a:bodyPr anchor="ctr"/>
          <a:lstStyle>
            <a:lvl1pPr marL="0" indent="0" algn="ctr">
              <a:spcBef>
                <a:spcPts val="0"/>
              </a:spcBef>
              <a:buNone/>
              <a:defRPr sz="1200" b="0">
                <a:solidFill>
                  <a:schemeClr val="tx1"/>
                </a:solidFill>
              </a:defRPr>
            </a:lvl1pPr>
          </a:lstStyle>
          <a:p>
            <a:pPr lvl="0"/>
            <a:r>
              <a:rPr lang="en-US" dirty="0" smtClean="0"/>
              <a:t>#</a:t>
            </a:r>
            <a:endParaRPr lang="en-US" dirty="0"/>
          </a:p>
        </p:txBody>
      </p:sp>
      <p:sp>
        <p:nvSpPr>
          <p:cNvPr id="29" name="Text Placeholder 22"/>
          <p:cNvSpPr>
            <a:spLocks noGrp="1"/>
          </p:cNvSpPr>
          <p:nvPr>
            <p:ph type="body" sz="quarter" idx="43" hasCustomPrompt="1"/>
          </p:nvPr>
        </p:nvSpPr>
        <p:spPr>
          <a:xfrm>
            <a:off x="8455237" y="4718366"/>
            <a:ext cx="457200" cy="411480"/>
          </a:xfrm>
          <a:prstGeom prst="rect">
            <a:avLst/>
          </a:prstGeom>
          <a:solidFill>
            <a:schemeClr val="bg1"/>
          </a:solidFill>
          <a:ln w="6350">
            <a:solidFill>
              <a:schemeClr val="tx1"/>
            </a:solidFill>
          </a:ln>
        </p:spPr>
        <p:txBody>
          <a:bodyPr anchor="ctr"/>
          <a:lstStyle>
            <a:lvl1pPr marL="0" indent="0" algn="ctr">
              <a:spcBef>
                <a:spcPts val="0"/>
              </a:spcBef>
              <a:buNone/>
              <a:defRPr sz="1200" b="0">
                <a:solidFill>
                  <a:schemeClr val="tx1"/>
                </a:solidFill>
              </a:defRPr>
            </a:lvl1pPr>
          </a:lstStyle>
          <a:p>
            <a:pPr lvl="0"/>
            <a:r>
              <a:rPr lang="en-US" dirty="0" smtClean="0"/>
              <a:t>#</a:t>
            </a:r>
            <a:endParaRPr lang="en-US" dirty="0"/>
          </a:p>
        </p:txBody>
      </p:sp>
      <p:sp>
        <p:nvSpPr>
          <p:cNvPr id="30" name="Text Placeholder 22"/>
          <p:cNvSpPr>
            <a:spLocks noGrp="1"/>
          </p:cNvSpPr>
          <p:nvPr>
            <p:ph type="body" sz="quarter" idx="44" hasCustomPrompt="1"/>
          </p:nvPr>
        </p:nvSpPr>
        <p:spPr>
          <a:xfrm>
            <a:off x="8455237" y="5238057"/>
            <a:ext cx="457200" cy="411480"/>
          </a:xfrm>
          <a:prstGeom prst="rect">
            <a:avLst/>
          </a:prstGeom>
          <a:solidFill>
            <a:schemeClr val="bg1"/>
          </a:solidFill>
          <a:ln w="6350">
            <a:solidFill>
              <a:schemeClr val="tx1"/>
            </a:solidFill>
          </a:ln>
        </p:spPr>
        <p:txBody>
          <a:bodyPr anchor="ctr"/>
          <a:lstStyle>
            <a:lvl1pPr marL="0" indent="0" algn="ctr">
              <a:spcBef>
                <a:spcPts val="0"/>
              </a:spcBef>
              <a:buNone/>
              <a:defRPr sz="1200" b="0">
                <a:solidFill>
                  <a:schemeClr val="tx1"/>
                </a:solidFill>
              </a:defRPr>
            </a:lvl1pPr>
          </a:lstStyle>
          <a:p>
            <a:pPr lvl="0"/>
            <a:r>
              <a:rPr lang="en-US" dirty="0" smtClean="0"/>
              <a:t>#</a:t>
            </a:r>
            <a:endParaRPr lang="en-US" dirty="0"/>
          </a:p>
        </p:txBody>
      </p:sp>
      <p:sp>
        <p:nvSpPr>
          <p:cNvPr id="32" name="Text Placeholder 22"/>
          <p:cNvSpPr>
            <a:spLocks noGrp="1"/>
          </p:cNvSpPr>
          <p:nvPr>
            <p:ph type="body" sz="quarter" idx="46" hasCustomPrompt="1"/>
          </p:nvPr>
        </p:nvSpPr>
        <p:spPr>
          <a:xfrm>
            <a:off x="228600" y="5757747"/>
            <a:ext cx="457200" cy="411480"/>
          </a:xfrm>
          <a:prstGeom prst="rect">
            <a:avLst/>
          </a:prstGeom>
          <a:solidFill>
            <a:schemeClr val="tx1"/>
          </a:solidFill>
          <a:ln w="6350">
            <a:solidFill>
              <a:schemeClr val="tx1"/>
            </a:solidFill>
          </a:ln>
        </p:spPr>
        <p:txBody>
          <a:bodyPr anchor="ctr">
            <a:normAutofit/>
          </a:bodyPr>
          <a:lstStyle>
            <a:lvl1pPr marL="0" indent="0" algn="ctr">
              <a:spcBef>
                <a:spcPts val="0"/>
              </a:spcBef>
              <a:buNone/>
              <a:defRPr sz="1200" b="1">
                <a:solidFill>
                  <a:schemeClr val="bg1"/>
                </a:solidFill>
              </a:defRPr>
            </a:lvl1pPr>
          </a:lstStyle>
          <a:p>
            <a:pPr lvl="0"/>
            <a:r>
              <a:rPr lang="en-US" dirty="0" smtClean="0"/>
              <a:t>#</a:t>
            </a:r>
            <a:endParaRPr lang="en-US" dirty="0"/>
          </a:p>
        </p:txBody>
      </p:sp>
      <p:sp>
        <p:nvSpPr>
          <p:cNvPr id="33" name="Text Placeholder 22"/>
          <p:cNvSpPr>
            <a:spLocks noGrp="1"/>
          </p:cNvSpPr>
          <p:nvPr>
            <p:ph type="body" sz="quarter" idx="47" hasCustomPrompt="1"/>
          </p:nvPr>
        </p:nvSpPr>
        <p:spPr>
          <a:xfrm>
            <a:off x="8452612" y="5757747"/>
            <a:ext cx="457200" cy="411480"/>
          </a:xfrm>
          <a:prstGeom prst="rect">
            <a:avLst/>
          </a:prstGeom>
          <a:solidFill>
            <a:schemeClr val="bg1"/>
          </a:solidFill>
          <a:ln w="6350">
            <a:solidFill>
              <a:schemeClr val="tx1"/>
            </a:solidFill>
          </a:ln>
        </p:spPr>
        <p:txBody>
          <a:bodyPr anchor="ctr"/>
          <a:lstStyle>
            <a:lvl1pPr marL="0" indent="0" algn="ctr">
              <a:spcBef>
                <a:spcPts val="0"/>
              </a:spcBef>
              <a:buNone/>
              <a:defRPr sz="1200" b="0">
                <a:solidFill>
                  <a:schemeClr val="tx1"/>
                </a:solidFill>
              </a:defRPr>
            </a:lvl1pPr>
          </a:lstStyle>
          <a:p>
            <a:pPr lvl="0"/>
            <a:r>
              <a:rPr lang="en-US" dirty="0" smtClean="0"/>
              <a:t>#</a:t>
            </a:r>
            <a:endParaRPr lang="en-US" dirty="0"/>
          </a:p>
        </p:txBody>
      </p:sp>
    </p:spTree>
    <p:extLst>
      <p:ext uri="{BB962C8B-B14F-4D97-AF65-F5344CB8AC3E}">
        <p14:creationId xmlns:p14="http://schemas.microsoft.com/office/powerpoint/2010/main" val="44163562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G Side by Side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5" name="Content Placeholder 4"/>
          <p:cNvSpPr>
            <a:spLocks noGrp="1"/>
          </p:cNvSpPr>
          <p:nvPr>
            <p:ph sz="quarter" idx="11"/>
          </p:nvPr>
        </p:nvSpPr>
        <p:spPr>
          <a:xfrm>
            <a:off x="228600" y="1619250"/>
            <a:ext cx="4254500" cy="4552950"/>
          </a:xfrm>
        </p:spPr>
        <p:txBody>
          <a:bodyPr wrap="square" rIns="0">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6"/>
          <p:cNvSpPr>
            <a:spLocks noGrp="1"/>
          </p:cNvSpPr>
          <p:nvPr>
            <p:ph sz="quarter" idx="12"/>
          </p:nvPr>
        </p:nvSpPr>
        <p:spPr>
          <a:xfrm>
            <a:off x="4657725" y="1619250"/>
            <a:ext cx="4256088" cy="4552950"/>
          </a:xfrm>
        </p:spPr>
        <p:txBody>
          <a:bodyPr wrap="square" lIns="0">
            <a:noAutofit/>
          </a:bodyPr>
          <a:lstStyle>
            <a:lvl1pPr>
              <a:defRPr sz="14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13"/>
          </p:nvPr>
        </p:nvSpPr>
        <p:spPr/>
        <p:txBody>
          <a:bodyPr/>
          <a:lstStyle/>
          <a:p>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15.xml"/><Relationship Id="rId18" Type="http://schemas.openxmlformats.org/officeDocument/2006/relationships/slideLayout" Target="../slideLayouts/slideLayout20.xml"/><Relationship Id="rId26" Type="http://schemas.openxmlformats.org/officeDocument/2006/relationships/slideLayout" Target="../slideLayouts/slideLayout28.xml"/><Relationship Id="rId39" Type="http://schemas.openxmlformats.org/officeDocument/2006/relationships/slideLayout" Target="../slideLayouts/slideLayout41.xml"/><Relationship Id="rId3" Type="http://schemas.openxmlformats.org/officeDocument/2006/relationships/slideLayout" Target="../slideLayouts/slideLayout5.xml"/><Relationship Id="rId21" Type="http://schemas.openxmlformats.org/officeDocument/2006/relationships/slideLayout" Target="../slideLayouts/slideLayout23.xml"/><Relationship Id="rId34" Type="http://schemas.openxmlformats.org/officeDocument/2006/relationships/slideLayout" Target="../slideLayouts/slideLayout36.xml"/><Relationship Id="rId42" Type="http://schemas.openxmlformats.org/officeDocument/2006/relationships/slideLayout" Target="../slideLayouts/slideLayout44.xml"/><Relationship Id="rId47" Type="http://schemas.openxmlformats.org/officeDocument/2006/relationships/slideLayout" Target="../slideLayouts/slideLayout49.xml"/><Relationship Id="rId50" Type="http://schemas.openxmlformats.org/officeDocument/2006/relationships/slideLayout" Target="../slideLayouts/slideLayout52.xml"/><Relationship Id="rId7" Type="http://schemas.openxmlformats.org/officeDocument/2006/relationships/slideLayout" Target="../slideLayouts/slideLayout9.xml"/><Relationship Id="rId12" Type="http://schemas.openxmlformats.org/officeDocument/2006/relationships/slideLayout" Target="../slideLayouts/slideLayout14.xml"/><Relationship Id="rId17" Type="http://schemas.openxmlformats.org/officeDocument/2006/relationships/slideLayout" Target="../slideLayouts/slideLayout19.xml"/><Relationship Id="rId25" Type="http://schemas.openxmlformats.org/officeDocument/2006/relationships/slideLayout" Target="../slideLayouts/slideLayout27.xml"/><Relationship Id="rId33" Type="http://schemas.openxmlformats.org/officeDocument/2006/relationships/slideLayout" Target="../slideLayouts/slideLayout35.xml"/><Relationship Id="rId38" Type="http://schemas.openxmlformats.org/officeDocument/2006/relationships/slideLayout" Target="../slideLayouts/slideLayout40.xml"/><Relationship Id="rId46" Type="http://schemas.openxmlformats.org/officeDocument/2006/relationships/slideLayout" Target="../slideLayouts/slideLayout48.xml"/><Relationship Id="rId2" Type="http://schemas.openxmlformats.org/officeDocument/2006/relationships/slideLayout" Target="../slideLayouts/slideLayout4.xml"/><Relationship Id="rId16" Type="http://schemas.openxmlformats.org/officeDocument/2006/relationships/slideLayout" Target="../slideLayouts/slideLayout18.xml"/><Relationship Id="rId20" Type="http://schemas.openxmlformats.org/officeDocument/2006/relationships/slideLayout" Target="../slideLayouts/slideLayout22.xml"/><Relationship Id="rId29" Type="http://schemas.openxmlformats.org/officeDocument/2006/relationships/slideLayout" Target="../slideLayouts/slideLayout31.xml"/><Relationship Id="rId41" Type="http://schemas.openxmlformats.org/officeDocument/2006/relationships/slideLayout" Target="../slideLayouts/slideLayout43.xml"/><Relationship Id="rId54" Type="http://schemas.openxmlformats.org/officeDocument/2006/relationships/image" Target="../media/image4.png"/><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24" Type="http://schemas.openxmlformats.org/officeDocument/2006/relationships/slideLayout" Target="../slideLayouts/slideLayout26.xml"/><Relationship Id="rId32" Type="http://schemas.openxmlformats.org/officeDocument/2006/relationships/slideLayout" Target="../slideLayouts/slideLayout34.xml"/><Relationship Id="rId37" Type="http://schemas.openxmlformats.org/officeDocument/2006/relationships/slideLayout" Target="../slideLayouts/slideLayout39.xml"/><Relationship Id="rId40" Type="http://schemas.openxmlformats.org/officeDocument/2006/relationships/slideLayout" Target="../slideLayouts/slideLayout42.xml"/><Relationship Id="rId45" Type="http://schemas.openxmlformats.org/officeDocument/2006/relationships/slideLayout" Target="../slideLayouts/slideLayout47.xml"/><Relationship Id="rId53" Type="http://schemas.openxmlformats.org/officeDocument/2006/relationships/theme" Target="../theme/theme2.xml"/><Relationship Id="rId5" Type="http://schemas.openxmlformats.org/officeDocument/2006/relationships/slideLayout" Target="../slideLayouts/slideLayout7.xml"/><Relationship Id="rId15" Type="http://schemas.openxmlformats.org/officeDocument/2006/relationships/slideLayout" Target="../slideLayouts/slideLayout17.xml"/><Relationship Id="rId23" Type="http://schemas.openxmlformats.org/officeDocument/2006/relationships/slideLayout" Target="../slideLayouts/slideLayout25.xml"/><Relationship Id="rId28" Type="http://schemas.openxmlformats.org/officeDocument/2006/relationships/slideLayout" Target="../slideLayouts/slideLayout30.xml"/><Relationship Id="rId36" Type="http://schemas.openxmlformats.org/officeDocument/2006/relationships/slideLayout" Target="../slideLayouts/slideLayout38.xml"/><Relationship Id="rId49" Type="http://schemas.openxmlformats.org/officeDocument/2006/relationships/slideLayout" Target="../slideLayouts/slideLayout51.xml"/><Relationship Id="rId10" Type="http://schemas.openxmlformats.org/officeDocument/2006/relationships/slideLayout" Target="../slideLayouts/slideLayout12.xml"/><Relationship Id="rId19" Type="http://schemas.openxmlformats.org/officeDocument/2006/relationships/slideLayout" Target="../slideLayouts/slideLayout21.xml"/><Relationship Id="rId31" Type="http://schemas.openxmlformats.org/officeDocument/2006/relationships/slideLayout" Target="../slideLayouts/slideLayout33.xml"/><Relationship Id="rId44" Type="http://schemas.openxmlformats.org/officeDocument/2006/relationships/slideLayout" Target="../slideLayouts/slideLayout46.xml"/><Relationship Id="rId52" Type="http://schemas.openxmlformats.org/officeDocument/2006/relationships/slideLayout" Target="../slideLayouts/slideLayout54.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slideLayout" Target="../slideLayouts/slideLayout16.xml"/><Relationship Id="rId22" Type="http://schemas.openxmlformats.org/officeDocument/2006/relationships/slideLayout" Target="../slideLayouts/slideLayout24.xml"/><Relationship Id="rId27" Type="http://schemas.openxmlformats.org/officeDocument/2006/relationships/slideLayout" Target="../slideLayouts/slideLayout29.xml"/><Relationship Id="rId30" Type="http://schemas.openxmlformats.org/officeDocument/2006/relationships/slideLayout" Target="../slideLayouts/slideLayout32.xml"/><Relationship Id="rId35" Type="http://schemas.openxmlformats.org/officeDocument/2006/relationships/slideLayout" Target="../slideLayouts/slideLayout37.xml"/><Relationship Id="rId43" Type="http://schemas.openxmlformats.org/officeDocument/2006/relationships/slideLayout" Target="../slideLayouts/slideLayout45.xml"/><Relationship Id="rId48" Type="http://schemas.openxmlformats.org/officeDocument/2006/relationships/slideLayout" Target="../slideLayouts/slideLayout50.xml"/><Relationship Id="rId8" Type="http://schemas.openxmlformats.org/officeDocument/2006/relationships/slideLayout" Target="../slideLayouts/slideLayout10.xml"/><Relationship Id="rId51"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082" r:id="rId1"/>
    <p:sldLayoutId id="2147484064" r:id="rId2"/>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Slide Number Placeholder 9"/>
          <p:cNvSpPr txBox="1">
            <a:spLocks/>
          </p:cNvSpPr>
          <p:nvPr userDrawn="1"/>
        </p:nvSpPr>
        <p:spPr>
          <a:xfrm>
            <a:off x="8305799" y="6413021"/>
            <a:ext cx="608013" cy="240360"/>
          </a:xfrm>
          <a:prstGeom prst="rect">
            <a:avLst/>
          </a:prstGeom>
        </p:spPr>
        <p:txBody>
          <a:bodyPr vert="horz" lIns="0" tIns="0" rIns="0" bIns="0" rtlCol="0" anchor="ctr"/>
          <a:lstStyle>
            <a:lvl1pPr algn="r">
              <a:defRPr sz="900">
                <a:ln>
                  <a:noFill/>
                </a:ln>
                <a:solidFill>
                  <a:schemeClr val="tx1"/>
                </a:solidFill>
                <a:latin typeface="Franklin Gothic Book"/>
                <a:cs typeface="Franklin Gothic Book"/>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69C6DBA-7932-1C4F-90C6-E1C91303CC81}" type="slidenum">
              <a:rPr kumimoji="0" lang="en-US" sz="900" b="1" i="0" u="none" strike="noStrike" kern="1200" cap="none" spc="0" normalizeH="0" baseline="0" noProof="0" smtClean="0">
                <a:ln>
                  <a:noFill/>
                </a:ln>
                <a:solidFill>
                  <a:schemeClr val="tx1"/>
                </a:solidFill>
                <a:effectLst/>
                <a:uLnTx/>
                <a:uFillTx/>
                <a:latin typeface="Times New Roman"/>
                <a:ea typeface="+mn-ea"/>
                <a:cs typeface="Times New Roman"/>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900" b="1" i="0" u="none" strike="noStrike" kern="1200" cap="none" spc="0" normalizeH="0" baseline="0" noProof="0" dirty="0">
              <a:ln>
                <a:noFill/>
              </a:ln>
              <a:solidFill>
                <a:schemeClr val="tx1"/>
              </a:solidFill>
              <a:effectLst/>
              <a:uLnTx/>
              <a:uFillTx/>
              <a:latin typeface="Times New Roman"/>
              <a:ea typeface="+mn-ea"/>
              <a:cs typeface="Times New Roman"/>
            </a:endParaRPr>
          </a:p>
        </p:txBody>
      </p:sp>
      <p:sp>
        <p:nvSpPr>
          <p:cNvPr id="15" name="Title Placeholder 14"/>
          <p:cNvSpPr>
            <a:spLocks noGrp="1"/>
          </p:cNvSpPr>
          <p:nvPr>
            <p:ph type="title"/>
          </p:nvPr>
        </p:nvSpPr>
        <p:spPr>
          <a:xfrm>
            <a:off x="228600" y="609599"/>
            <a:ext cx="8685213" cy="912813"/>
          </a:xfrm>
          <a:prstGeom prst="rect">
            <a:avLst/>
          </a:prstGeom>
        </p:spPr>
        <p:txBody>
          <a:bodyPr vert="horz" wrap="square" lIns="0" tIns="0" rIns="0" bIns="0" rtlCol="0" anchor="t" anchorCtr="0">
            <a:noAutofit/>
          </a:bodyPr>
          <a:lstStyle/>
          <a:p>
            <a:r>
              <a:rPr lang="en-US" dirty="0" smtClean="0"/>
              <a:t>Click to edit Master title style</a:t>
            </a:r>
            <a:br>
              <a:rPr lang="en-US" dirty="0" smtClean="0"/>
            </a:br>
            <a:endParaRPr lang="en-US" dirty="0"/>
          </a:p>
        </p:txBody>
      </p:sp>
      <p:sp>
        <p:nvSpPr>
          <p:cNvPr id="16" name="Text Placeholder 15"/>
          <p:cNvSpPr>
            <a:spLocks noGrp="1"/>
          </p:cNvSpPr>
          <p:nvPr>
            <p:ph type="body" idx="1"/>
          </p:nvPr>
        </p:nvSpPr>
        <p:spPr>
          <a:xfrm>
            <a:off x="228600" y="1617840"/>
            <a:ext cx="8685213" cy="4572000"/>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0" name="Straight Connector 9"/>
          <p:cNvCxnSpPr/>
          <p:nvPr userDrawn="1"/>
        </p:nvCxnSpPr>
        <p:spPr>
          <a:xfrm>
            <a:off x="228600" y="457200"/>
            <a:ext cx="8686800" cy="1588"/>
          </a:xfrm>
          <a:prstGeom prst="line">
            <a:avLst/>
          </a:prstGeom>
          <a:ln w="381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a:off x="228600" y="6408738"/>
            <a:ext cx="8686800" cy="1588"/>
          </a:xfrm>
          <a:prstGeom prst="line">
            <a:avLst/>
          </a:prstGeom>
          <a:ln w="635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3" name="Footer Placeholder 12"/>
          <p:cNvSpPr>
            <a:spLocks noGrp="1"/>
          </p:cNvSpPr>
          <p:nvPr>
            <p:ph type="ftr" sz="quarter" idx="3"/>
          </p:nvPr>
        </p:nvSpPr>
        <p:spPr>
          <a:xfrm>
            <a:off x="1443709" y="6469429"/>
            <a:ext cx="6420096" cy="183952"/>
          </a:xfrm>
          <a:prstGeom prst="rect">
            <a:avLst/>
          </a:prstGeom>
        </p:spPr>
        <p:txBody>
          <a:bodyPr vert="horz" lIns="182880" tIns="0" rIns="182880" bIns="45720" rtlCol="0" anchor="ctr"/>
          <a:lstStyle>
            <a:lvl1pPr algn="ctr">
              <a:defRPr sz="900">
                <a:solidFill>
                  <a:srgbClr val="000000"/>
                </a:solidFill>
                <a:latin typeface="Times New Roman"/>
                <a:cs typeface="Times New Roman"/>
              </a:defRPr>
            </a:lvl1pPr>
          </a:lstStyle>
          <a:p>
            <a:endParaRPr lang="en-US" dirty="0"/>
          </a:p>
        </p:txBody>
      </p:sp>
      <p:pic>
        <p:nvPicPr>
          <p:cNvPr id="2" name="Picture 1"/>
          <p:cNvPicPr>
            <a:picLocks noChangeAspect="1"/>
          </p:cNvPicPr>
          <p:nvPr userDrawn="1"/>
        </p:nvPicPr>
        <p:blipFill>
          <a:blip r:embed="rId54" cstate="print">
            <a:extLst>
              <a:ext uri="{28A0092B-C50C-407E-A947-70E740481C1C}">
                <a14:useLocalDpi xmlns:a14="http://schemas.microsoft.com/office/drawing/2010/main" val="0"/>
              </a:ext>
            </a:extLst>
          </a:blip>
          <a:stretch>
            <a:fillRect/>
          </a:stretch>
        </p:blipFill>
        <p:spPr>
          <a:xfrm>
            <a:off x="228600" y="6501384"/>
            <a:ext cx="1237491" cy="140208"/>
          </a:xfrm>
          <a:prstGeom prst="rect">
            <a:avLst/>
          </a:prstGeom>
        </p:spPr>
      </p:pic>
    </p:spTree>
  </p:cSld>
  <p:clrMap bg1="lt1" tx1="dk1" bg2="lt2" tx2="dk2" accent1="accent1" accent2="accent2" accent3="accent3" accent4="accent4" accent5="accent5" accent6="accent6" hlink="hlink" folHlink="folHlink"/>
  <p:sldLayoutIdLst>
    <p:sldLayoutId id="2147484080" r:id="rId1"/>
    <p:sldLayoutId id="2147484067" r:id="rId2"/>
    <p:sldLayoutId id="2147484079" r:id="rId3"/>
    <p:sldLayoutId id="2147484138" r:id="rId4"/>
    <p:sldLayoutId id="2147484065" r:id="rId5"/>
    <p:sldLayoutId id="2147484146" r:id="rId6"/>
    <p:sldLayoutId id="2147484066" r:id="rId7"/>
    <p:sldLayoutId id="2147484069" r:id="rId8"/>
    <p:sldLayoutId id="2147484070" r:id="rId9"/>
    <p:sldLayoutId id="2147484071" r:id="rId10"/>
    <p:sldLayoutId id="2147484110" r:id="rId11"/>
    <p:sldLayoutId id="2147484139" r:id="rId12"/>
    <p:sldLayoutId id="2147484072" r:id="rId13"/>
    <p:sldLayoutId id="2147484141" r:id="rId14"/>
    <p:sldLayoutId id="2147484086" r:id="rId15"/>
    <p:sldLayoutId id="2147484087" r:id="rId16"/>
    <p:sldLayoutId id="2147484112" r:id="rId17"/>
    <p:sldLayoutId id="2147484142" r:id="rId18"/>
    <p:sldLayoutId id="2147484119" r:id="rId19"/>
    <p:sldLayoutId id="2147484115" r:id="rId20"/>
    <p:sldLayoutId id="2147484116" r:id="rId21"/>
    <p:sldLayoutId id="2147484114" r:id="rId22"/>
    <p:sldLayoutId id="2147484117" r:id="rId23"/>
    <p:sldLayoutId id="2147484073" r:id="rId24"/>
    <p:sldLayoutId id="2147484085" r:id="rId25"/>
    <p:sldLayoutId id="2147484136" r:id="rId26"/>
    <p:sldLayoutId id="2147484092" r:id="rId27"/>
    <p:sldLayoutId id="2147484143" r:id="rId28"/>
    <p:sldLayoutId id="2147484093" r:id="rId29"/>
    <p:sldLayoutId id="2147484144" r:id="rId30"/>
    <p:sldLayoutId id="2147484102" r:id="rId31"/>
    <p:sldLayoutId id="2147484103" r:id="rId32"/>
    <p:sldLayoutId id="2147484104" r:id="rId33"/>
    <p:sldLayoutId id="2147484106" r:id="rId34"/>
    <p:sldLayoutId id="2147484097" r:id="rId35"/>
    <p:sldLayoutId id="2147484098" r:id="rId36"/>
    <p:sldLayoutId id="2147484145" r:id="rId37"/>
    <p:sldLayoutId id="2147484099" r:id="rId38"/>
    <p:sldLayoutId id="2147484100" r:id="rId39"/>
    <p:sldLayoutId id="2147484101" r:id="rId40"/>
    <p:sldLayoutId id="2147484107" r:id="rId41"/>
    <p:sldLayoutId id="2147484121" r:id="rId42"/>
    <p:sldLayoutId id="2147484122" r:id="rId43"/>
    <p:sldLayoutId id="2147484123" r:id="rId44"/>
    <p:sldLayoutId id="2147484124" r:id="rId45"/>
    <p:sldLayoutId id="2147484125" r:id="rId46"/>
    <p:sldLayoutId id="2147484126" r:id="rId47"/>
    <p:sldLayoutId id="2147484127" r:id="rId48"/>
    <p:sldLayoutId id="2147484129" r:id="rId49"/>
    <p:sldLayoutId id="2147484128" r:id="rId50"/>
    <p:sldLayoutId id="2147484130" r:id="rId51"/>
    <p:sldLayoutId id="2147484147" r:id="rId52"/>
  </p:sldLayoutIdLst>
  <p:timing>
    <p:tnLst>
      <p:par>
        <p:cTn id="1" dur="indefinite" restart="never" nodeType="tmRoot"/>
      </p:par>
    </p:tnLst>
  </p:timing>
  <p:hf hdr="0" dt="0"/>
  <p:txStyles>
    <p:titleStyle>
      <a:lvl1pPr algn="l" defTabSz="914400" rtl="0" eaLnBrk="1" latinLnBrk="0" hangingPunct="1">
        <a:spcBef>
          <a:spcPct val="0"/>
        </a:spcBef>
        <a:buNone/>
        <a:defRPr sz="2800" b="0" kern="1200">
          <a:solidFill>
            <a:schemeClr val="tx1"/>
          </a:solidFill>
          <a:latin typeface="Times New Roman"/>
          <a:ea typeface="+mj-ea"/>
          <a:cs typeface="Times New Roman"/>
        </a:defRPr>
      </a:lvl1pPr>
    </p:titleStyle>
    <p:bodyStyle>
      <a:lvl1pPr marL="9144" indent="-9144" algn="l" defTabSz="914400" rtl="0" eaLnBrk="1" latinLnBrk="0" hangingPunct="1">
        <a:lnSpc>
          <a:spcPct val="100000"/>
        </a:lnSpc>
        <a:spcBef>
          <a:spcPts val="0"/>
        </a:spcBef>
        <a:spcAft>
          <a:spcPts val="600"/>
        </a:spcAft>
        <a:buFont typeface="Times New Roman" panose="02020603050405020304" pitchFamily="18" charset="0"/>
        <a:buChar char="​"/>
        <a:defRPr sz="1600" b="0" kern="1200">
          <a:solidFill>
            <a:schemeClr val="tx1"/>
          </a:solidFill>
          <a:latin typeface="Times New Roman"/>
          <a:ea typeface="+mn-ea"/>
          <a:cs typeface="Times New Roman"/>
        </a:defRPr>
      </a:lvl1pPr>
      <a:lvl2pPr marL="288925" indent="-288925" algn="l" defTabSz="914400" rtl="0" eaLnBrk="1" latinLnBrk="0" hangingPunct="1">
        <a:lnSpc>
          <a:spcPct val="100000"/>
        </a:lnSpc>
        <a:spcBef>
          <a:spcPts val="0"/>
        </a:spcBef>
        <a:spcAft>
          <a:spcPts val="600"/>
        </a:spcAft>
        <a:buFont typeface="Arial"/>
        <a:buChar char="—"/>
        <a:tabLst>
          <a:tab pos="288925" algn="l"/>
        </a:tabLst>
        <a:defRPr sz="1600" kern="1200">
          <a:solidFill>
            <a:schemeClr val="tx1"/>
          </a:solidFill>
          <a:latin typeface="Times New Roman"/>
          <a:ea typeface="+mn-ea"/>
          <a:cs typeface="Times New Roman"/>
        </a:defRPr>
      </a:lvl2pPr>
      <a:lvl3pPr marL="455613" indent="-166688" algn="l" defTabSz="914400" rtl="0" eaLnBrk="1" latinLnBrk="0" hangingPunct="1">
        <a:lnSpc>
          <a:spcPct val="100000"/>
        </a:lnSpc>
        <a:spcBef>
          <a:spcPts val="0"/>
        </a:spcBef>
        <a:spcAft>
          <a:spcPts val="600"/>
        </a:spcAft>
        <a:buFont typeface="Arial"/>
        <a:buChar char="•"/>
        <a:defRPr sz="1400" kern="1200">
          <a:solidFill>
            <a:schemeClr val="tx1"/>
          </a:solidFill>
          <a:latin typeface="Times New Roman"/>
          <a:ea typeface="+mn-ea"/>
          <a:cs typeface="Times New Roman"/>
        </a:defRPr>
      </a:lvl3pPr>
      <a:lvl4pPr marL="628650" indent="-173038" algn="l" defTabSz="914400" rtl="0" eaLnBrk="1" latinLnBrk="0" hangingPunct="1">
        <a:lnSpc>
          <a:spcPct val="100000"/>
        </a:lnSpc>
        <a:spcBef>
          <a:spcPts val="0"/>
        </a:spcBef>
        <a:spcAft>
          <a:spcPts val="600"/>
        </a:spcAft>
        <a:buFont typeface="Arial"/>
        <a:buChar char="•"/>
        <a:defRPr sz="1200" kern="1200">
          <a:solidFill>
            <a:schemeClr val="tx1"/>
          </a:solidFill>
          <a:latin typeface="Times New Roman"/>
          <a:ea typeface="+mn-ea"/>
          <a:cs typeface="Times New Roman"/>
        </a:defRPr>
      </a:lvl4pPr>
      <a:lvl5pPr marL="801688" indent="-173038" algn="l" defTabSz="914400" rtl="0" eaLnBrk="1" latinLnBrk="0" hangingPunct="1">
        <a:lnSpc>
          <a:spcPct val="100000"/>
        </a:lnSpc>
        <a:spcBef>
          <a:spcPts val="0"/>
        </a:spcBef>
        <a:spcAft>
          <a:spcPts val="600"/>
        </a:spcAft>
        <a:buFont typeface="Arial"/>
        <a:buChar char="•"/>
        <a:defRPr sz="1200" kern="1200">
          <a:solidFill>
            <a:schemeClr val="tx1"/>
          </a:solidFill>
          <a:latin typeface="Times New Roman"/>
          <a:ea typeface="+mn-ea"/>
          <a:cs typeface="Times New Roman"/>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8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GB" sz="2800" dirty="0"/>
              <a:t/>
            </a:r>
            <a:br>
              <a:rPr lang="en-GB" sz="2800" dirty="0"/>
            </a:br>
            <a:r>
              <a:rPr lang="en-US" sz="2400" b="1" i="1" dirty="0"/>
              <a:t>ORDINE DEGLI AVVOCATI DI ROMA – </a:t>
            </a:r>
            <a:r>
              <a:rPr lang="en-US" sz="2400" b="1" i="1" dirty="0" smtClean="0"/>
              <a:t>              ASSOCIAZIONE </a:t>
            </a:r>
            <a:r>
              <a:rPr lang="en-US" sz="2400" b="1" i="1" dirty="0"/>
              <a:t>ITALIANA GIURISTI EUROPEI</a:t>
            </a:r>
            <a:br>
              <a:rPr lang="en-US" sz="2400" b="1" i="1" dirty="0"/>
            </a:br>
            <a:r>
              <a:rPr lang="en-US" sz="2400" b="1" i="1" dirty="0" smtClean="0"/>
              <a:t/>
            </a:r>
            <a:br>
              <a:rPr lang="en-US" sz="2400" b="1" i="1" dirty="0" smtClean="0"/>
            </a:br>
            <a:r>
              <a:rPr lang="it-IT" sz="3200" b="1" dirty="0" smtClean="0"/>
              <a:t>Il processo dinanzi ai giudici</a:t>
            </a:r>
            <a:br>
              <a:rPr lang="it-IT" sz="3200" b="1" dirty="0" smtClean="0"/>
            </a:br>
            <a:r>
              <a:rPr lang="it-IT" sz="3200" b="1" dirty="0" smtClean="0"/>
              <a:t>dell’Unione europea</a:t>
            </a:r>
            <a:br>
              <a:rPr lang="it-IT" sz="3200" b="1" dirty="0" smtClean="0"/>
            </a:br>
            <a:r>
              <a:rPr lang="en-US" sz="3200" i="1" dirty="0"/>
              <a:t>I procedimenti speciali e </a:t>
            </a:r>
            <a:r>
              <a:rPr lang="en-US" sz="3200" i="1" dirty="0" err="1" smtClean="0"/>
              <a:t>l’impugnazione</a:t>
            </a:r>
            <a:r>
              <a:rPr lang="en-GB" sz="3200" b="1" i="1" dirty="0" smtClean="0"/>
              <a:t> </a:t>
            </a:r>
            <a:r>
              <a:rPr lang="en-GB" dirty="0"/>
              <a:t>	</a:t>
            </a:r>
            <a:br>
              <a:rPr lang="en-GB" dirty="0"/>
            </a:br>
            <a:endParaRPr lang="en-US" dirty="0"/>
          </a:p>
        </p:txBody>
      </p:sp>
      <p:sp>
        <p:nvSpPr>
          <p:cNvPr id="8" name="Subtitle 7"/>
          <p:cNvSpPr>
            <a:spLocks noGrp="1"/>
          </p:cNvSpPr>
          <p:nvPr>
            <p:ph type="subTitle" sz="quarter" idx="1"/>
          </p:nvPr>
        </p:nvSpPr>
        <p:spPr>
          <a:xfrm>
            <a:off x="395536" y="4581128"/>
            <a:ext cx="8292923" cy="1305273"/>
          </a:xfrm>
        </p:spPr>
        <p:txBody>
          <a:bodyPr/>
          <a:lstStyle/>
          <a:p>
            <a:endParaRPr lang="en-US" sz="2000" i="1" dirty="0" smtClean="0"/>
          </a:p>
          <a:p>
            <a:r>
              <a:rPr lang="en-US" sz="2000" i="1" dirty="0" smtClean="0"/>
              <a:t>Mario Siragusa – G. Cesare Rizza</a:t>
            </a:r>
          </a:p>
          <a:p>
            <a:r>
              <a:rPr lang="en-US" sz="2000" i="1" dirty="0" smtClean="0"/>
              <a:t>3 </a:t>
            </a:r>
            <a:r>
              <a:rPr lang="it-IT" sz="2000" i="1" dirty="0" smtClean="0"/>
              <a:t>marzo</a:t>
            </a:r>
            <a:r>
              <a:rPr lang="en-US" sz="2000" i="1" dirty="0" smtClean="0"/>
              <a:t> 2021</a:t>
            </a:r>
            <a:endParaRPr lang="en-US" sz="2000"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B.  Il procedimento cautelare</a:t>
            </a:r>
            <a:endParaRPr lang="en-GB" dirty="0">
              <a:solidFill>
                <a:schemeClr val="accent1"/>
              </a:solidFill>
            </a:endParaRPr>
          </a:p>
        </p:txBody>
      </p:sp>
      <p:sp>
        <p:nvSpPr>
          <p:cNvPr id="3" name="Content Placeholder 2"/>
          <p:cNvSpPr>
            <a:spLocks noGrp="1"/>
          </p:cNvSpPr>
          <p:nvPr>
            <p:ph sz="quarter" idx="11"/>
          </p:nvPr>
        </p:nvSpPr>
        <p:spPr>
          <a:xfrm>
            <a:off x="228600" y="1124744"/>
            <a:ext cx="8686800" cy="5256584"/>
          </a:xfrm>
        </p:spPr>
        <p:txBody>
          <a:bodyPr/>
          <a:lstStyle/>
          <a:p>
            <a:pPr marL="0" indent="0" algn="just">
              <a:buNone/>
            </a:pPr>
            <a:r>
              <a:rPr lang="it-IT" b="1" u="sng" dirty="0" smtClean="0"/>
              <a:t>I provvedimenti provvisori necessari </a:t>
            </a:r>
            <a:r>
              <a:rPr lang="it-IT" b="1" i="1" u="sng" dirty="0" smtClean="0"/>
              <a:t>ex </a:t>
            </a:r>
            <a:r>
              <a:rPr lang="it-IT" b="1" u="sng" dirty="0" smtClean="0"/>
              <a:t>Art. 279 TFUE</a:t>
            </a:r>
            <a:endParaRPr lang="it-IT" dirty="0" smtClean="0"/>
          </a:p>
          <a:p>
            <a:r>
              <a:rPr lang="it-IT" dirty="0"/>
              <a:t>Il giudice del procedimento sommario, per assicurarsi che i provvedimenti che intende imporre siano sufficientemente efficaci per raggiungere il loro obiettivo, gode di un </a:t>
            </a:r>
            <a:r>
              <a:rPr lang="it-IT" b="1" i="1" dirty="0"/>
              <a:t>ampio margine discrezionale </a:t>
            </a:r>
            <a:r>
              <a:rPr lang="it-IT" dirty="0"/>
              <a:t>nell’esercizio del quale </a:t>
            </a:r>
            <a:r>
              <a:rPr lang="it-IT" dirty="0" smtClean="0"/>
              <a:t>può, in </a:t>
            </a:r>
            <a:r>
              <a:rPr lang="it-IT" dirty="0"/>
              <a:t>particolare, </a:t>
            </a:r>
            <a:r>
              <a:rPr lang="it-IT" dirty="0" smtClean="0"/>
              <a:t>tenuto </a:t>
            </a:r>
            <a:r>
              <a:rPr lang="it-IT" dirty="0"/>
              <a:t>conto delle </a:t>
            </a:r>
            <a:r>
              <a:rPr lang="it-IT" dirty="0" smtClean="0"/>
              <a:t>circostanze della specie, non soltanto </a:t>
            </a:r>
            <a:r>
              <a:rPr lang="it-IT" b="1" i="1" dirty="0" smtClean="0"/>
              <a:t>precisare </a:t>
            </a:r>
            <a:r>
              <a:rPr lang="it-IT" b="1" i="1" dirty="0"/>
              <a:t>l’oggetto e la portata </a:t>
            </a:r>
            <a:r>
              <a:rPr lang="it-IT" dirty="0"/>
              <a:t>dei provvedimenti provvisori </a:t>
            </a:r>
            <a:r>
              <a:rPr lang="it-IT" dirty="0" smtClean="0"/>
              <a:t>richiesti ma anche, </a:t>
            </a:r>
            <a:r>
              <a:rPr lang="it-IT" dirty="0"/>
              <a:t>ove lo ritenga appropriato</a:t>
            </a:r>
            <a:r>
              <a:rPr lang="it-IT" dirty="0" smtClean="0"/>
              <a:t>,</a:t>
            </a:r>
            <a:r>
              <a:rPr lang="it-IT" b="1" i="1" dirty="0" smtClean="0"/>
              <a:t> </a:t>
            </a:r>
            <a:r>
              <a:rPr lang="it-IT" b="1" i="1" dirty="0"/>
              <a:t>adottare</a:t>
            </a:r>
            <a:r>
              <a:rPr lang="it-IT" dirty="0"/>
              <a:t>, </a:t>
            </a:r>
            <a:r>
              <a:rPr lang="it-IT" b="1" i="1" dirty="0"/>
              <a:t>eventualmente d’ufficio, qualsiasi provvedimento accessorio diretto a garantire l’efficacia </a:t>
            </a:r>
            <a:r>
              <a:rPr lang="it-IT" i="1" dirty="0"/>
              <a:t>dei provvedimenti provvisori che esso </a:t>
            </a:r>
            <a:r>
              <a:rPr lang="it-IT" i="1" dirty="0" smtClean="0"/>
              <a:t>impone</a:t>
            </a:r>
            <a:endParaRPr lang="it-IT" dirty="0"/>
          </a:p>
          <a:p>
            <a:r>
              <a:rPr lang="it-IT" dirty="0" smtClean="0"/>
              <a:t> </a:t>
            </a:r>
            <a:r>
              <a:rPr lang="it-IT" i="1" dirty="0" smtClean="0"/>
              <a:t>[domanda </a:t>
            </a:r>
            <a:r>
              <a:rPr lang="it-IT" i="1" dirty="0"/>
              <a:t>di provvedimenti provvisori presentata dalla </a:t>
            </a:r>
            <a:r>
              <a:rPr lang="it-IT" i="1" dirty="0" smtClean="0"/>
              <a:t>CE </a:t>
            </a:r>
            <a:r>
              <a:rPr lang="it-IT" i="1" dirty="0"/>
              <a:t>nell’ambito di un ricorso per inadempimento contro la Polonia, Direttive re: </a:t>
            </a:r>
            <a:r>
              <a:rPr lang="it-IT" b="1" i="1" dirty="0"/>
              <a:t>Conservazione degli habitat naturali e della flora e della fauna selvatiche e Conservazione degli uccelli selvatici</a:t>
            </a:r>
            <a:r>
              <a:rPr lang="it-IT" i="1" dirty="0"/>
              <a:t>: la condizione dell’</a:t>
            </a:r>
            <a:r>
              <a:rPr lang="it-IT" b="1" i="1" dirty="0"/>
              <a:t>urgenza</a:t>
            </a:r>
            <a:r>
              <a:rPr lang="it-IT" i="1" dirty="0"/>
              <a:t> è dimostrata posto che le operazioni di gestione forestale attiva nella foresta di </a:t>
            </a:r>
            <a:r>
              <a:rPr lang="it-IT" i="1" dirty="0" err="1"/>
              <a:t>Białowieża</a:t>
            </a:r>
            <a:r>
              <a:rPr lang="it-IT" i="1" dirty="0"/>
              <a:t>, un sito di importanza comunitaria e una zona di protezione speciale degli uccelli, sono idonee ad arrecare un pregiudizio irreparabile e grave </a:t>
            </a:r>
            <a:r>
              <a:rPr lang="it-IT" b="1" i="1" u="sng" dirty="0"/>
              <a:t>all’ambiente</a:t>
            </a:r>
            <a:r>
              <a:rPr lang="it-IT" i="1" dirty="0"/>
              <a:t>. Infatti, una volta verificatosi, il danno risultante </a:t>
            </a:r>
            <a:r>
              <a:rPr lang="it-IT" b="1" i="1" dirty="0"/>
              <a:t>dai tagli e dalla rimozione di alberi </a:t>
            </a:r>
            <a:r>
              <a:rPr lang="it-IT" i="1" dirty="0"/>
              <a:t>non potrebbe essere riparato successivamente, </a:t>
            </a:r>
            <a:r>
              <a:rPr lang="it-IT" b="1" i="1" dirty="0"/>
              <a:t>nel caso in cui gli inadempimenti </a:t>
            </a:r>
            <a:r>
              <a:rPr lang="it-IT" b="1" i="1" dirty="0" smtClean="0"/>
              <a:t>contestati fossero </a:t>
            </a:r>
            <a:r>
              <a:rPr lang="it-IT" b="1" i="1" dirty="0"/>
              <a:t>accertati. </a:t>
            </a:r>
            <a:r>
              <a:rPr lang="it-IT" i="1" dirty="0"/>
              <a:t>Inoltre, la </a:t>
            </a:r>
            <a:r>
              <a:rPr lang="it-IT" b="1" i="1" dirty="0"/>
              <a:t>gravità </a:t>
            </a:r>
            <a:r>
              <a:rPr lang="it-IT" i="1" dirty="0"/>
              <a:t>del danno invocato dalla </a:t>
            </a:r>
            <a:r>
              <a:rPr lang="it-IT" i="1" dirty="0" smtClean="0"/>
              <a:t>CE è </a:t>
            </a:r>
            <a:r>
              <a:rPr lang="it-IT" i="1" dirty="0"/>
              <a:t>dimostrata dalla circostanza che tali operazioni, tenuto conto anche della loro portata e della loro intensità, rischiano di provocare, in caso di proseguimento delle medesime, </a:t>
            </a:r>
            <a:r>
              <a:rPr lang="it-IT" b="1" i="1" dirty="0"/>
              <a:t>la metamorfosi irreversibile, riguardante una superficie non trascurabile, di una foresta naturale in una foresta sfruttata, circostanza che potrebbe condurre a una perdita di habitat di specie </a:t>
            </a:r>
            <a:r>
              <a:rPr lang="it-IT" b="1" i="1" dirty="0" smtClean="0"/>
              <a:t>rare di uccelli</a:t>
            </a:r>
            <a:r>
              <a:rPr lang="it-IT" i="1" dirty="0" smtClean="0"/>
              <a:t>]: </a:t>
            </a:r>
            <a:r>
              <a:rPr lang="it-IT" dirty="0" smtClean="0"/>
              <a:t>imposizione </a:t>
            </a:r>
            <a:r>
              <a:rPr lang="it-IT" dirty="0"/>
              <a:t>di una penalità di mora </a:t>
            </a:r>
            <a:r>
              <a:rPr lang="it-IT" dirty="0" smtClean="0"/>
              <a:t>per il caso di inottemperanza a un’ingiunzione di cessare immediatamente </a:t>
            </a:r>
            <a:r>
              <a:rPr lang="it-IT" b="1" dirty="0" smtClean="0"/>
              <a:t>la </a:t>
            </a:r>
            <a:r>
              <a:rPr lang="it-IT" b="1" dirty="0"/>
              <a:t>rimozione di abeti ultracentenari </a:t>
            </a:r>
            <a:r>
              <a:rPr lang="it-IT" b="1" dirty="0" smtClean="0"/>
              <a:t>moribondi o morti </a:t>
            </a:r>
            <a:r>
              <a:rPr lang="it-IT" b="1" dirty="0"/>
              <a:t>e l’abbattimento di </a:t>
            </a:r>
            <a:r>
              <a:rPr lang="it-IT" b="1" dirty="0" smtClean="0"/>
              <a:t>alberi (</a:t>
            </a:r>
            <a:r>
              <a:rPr lang="it-IT" dirty="0" err="1" smtClean="0"/>
              <a:t>ord</a:t>
            </a:r>
            <a:r>
              <a:rPr lang="it-IT" dirty="0" smtClean="0"/>
              <a:t>. 20.11.2017, Grande sezione, </a:t>
            </a:r>
            <a:r>
              <a:rPr lang="fr-FR" dirty="0" smtClean="0"/>
              <a:t>C-441/17 R, </a:t>
            </a:r>
            <a:r>
              <a:rPr lang="fr-FR" i="1" dirty="0" smtClean="0"/>
              <a:t>CE/</a:t>
            </a:r>
            <a:r>
              <a:rPr lang="fr-FR" i="1" dirty="0" err="1" smtClean="0"/>
              <a:t>Polonia</a:t>
            </a:r>
            <a:r>
              <a:rPr lang="fr-FR" dirty="0" smtClean="0"/>
              <a:t>)</a:t>
            </a:r>
            <a:endParaRPr lang="en-GB" dirty="0"/>
          </a:p>
          <a:p>
            <a:endParaRPr lang="en-GB" b="1" i="1" dirty="0"/>
          </a:p>
        </p:txBody>
      </p:sp>
    </p:spTree>
    <p:extLst>
      <p:ext uri="{BB962C8B-B14F-4D97-AF65-F5344CB8AC3E}">
        <p14:creationId xmlns:p14="http://schemas.microsoft.com/office/powerpoint/2010/main" val="36431846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B.  Il procedimento cautelare</a:t>
            </a:r>
            <a:endParaRPr lang="en-GB" dirty="0">
              <a:solidFill>
                <a:schemeClr val="accent1"/>
              </a:solidFill>
            </a:endParaRPr>
          </a:p>
        </p:txBody>
      </p:sp>
      <p:sp>
        <p:nvSpPr>
          <p:cNvPr id="3" name="Content Placeholder 2"/>
          <p:cNvSpPr>
            <a:spLocks noGrp="1"/>
          </p:cNvSpPr>
          <p:nvPr>
            <p:ph sz="quarter" idx="11"/>
          </p:nvPr>
        </p:nvSpPr>
        <p:spPr>
          <a:xfrm>
            <a:off x="228600" y="1196752"/>
            <a:ext cx="8686800" cy="5184576"/>
          </a:xfrm>
        </p:spPr>
        <p:txBody>
          <a:bodyPr/>
          <a:lstStyle/>
          <a:p>
            <a:pPr marL="0" indent="0" algn="just">
              <a:buNone/>
            </a:pPr>
            <a:r>
              <a:rPr lang="it-IT" b="1" u="sng" dirty="0" smtClean="0"/>
              <a:t>Caratteristiche generali e campo di applicazione della tutela cautelare</a:t>
            </a:r>
          </a:p>
          <a:p>
            <a:pPr marL="0" indent="0" algn="just">
              <a:buNone/>
            </a:pPr>
            <a:endParaRPr lang="it-IT" dirty="0" smtClean="0"/>
          </a:p>
          <a:p>
            <a:pPr marL="182563" indent="-173038" algn="just">
              <a:buFont typeface="Wingdings" panose="05000000000000000000" pitchFamily="2" charset="2"/>
              <a:buChar char="§"/>
            </a:pPr>
            <a:r>
              <a:rPr lang="it-IT" dirty="0" smtClean="0"/>
              <a:t>Il Tribunale può esercitare i poteri cautelari:</a:t>
            </a:r>
          </a:p>
          <a:p>
            <a:pPr marL="182563" indent="-173038" algn="just">
              <a:buFont typeface="Wingdings" panose="05000000000000000000" pitchFamily="2" charset="2"/>
              <a:buChar char="§"/>
            </a:pPr>
            <a:endParaRPr lang="it-IT" dirty="0"/>
          </a:p>
          <a:p>
            <a:pPr marL="452438" indent="-263525" algn="just">
              <a:buFont typeface="Wingdings" panose="05000000000000000000" pitchFamily="2" charset="2"/>
              <a:buChar char="Ø"/>
            </a:pPr>
            <a:r>
              <a:rPr lang="it-IT" dirty="0" smtClean="0"/>
              <a:t>nell’ambito di ricorsi </a:t>
            </a:r>
            <a:r>
              <a:rPr lang="it-IT" dirty="0"/>
              <a:t>di annullamento, in base ad una clausola compromissoria </a:t>
            </a:r>
            <a:r>
              <a:rPr lang="it-IT" dirty="0" smtClean="0"/>
              <a:t>o </a:t>
            </a:r>
            <a:r>
              <a:rPr lang="it-IT" dirty="0"/>
              <a:t>in materia di funzione pubblica </a:t>
            </a:r>
            <a:r>
              <a:rPr lang="it-IT" dirty="0" smtClean="0"/>
              <a:t>(dal </a:t>
            </a:r>
            <a:r>
              <a:rPr lang="it-IT" dirty="0"/>
              <a:t>settembre 2016 il Tribunale è tornato ad essere giudice di prima </a:t>
            </a:r>
            <a:r>
              <a:rPr lang="it-IT" dirty="0" smtClean="0"/>
              <a:t>istanza)</a:t>
            </a:r>
          </a:p>
          <a:p>
            <a:pPr marL="452438" indent="-263525" algn="just">
              <a:buFont typeface="Wingdings" panose="05000000000000000000" pitchFamily="2" charset="2"/>
              <a:buChar char="Ø"/>
            </a:pPr>
            <a:endParaRPr lang="it-IT" dirty="0" smtClean="0"/>
          </a:p>
          <a:p>
            <a:pPr marL="452438" indent="-263525" algn="just">
              <a:buFont typeface="Wingdings" panose="05000000000000000000" pitchFamily="2" charset="2"/>
              <a:buChar char="Ø"/>
            </a:pPr>
            <a:r>
              <a:rPr lang="it-IT" u="sng" dirty="0"/>
              <a:t>s</a:t>
            </a:r>
            <a:r>
              <a:rPr lang="it-IT" u="sng" dirty="0" smtClean="0"/>
              <a:t>olo </a:t>
            </a:r>
            <a:r>
              <a:rPr lang="it-IT" i="1" u="sng" dirty="0" smtClean="0"/>
              <a:t>ex</a:t>
            </a:r>
            <a:r>
              <a:rPr lang="it-IT" u="sng" dirty="0" smtClean="0"/>
              <a:t> Art. </a:t>
            </a:r>
            <a:r>
              <a:rPr lang="it-IT" u="sng" dirty="0"/>
              <a:t>279 </a:t>
            </a:r>
            <a:r>
              <a:rPr lang="it-IT" u="sng" dirty="0" smtClean="0"/>
              <a:t>TFUE</a:t>
            </a:r>
            <a:r>
              <a:rPr lang="it-IT" dirty="0" smtClean="0"/>
              <a:t>, nell’ambito di ricorsi </a:t>
            </a:r>
            <a:r>
              <a:rPr lang="it-IT" dirty="0"/>
              <a:t>in carenza </a:t>
            </a:r>
            <a:r>
              <a:rPr lang="it-IT" dirty="0" smtClean="0"/>
              <a:t>(ovviamente il provvedimento richiesto non può essere quello di cui si lamenta la mancata adozione nel procedimento principale) e </a:t>
            </a:r>
            <a:r>
              <a:rPr lang="it-IT" dirty="0"/>
              <a:t>diretti al risarcimento dei danni ai sensi dell’Art. 340 </a:t>
            </a:r>
            <a:r>
              <a:rPr lang="it-IT" dirty="0" smtClean="0"/>
              <a:t>TFUE (qualora il ricorrente sia in grado di dimostrare un nesso di causalità tra misura sollecitata e oggetto del ricorso principale)</a:t>
            </a:r>
          </a:p>
        </p:txBody>
      </p:sp>
    </p:spTree>
    <p:extLst>
      <p:ext uri="{BB962C8B-B14F-4D97-AF65-F5344CB8AC3E}">
        <p14:creationId xmlns:p14="http://schemas.microsoft.com/office/powerpoint/2010/main" val="9976823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B.  Il procedimento cautelare</a:t>
            </a:r>
            <a:endParaRPr lang="en-GB" dirty="0">
              <a:solidFill>
                <a:schemeClr val="accent1"/>
              </a:solidFill>
            </a:endParaRPr>
          </a:p>
        </p:txBody>
      </p:sp>
      <p:sp>
        <p:nvSpPr>
          <p:cNvPr id="3" name="Content Placeholder 2"/>
          <p:cNvSpPr>
            <a:spLocks noGrp="1"/>
          </p:cNvSpPr>
          <p:nvPr>
            <p:ph sz="quarter" idx="11"/>
          </p:nvPr>
        </p:nvSpPr>
        <p:spPr>
          <a:xfrm>
            <a:off x="199051" y="1196752"/>
            <a:ext cx="8686800" cy="4702364"/>
          </a:xfrm>
        </p:spPr>
        <p:txBody>
          <a:bodyPr/>
          <a:lstStyle/>
          <a:p>
            <a:pPr marL="0" indent="0">
              <a:buNone/>
            </a:pPr>
            <a:r>
              <a:rPr lang="it-IT" b="1" u="sng" dirty="0"/>
              <a:t>C</a:t>
            </a:r>
            <a:r>
              <a:rPr lang="it-IT" b="1" u="sng" dirty="0" smtClean="0"/>
              <a:t>ondizioni </a:t>
            </a:r>
            <a:r>
              <a:rPr lang="it-IT" b="1" i="1" u="sng" dirty="0" smtClean="0"/>
              <a:t>(cumulative)</a:t>
            </a:r>
            <a:r>
              <a:rPr lang="it-IT" b="1" u="sng" dirty="0" smtClean="0"/>
              <a:t> per la concessione della tutela cautelare</a:t>
            </a:r>
          </a:p>
          <a:p>
            <a:pPr marL="179388" indent="-179388">
              <a:buFont typeface="Wingdings" panose="05000000000000000000" pitchFamily="2" charset="2"/>
              <a:buChar char="§"/>
            </a:pPr>
            <a:r>
              <a:rPr lang="it-IT" i="1" u="sng" dirty="0" err="1" smtClean="0"/>
              <a:t>Fumus</a:t>
            </a:r>
            <a:r>
              <a:rPr lang="it-IT" i="1" u="sng" dirty="0" smtClean="0"/>
              <a:t> boni </a:t>
            </a:r>
            <a:r>
              <a:rPr lang="it-IT" i="1" u="sng" dirty="0" err="1" smtClean="0"/>
              <a:t>iuris</a:t>
            </a:r>
            <a:endParaRPr lang="it-IT" i="1" u="sng" dirty="0" smtClean="0"/>
          </a:p>
          <a:p>
            <a:pPr marL="539750" indent="-357188" algn="just">
              <a:buFont typeface="Wingdings" panose="05000000000000000000" pitchFamily="2" charset="2"/>
              <a:buChar char="Ø"/>
            </a:pPr>
            <a:r>
              <a:rPr lang="it-IT" b="1" i="1" dirty="0" smtClean="0"/>
              <a:t>non manifesta infondatezza nel merito </a:t>
            </a:r>
            <a:r>
              <a:rPr lang="it-IT" dirty="0" smtClean="0"/>
              <a:t>della domanda principale: almeno </a:t>
            </a:r>
            <a:r>
              <a:rPr lang="it-IT" dirty="0"/>
              <a:t>uno dei motivi addotti dal richiedente a sostegno del ricorso principale </a:t>
            </a:r>
            <a:r>
              <a:rPr lang="it-IT" dirty="0" smtClean="0"/>
              <a:t>deve apparire </a:t>
            </a:r>
            <a:r>
              <a:rPr lang="it-IT" i="1" dirty="0"/>
              <a:t>prima </a:t>
            </a:r>
            <a:r>
              <a:rPr lang="it-IT" i="1" dirty="0" err="1"/>
              <a:t>facie</a:t>
            </a:r>
            <a:r>
              <a:rPr lang="it-IT" i="1" dirty="0"/>
              <a:t> </a:t>
            </a:r>
            <a:r>
              <a:rPr lang="it-IT" b="1" i="1" dirty="0" smtClean="0"/>
              <a:t>pertinente</a:t>
            </a:r>
            <a:r>
              <a:rPr lang="it-IT" dirty="0" smtClean="0"/>
              <a:t>, ed </a:t>
            </a:r>
            <a:r>
              <a:rPr lang="it-IT" dirty="0"/>
              <a:t>esposto in maniera talmente precisa da permettere alla Commissione di depositare una memoria </a:t>
            </a:r>
            <a:r>
              <a:rPr lang="it-IT" dirty="0" smtClean="0"/>
              <a:t>dettagliata, e </a:t>
            </a:r>
            <a:r>
              <a:rPr lang="it-IT" b="1" i="1" dirty="0" smtClean="0"/>
              <a:t>non privo </a:t>
            </a:r>
            <a:r>
              <a:rPr lang="it-IT" b="1" i="1" dirty="0"/>
              <a:t>di </a:t>
            </a:r>
            <a:r>
              <a:rPr lang="it-IT" b="1" i="1" dirty="0" smtClean="0"/>
              <a:t>fondamento, cosicché esso non </a:t>
            </a:r>
            <a:r>
              <a:rPr lang="it-IT" b="1" i="1" dirty="0"/>
              <a:t>può </a:t>
            </a:r>
            <a:r>
              <a:rPr lang="it-IT" b="1" i="1" dirty="0" smtClean="0"/>
              <a:t>essere </a:t>
            </a:r>
            <a:r>
              <a:rPr lang="it-IT" b="1" i="1" dirty="0"/>
              <a:t>respinto senza un esame approfondito, </a:t>
            </a:r>
            <a:r>
              <a:rPr lang="it-IT" b="1" i="1" dirty="0" smtClean="0"/>
              <a:t>di competenza del </a:t>
            </a:r>
            <a:r>
              <a:rPr lang="it-IT" b="1" i="1" dirty="0"/>
              <a:t>giudice del procedimento </a:t>
            </a:r>
            <a:r>
              <a:rPr lang="it-IT" b="1" i="1" dirty="0" smtClean="0"/>
              <a:t>principale</a:t>
            </a:r>
          </a:p>
          <a:p>
            <a:pPr marL="539750" indent="-357188" algn="just">
              <a:buFont typeface="Wingdings" panose="05000000000000000000" pitchFamily="2" charset="2"/>
              <a:buChar char="Ø"/>
            </a:pPr>
            <a:r>
              <a:rPr lang="it-IT" dirty="0" smtClean="0"/>
              <a:t>Ad es., nel quadro di un ricorso proposto dalla Grecia per l’annullamento di una decisione della CE </a:t>
            </a:r>
            <a:r>
              <a:rPr lang="it-IT" dirty="0"/>
              <a:t>che </a:t>
            </a:r>
            <a:r>
              <a:rPr lang="it-IT" dirty="0" smtClean="0"/>
              <a:t>dichiarava che certi </a:t>
            </a:r>
            <a:r>
              <a:rPr lang="it-IT" dirty="0"/>
              <a:t>p</a:t>
            </a:r>
            <a:r>
              <a:rPr lang="it-IT" dirty="0" smtClean="0"/>
              <a:t>agamenti </a:t>
            </a:r>
            <a:r>
              <a:rPr lang="it-IT" dirty="0"/>
              <a:t>compensativi versati nel 2008 e nel 2009 dall’organismo greco di assicurazioni agricole</a:t>
            </a:r>
            <a:r>
              <a:rPr lang="it-IT" dirty="0" smtClean="0"/>
              <a:t> erano aiuti </a:t>
            </a:r>
            <a:r>
              <a:rPr lang="it-IT" dirty="0"/>
              <a:t>incompatibili con il mercato </a:t>
            </a:r>
            <a:r>
              <a:rPr lang="it-IT" dirty="0" smtClean="0"/>
              <a:t>interno, disponendone </a:t>
            </a:r>
            <a:r>
              <a:rPr lang="it-IT" dirty="0"/>
              <a:t>il </a:t>
            </a:r>
            <a:r>
              <a:rPr lang="it-IT" dirty="0" smtClean="0"/>
              <a:t>recupero,</a:t>
            </a:r>
            <a:r>
              <a:rPr lang="it-IT" dirty="0"/>
              <a:t> </a:t>
            </a:r>
            <a:r>
              <a:rPr lang="it-IT" dirty="0" smtClean="0"/>
              <a:t>sussisteva il </a:t>
            </a:r>
            <a:r>
              <a:rPr lang="it-IT" i="1" dirty="0" err="1" smtClean="0"/>
              <a:t>fumus</a:t>
            </a:r>
            <a:r>
              <a:rPr lang="it-IT" dirty="0" smtClean="0"/>
              <a:t> quanto alla questione, </a:t>
            </a:r>
            <a:r>
              <a:rPr lang="it-IT" dirty="0"/>
              <a:t>non ancora decisa dalla giurisprudenza, se, a motivo delle difficoltà del tutto particolari ed eccezionali connesse alle misure di austerità che caratterizzano da vari anni la situazione dell’economia </a:t>
            </a:r>
            <a:r>
              <a:rPr lang="it-IT" dirty="0" smtClean="0"/>
              <a:t>greca, </a:t>
            </a:r>
            <a:r>
              <a:rPr lang="it-IT" dirty="0"/>
              <a:t>il settore nazionale beneficiario dell’aiuto possa essere considerato non esposto a forte concorrenza né orientato verso il commercio internazionale, il che escluderebbe che detto aiuto fosse idoneo ad incidere sensibilmente sugli scambi commerciali e sulla concorrenza tra gli Stati membri ai sensi </a:t>
            </a:r>
            <a:r>
              <a:rPr lang="it-IT" dirty="0" smtClean="0"/>
              <a:t>dell’art. 107 TFUE. Inoltre</a:t>
            </a:r>
            <a:r>
              <a:rPr lang="it-IT" dirty="0"/>
              <a:t>, </a:t>
            </a:r>
            <a:r>
              <a:rPr lang="it-IT" dirty="0" smtClean="0"/>
              <a:t>la </a:t>
            </a:r>
            <a:r>
              <a:rPr lang="it-IT" dirty="0"/>
              <a:t>giurisprudenza lascia irrisolta la questione se lo Stato membro interessato possa validamente invocare circostanze eccezionali tali da rendere eccessivo il recupero dell’aiuto, dato che esso si trovava a fronteggiare un grave turbamento della sua economia nazionale, </a:t>
            </a:r>
            <a:r>
              <a:rPr lang="it-IT" dirty="0" smtClean="0"/>
              <a:t>e </a:t>
            </a:r>
            <a:r>
              <a:rPr lang="it-IT" dirty="0"/>
              <a:t>se la </a:t>
            </a:r>
            <a:r>
              <a:rPr lang="it-IT" dirty="0" smtClean="0"/>
              <a:t>CE avrebbe perciò dovuto </a:t>
            </a:r>
            <a:r>
              <a:rPr lang="it-IT" dirty="0"/>
              <a:t>rinunciare ad esigere </a:t>
            </a:r>
            <a:r>
              <a:rPr lang="it-IT" dirty="0" smtClean="0"/>
              <a:t>il recupero dell’aiuto (</a:t>
            </a:r>
            <a:r>
              <a:rPr lang="it-IT" dirty="0" err="1" smtClean="0"/>
              <a:t>ord</a:t>
            </a:r>
            <a:r>
              <a:rPr lang="it-IT" dirty="0" smtClean="0"/>
              <a:t>. 19.9.2012, T-52/12 R, </a:t>
            </a:r>
            <a:r>
              <a:rPr lang="it-IT" i="1" dirty="0" smtClean="0"/>
              <a:t>Grecia/CE</a:t>
            </a:r>
            <a:r>
              <a:rPr lang="it-IT" dirty="0" smtClean="0"/>
              <a:t>) </a:t>
            </a:r>
          </a:p>
        </p:txBody>
      </p:sp>
    </p:spTree>
    <p:extLst>
      <p:ext uri="{BB962C8B-B14F-4D97-AF65-F5344CB8AC3E}">
        <p14:creationId xmlns:p14="http://schemas.microsoft.com/office/powerpoint/2010/main" val="33997985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B.  Il procedimento cautelare</a:t>
            </a:r>
            <a:endParaRPr lang="en-GB" dirty="0">
              <a:solidFill>
                <a:schemeClr val="accent1"/>
              </a:solidFill>
            </a:endParaRPr>
          </a:p>
        </p:txBody>
      </p:sp>
      <p:sp>
        <p:nvSpPr>
          <p:cNvPr id="3" name="Content Placeholder 2"/>
          <p:cNvSpPr>
            <a:spLocks noGrp="1"/>
          </p:cNvSpPr>
          <p:nvPr>
            <p:ph sz="quarter" idx="11"/>
          </p:nvPr>
        </p:nvSpPr>
        <p:spPr>
          <a:xfrm>
            <a:off x="199051" y="1196752"/>
            <a:ext cx="8686800" cy="4702364"/>
          </a:xfrm>
        </p:spPr>
        <p:txBody>
          <a:bodyPr/>
          <a:lstStyle/>
          <a:p>
            <a:pPr marL="0" indent="0">
              <a:buNone/>
            </a:pPr>
            <a:r>
              <a:rPr lang="it-IT" b="1" u="sng" dirty="0"/>
              <a:t>Condizioni </a:t>
            </a:r>
            <a:r>
              <a:rPr lang="it-IT" b="1" i="1" u="sng" dirty="0"/>
              <a:t>(cumulative)</a:t>
            </a:r>
            <a:r>
              <a:rPr lang="it-IT" b="1" u="sng" dirty="0"/>
              <a:t> per la concessione della tutela cautelare</a:t>
            </a:r>
          </a:p>
          <a:p>
            <a:pPr marL="0" indent="0">
              <a:buNone/>
            </a:pPr>
            <a:endParaRPr lang="it-IT" b="1" u="sng" dirty="0" smtClean="0"/>
          </a:p>
          <a:p>
            <a:pPr marL="179388" indent="-179388">
              <a:buFont typeface="Wingdings" panose="05000000000000000000" pitchFamily="2" charset="2"/>
              <a:buChar char="§"/>
            </a:pPr>
            <a:r>
              <a:rPr lang="it-IT" i="1" u="sng" dirty="0" smtClean="0"/>
              <a:t>Fumus boni </a:t>
            </a:r>
            <a:r>
              <a:rPr lang="it-IT" i="1" u="sng" dirty="0" err="1" smtClean="0"/>
              <a:t>iuris</a:t>
            </a:r>
            <a:endParaRPr lang="it-IT" i="1" u="sng" dirty="0" smtClean="0"/>
          </a:p>
          <a:p>
            <a:pPr marL="539750" indent="-357188" algn="just">
              <a:buFont typeface="Wingdings" panose="05000000000000000000" pitchFamily="2" charset="2"/>
              <a:buChar char="Ø"/>
            </a:pPr>
            <a:r>
              <a:rPr lang="it-IT" dirty="0" smtClean="0"/>
              <a:t>Qualora sia dedotta </a:t>
            </a:r>
            <a:r>
              <a:rPr lang="it-IT" b="1" i="1" dirty="0"/>
              <a:t>l'irricevibilità manifesta del </a:t>
            </a:r>
            <a:r>
              <a:rPr lang="it-IT" b="1" i="1" dirty="0" smtClean="0"/>
              <a:t>ricorso principale</a:t>
            </a:r>
            <a:r>
              <a:rPr lang="it-IT" dirty="0" smtClean="0"/>
              <a:t>, l’esame è </a:t>
            </a:r>
            <a:r>
              <a:rPr lang="it-IT" dirty="0"/>
              <a:t>necessariamente sommario, considerata l’urgenza che caratterizza il procedimento </a:t>
            </a:r>
            <a:r>
              <a:rPr lang="it-IT" dirty="0" smtClean="0"/>
              <a:t>cautelare: è sufficiente la sussistenza di elementi che giustificano a </a:t>
            </a:r>
            <a:r>
              <a:rPr lang="it-IT" dirty="0"/>
              <a:t>priori la conclusione che </a:t>
            </a:r>
            <a:r>
              <a:rPr lang="it-IT" b="1" i="1" dirty="0" smtClean="0"/>
              <a:t>la </a:t>
            </a:r>
            <a:r>
              <a:rPr lang="it-IT" b="1" i="1" dirty="0"/>
              <a:t>ricevibilità </a:t>
            </a:r>
            <a:r>
              <a:rPr lang="it-IT" b="1" i="1" dirty="0" smtClean="0"/>
              <a:t>dell’atto non </a:t>
            </a:r>
            <a:r>
              <a:rPr lang="it-IT" b="1" i="1" dirty="0"/>
              <a:t>può essere </a:t>
            </a:r>
            <a:r>
              <a:rPr lang="it-IT" b="1" i="1" dirty="0" smtClean="0"/>
              <a:t>esclusa</a:t>
            </a:r>
          </a:p>
          <a:p>
            <a:pPr marL="182562" indent="0" algn="just">
              <a:buNone/>
            </a:pPr>
            <a:endParaRPr lang="it-IT" dirty="0" smtClean="0"/>
          </a:p>
          <a:p>
            <a:pPr marL="539750" indent="-357188" algn="just">
              <a:buFont typeface="Wingdings" panose="05000000000000000000" pitchFamily="2" charset="2"/>
              <a:buChar char="Ø"/>
            </a:pPr>
            <a:r>
              <a:rPr lang="it-IT" dirty="0" smtClean="0"/>
              <a:t>Il </a:t>
            </a:r>
            <a:r>
              <a:rPr lang="it-IT" dirty="0"/>
              <a:t>giudice del procedimento sommario è tenuto a dichiarare </a:t>
            </a:r>
            <a:r>
              <a:rPr lang="it-IT" dirty="0" smtClean="0"/>
              <a:t>inammissibile il ricorso principale </a:t>
            </a:r>
            <a:r>
              <a:rPr lang="it-IT" b="1" i="1" dirty="0" smtClean="0"/>
              <a:t>solo </a:t>
            </a:r>
            <a:r>
              <a:rPr lang="it-IT" b="1" i="1" dirty="0"/>
              <a:t>qualora la </a:t>
            </a:r>
            <a:r>
              <a:rPr lang="it-IT" b="1" i="1" dirty="0" smtClean="0"/>
              <a:t>sua ammissibilità possa essere </a:t>
            </a:r>
            <a:r>
              <a:rPr lang="it-IT" b="1" i="1" dirty="0"/>
              <a:t>del tutto </a:t>
            </a:r>
            <a:r>
              <a:rPr lang="it-IT" b="1" i="1" dirty="0" smtClean="0"/>
              <a:t>esclusa già allo stadio del </a:t>
            </a:r>
            <a:r>
              <a:rPr lang="it-IT" b="1" i="1" dirty="0" err="1" smtClean="0"/>
              <a:t>référé</a:t>
            </a:r>
            <a:endParaRPr lang="it-IT" b="1" i="1" dirty="0" smtClean="0"/>
          </a:p>
          <a:p>
            <a:pPr marL="182562" indent="0" algn="just">
              <a:buNone/>
            </a:pPr>
            <a:endParaRPr lang="it-IT" dirty="0" smtClean="0"/>
          </a:p>
          <a:p>
            <a:pPr marL="539750" indent="-357188" algn="just">
              <a:buFont typeface="Wingdings" panose="05000000000000000000" pitchFamily="2" charset="2"/>
              <a:buChar char="Ø"/>
            </a:pPr>
            <a:r>
              <a:rPr lang="it-IT" dirty="0" smtClean="0"/>
              <a:t>in </a:t>
            </a:r>
            <a:r>
              <a:rPr lang="it-IT" dirty="0"/>
              <a:t>materia indennitaria, </a:t>
            </a:r>
            <a:r>
              <a:rPr lang="it-IT" dirty="0" smtClean="0"/>
              <a:t>è richiesta </a:t>
            </a:r>
            <a:r>
              <a:rPr lang="it-IT" dirty="0"/>
              <a:t>al ricorrente la dimostrazione di </a:t>
            </a:r>
            <a:r>
              <a:rPr lang="it-IT" dirty="0" smtClean="0"/>
              <a:t>un </a:t>
            </a:r>
            <a:r>
              <a:rPr lang="it-IT" i="1" dirty="0" smtClean="0"/>
              <a:t>fumus </a:t>
            </a:r>
            <a:r>
              <a:rPr lang="it-IT" dirty="0" smtClean="0"/>
              <a:t>rinforzato (si tratta di un tipo </a:t>
            </a:r>
            <a:r>
              <a:rPr lang="it-IT" dirty="0"/>
              <a:t>di </a:t>
            </a:r>
            <a:r>
              <a:rPr lang="it-IT" dirty="0" smtClean="0"/>
              <a:t>provvedimento che </a:t>
            </a:r>
            <a:r>
              <a:rPr lang="it-IT" dirty="0"/>
              <a:t>più di altri potrebbe produrre di fatto effetti irreversibili, in caso di successiva insolvenza del </a:t>
            </a:r>
            <a:r>
              <a:rPr lang="it-IT" dirty="0" smtClean="0"/>
              <a:t>ricorrente)</a:t>
            </a:r>
          </a:p>
          <a:p>
            <a:pPr>
              <a:buFont typeface="Wingdings" panose="05000000000000000000" pitchFamily="2" charset="2"/>
              <a:buChar char="Ø"/>
            </a:pPr>
            <a:endParaRPr lang="it-IT" dirty="0" smtClean="0"/>
          </a:p>
        </p:txBody>
      </p:sp>
    </p:spTree>
    <p:extLst>
      <p:ext uri="{BB962C8B-B14F-4D97-AF65-F5344CB8AC3E}">
        <p14:creationId xmlns:p14="http://schemas.microsoft.com/office/powerpoint/2010/main" val="11720112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B.  Il procedimento cautelare</a:t>
            </a:r>
            <a:endParaRPr lang="en-GB" dirty="0">
              <a:solidFill>
                <a:schemeClr val="accent1"/>
              </a:solidFill>
            </a:endParaRPr>
          </a:p>
        </p:txBody>
      </p:sp>
      <p:sp>
        <p:nvSpPr>
          <p:cNvPr id="3" name="Content Placeholder 2"/>
          <p:cNvSpPr>
            <a:spLocks noGrp="1"/>
          </p:cNvSpPr>
          <p:nvPr>
            <p:ph sz="quarter" idx="11"/>
          </p:nvPr>
        </p:nvSpPr>
        <p:spPr>
          <a:xfrm>
            <a:off x="228600" y="1196752"/>
            <a:ext cx="8686800" cy="5184576"/>
          </a:xfrm>
        </p:spPr>
        <p:txBody>
          <a:bodyPr/>
          <a:lstStyle/>
          <a:p>
            <a:pPr marL="0" indent="0">
              <a:buNone/>
            </a:pPr>
            <a:r>
              <a:rPr lang="it-IT" b="1" u="sng" dirty="0"/>
              <a:t>Condizioni </a:t>
            </a:r>
            <a:r>
              <a:rPr lang="it-IT" b="1" i="1" u="sng" dirty="0"/>
              <a:t>(cumulative)</a:t>
            </a:r>
            <a:r>
              <a:rPr lang="it-IT" b="1" u="sng" dirty="0"/>
              <a:t> per la concessione della tutela cautelare</a:t>
            </a:r>
          </a:p>
          <a:p>
            <a:pPr marL="179388" indent="-179388" algn="just">
              <a:buFont typeface="Wingdings" panose="05000000000000000000" pitchFamily="2" charset="2"/>
              <a:buChar char="§"/>
            </a:pPr>
            <a:r>
              <a:rPr lang="it-IT" i="1" u="sng" dirty="0" err="1" smtClean="0"/>
              <a:t>Periculum</a:t>
            </a:r>
            <a:r>
              <a:rPr lang="it-IT" i="1" u="sng" dirty="0" smtClean="0"/>
              <a:t> in mora </a:t>
            </a:r>
            <a:r>
              <a:rPr lang="it-IT" u="sng" dirty="0" smtClean="0"/>
              <a:t>e urgenza nel provvedere</a:t>
            </a:r>
          </a:p>
          <a:p>
            <a:pPr marL="539750" indent="-357188" algn="just">
              <a:buFont typeface="Wingdings" panose="05000000000000000000" pitchFamily="2" charset="2"/>
              <a:buChar char="Ø"/>
            </a:pPr>
            <a:r>
              <a:rPr lang="it-IT" dirty="0" smtClean="0"/>
              <a:t>L’attesa della decisione finale potrebbe vanificare la posizione soggettiva del richiedente, ove non adeguatamente tutelata</a:t>
            </a:r>
          </a:p>
          <a:p>
            <a:pPr marL="895350" indent="-357188" algn="just">
              <a:buFont typeface="Wingdings" panose="05000000000000000000" pitchFamily="2" charset="2"/>
              <a:buChar char="ü"/>
            </a:pPr>
            <a:r>
              <a:rPr lang="it-IT" dirty="0" smtClean="0"/>
              <a:t>Presenza di un </a:t>
            </a:r>
            <a:r>
              <a:rPr lang="it-IT" b="1" i="1" dirty="0" smtClean="0"/>
              <a:t>danno grave e irreparabile</a:t>
            </a:r>
            <a:r>
              <a:rPr lang="it-IT" dirty="0" smtClean="0"/>
              <a:t>, la cui dimostrazione è a carico del ricorrente, suscettibile di prodursi nei </a:t>
            </a:r>
            <a:r>
              <a:rPr lang="it-IT" dirty="0"/>
              <a:t>confronti degli interessi della parte che chiede il provvedimento </a:t>
            </a:r>
            <a:r>
              <a:rPr lang="it-IT" dirty="0" smtClean="0"/>
              <a:t>provvisorio</a:t>
            </a:r>
          </a:p>
          <a:p>
            <a:pPr marL="895350" indent="-357188" algn="just">
              <a:buFont typeface="Wingdings" panose="05000000000000000000" pitchFamily="2" charset="2"/>
              <a:buChar char="ü"/>
            </a:pPr>
            <a:r>
              <a:rPr lang="it-IT" dirty="0" smtClean="0"/>
              <a:t>E’ irreparabile il danno che colpisce </a:t>
            </a:r>
            <a:r>
              <a:rPr lang="it-IT" b="1" i="1" dirty="0" smtClean="0"/>
              <a:t>diritti assoluti</a:t>
            </a:r>
            <a:r>
              <a:rPr lang="it-IT" dirty="0" smtClean="0"/>
              <a:t>, come quelli inerenti all’immunità parlamentare, o situazioni </a:t>
            </a:r>
            <a:r>
              <a:rPr lang="it-IT" dirty="0"/>
              <a:t>di lavoratori dipendenti licenziati, in relazione alla richiesta di pagamento di un’indennità </a:t>
            </a:r>
            <a:r>
              <a:rPr lang="it-IT" dirty="0" smtClean="0"/>
              <a:t>provvisoria</a:t>
            </a:r>
          </a:p>
          <a:p>
            <a:pPr marL="895350" indent="-357188" algn="just">
              <a:buFont typeface="Wingdings" panose="05000000000000000000" pitchFamily="2" charset="2"/>
              <a:buChar char="ü"/>
            </a:pPr>
            <a:r>
              <a:rPr lang="it-IT" dirty="0" smtClean="0"/>
              <a:t>Un pregiudizio esclusivamente monetario non può essere qualificato come irreparabile se può costituire oggetto di una successiva compensazione finanziaria. </a:t>
            </a:r>
            <a:r>
              <a:rPr lang="it-IT" b="1" i="1" dirty="0" smtClean="0"/>
              <a:t>Se la </a:t>
            </a:r>
            <a:r>
              <a:rPr lang="it-IT" b="1" i="1" dirty="0"/>
              <a:t>ricorrente è membro di un gruppo di società </a:t>
            </a:r>
            <a:r>
              <a:rPr lang="it-IT" dirty="0"/>
              <a:t>e intende invocare validamente il rischio di subire un danno finanziario grave e irreparabile, </a:t>
            </a:r>
            <a:r>
              <a:rPr lang="it-IT" dirty="0" smtClean="0"/>
              <a:t>ha l’onere di indicare </a:t>
            </a:r>
            <a:r>
              <a:rPr lang="it-IT" b="1" i="1" dirty="0"/>
              <a:t>le dimensioni, il fatturato globale e le caratteristiche </a:t>
            </a:r>
            <a:r>
              <a:rPr lang="it-IT" dirty="0" smtClean="0"/>
              <a:t>del gruppo in questione. La </a:t>
            </a:r>
            <a:r>
              <a:rPr lang="it-IT" dirty="0"/>
              <a:t>valutazione della precisa situazione finanziaria della ricorrente, infatti, dipende dalla questione se essa disponga oggettivamente di mezzi finanziari </a:t>
            </a:r>
            <a:r>
              <a:rPr lang="it-IT" b="1" i="1" dirty="0"/>
              <a:t>supplementari</a:t>
            </a:r>
            <a:r>
              <a:rPr lang="it-IT" dirty="0"/>
              <a:t> provenienti, segnatamente, dalle risorse finanziarie del gruppo al quale essa </a:t>
            </a:r>
            <a:r>
              <a:rPr lang="it-IT" dirty="0" smtClean="0"/>
              <a:t>appartiene </a:t>
            </a:r>
            <a:r>
              <a:rPr lang="it-IT" i="1" dirty="0" smtClean="0"/>
              <a:t>&gt;&gt;&gt;</a:t>
            </a:r>
            <a:r>
              <a:rPr lang="it-IT" dirty="0"/>
              <a:t> </a:t>
            </a:r>
            <a:r>
              <a:rPr lang="it-IT" i="1" dirty="0" smtClean="0"/>
              <a:t>contenzioso in materia di pagamento delle ammende imposte per violazioni delle regole di concorrenza, </a:t>
            </a:r>
            <a:r>
              <a:rPr lang="it-IT" b="1" i="1" dirty="0" smtClean="0"/>
              <a:t>rinvio a ordinanza Romana Tabacchi</a:t>
            </a:r>
          </a:p>
          <a:p>
            <a:pPr marL="538162" indent="0" algn="just">
              <a:buNone/>
            </a:pPr>
            <a:endParaRPr lang="it-IT" sz="1500" dirty="0" smtClean="0"/>
          </a:p>
        </p:txBody>
      </p:sp>
    </p:spTree>
    <p:extLst>
      <p:ext uri="{BB962C8B-B14F-4D97-AF65-F5344CB8AC3E}">
        <p14:creationId xmlns:p14="http://schemas.microsoft.com/office/powerpoint/2010/main" val="37381391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B.  Il procedimento cautelare</a:t>
            </a:r>
            <a:endParaRPr lang="en-GB" dirty="0">
              <a:solidFill>
                <a:schemeClr val="accent1"/>
              </a:solidFill>
            </a:endParaRPr>
          </a:p>
        </p:txBody>
      </p:sp>
      <p:sp>
        <p:nvSpPr>
          <p:cNvPr id="3" name="Content Placeholder 2"/>
          <p:cNvSpPr>
            <a:spLocks noGrp="1"/>
          </p:cNvSpPr>
          <p:nvPr>
            <p:ph sz="quarter" idx="11"/>
          </p:nvPr>
        </p:nvSpPr>
        <p:spPr>
          <a:xfrm>
            <a:off x="228600" y="1196752"/>
            <a:ext cx="8686800" cy="5184576"/>
          </a:xfrm>
        </p:spPr>
        <p:txBody>
          <a:bodyPr/>
          <a:lstStyle/>
          <a:p>
            <a:pPr marL="0" indent="0">
              <a:buNone/>
            </a:pPr>
            <a:r>
              <a:rPr lang="it-IT" sz="1400" b="1" u="sng" dirty="0"/>
              <a:t>Condizioni </a:t>
            </a:r>
            <a:r>
              <a:rPr lang="it-IT" sz="1400" b="1" i="1" u="sng" dirty="0"/>
              <a:t>(cumulative)</a:t>
            </a:r>
            <a:r>
              <a:rPr lang="it-IT" sz="1400" b="1" u="sng" dirty="0"/>
              <a:t> per la concessione della tutela cautelare</a:t>
            </a:r>
          </a:p>
          <a:p>
            <a:pPr marL="0" indent="0" algn="just">
              <a:buNone/>
            </a:pPr>
            <a:endParaRPr lang="it-IT" sz="1500" b="1" u="sng" dirty="0" smtClean="0"/>
          </a:p>
          <a:p>
            <a:pPr marL="179388" indent="-179388" algn="just">
              <a:buFont typeface="Wingdings" panose="05000000000000000000" pitchFamily="2" charset="2"/>
              <a:buChar char="§"/>
            </a:pPr>
            <a:r>
              <a:rPr lang="it-IT" sz="1500" i="1" u="sng" dirty="0" smtClean="0"/>
              <a:t>Periculum in mora </a:t>
            </a:r>
            <a:r>
              <a:rPr lang="it-IT" sz="1500" u="sng" dirty="0" smtClean="0"/>
              <a:t>e urgenza nel provvedere</a:t>
            </a:r>
          </a:p>
          <a:p>
            <a:pPr marL="182562" indent="0" algn="just">
              <a:buNone/>
            </a:pPr>
            <a:endParaRPr lang="it-IT" sz="1500" dirty="0" smtClean="0"/>
          </a:p>
          <a:p>
            <a:pPr marL="895350" indent="-357188" algn="just">
              <a:buFont typeface="Wingdings" panose="05000000000000000000" pitchFamily="2" charset="2"/>
              <a:buChar char="ü"/>
            </a:pPr>
            <a:r>
              <a:rPr lang="it-IT" sz="1500" dirty="0" smtClean="0"/>
              <a:t>Non basta provare l’</a:t>
            </a:r>
            <a:r>
              <a:rPr lang="it-IT" sz="1500" b="1" i="1" dirty="0" smtClean="0"/>
              <a:t>imminenza</a:t>
            </a:r>
            <a:r>
              <a:rPr lang="it-IT" sz="1500" dirty="0" smtClean="0"/>
              <a:t> del pericolo, ma occorre dimostrare che </a:t>
            </a:r>
            <a:r>
              <a:rPr lang="it-IT" sz="1500" b="1" i="1" dirty="0" smtClean="0"/>
              <a:t>in caso di mancato accoglimento della domanda di merito </a:t>
            </a:r>
            <a:r>
              <a:rPr lang="it-IT" sz="1500" dirty="0" smtClean="0"/>
              <a:t>il richiedente subirebbe un pregiudizio </a:t>
            </a:r>
            <a:r>
              <a:rPr lang="it-IT" sz="1500" b="1" i="1" dirty="0" smtClean="0"/>
              <a:t>grave e irreparabile</a:t>
            </a:r>
          </a:p>
          <a:p>
            <a:pPr marL="895350" indent="-357188" algn="just">
              <a:buFont typeface="Wingdings" panose="05000000000000000000" pitchFamily="2" charset="2"/>
              <a:buChar char="ü"/>
            </a:pPr>
            <a:r>
              <a:rPr lang="it-IT" sz="1500" dirty="0"/>
              <a:t>N</a:t>
            </a:r>
            <a:r>
              <a:rPr lang="it-IT" sz="1500" dirty="0" smtClean="0"/>
              <a:t>on </a:t>
            </a:r>
            <a:r>
              <a:rPr lang="it-IT" sz="1500" dirty="0"/>
              <a:t>è richiesta, al riguardo, una certezza assoluta che il danno si produca e basta </a:t>
            </a:r>
            <a:r>
              <a:rPr lang="it-IT" sz="1500" b="1" i="1" dirty="0"/>
              <a:t>un sufficiente grado di probabilità </a:t>
            </a:r>
            <a:r>
              <a:rPr lang="it-IT" sz="1500" dirty="0"/>
              <a:t>che esso si </a:t>
            </a:r>
            <a:r>
              <a:rPr lang="it-IT" sz="1500" dirty="0" smtClean="0"/>
              <a:t>verifichi. Ciò nondimeno </a:t>
            </a:r>
            <a:r>
              <a:rPr lang="it-IT" sz="1500" dirty="0"/>
              <a:t>il ricorrente resta tenuto a provare i fatti che si ritiene giustifichino la prospettiva di un danno del </a:t>
            </a:r>
            <a:r>
              <a:rPr lang="it-IT" sz="1500" dirty="0" smtClean="0"/>
              <a:t>genere. Pertanto, non </a:t>
            </a:r>
            <a:r>
              <a:rPr lang="it-IT" sz="1500" dirty="0"/>
              <a:t>può giustificare la concessione dei provvedimenti provvisori </a:t>
            </a:r>
            <a:r>
              <a:rPr lang="it-IT" sz="1500" b="1" i="1" dirty="0"/>
              <a:t>un danno di natura puramente ipotetica</a:t>
            </a:r>
            <a:r>
              <a:rPr lang="it-IT" sz="1500" dirty="0"/>
              <a:t>, in quanto basato sulla sopravvenienza di eventi futuri e </a:t>
            </a:r>
            <a:r>
              <a:rPr lang="it-IT" sz="1500" dirty="0" smtClean="0"/>
              <a:t>incerti</a:t>
            </a:r>
          </a:p>
          <a:p>
            <a:pPr marL="895350" indent="-357188" algn="just">
              <a:buFont typeface="Wingdings" panose="05000000000000000000" pitchFamily="2" charset="2"/>
              <a:buChar char="ü"/>
            </a:pPr>
            <a:r>
              <a:rPr lang="it-IT" sz="1500" dirty="0" smtClean="0"/>
              <a:t>Il deposito di una domanda molti mesi dopo dal deposito del ricorso introduttivo, se le circostanze non sono mutate, rivela l’assenza di urgenza</a:t>
            </a:r>
          </a:p>
          <a:p>
            <a:pPr marL="895350" indent="-357188" algn="just">
              <a:buFont typeface="Wingdings" panose="05000000000000000000" pitchFamily="2" charset="2"/>
              <a:buChar char="ü"/>
            </a:pPr>
            <a:r>
              <a:rPr lang="it-IT" sz="1500" dirty="0" smtClean="0"/>
              <a:t>E’ irricevibile una domanda cautelare se il danno che si lamenta si è già realizzato: la realizzazione del pregiudizio fa venire meno la sussistenza dell’urgenza</a:t>
            </a:r>
          </a:p>
          <a:p>
            <a:pPr marL="895350" indent="-357188" algn="just">
              <a:buFont typeface="Wingdings" panose="05000000000000000000" pitchFamily="2" charset="2"/>
              <a:buChar char="ü"/>
            </a:pPr>
            <a:r>
              <a:rPr lang="it-IT" sz="1500" dirty="0" smtClean="0"/>
              <a:t>gli </a:t>
            </a:r>
            <a:r>
              <a:rPr lang="it-IT" sz="1500" dirty="0"/>
              <a:t>Stati membri sono </a:t>
            </a:r>
            <a:r>
              <a:rPr lang="it-IT" sz="1500" b="1" i="1" dirty="0"/>
              <a:t>responsabili degli interessi considerati come generali a livello nazionale </a:t>
            </a:r>
            <a:r>
              <a:rPr lang="it-IT" sz="1500" dirty="0"/>
              <a:t>e possono assicurarne la difesa nell’ambito di un procedimento sommario. In particolare</a:t>
            </a:r>
            <a:r>
              <a:rPr lang="it-IT" sz="1500" dirty="0" smtClean="0"/>
              <a:t>, </a:t>
            </a:r>
            <a:r>
              <a:rPr lang="it-IT" sz="1500" dirty="0"/>
              <a:t>possono presentare una domanda di provvedimenti provvisori facendo valere che </a:t>
            </a:r>
            <a:r>
              <a:rPr lang="it-IT" sz="1500" b="1" i="1" dirty="0"/>
              <a:t>la misura contestata rischia di compromettere seriamente l’adempimento delle loro pubbliche funzioni e l’ordine </a:t>
            </a:r>
            <a:r>
              <a:rPr lang="it-IT" sz="1500" b="1" i="1" dirty="0" smtClean="0"/>
              <a:t>pubblico</a:t>
            </a:r>
          </a:p>
        </p:txBody>
      </p:sp>
    </p:spTree>
    <p:extLst>
      <p:ext uri="{BB962C8B-B14F-4D97-AF65-F5344CB8AC3E}">
        <p14:creationId xmlns:p14="http://schemas.microsoft.com/office/powerpoint/2010/main" val="38334803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B.  Il procedimento cautelare</a:t>
            </a:r>
            <a:endParaRPr lang="en-GB" dirty="0">
              <a:solidFill>
                <a:schemeClr val="accent1"/>
              </a:solidFill>
            </a:endParaRPr>
          </a:p>
        </p:txBody>
      </p:sp>
      <p:sp>
        <p:nvSpPr>
          <p:cNvPr id="3" name="Content Placeholder 2"/>
          <p:cNvSpPr>
            <a:spLocks noGrp="1"/>
          </p:cNvSpPr>
          <p:nvPr>
            <p:ph sz="quarter" idx="11"/>
          </p:nvPr>
        </p:nvSpPr>
        <p:spPr>
          <a:xfrm>
            <a:off x="199051" y="1196752"/>
            <a:ext cx="8686800" cy="4702364"/>
          </a:xfrm>
        </p:spPr>
        <p:txBody>
          <a:bodyPr/>
          <a:lstStyle/>
          <a:p>
            <a:pPr marL="0" indent="0">
              <a:buNone/>
            </a:pPr>
            <a:r>
              <a:rPr lang="it-IT" b="1" u="sng" dirty="0"/>
              <a:t>Condizioni </a:t>
            </a:r>
            <a:r>
              <a:rPr lang="it-IT" b="1" i="1" u="sng" dirty="0"/>
              <a:t>(cumulative)</a:t>
            </a:r>
            <a:r>
              <a:rPr lang="it-IT" b="1" u="sng" dirty="0"/>
              <a:t> per la concessione della tutela cautelare</a:t>
            </a:r>
          </a:p>
          <a:p>
            <a:pPr marL="179388" indent="-179388">
              <a:buFont typeface="Wingdings" panose="05000000000000000000" pitchFamily="2" charset="2"/>
              <a:buChar char="§"/>
            </a:pPr>
            <a:r>
              <a:rPr lang="it-IT" i="1" u="sng" dirty="0" err="1" smtClean="0"/>
              <a:t>Periculum</a:t>
            </a:r>
            <a:r>
              <a:rPr lang="it-IT" i="1" u="sng" dirty="0" smtClean="0"/>
              <a:t> </a:t>
            </a:r>
            <a:r>
              <a:rPr lang="it-IT" i="1" u="sng" dirty="0"/>
              <a:t>in mora </a:t>
            </a:r>
            <a:r>
              <a:rPr lang="it-IT" u="sng" dirty="0"/>
              <a:t>e urgenza nel </a:t>
            </a:r>
            <a:r>
              <a:rPr lang="it-IT" u="sng" dirty="0" smtClean="0"/>
              <a:t>provvedere</a:t>
            </a:r>
            <a:endParaRPr lang="it-IT" i="1" u="sng" dirty="0" smtClean="0"/>
          </a:p>
          <a:p>
            <a:pPr>
              <a:buFont typeface="Wingdings" panose="05000000000000000000" pitchFamily="2" charset="2"/>
              <a:buChar char="Ø"/>
            </a:pPr>
            <a:r>
              <a:rPr lang="it-IT" b="1" i="1" dirty="0"/>
              <a:t> </a:t>
            </a:r>
            <a:r>
              <a:rPr lang="it-IT" b="1" i="1" dirty="0" smtClean="0"/>
              <a:t> </a:t>
            </a:r>
            <a:r>
              <a:rPr lang="it-IT" dirty="0"/>
              <a:t>L</a:t>
            </a:r>
            <a:r>
              <a:rPr lang="it-IT" dirty="0" smtClean="0"/>
              <a:t>a</a:t>
            </a:r>
            <a:r>
              <a:rPr lang="it-IT" b="1" i="1" dirty="0" smtClean="0"/>
              <a:t> sospensione </a:t>
            </a:r>
            <a:r>
              <a:rPr lang="it-IT" b="1" i="1" dirty="0"/>
              <a:t>dell’esecuzione di un atto </a:t>
            </a:r>
            <a:r>
              <a:rPr lang="it-IT" b="1" i="1" dirty="0" smtClean="0"/>
              <a:t>dell’Unione </a:t>
            </a:r>
            <a:r>
              <a:rPr lang="it-IT" dirty="0" smtClean="0"/>
              <a:t>richiesta in via cautelare si </a:t>
            </a:r>
            <a:r>
              <a:rPr lang="it-IT" dirty="0"/>
              <a:t>giustifica soltanto se </a:t>
            </a:r>
            <a:r>
              <a:rPr lang="it-IT" b="1" i="1" dirty="0"/>
              <a:t>l’atto in questione </a:t>
            </a:r>
            <a:r>
              <a:rPr lang="it-IT" dirty="0"/>
              <a:t>costituisce </a:t>
            </a:r>
            <a:r>
              <a:rPr lang="it-IT" b="1" i="1" dirty="0"/>
              <a:t>la causa determinante del danno grave e irreparabile </a:t>
            </a:r>
            <a:r>
              <a:rPr lang="it-IT" b="1" i="1" dirty="0" smtClean="0"/>
              <a:t>dedotto</a:t>
            </a:r>
            <a:r>
              <a:rPr lang="it-IT" dirty="0" smtClean="0"/>
              <a:t>, il quale deve </a:t>
            </a:r>
            <a:r>
              <a:rPr lang="it-IT" dirty="0"/>
              <a:t>risultare </a:t>
            </a:r>
            <a:r>
              <a:rPr lang="it-IT" b="1" i="1" dirty="0" smtClean="0"/>
              <a:t>esclusivamente</a:t>
            </a:r>
            <a:r>
              <a:rPr lang="it-IT" dirty="0" smtClean="0"/>
              <a:t> dagli </a:t>
            </a:r>
            <a:r>
              <a:rPr lang="it-IT" dirty="0"/>
              <a:t>effetti </a:t>
            </a:r>
            <a:r>
              <a:rPr lang="it-IT" dirty="0" smtClean="0"/>
              <a:t>dell’atto controverso, </a:t>
            </a:r>
            <a:r>
              <a:rPr lang="it-IT" dirty="0"/>
              <a:t>e </a:t>
            </a:r>
            <a:r>
              <a:rPr lang="it-IT" b="1" i="1" dirty="0"/>
              <a:t>non da una mancanza di diligenza della parte che sollecita la misura provvisoria</a:t>
            </a:r>
            <a:r>
              <a:rPr lang="it-IT" dirty="0"/>
              <a:t>. La parte che sollecita le misure provvisorie, se omette di dar prova di tutta la diligenza </a:t>
            </a:r>
            <a:r>
              <a:rPr lang="it-IT" b="1" i="1" dirty="0"/>
              <a:t>che dovrebbe dimostrare un’impresa prudente e avveduta</a:t>
            </a:r>
            <a:r>
              <a:rPr lang="it-IT" dirty="0"/>
              <a:t>, deve anche subire i danni di cui sostiene </a:t>
            </a:r>
            <a:r>
              <a:rPr lang="it-IT" b="1" i="1" dirty="0"/>
              <a:t>che potrebbero mettere a rischio la sua esistenza o modificare in modo irrimediabile la sua posizione sul </a:t>
            </a:r>
            <a:r>
              <a:rPr lang="it-IT" b="1" i="1" dirty="0" smtClean="0"/>
              <a:t>mercato</a:t>
            </a:r>
            <a:endParaRPr lang="it-IT" dirty="0"/>
          </a:p>
          <a:p>
            <a:pPr>
              <a:buFont typeface="Wingdings" panose="05000000000000000000" pitchFamily="2" charset="2"/>
              <a:buChar char="Ø"/>
            </a:pPr>
            <a:r>
              <a:rPr lang="it-IT" dirty="0" smtClean="0"/>
              <a:t>  Per </a:t>
            </a:r>
            <a:r>
              <a:rPr lang="it-IT" dirty="0"/>
              <a:t>quanto riguarda una domanda di </a:t>
            </a:r>
            <a:r>
              <a:rPr lang="it-IT" dirty="0" smtClean="0"/>
              <a:t>sospensione dell’esecuzione che </a:t>
            </a:r>
            <a:r>
              <a:rPr lang="it-IT" dirty="0"/>
              <a:t>fa valere il verificarsi di un danno grave e irreparabile, </a:t>
            </a:r>
            <a:r>
              <a:rPr lang="it-IT" b="1" i="1" dirty="0"/>
              <a:t>di natura sia finanziaria sia morale</a:t>
            </a:r>
            <a:r>
              <a:rPr lang="it-IT" dirty="0"/>
              <a:t>, e che si fonda sulla premessa secondo la quale il </a:t>
            </a:r>
            <a:r>
              <a:rPr lang="it-IT" dirty="0" smtClean="0"/>
              <a:t>regolamento </a:t>
            </a:r>
            <a:r>
              <a:rPr lang="it-IT" b="1" i="1" dirty="0" smtClean="0"/>
              <a:t>di esecuzione </a:t>
            </a:r>
            <a:r>
              <a:rPr lang="it-IT" dirty="0" smtClean="0"/>
              <a:t>impugnato, concernente l’</a:t>
            </a:r>
            <a:r>
              <a:rPr lang="it-IT" b="1" i="1" dirty="0" smtClean="0"/>
              <a:t>iscrizione </a:t>
            </a:r>
            <a:r>
              <a:rPr lang="it-IT" b="1" i="1" dirty="0"/>
              <a:t>di una denominazione nel registro delle denominazioni di origine protette e delle indicazioni geografiche protette</a:t>
            </a:r>
            <a:r>
              <a:rPr lang="it-IT" dirty="0"/>
              <a:t>, vieta alla ricorrente </a:t>
            </a:r>
            <a:r>
              <a:rPr lang="it-IT" dirty="0" smtClean="0"/>
              <a:t>di </a:t>
            </a:r>
            <a:r>
              <a:rPr lang="it-IT" dirty="0"/>
              <a:t>far uso di una denominazione </a:t>
            </a:r>
            <a:r>
              <a:rPr lang="it-IT" dirty="0" smtClean="0"/>
              <a:t>geografica («p</a:t>
            </a:r>
            <a:r>
              <a:rPr lang="en-GB" dirty="0" err="1" smtClean="0"/>
              <a:t>iadina</a:t>
            </a:r>
            <a:r>
              <a:rPr lang="en-GB" dirty="0" smtClean="0"/>
              <a:t> o </a:t>
            </a:r>
            <a:r>
              <a:rPr lang="en-GB" dirty="0" err="1" smtClean="0"/>
              <a:t>piada</a:t>
            </a:r>
            <a:r>
              <a:rPr lang="en-GB" dirty="0" smtClean="0"/>
              <a:t> </a:t>
            </a:r>
            <a:r>
              <a:rPr lang="en-GB" dirty="0" err="1" smtClean="0"/>
              <a:t>romagnola</a:t>
            </a:r>
            <a:r>
              <a:rPr lang="en-GB" dirty="0" smtClean="0"/>
              <a:t>”</a:t>
            </a:r>
            <a:r>
              <a:rPr lang="it-IT" dirty="0" smtClean="0"/>
              <a:t>) </a:t>
            </a:r>
            <a:r>
              <a:rPr lang="it-IT" dirty="0"/>
              <a:t>per i suoi prodotti fabbricati a Modena, </a:t>
            </a:r>
            <a:r>
              <a:rPr lang="it-IT" dirty="0" smtClean="0"/>
              <a:t>città situata al </a:t>
            </a:r>
            <a:r>
              <a:rPr lang="it-IT" dirty="0"/>
              <a:t>di fuori dell’area geografica </a:t>
            </a:r>
            <a:r>
              <a:rPr lang="it-IT" dirty="0" smtClean="0"/>
              <a:t>protetta, </a:t>
            </a:r>
            <a:r>
              <a:rPr lang="it-IT" dirty="0"/>
              <a:t>ponendola così in una situazione di svantaggio rispetto alle sue </a:t>
            </a:r>
            <a:r>
              <a:rPr lang="it-IT" dirty="0" smtClean="0"/>
              <a:t>concorrenti: </a:t>
            </a:r>
            <a:r>
              <a:rPr lang="it-IT" b="1" i="1" dirty="0" smtClean="0"/>
              <a:t>insussistenza dell’urgenza</a:t>
            </a:r>
            <a:r>
              <a:rPr lang="it-IT" dirty="0" smtClean="0"/>
              <a:t>, non avendo la </a:t>
            </a:r>
            <a:r>
              <a:rPr lang="it-IT" dirty="0"/>
              <a:t>ricorrente </a:t>
            </a:r>
            <a:r>
              <a:rPr lang="it-IT" dirty="0" smtClean="0"/>
              <a:t>dato </a:t>
            </a:r>
            <a:r>
              <a:rPr lang="it-IT" dirty="0"/>
              <a:t>prova della diligenza ragionevole </a:t>
            </a:r>
            <a:r>
              <a:rPr lang="it-IT" dirty="0" smtClean="0"/>
              <a:t>attesa in quanto si era astenuta </a:t>
            </a:r>
            <a:r>
              <a:rPr lang="it-IT" dirty="0"/>
              <a:t>dal cogliere l’opportunità, prevista </a:t>
            </a:r>
            <a:r>
              <a:rPr lang="it-IT" dirty="0" smtClean="0"/>
              <a:t>da un diverso regolamento relativo </a:t>
            </a:r>
            <a:r>
              <a:rPr lang="it-IT" dirty="0"/>
              <a:t>alla </a:t>
            </a:r>
            <a:r>
              <a:rPr lang="it-IT" b="1" i="1" dirty="0"/>
              <a:t>protezione delle indicazioni geografiche e delle denominazioni d’origine dei prodotti agricoli e alimentari</a:t>
            </a:r>
            <a:r>
              <a:rPr lang="it-IT" dirty="0"/>
              <a:t>, di ottenere l’autorizzazione a continuare ad utilizzare, per un periodo transitorio, la denominazione di cui </a:t>
            </a:r>
            <a:r>
              <a:rPr lang="it-IT" dirty="0" smtClean="0"/>
              <a:t>trattasi (</a:t>
            </a:r>
            <a:r>
              <a:rPr lang="it-IT" dirty="0" err="1" smtClean="0"/>
              <a:t>ord</a:t>
            </a:r>
            <a:r>
              <a:rPr lang="it-IT" dirty="0" smtClean="0"/>
              <a:t>. 24.4.2015, T-43/15 R, </a:t>
            </a:r>
            <a:r>
              <a:rPr lang="it-IT" i="1" dirty="0" smtClean="0"/>
              <a:t>CRM/CE</a:t>
            </a:r>
            <a:r>
              <a:rPr lang="it-IT" dirty="0" smtClean="0"/>
              <a:t>)</a:t>
            </a:r>
            <a:endParaRPr lang="it-IT" dirty="0"/>
          </a:p>
          <a:p>
            <a:pPr marL="182562" indent="0" algn="just">
              <a:buNone/>
            </a:pPr>
            <a:r>
              <a:rPr lang="it-IT" b="1" i="1" dirty="0" smtClean="0"/>
              <a:t> </a:t>
            </a:r>
            <a:endParaRPr lang="it-IT" dirty="0" smtClean="0"/>
          </a:p>
        </p:txBody>
      </p:sp>
    </p:spTree>
    <p:extLst>
      <p:ext uri="{BB962C8B-B14F-4D97-AF65-F5344CB8AC3E}">
        <p14:creationId xmlns:p14="http://schemas.microsoft.com/office/powerpoint/2010/main" val="13232488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B.  Il procedimento cautelare</a:t>
            </a:r>
            <a:endParaRPr lang="en-GB" dirty="0">
              <a:solidFill>
                <a:schemeClr val="accent1"/>
              </a:solidFill>
            </a:endParaRPr>
          </a:p>
        </p:txBody>
      </p:sp>
      <p:sp>
        <p:nvSpPr>
          <p:cNvPr id="3" name="Content Placeholder 2"/>
          <p:cNvSpPr>
            <a:spLocks noGrp="1"/>
          </p:cNvSpPr>
          <p:nvPr>
            <p:ph sz="quarter" idx="11"/>
          </p:nvPr>
        </p:nvSpPr>
        <p:spPr>
          <a:xfrm>
            <a:off x="228600" y="1124744"/>
            <a:ext cx="8686800" cy="5112568"/>
          </a:xfrm>
        </p:spPr>
        <p:txBody>
          <a:bodyPr/>
          <a:lstStyle/>
          <a:p>
            <a:pPr marL="0" indent="0">
              <a:spcAft>
                <a:spcPts val="400"/>
              </a:spcAft>
              <a:buNone/>
            </a:pPr>
            <a:r>
              <a:rPr lang="it-IT" b="1" u="sng" dirty="0"/>
              <a:t>Condizioni </a:t>
            </a:r>
            <a:r>
              <a:rPr lang="it-IT" b="1" i="1" u="sng" dirty="0"/>
              <a:t>(cumulative)</a:t>
            </a:r>
            <a:r>
              <a:rPr lang="it-IT" b="1" u="sng" dirty="0"/>
              <a:t> per la concessione della tutela cautelare</a:t>
            </a:r>
          </a:p>
          <a:p>
            <a:pPr marL="0" indent="0" algn="just">
              <a:buNone/>
            </a:pPr>
            <a:endParaRPr lang="it-IT" b="1" u="sng" dirty="0" smtClean="0"/>
          </a:p>
          <a:p>
            <a:pPr marL="182563" indent="-95250" algn="just">
              <a:buFont typeface="Wingdings" panose="05000000000000000000" pitchFamily="2" charset="2"/>
              <a:buChar char="§"/>
            </a:pPr>
            <a:r>
              <a:rPr lang="it-IT" u="sng" dirty="0" smtClean="0"/>
              <a:t>Valutazione degli interessi contrapposti (</a:t>
            </a:r>
            <a:r>
              <a:rPr lang="it-IT" i="1" u="sng" dirty="0" smtClean="0"/>
              <a:t>di elaborazione giurisprudenziale</a:t>
            </a:r>
            <a:r>
              <a:rPr lang="it-IT" u="sng" dirty="0"/>
              <a:t>)</a:t>
            </a:r>
            <a:endParaRPr lang="it-IT" u="sng" dirty="0" smtClean="0"/>
          </a:p>
          <a:p>
            <a:pPr marL="539750" indent="-357188" algn="just">
              <a:buFont typeface="Wingdings" panose="05000000000000000000" pitchFamily="2" charset="2"/>
              <a:buChar char="Ø"/>
            </a:pPr>
            <a:r>
              <a:rPr lang="it-IT" dirty="0"/>
              <a:t>Ampio potere discrezionale del giudice del procedimento sommario che è libero di stabilire, considerate le particolarità del caso, le modalità e l’ordine di esame con cui accertare i presupposti </a:t>
            </a:r>
            <a:r>
              <a:rPr lang="it-IT" b="1" i="1" dirty="0"/>
              <a:t>senza dover attenersi a uno schema di  analisi predeterminato</a:t>
            </a:r>
            <a:endParaRPr lang="it-IT" dirty="0"/>
          </a:p>
          <a:p>
            <a:pPr marL="539750" indent="-357188" algn="just">
              <a:buFont typeface="Wingdings" panose="05000000000000000000" pitchFamily="2" charset="2"/>
              <a:buChar char="Ø"/>
            </a:pPr>
            <a:r>
              <a:rPr lang="it-IT" dirty="0" smtClean="0"/>
              <a:t>Il giudice procede al </a:t>
            </a:r>
            <a:r>
              <a:rPr lang="it-IT" b="1" i="1" dirty="0" smtClean="0"/>
              <a:t>bilanciamento degli </a:t>
            </a:r>
            <a:r>
              <a:rPr lang="it-IT" b="1" i="1" dirty="0"/>
              <a:t>interessi in </a:t>
            </a:r>
            <a:r>
              <a:rPr lang="it-IT" b="1" i="1" dirty="0" smtClean="0"/>
              <a:t>gioco</a:t>
            </a:r>
            <a:r>
              <a:rPr lang="it-IT" dirty="0" smtClean="0"/>
              <a:t>: i </a:t>
            </a:r>
            <a:r>
              <a:rPr lang="it-IT" dirty="0"/>
              <a:t>rischi inerenti a ciascuna delle possibili soluzioni devono essere ponderati nell’esame della domanda di provvedimenti provvisori. Concretamente, ciò significa che il giudice deve </a:t>
            </a:r>
            <a:r>
              <a:rPr lang="it-IT" dirty="0" smtClean="0"/>
              <a:t>esaminare </a:t>
            </a:r>
            <a:r>
              <a:rPr lang="it-IT" b="1" i="1" dirty="0" smtClean="0"/>
              <a:t>se </a:t>
            </a:r>
            <a:r>
              <a:rPr lang="it-IT" b="1" i="1" dirty="0"/>
              <a:t>l’interesse del richiedente alla sospensione dell’esecuzione della decisione impugnata debba prevalere sull’interesse all’esecuzione immediata della </a:t>
            </a:r>
            <a:r>
              <a:rPr lang="it-IT" b="1" i="1" dirty="0" smtClean="0"/>
              <a:t>stessa</a:t>
            </a:r>
          </a:p>
          <a:p>
            <a:pPr marL="895350" indent="-357188" algn="just">
              <a:buFont typeface="Wingdings" panose="05000000000000000000" pitchFamily="2" charset="2"/>
              <a:buChar char="ü"/>
            </a:pPr>
            <a:r>
              <a:rPr lang="it-IT" dirty="0" smtClean="0"/>
              <a:t>La protezione della salute pubblica ha un carattere incontestabilmente preponderante rispetto alle considerazioni economiche </a:t>
            </a:r>
          </a:p>
          <a:p>
            <a:pPr marL="895350" indent="-357188" algn="just">
              <a:buFont typeface="Wingdings" panose="05000000000000000000" pitchFamily="2" charset="2"/>
              <a:buChar char="ü"/>
            </a:pPr>
            <a:r>
              <a:rPr lang="it-IT" dirty="0" smtClean="0"/>
              <a:t>La ponderazione include </a:t>
            </a:r>
            <a:r>
              <a:rPr lang="it-IT" b="1" i="1" dirty="0" smtClean="0"/>
              <a:t>l’interesse generale al buon funzionamento del sistema dell’UE</a:t>
            </a:r>
            <a:r>
              <a:rPr lang="it-IT" dirty="0"/>
              <a:t>: </a:t>
            </a:r>
            <a:r>
              <a:rPr lang="it-IT" dirty="0" smtClean="0"/>
              <a:t>ad es., da un lato, l'interesse del </a:t>
            </a:r>
            <a:r>
              <a:rPr lang="it-IT" dirty="0"/>
              <a:t>richiedente ad </a:t>
            </a:r>
            <a:r>
              <a:rPr lang="it-IT" dirty="0" smtClean="0"/>
              <a:t>evitare, nell'impossibilità </a:t>
            </a:r>
            <a:r>
              <a:rPr lang="it-IT" dirty="0"/>
              <a:t>di costituire </a:t>
            </a:r>
            <a:r>
              <a:rPr lang="it-IT" dirty="0" smtClean="0"/>
              <a:t>una garanzia </a:t>
            </a:r>
            <a:r>
              <a:rPr lang="it-IT" dirty="0"/>
              <a:t>bancaria, che si proceda </a:t>
            </a:r>
            <a:r>
              <a:rPr lang="it-IT" dirty="0" smtClean="0"/>
              <a:t>alla riscossione </a:t>
            </a:r>
            <a:r>
              <a:rPr lang="it-IT" dirty="0"/>
              <a:t>immediata dell'ammenda </a:t>
            </a:r>
            <a:r>
              <a:rPr lang="it-IT" dirty="0" smtClean="0"/>
              <a:t>e, dall'altro</a:t>
            </a:r>
            <a:r>
              <a:rPr lang="it-IT" dirty="0"/>
              <a:t>, </a:t>
            </a:r>
            <a:r>
              <a:rPr lang="it-IT" b="1" i="1" dirty="0"/>
              <a:t>l'interesse finanziario </a:t>
            </a:r>
            <a:r>
              <a:rPr lang="it-IT" b="1" i="1" dirty="0" smtClean="0"/>
              <a:t>dell’UE alla </a:t>
            </a:r>
            <a:r>
              <a:rPr lang="it-IT" b="1" i="1" dirty="0"/>
              <a:t>riscossione del </a:t>
            </a:r>
            <a:r>
              <a:rPr lang="it-IT" b="1" i="1" dirty="0" smtClean="0"/>
              <a:t>relativo importo</a:t>
            </a:r>
            <a:r>
              <a:rPr lang="it-IT" b="1" i="1" dirty="0"/>
              <a:t>, oltre che, più in </a:t>
            </a:r>
            <a:r>
              <a:rPr lang="it-IT" b="1" i="1" dirty="0" smtClean="0"/>
              <a:t>generale, l'interesse </a:t>
            </a:r>
            <a:r>
              <a:rPr lang="it-IT" b="1" i="1" dirty="0"/>
              <a:t>pubblico alla </a:t>
            </a:r>
            <a:r>
              <a:rPr lang="it-IT" b="1" i="1" dirty="0" smtClean="0"/>
              <a:t>conservazione dell'efficacia </a:t>
            </a:r>
            <a:r>
              <a:rPr lang="it-IT" b="1" i="1" dirty="0"/>
              <a:t>delle norme </a:t>
            </a:r>
            <a:r>
              <a:rPr lang="it-IT" b="1" i="1" dirty="0" smtClean="0"/>
              <a:t>sulla </a:t>
            </a:r>
            <a:r>
              <a:rPr lang="it-IT" b="1" i="1" dirty="0"/>
              <a:t>concorrenza e dell'effetto </a:t>
            </a:r>
            <a:r>
              <a:rPr lang="it-IT" b="1" i="1" dirty="0" smtClean="0"/>
              <a:t>dissuasivo delle </a:t>
            </a:r>
            <a:r>
              <a:rPr lang="it-IT" b="1" i="1" dirty="0"/>
              <a:t>ammende inflitte dalla </a:t>
            </a:r>
            <a:r>
              <a:rPr lang="it-IT" b="1" i="1" dirty="0" smtClean="0"/>
              <a:t>CE</a:t>
            </a:r>
            <a:r>
              <a:rPr lang="it-IT" dirty="0" smtClean="0"/>
              <a:t>: </a:t>
            </a:r>
            <a:r>
              <a:rPr lang="it-IT" dirty="0" err="1" smtClean="0"/>
              <a:t>ord</a:t>
            </a:r>
            <a:r>
              <a:rPr lang="it-IT" dirty="0" smtClean="0"/>
              <a:t>. 13.7.2006, </a:t>
            </a:r>
            <a:r>
              <a:rPr lang="it-IT" dirty="0"/>
              <a:t>T-11/06 R, </a:t>
            </a:r>
            <a:r>
              <a:rPr lang="it-IT" i="1" dirty="0"/>
              <a:t>Romana </a:t>
            </a:r>
            <a:r>
              <a:rPr lang="it-IT" i="1" dirty="0" smtClean="0"/>
              <a:t>Tabacchi/CE</a:t>
            </a:r>
            <a:endParaRPr lang="it-IT" dirty="0" smtClean="0"/>
          </a:p>
        </p:txBody>
      </p:sp>
    </p:spTree>
    <p:extLst>
      <p:ext uri="{BB962C8B-B14F-4D97-AF65-F5344CB8AC3E}">
        <p14:creationId xmlns:p14="http://schemas.microsoft.com/office/powerpoint/2010/main" val="24533099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B.  Il procedimento cautelare</a:t>
            </a:r>
            <a:endParaRPr lang="en-GB" dirty="0">
              <a:solidFill>
                <a:schemeClr val="accent1"/>
              </a:solidFill>
            </a:endParaRPr>
          </a:p>
        </p:txBody>
      </p:sp>
      <p:sp>
        <p:nvSpPr>
          <p:cNvPr id="3" name="Content Placeholder 2"/>
          <p:cNvSpPr>
            <a:spLocks noGrp="1"/>
          </p:cNvSpPr>
          <p:nvPr>
            <p:ph sz="quarter" idx="11"/>
          </p:nvPr>
        </p:nvSpPr>
        <p:spPr>
          <a:xfrm>
            <a:off x="228600" y="1340768"/>
            <a:ext cx="8686800" cy="5040560"/>
          </a:xfrm>
        </p:spPr>
        <p:txBody>
          <a:bodyPr/>
          <a:lstStyle/>
          <a:p>
            <a:pPr marL="0" indent="0" algn="just">
              <a:buNone/>
            </a:pPr>
            <a:r>
              <a:rPr lang="it-IT" b="1" u="sng" dirty="0"/>
              <a:t>F</a:t>
            </a:r>
            <a:r>
              <a:rPr lang="it-IT" b="1" u="sng" dirty="0" smtClean="0"/>
              <a:t>orma della domanda cautelare: </a:t>
            </a:r>
            <a:r>
              <a:rPr lang="it-IT" b="1" i="1" u="sng" dirty="0" smtClean="0"/>
              <a:t>necessità di un atto separato (contemporaneamente o dopo il deposito del ricorso principale, ma non prima</a:t>
            </a:r>
            <a:r>
              <a:rPr lang="it-IT" b="1" u="sng" dirty="0" smtClean="0"/>
              <a:t>)</a:t>
            </a:r>
          </a:p>
          <a:p>
            <a:pPr marL="0" indent="0">
              <a:buNone/>
            </a:pPr>
            <a:endParaRPr lang="it-IT" b="1" u="sng" dirty="0" smtClean="0"/>
          </a:p>
          <a:p>
            <a:pPr marL="179388" indent="-179388" algn="just">
              <a:buFont typeface="Wingdings" panose="05000000000000000000" pitchFamily="2" charset="2"/>
              <a:buChar char="§"/>
            </a:pPr>
            <a:r>
              <a:rPr lang="it-IT" dirty="0" smtClean="0"/>
              <a:t>La domanda va presentata, a pena di irricevibilità, </a:t>
            </a:r>
            <a:r>
              <a:rPr lang="it-IT" b="1" i="1" dirty="0" smtClean="0"/>
              <a:t>con atto separato</a:t>
            </a:r>
            <a:r>
              <a:rPr lang="it-IT" dirty="0" smtClean="0"/>
              <a:t>, nei modi previsti, e soddisfacendo i requisiti formali prescritti, per gli atti introduttivi del giudizio ordinario (Art. 160.4 RP Corte, Art. 156.5 RP Tribunale, con rinvio agli artt. 76-78; e Norme pratiche, § 223)</a:t>
            </a:r>
          </a:p>
          <a:p>
            <a:pPr marL="179388" indent="-179388" algn="just">
              <a:buFont typeface="Wingdings" panose="05000000000000000000" pitchFamily="2" charset="2"/>
              <a:buChar char="§"/>
            </a:pPr>
            <a:r>
              <a:rPr lang="it-IT" dirty="0" smtClean="0"/>
              <a:t>In particolare, la domanda deve includere </a:t>
            </a:r>
            <a:r>
              <a:rPr lang="it-IT" b="1" i="1" dirty="0" smtClean="0"/>
              <a:t>le prove e le offerte di prova disponibili </a:t>
            </a:r>
            <a:r>
              <a:rPr lang="it-IT" dirty="0" smtClean="0"/>
              <a:t>per giustificare la concessione della misura richiesta (Art. 76 RP Tribunale; Norme pratiche, § 225)</a:t>
            </a:r>
          </a:p>
          <a:p>
            <a:pPr marL="179388" indent="-179388" algn="just">
              <a:buFont typeface="Wingdings" panose="05000000000000000000" pitchFamily="2" charset="2"/>
              <a:buChar char="§"/>
            </a:pPr>
            <a:r>
              <a:rPr lang="it-IT" dirty="0"/>
              <a:t>La domanda relativa a uno degli altri provvedimenti provvisori previsti dall’articolo 279 TFUE è </a:t>
            </a:r>
            <a:r>
              <a:rPr lang="it-IT" dirty="0" smtClean="0"/>
              <a:t>ricevibile solo </a:t>
            </a:r>
            <a:r>
              <a:rPr lang="it-IT" dirty="0"/>
              <a:t>se è proposta </a:t>
            </a:r>
            <a:r>
              <a:rPr lang="it-IT" b="1" i="1" dirty="0"/>
              <a:t>da una parte principale </a:t>
            </a:r>
            <a:r>
              <a:rPr lang="it-IT" b="1" i="1" dirty="0" smtClean="0"/>
              <a:t>– dunque, anche dalla parte resistente -- </a:t>
            </a:r>
            <a:r>
              <a:rPr lang="it-IT" dirty="0" smtClean="0"/>
              <a:t>in </a:t>
            </a:r>
            <a:r>
              <a:rPr lang="it-IT" dirty="0"/>
              <a:t>una causa per la quale il Tribunale è stato adito e se si riferisce alla causa </a:t>
            </a:r>
            <a:r>
              <a:rPr lang="it-IT" dirty="0" smtClean="0"/>
              <a:t>stessa (Art. 156(2) RP Tribunale)</a:t>
            </a:r>
            <a:r>
              <a:rPr lang="en-US" b="1" i="1" u="sng" dirty="0" smtClean="0"/>
              <a:t> </a:t>
            </a:r>
            <a:endParaRPr lang="it-IT" b="1" u="sng" dirty="0" smtClean="0"/>
          </a:p>
          <a:p>
            <a:pPr marL="179388" indent="-179388" algn="just">
              <a:buFont typeface="Wingdings" panose="05000000000000000000" pitchFamily="2" charset="2"/>
              <a:buChar char="§"/>
            </a:pPr>
            <a:r>
              <a:rPr lang="it-IT" dirty="0" smtClean="0"/>
              <a:t>Vedi anche Artt. 120-122 RP </a:t>
            </a:r>
            <a:r>
              <a:rPr lang="it-IT" dirty="0"/>
              <a:t>Corte</a:t>
            </a:r>
          </a:p>
          <a:p>
            <a:pPr marL="0" indent="0" algn="just">
              <a:buNone/>
            </a:pPr>
            <a:endParaRPr lang="it-IT" dirty="0" smtClean="0"/>
          </a:p>
          <a:p>
            <a:pPr marL="342900" indent="-342900">
              <a:buFont typeface="+mj-lt"/>
              <a:buAutoNum type="arabicPeriod" startAt="6"/>
            </a:pPr>
            <a:endParaRPr lang="it-IT" dirty="0" smtClean="0"/>
          </a:p>
        </p:txBody>
      </p:sp>
    </p:spTree>
    <p:extLst>
      <p:ext uri="{BB962C8B-B14F-4D97-AF65-F5344CB8AC3E}">
        <p14:creationId xmlns:p14="http://schemas.microsoft.com/office/powerpoint/2010/main" val="39465979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B.  Il procedimento cautelare</a:t>
            </a:r>
            <a:endParaRPr lang="en-GB" dirty="0">
              <a:solidFill>
                <a:schemeClr val="accent1"/>
              </a:solidFill>
            </a:endParaRPr>
          </a:p>
        </p:txBody>
      </p:sp>
      <p:sp>
        <p:nvSpPr>
          <p:cNvPr id="3" name="Content Placeholder 2"/>
          <p:cNvSpPr>
            <a:spLocks noGrp="1"/>
          </p:cNvSpPr>
          <p:nvPr>
            <p:ph sz="quarter" idx="11"/>
          </p:nvPr>
        </p:nvSpPr>
        <p:spPr>
          <a:xfrm>
            <a:off x="227013" y="1196752"/>
            <a:ext cx="8686800" cy="5164612"/>
          </a:xfrm>
        </p:spPr>
        <p:txBody>
          <a:bodyPr/>
          <a:lstStyle/>
          <a:p>
            <a:pPr marL="0" indent="0">
              <a:buNone/>
            </a:pPr>
            <a:r>
              <a:rPr lang="it-IT" b="1" u="sng" dirty="0" smtClean="0"/>
              <a:t>La domanda cautelare: requisiti e ammissibilità</a:t>
            </a:r>
          </a:p>
          <a:p>
            <a:pPr marL="0" indent="0">
              <a:buNone/>
            </a:pPr>
            <a:endParaRPr lang="it-IT" b="1" u="sng" dirty="0" smtClean="0"/>
          </a:p>
          <a:p>
            <a:pPr marL="179388" indent="-179388" algn="just">
              <a:buFont typeface="Wingdings" panose="05000000000000000000" pitchFamily="2" charset="2"/>
              <a:buChar char="§"/>
            </a:pPr>
            <a:r>
              <a:rPr lang="it-IT" dirty="0" smtClean="0"/>
              <a:t>«in via di principio» il ricorso cautelare non può eccedere le 25 pagine</a:t>
            </a:r>
            <a:r>
              <a:rPr lang="it-IT" dirty="0"/>
              <a:t>, </a:t>
            </a:r>
            <a:r>
              <a:rPr lang="it-IT" dirty="0" smtClean="0"/>
              <a:t>quindi evidentemente non </a:t>
            </a:r>
            <a:r>
              <a:rPr lang="it-IT" dirty="0"/>
              <a:t>deve riprodurre integralmente il testo dell’atto di ricorso nella causa </a:t>
            </a:r>
            <a:r>
              <a:rPr lang="it-IT" dirty="0" smtClean="0"/>
              <a:t>principale</a:t>
            </a:r>
          </a:p>
          <a:p>
            <a:pPr marL="179388" indent="-179388" algn="just">
              <a:buFont typeface="Wingdings" panose="05000000000000000000" pitchFamily="2" charset="2"/>
              <a:buChar char="§"/>
            </a:pPr>
            <a:r>
              <a:rPr lang="it-IT" dirty="0" smtClean="0"/>
              <a:t>La parte deve indicare </a:t>
            </a:r>
            <a:r>
              <a:rPr lang="it-IT" dirty="0"/>
              <a:t>in prima pagina che la domanda è presentata in base all’art. 156 RP Tribunale, per agevolare il suo trattamento immediato da parte della </a:t>
            </a:r>
            <a:r>
              <a:rPr lang="it-IT" dirty="0" smtClean="0"/>
              <a:t>cancelleria</a:t>
            </a:r>
          </a:p>
          <a:p>
            <a:pPr marL="179388" indent="-179388" algn="just">
              <a:buFont typeface="Wingdings" panose="05000000000000000000" pitchFamily="2" charset="2"/>
              <a:buChar char="§"/>
            </a:pPr>
            <a:r>
              <a:rPr lang="it-IT" dirty="0" smtClean="0"/>
              <a:t>Essa deve essere </a:t>
            </a:r>
            <a:r>
              <a:rPr lang="it-IT" b="1" i="1" dirty="0" smtClean="0"/>
              <a:t>autosufficiente e comprensibile di per sé</a:t>
            </a:r>
            <a:r>
              <a:rPr lang="it-IT" dirty="0" smtClean="0"/>
              <a:t> a pena di irricevibilità (Norme pratiche, </a:t>
            </a:r>
            <a:r>
              <a:rPr lang="it-IT" dirty="0"/>
              <a:t>§ 223 ss</a:t>
            </a:r>
            <a:r>
              <a:rPr lang="it-IT" dirty="0" smtClean="0"/>
              <a:t>.). In particolare occorre:</a:t>
            </a:r>
          </a:p>
          <a:p>
            <a:pPr marL="447675" indent="-265113" algn="just">
              <a:buFont typeface="Wingdings" panose="05000000000000000000" pitchFamily="2" charset="2"/>
              <a:buChar char="Ø"/>
            </a:pPr>
            <a:r>
              <a:rPr lang="it-IT" dirty="0" smtClean="0"/>
              <a:t>precisare l’oggetto della causa, i motivi di urgenza e gli argomenti di fatto e di diritto che giustifichino </a:t>
            </a:r>
            <a:r>
              <a:rPr lang="it-IT" i="1" dirty="0" smtClean="0"/>
              <a:t>prima </a:t>
            </a:r>
            <a:r>
              <a:rPr lang="it-IT" i="1" dirty="0" err="1" smtClean="0"/>
              <a:t>facie</a:t>
            </a:r>
            <a:r>
              <a:rPr lang="it-IT" i="1" dirty="0" smtClean="0"/>
              <a:t> </a:t>
            </a:r>
            <a:r>
              <a:rPr lang="it-IT" dirty="0" smtClean="0"/>
              <a:t>l’adozione del provvedimento richiesto</a:t>
            </a:r>
          </a:p>
          <a:p>
            <a:pPr marL="447675" indent="-265113" algn="just">
              <a:buFont typeface="Wingdings" panose="05000000000000000000" pitchFamily="2" charset="2"/>
              <a:buChar char="Ø"/>
            </a:pPr>
            <a:r>
              <a:rPr lang="it-IT" b="1" u="sng" dirty="0" smtClean="0"/>
              <a:t>Contenuto specifico e autosufficiente</a:t>
            </a:r>
            <a:r>
              <a:rPr lang="it-IT" dirty="0" smtClean="0"/>
              <a:t>: non è sufficiente un rinvio ai motivi sollevati nel ricorso principale, </a:t>
            </a:r>
            <a:r>
              <a:rPr lang="it-IT" b="1" i="1" dirty="0" smtClean="0"/>
              <a:t>ancorché allegato all’istanza cautelare</a:t>
            </a:r>
            <a:r>
              <a:rPr lang="it-IT" dirty="0" smtClean="0"/>
              <a:t>, ma è necessaria una loro </a:t>
            </a:r>
            <a:r>
              <a:rPr lang="it-IT" b="1" i="1" dirty="0" smtClean="0"/>
              <a:t>esplicitazione</a:t>
            </a:r>
            <a:r>
              <a:rPr lang="it-IT" dirty="0"/>
              <a:t>,</a:t>
            </a:r>
            <a:r>
              <a:rPr lang="it-IT" dirty="0" smtClean="0"/>
              <a:t> anche se in forma sommaria: indicazione sufficientemente chiara </a:t>
            </a:r>
            <a:r>
              <a:rPr lang="it-IT" dirty="0"/>
              <a:t>e </a:t>
            </a:r>
            <a:r>
              <a:rPr lang="it-IT" dirty="0" smtClean="0"/>
              <a:t>precisa </a:t>
            </a:r>
            <a:r>
              <a:rPr lang="it-IT" dirty="0"/>
              <a:t>da consentire </a:t>
            </a:r>
            <a:r>
              <a:rPr lang="it-IT" dirty="0" smtClean="0"/>
              <a:t>alla parte </a:t>
            </a:r>
            <a:r>
              <a:rPr lang="it-IT" dirty="0"/>
              <a:t>resistente di predisporre la </a:t>
            </a:r>
            <a:r>
              <a:rPr lang="it-IT" dirty="0" smtClean="0"/>
              <a:t>propria difesa </a:t>
            </a:r>
            <a:r>
              <a:rPr lang="it-IT" dirty="0"/>
              <a:t>e al giudice </a:t>
            </a:r>
            <a:r>
              <a:rPr lang="it-IT" dirty="0" smtClean="0"/>
              <a:t>UE di pronunciarsi </a:t>
            </a:r>
            <a:r>
              <a:rPr lang="it-IT" dirty="0"/>
              <a:t>sulla domanda, </a:t>
            </a:r>
            <a:r>
              <a:rPr lang="it-IT" dirty="0" smtClean="0"/>
              <a:t>eventualmente, </a:t>
            </a:r>
            <a:r>
              <a:rPr lang="it-IT" b="1" i="1" dirty="0" smtClean="0"/>
              <a:t>senza </a:t>
            </a:r>
            <a:r>
              <a:rPr lang="it-IT" b="1" i="1" dirty="0"/>
              <a:t>altri elementi di </a:t>
            </a:r>
            <a:r>
              <a:rPr lang="it-IT" b="1" i="1" dirty="0" smtClean="0"/>
              <a:t>informazione a </a:t>
            </a:r>
            <a:r>
              <a:rPr lang="it-IT" b="1" i="1" dirty="0"/>
              <a:t>disposizione</a:t>
            </a:r>
            <a:r>
              <a:rPr lang="it-IT" dirty="0"/>
              <a:t>. Per garantire </a:t>
            </a:r>
            <a:r>
              <a:rPr lang="it-IT" dirty="0" smtClean="0"/>
              <a:t>la certezza </a:t>
            </a:r>
            <a:r>
              <a:rPr lang="it-IT" dirty="0"/>
              <a:t>del diritto e una buona </a:t>
            </a:r>
            <a:r>
              <a:rPr lang="it-IT" dirty="0" smtClean="0"/>
              <a:t>amministrazione della </a:t>
            </a:r>
            <a:r>
              <a:rPr lang="it-IT" dirty="0"/>
              <a:t>giustizia è </a:t>
            </a:r>
            <a:r>
              <a:rPr lang="it-IT" dirty="0" smtClean="0"/>
              <a:t>necessario, affinché </a:t>
            </a:r>
            <a:r>
              <a:rPr lang="it-IT" dirty="0"/>
              <a:t>una domanda sia ricevibile, </a:t>
            </a:r>
            <a:r>
              <a:rPr lang="it-IT" dirty="0" smtClean="0"/>
              <a:t>che gli </a:t>
            </a:r>
            <a:r>
              <a:rPr lang="it-IT" dirty="0"/>
              <a:t>elementi essenziali di fatto e di </a:t>
            </a:r>
            <a:r>
              <a:rPr lang="it-IT" dirty="0" smtClean="0"/>
              <a:t>diritto sui </a:t>
            </a:r>
            <a:r>
              <a:rPr lang="it-IT" dirty="0"/>
              <a:t>quali la stessa si fonda </a:t>
            </a:r>
            <a:r>
              <a:rPr lang="it-IT" dirty="0" smtClean="0"/>
              <a:t>risultino, almeno </a:t>
            </a:r>
            <a:r>
              <a:rPr lang="it-IT" dirty="0"/>
              <a:t>sommariamente, ma </a:t>
            </a:r>
            <a:r>
              <a:rPr lang="it-IT" dirty="0" smtClean="0"/>
              <a:t>comunque in </a:t>
            </a:r>
            <a:r>
              <a:rPr lang="it-IT" dirty="0"/>
              <a:t>modo coerente e comprensibile, </a:t>
            </a:r>
            <a:r>
              <a:rPr lang="it-IT" dirty="0" smtClean="0"/>
              <a:t>dal testo </a:t>
            </a:r>
            <a:r>
              <a:rPr lang="it-IT" dirty="0"/>
              <a:t>dell'atto introduttivo </a:t>
            </a:r>
            <a:r>
              <a:rPr lang="it-IT" dirty="0" smtClean="0"/>
              <a:t>stesso. Non </a:t>
            </a:r>
            <a:r>
              <a:rPr lang="it-IT" dirty="0"/>
              <a:t>può contenere </a:t>
            </a:r>
            <a:r>
              <a:rPr lang="it-IT" b="1" i="1" dirty="0"/>
              <a:t>richieste di mezzi </a:t>
            </a:r>
            <a:r>
              <a:rPr lang="it-IT" b="1" i="1" dirty="0" smtClean="0"/>
              <a:t>istruttori</a:t>
            </a:r>
            <a:endParaRPr lang="it-IT" dirty="0" smtClean="0"/>
          </a:p>
        </p:txBody>
      </p:sp>
    </p:spTree>
    <p:extLst>
      <p:ext uri="{BB962C8B-B14F-4D97-AF65-F5344CB8AC3E}">
        <p14:creationId xmlns:p14="http://schemas.microsoft.com/office/powerpoint/2010/main" val="36851073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b="1" i="1" dirty="0" smtClean="0"/>
              <a:t>Struttura della presentazione</a:t>
            </a:r>
            <a:endParaRPr lang="en-GB" b="1" i="1" dirty="0"/>
          </a:p>
        </p:txBody>
      </p:sp>
      <p:sp>
        <p:nvSpPr>
          <p:cNvPr id="8" name="Content Placeholder 2"/>
          <p:cNvSpPr>
            <a:spLocks noGrp="1"/>
          </p:cNvSpPr>
          <p:nvPr>
            <p:ph sz="quarter" idx="11"/>
          </p:nvPr>
        </p:nvSpPr>
        <p:spPr>
          <a:xfrm>
            <a:off x="411162" y="2050887"/>
            <a:ext cx="8320088" cy="720080"/>
          </a:xfrm>
        </p:spPr>
        <p:txBody>
          <a:bodyPr/>
          <a:lstStyle/>
          <a:p>
            <a:r>
              <a:rPr lang="it-IT" sz="2400" b="1" i="1" dirty="0" smtClean="0"/>
              <a:t>1. Il procedimento accelerato e il procedimento cautelare</a:t>
            </a:r>
            <a:endParaRPr lang="en-GB" sz="2400" b="1" i="1" dirty="0"/>
          </a:p>
        </p:txBody>
      </p:sp>
      <p:sp>
        <p:nvSpPr>
          <p:cNvPr id="9" name="Content Placeholder 2"/>
          <p:cNvSpPr>
            <a:spLocks noGrp="1"/>
          </p:cNvSpPr>
          <p:nvPr>
            <p:ph sz="quarter" idx="11"/>
          </p:nvPr>
        </p:nvSpPr>
        <p:spPr>
          <a:xfrm>
            <a:off x="411162" y="3429000"/>
            <a:ext cx="8320088" cy="685303"/>
          </a:xfrm>
        </p:spPr>
        <p:txBody>
          <a:bodyPr/>
          <a:lstStyle/>
          <a:p>
            <a:r>
              <a:rPr lang="it-IT" sz="2400" b="1" i="1" dirty="0" smtClean="0"/>
              <a:t>2. I procedimenti speciali</a:t>
            </a:r>
            <a:endParaRPr lang="en-GB" sz="2400" b="1" i="1" dirty="0"/>
          </a:p>
          <a:p>
            <a:endParaRPr lang="en-GB" dirty="0"/>
          </a:p>
        </p:txBody>
      </p:sp>
      <p:sp>
        <p:nvSpPr>
          <p:cNvPr id="10" name="Content Placeholder 2"/>
          <p:cNvSpPr>
            <a:spLocks noGrp="1"/>
          </p:cNvSpPr>
          <p:nvPr>
            <p:ph sz="quarter" idx="11"/>
          </p:nvPr>
        </p:nvSpPr>
        <p:spPr>
          <a:xfrm>
            <a:off x="411162" y="4788429"/>
            <a:ext cx="8320088" cy="728803"/>
          </a:xfrm>
        </p:spPr>
        <p:txBody>
          <a:bodyPr/>
          <a:lstStyle/>
          <a:p>
            <a:r>
              <a:rPr lang="it-IT" sz="2400" b="1" i="1" dirty="0" smtClean="0"/>
              <a:t>3. L’impugnazione alla Corte di giustizia</a:t>
            </a:r>
            <a:endParaRPr lang="en-GB" sz="2400" b="1" i="1" dirty="0"/>
          </a:p>
          <a:p>
            <a:endParaRPr lang="en-GB" dirty="0"/>
          </a:p>
        </p:txBody>
      </p:sp>
    </p:spTree>
    <p:extLst>
      <p:ext uri="{BB962C8B-B14F-4D97-AF65-F5344CB8AC3E}">
        <p14:creationId xmlns:p14="http://schemas.microsoft.com/office/powerpoint/2010/main" val="19818834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B.  Il procedimento cautelare</a:t>
            </a:r>
            <a:endParaRPr lang="en-GB" dirty="0">
              <a:solidFill>
                <a:schemeClr val="accent1"/>
              </a:solidFill>
            </a:endParaRPr>
          </a:p>
        </p:txBody>
      </p:sp>
      <p:sp>
        <p:nvSpPr>
          <p:cNvPr id="3" name="Content Placeholder 2"/>
          <p:cNvSpPr>
            <a:spLocks noGrp="1"/>
          </p:cNvSpPr>
          <p:nvPr>
            <p:ph sz="quarter" idx="11"/>
          </p:nvPr>
        </p:nvSpPr>
        <p:spPr>
          <a:xfrm>
            <a:off x="195945" y="1196752"/>
            <a:ext cx="8686800" cy="5056652"/>
          </a:xfrm>
        </p:spPr>
        <p:txBody>
          <a:bodyPr/>
          <a:lstStyle/>
          <a:p>
            <a:pPr marL="0" indent="0">
              <a:buNone/>
            </a:pPr>
            <a:r>
              <a:rPr lang="it-IT" b="1" u="sng" dirty="0" smtClean="0"/>
              <a:t>La domanda cautelare: requisiti e ammissibilità</a:t>
            </a:r>
          </a:p>
          <a:p>
            <a:pPr marL="201613" indent="-201613" algn="just">
              <a:buFont typeface="Wingdings" panose="05000000000000000000" pitchFamily="2" charset="2"/>
              <a:buChar char="§"/>
            </a:pPr>
            <a:r>
              <a:rPr lang="it-IT" dirty="0" smtClean="0"/>
              <a:t>Come emerge dalla casistica, si ritiene ammissibile </a:t>
            </a:r>
            <a:r>
              <a:rPr lang="it-IT" dirty="0"/>
              <a:t>una domanda che:</a:t>
            </a:r>
          </a:p>
          <a:p>
            <a:pPr marL="452438" indent="-273050" algn="just">
              <a:buFont typeface="Wingdings" panose="05000000000000000000" pitchFamily="2" charset="2"/>
              <a:buChar char="Ø"/>
            </a:pPr>
            <a:r>
              <a:rPr lang="it-IT" dirty="0"/>
              <a:t>seppur breve e confusa, consente al convenuto di comprenderne il contenuto e presentare le proprie </a:t>
            </a:r>
            <a:r>
              <a:rPr lang="it-IT" dirty="0" smtClean="0"/>
              <a:t>osservazioni</a:t>
            </a:r>
            <a:endParaRPr lang="it-IT" dirty="0"/>
          </a:p>
          <a:p>
            <a:pPr marL="452438" indent="-273050" algn="just">
              <a:buFont typeface="Wingdings" panose="05000000000000000000" pitchFamily="2" charset="2"/>
              <a:buChar char="Ø"/>
            </a:pPr>
            <a:r>
              <a:rPr lang="it-IT" dirty="0"/>
              <a:t>è volta a garantire la riservatezza di taluni documenti, per evitarne la divulgazione prima del giudizio di </a:t>
            </a:r>
            <a:r>
              <a:rPr lang="it-IT" dirty="0" smtClean="0"/>
              <a:t>merito</a:t>
            </a:r>
          </a:p>
          <a:p>
            <a:pPr marL="201613" indent="-201613" algn="just">
              <a:buFont typeface="Wingdings" panose="05000000000000000000" pitchFamily="2" charset="2"/>
              <a:buChar char="§"/>
            </a:pPr>
            <a:r>
              <a:rPr lang="it-IT" dirty="0"/>
              <a:t>Non è ammessa sanatoria in caso di mancato rispetto dei requisiti di cui all’Art. 156 RP Tribunale, neppure tramite il deposito di una successiva </a:t>
            </a:r>
            <a:r>
              <a:rPr lang="it-IT" dirty="0" smtClean="0"/>
              <a:t>memoria</a:t>
            </a:r>
          </a:p>
          <a:p>
            <a:pPr marL="536575" indent="-357188" algn="just">
              <a:buFont typeface="Wingdings" panose="05000000000000000000" pitchFamily="2" charset="2"/>
              <a:buChar char="Ø"/>
            </a:pPr>
            <a:r>
              <a:rPr lang="it-IT" dirty="0" smtClean="0"/>
              <a:t>E’ stato però chiarito </a:t>
            </a:r>
            <a:r>
              <a:rPr lang="it-IT" dirty="0"/>
              <a:t>che il rinvio dell’Art. 156.5 RP Tribunale alle modalità di introduzione del ricorso principale (che consentono la regolarizzazione di una domanda sprovvista di documenti allegati) fa sì che anche in sede cautelare la regolarizzazione sia </a:t>
            </a:r>
            <a:r>
              <a:rPr lang="it-IT" dirty="0" smtClean="0"/>
              <a:t>consentita. Inoltre, i </a:t>
            </a:r>
            <a:r>
              <a:rPr lang="it-IT" b="1" i="1" dirty="0"/>
              <a:t>fatti notori </a:t>
            </a:r>
            <a:r>
              <a:rPr lang="it-IT" dirty="0"/>
              <a:t>possono essere considerati nel corso della </a:t>
            </a:r>
            <a:r>
              <a:rPr lang="it-IT" dirty="0" smtClean="0"/>
              <a:t>procedura</a:t>
            </a:r>
            <a:endParaRPr lang="it-IT" dirty="0"/>
          </a:p>
          <a:p>
            <a:pPr marL="201613" indent="-201613" algn="just">
              <a:buFont typeface="Wingdings" panose="05000000000000000000" pitchFamily="2" charset="2"/>
              <a:buChar char="§"/>
            </a:pPr>
            <a:r>
              <a:rPr lang="it-IT" dirty="0" smtClean="0"/>
              <a:t>I fatti che giustificano la richiesta devono sussistere ancora nel momento in cui il giudice si pronuncia mettendo fine alla procedura cautelare, altrimenti constaterà che la domanda è priva di oggetto</a:t>
            </a:r>
          </a:p>
          <a:p>
            <a:pPr marL="201613" indent="-201613" algn="just">
              <a:buFont typeface="Wingdings" panose="05000000000000000000" pitchFamily="2" charset="2"/>
              <a:buChar char="§"/>
            </a:pPr>
            <a:r>
              <a:rPr lang="it-IT" dirty="0"/>
              <a:t>In caso di ricorso principale introdotto da più ricorrenti, il giudice </a:t>
            </a:r>
            <a:r>
              <a:rPr lang="it-IT" dirty="0" smtClean="0"/>
              <a:t>valuta </a:t>
            </a:r>
            <a:r>
              <a:rPr lang="it-IT" dirty="0"/>
              <a:t>la </a:t>
            </a:r>
            <a:r>
              <a:rPr lang="it-IT" b="1" i="1" dirty="0"/>
              <a:t>legittimazione ad agire di tutti i ricorrenti </a:t>
            </a:r>
            <a:r>
              <a:rPr lang="it-IT" b="1" i="1" dirty="0" smtClean="0"/>
              <a:t>principali </a:t>
            </a:r>
            <a:r>
              <a:rPr lang="it-IT" dirty="0" smtClean="0"/>
              <a:t>prima </a:t>
            </a:r>
            <a:r>
              <a:rPr lang="it-IT" dirty="0"/>
              <a:t>di ammetterli a dimostrare </a:t>
            </a:r>
            <a:r>
              <a:rPr lang="it-IT" dirty="0" smtClean="0"/>
              <a:t>l’urgenza</a:t>
            </a:r>
          </a:p>
        </p:txBody>
      </p:sp>
    </p:spTree>
    <p:extLst>
      <p:ext uri="{BB962C8B-B14F-4D97-AF65-F5344CB8AC3E}">
        <p14:creationId xmlns:p14="http://schemas.microsoft.com/office/powerpoint/2010/main" val="6472454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B.  Il procedimento cautelare</a:t>
            </a:r>
            <a:endParaRPr lang="en-GB" dirty="0">
              <a:solidFill>
                <a:schemeClr val="accent1"/>
              </a:solidFill>
            </a:endParaRPr>
          </a:p>
        </p:txBody>
      </p:sp>
      <p:sp>
        <p:nvSpPr>
          <p:cNvPr id="3" name="Content Placeholder 2"/>
          <p:cNvSpPr>
            <a:spLocks noGrp="1"/>
          </p:cNvSpPr>
          <p:nvPr>
            <p:ph sz="quarter" idx="11"/>
          </p:nvPr>
        </p:nvSpPr>
        <p:spPr>
          <a:xfrm>
            <a:off x="218265" y="1522412"/>
            <a:ext cx="8686800" cy="4461247"/>
          </a:xfrm>
        </p:spPr>
        <p:txBody>
          <a:bodyPr/>
          <a:lstStyle/>
          <a:p>
            <a:pPr marL="0" indent="0" algn="just">
              <a:buNone/>
            </a:pPr>
            <a:r>
              <a:rPr lang="it-IT" b="1" u="sng" dirty="0"/>
              <a:t>P</a:t>
            </a:r>
            <a:r>
              <a:rPr lang="it-IT" b="1" u="sng" dirty="0" smtClean="0"/>
              <a:t>rocedimento</a:t>
            </a:r>
          </a:p>
          <a:p>
            <a:pPr marL="0" indent="0" algn="just">
              <a:buNone/>
            </a:pPr>
            <a:endParaRPr lang="it-IT" b="1" u="sng" dirty="0" smtClean="0"/>
          </a:p>
          <a:p>
            <a:pPr marL="179388" indent="-179388" algn="just">
              <a:buFont typeface="Wingdings" panose="05000000000000000000" pitchFamily="2" charset="2"/>
              <a:buChar char="§"/>
            </a:pPr>
            <a:r>
              <a:rPr lang="it-IT" dirty="0" smtClean="0"/>
              <a:t>La domanda cautelare è notifica alla controparte, cui </a:t>
            </a:r>
            <a:r>
              <a:rPr lang="it-IT" b="1" i="1" dirty="0" smtClean="0"/>
              <a:t>il presidente </a:t>
            </a:r>
            <a:r>
              <a:rPr lang="it-IT" dirty="0" smtClean="0"/>
              <a:t>fissa </a:t>
            </a:r>
            <a:r>
              <a:rPr lang="it-IT" b="1" i="1" dirty="0" smtClean="0"/>
              <a:t>un breve termine </a:t>
            </a:r>
            <a:r>
              <a:rPr lang="it-IT" dirty="0" smtClean="0"/>
              <a:t>per presentare le sue osservazioni scritte o orali (Art. 160.5 RP Corte e Art. 157.1 RP Tribunale), generalmente </a:t>
            </a:r>
            <a:r>
              <a:rPr lang="it-IT" dirty="0"/>
              <a:t>compreso tra </a:t>
            </a:r>
            <a:r>
              <a:rPr lang="it-IT" dirty="0" smtClean="0"/>
              <a:t>una e 4 settimane a seconda dei casi</a:t>
            </a:r>
          </a:p>
          <a:p>
            <a:pPr marL="182563" indent="-182563">
              <a:buFont typeface="Wingdings" panose="05000000000000000000" pitchFamily="2" charset="2"/>
              <a:buChar char="§"/>
            </a:pPr>
            <a:r>
              <a:rPr lang="it-IT" dirty="0" smtClean="0"/>
              <a:t>Il </a:t>
            </a:r>
            <a:r>
              <a:rPr lang="it-IT" dirty="0"/>
              <a:t>presidente può accogliere la domanda </a:t>
            </a:r>
            <a:r>
              <a:rPr lang="it-IT" dirty="0" smtClean="0"/>
              <a:t>anche </a:t>
            </a:r>
            <a:r>
              <a:rPr lang="it-IT" i="1" dirty="0" smtClean="0"/>
              <a:t>inaudita altera parte</a:t>
            </a:r>
            <a:r>
              <a:rPr lang="it-IT" dirty="0" smtClean="0"/>
              <a:t> </a:t>
            </a:r>
            <a:r>
              <a:rPr lang="it-IT" dirty="0"/>
              <a:t>(Art. 160.7 RP Corte e Art. 157.2 RP Tribunale</a:t>
            </a:r>
            <a:r>
              <a:rPr lang="it-IT" dirty="0" smtClean="0"/>
              <a:t>). Qualora, a </a:t>
            </a:r>
            <a:r>
              <a:rPr lang="it-IT" dirty="0"/>
              <a:t>seguito del deposito </a:t>
            </a:r>
            <a:r>
              <a:rPr lang="it-IT" dirty="0" smtClean="0"/>
              <a:t>della domanda</a:t>
            </a:r>
            <a:r>
              <a:rPr lang="it-IT" dirty="0"/>
              <a:t>, il giudice </a:t>
            </a:r>
            <a:r>
              <a:rPr lang="it-IT" dirty="0" smtClean="0"/>
              <a:t>dell’urgenza ritenga </a:t>
            </a:r>
            <a:r>
              <a:rPr lang="it-IT" dirty="0"/>
              <a:t>che gli argomenti dedotti dalla ricorrente non appaiano, </a:t>
            </a:r>
            <a:r>
              <a:rPr lang="it-IT" i="1" dirty="0"/>
              <a:t>prima </a:t>
            </a:r>
            <a:r>
              <a:rPr lang="it-IT" i="1" dirty="0" err="1"/>
              <a:t>facie</a:t>
            </a:r>
            <a:r>
              <a:rPr lang="it-IT" i="1" dirty="0"/>
              <a:t> </a:t>
            </a:r>
            <a:r>
              <a:rPr lang="it-IT" dirty="0" smtClean="0"/>
              <a:t>infondati</a:t>
            </a:r>
            <a:r>
              <a:rPr lang="it-IT" dirty="0"/>
              <a:t>, </a:t>
            </a:r>
            <a:r>
              <a:rPr lang="it-IT" dirty="0" smtClean="0"/>
              <a:t>e non </a:t>
            </a:r>
            <a:r>
              <a:rPr lang="it-IT" dirty="0"/>
              <a:t>si possa escludere che le circostanze invocate dalla stessa provino l'urgenza necessaria per l'accoglimento della domanda, </a:t>
            </a:r>
            <a:r>
              <a:rPr lang="it-IT" dirty="0" smtClean="0"/>
              <a:t>esso può </a:t>
            </a:r>
            <a:r>
              <a:rPr lang="it-IT" dirty="0"/>
              <a:t>adottare </a:t>
            </a:r>
            <a:r>
              <a:rPr lang="it-IT" dirty="0" smtClean="0"/>
              <a:t>immediatamente </a:t>
            </a:r>
            <a:r>
              <a:rPr lang="it-IT" dirty="0"/>
              <a:t>un'ordinanza, </a:t>
            </a:r>
            <a:r>
              <a:rPr lang="it-IT" dirty="0" smtClean="0"/>
              <a:t>ancora prima che </a:t>
            </a:r>
            <a:r>
              <a:rPr lang="it-IT" dirty="0"/>
              <a:t>la controparte </a:t>
            </a:r>
            <a:r>
              <a:rPr lang="it-IT" dirty="0" smtClean="0"/>
              <a:t>possa presentare </a:t>
            </a:r>
            <a:r>
              <a:rPr lang="it-IT" dirty="0"/>
              <a:t>le </a:t>
            </a:r>
            <a:r>
              <a:rPr lang="it-IT" dirty="0" smtClean="0"/>
              <a:t>proprie osservazioni</a:t>
            </a:r>
            <a:r>
              <a:rPr lang="it-IT" dirty="0"/>
              <a:t> </a:t>
            </a:r>
            <a:r>
              <a:rPr lang="it-IT" i="1" dirty="0" smtClean="0"/>
              <a:t>= </a:t>
            </a:r>
            <a:r>
              <a:rPr lang="it-IT" b="1" i="1" dirty="0" smtClean="0"/>
              <a:t>forte compressione del diritto al contraddittorio</a:t>
            </a:r>
            <a:endParaRPr lang="it-IT" b="1" dirty="0" smtClean="0"/>
          </a:p>
          <a:p>
            <a:pPr marL="809625" indent="-357188" algn="just">
              <a:buFont typeface="Wingdings" panose="05000000000000000000" pitchFamily="2" charset="2"/>
              <a:buChar char="ü"/>
            </a:pPr>
            <a:r>
              <a:rPr lang="it-IT" dirty="0" smtClean="0"/>
              <a:t>Se l’ordinanza è emessa </a:t>
            </a:r>
            <a:r>
              <a:rPr lang="it-IT" i="1" dirty="0" smtClean="0"/>
              <a:t>inaudita altera parte</a:t>
            </a:r>
            <a:r>
              <a:rPr lang="it-IT" dirty="0" smtClean="0"/>
              <a:t>, essa può essere successivamente confermata, modificata o revocata </a:t>
            </a:r>
            <a:r>
              <a:rPr lang="it-IT" b="1" i="1" dirty="0" smtClean="0"/>
              <a:t>anche d’ufficio </a:t>
            </a:r>
            <a:r>
              <a:rPr lang="it-IT" dirty="0" smtClean="0"/>
              <a:t>(Art. 160.7 RP Corte e Art. 157.2 RP Tribunale), a </a:t>
            </a:r>
            <a:r>
              <a:rPr lang="it-IT" dirty="0"/>
              <a:t>differenza delle ordinanze di rigetto o accoglimento delle domande di sospensione o adozione di altri provvedimenti </a:t>
            </a:r>
            <a:r>
              <a:rPr lang="it-IT" dirty="0" smtClean="0"/>
              <a:t>che negli altri casi possono </a:t>
            </a:r>
            <a:r>
              <a:rPr lang="it-IT" dirty="0"/>
              <a:t>essere modificate o revocate </a:t>
            </a:r>
            <a:r>
              <a:rPr lang="it-IT" b="1" i="1" dirty="0"/>
              <a:t>solo su istanza di </a:t>
            </a:r>
            <a:r>
              <a:rPr lang="it-IT" b="1" i="1" dirty="0" smtClean="0"/>
              <a:t>parte, a </a:t>
            </a:r>
            <a:r>
              <a:rPr lang="it-IT" b="1" i="1" dirty="0"/>
              <a:t>seguito di un mutamento delle circostanze</a:t>
            </a:r>
            <a:r>
              <a:rPr lang="it-IT" dirty="0"/>
              <a:t> (Art. 163 RP Corte e Art. 159 RP Tribunale</a:t>
            </a:r>
            <a:r>
              <a:rPr lang="it-IT" dirty="0" smtClean="0"/>
              <a:t>)</a:t>
            </a:r>
            <a:endParaRPr lang="it-IT" b="1" i="1" dirty="0" smtClean="0"/>
          </a:p>
          <a:p>
            <a:pPr marL="342900" indent="-342900">
              <a:buFont typeface="+mj-lt"/>
              <a:buAutoNum type="arabicPeriod" startAt="6"/>
            </a:pPr>
            <a:endParaRPr lang="it-IT" dirty="0" smtClean="0"/>
          </a:p>
        </p:txBody>
      </p:sp>
    </p:spTree>
    <p:extLst>
      <p:ext uri="{BB962C8B-B14F-4D97-AF65-F5344CB8AC3E}">
        <p14:creationId xmlns:p14="http://schemas.microsoft.com/office/powerpoint/2010/main" val="17736705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B.  Il procedimento cautelare</a:t>
            </a:r>
            <a:endParaRPr lang="en-GB" dirty="0">
              <a:solidFill>
                <a:schemeClr val="accent1"/>
              </a:solidFill>
            </a:endParaRPr>
          </a:p>
        </p:txBody>
      </p:sp>
      <p:sp>
        <p:nvSpPr>
          <p:cNvPr id="3" name="Content Placeholder 2"/>
          <p:cNvSpPr>
            <a:spLocks noGrp="1"/>
          </p:cNvSpPr>
          <p:nvPr>
            <p:ph sz="quarter" idx="11"/>
          </p:nvPr>
        </p:nvSpPr>
        <p:spPr>
          <a:xfrm>
            <a:off x="227013" y="1196752"/>
            <a:ext cx="8686800" cy="5002931"/>
          </a:xfrm>
        </p:spPr>
        <p:txBody>
          <a:bodyPr/>
          <a:lstStyle/>
          <a:p>
            <a:pPr marL="0" indent="0" algn="just">
              <a:buNone/>
            </a:pPr>
            <a:r>
              <a:rPr lang="it-IT" b="1" u="sng" dirty="0" smtClean="0"/>
              <a:t>Procedimento</a:t>
            </a:r>
          </a:p>
          <a:p>
            <a:pPr marL="0" indent="0" algn="just">
              <a:buNone/>
            </a:pPr>
            <a:endParaRPr lang="it-IT" b="1" u="sng" dirty="0"/>
          </a:p>
          <a:p>
            <a:pPr marL="201613" indent="-201613" algn="just">
              <a:buFont typeface="Wingdings" panose="05000000000000000000" pitchFamily="2" charset="2"/>
              <a:buChar char="§"/>
            </a:pPr>
            <a:r>
              <a:rPr lang="it-IT" dirty="0"/>
              <a:t>I</a:t>
            </a:r>
            <a:r>
              <a:rPr lang="it-IT" dirty="0" smtClean="0"/>
              <a:t>l </a:t>
            </a:r>
            <a:r>
              <a:rPr lang="it-IT" dirty="0"/>
              <a:t>presidente può decidere di fare svolgere attività istruttoria o di disporre misure di organizzazione del procedimento (Art. 160.6 RP Corte e Art. 157.3 RP Tribunale</a:t>
            </a:r>
            <a:r>
              <a:rPr lang="it-IT" dirty="0" smtClean="0"/>
              <a:t>)</a:t>
            </a:r>
            <a:endParaRPr lang="it-IT" dirty="0"/>
          </a:p>
          <a:p>
            <a:pPr marL="468312" indent="-285750" algn="just">
              <a:buFont typeface="Wingdings" panose="05000000000000000000" pitchFamily="2" charset="2"/>
              <a:buChar char="Ø"/>
            </a:pPr>
            <a:r>
              <a:rPr lang="it-IT" dirty="0" smtClean="0"/>
              <a:t>L’udienza </a:t>
            </a:r>
            <a:r>
              <a:rPr lang="it-IT" b="1" i="1" dirty="0" smtClean="0"/>
              <a:t>(«audizione»)</a:t>
            </a:r>
            <a:r>
              <a:rPr lang="it-IT" dirty="0" smtClean="0"/>
              <a:t> può non essere tenuta qualora essa sia </a:t>
            </a:r>
            <a:r>
              <a:rPr lang="it-IT" dirty="0"/>
              <a:t>ritenuta non </a:t>
            </a:r>
            <a:r>
              <a:rPr lang="it-IT" dirty="0" smtClean="0"/>
              <a:t>necessaria, ad es. per </a:t>
            </a:r>
            <a:r>
              <a:rPr lang="it-IT" dirty="0"/>
              <a:t>chiarire al giudice </a:t>
            </a:r>
            <a:r>
              <a:rPr lang="it-IT" dirty="0" smtClean="0"/>
              <a:t>eventuali dubbi </a:t>
            </a:r>
            <a:r>
              <a:rPr lang="it-IT" dirty="0"/>
              <a:t>che gli scambi scritti non sono riusciti a </a:t>
            </a:r>
            <a:r>
              <a:rPr lang="it-IT" dirty="0" smtClean="0"/>
              <a:t>risolvere </a:t>
            </a:r>
          </a:p>
          <a:p>
            <a:pPr marL="468312" indent="-285750" algn="just">
              <a:buFont typeface="Wingdings" panose="05000000000000000000" pitchFamily="2" charset="2"/>
              <a:buChar char="Ø"/>
            </a:pPr>
            <a:r>
              <a:rPr lang="it-IT" dirty="0" smtClean="0"/>
              <a:t>L’opportunità </a:t>
            </a:r>
            <a:r>
              <a:rPr lang="it-IT" dirty="0"/>
              <a:t>di </a:t>
            </a:r>
            <a:r>
              <a:rPr lang="it-IT" dirty="0" smtClean="0"/>
              <a:t>sentire le deduzioni orali delle parti è oggetto di valutazione </a:t>
            </a:r>
            <a:r>
              <a:rPr lang="it-IT" b="1" i="1" dirty="0" smtClean="0"/>
              <a:t>ampiamente discrezionale</a:t>
            </a:r>
            <a:endParaRPr lang="it-IT" dirty="0" smtClean="0"/>
          </a:p>
          <a:p>
            <a:pPr marL="468312" indent="-285750" algn="just">
              <a:buFont typeface="Wingdings" panose="05000000000000000000" pitchFamily="2" charset="2"/>
              <a:buChar char="Ø"/>
            </a:pPr>
            <a:r>
              <a:rPr lang="it-IT" dirty="0" smtClean="0"/>
              <a:t>La Corte o il Tribunale può limitarsi a rivolgere solo domande </a:t>
            </a:r>
            <a:r>
              <a:rPr lang="it-IT" dirty="0"/>
              <a:t>scritte alle parti </a:t>
            </a:r>
            <a:r>
              <a:rPr lang="it-IT" dirty="0" smtClean="0"/>
              <a:t>chiedendo loro di  </a:t>
            </a:r>
            <a:r>
              <a:rPr lang="it-IT" dirty="0"/>
              <a:t>chiarire </a:t>
            </a:r>
            <a:r>
              <a:rPr lang="it-IT" dirty="0" smtClean="0"/>
              <a:t>i propri argomenti </a:t>
            </a:r>
            <a:endParaRPr lang="it-IT" dirty="0"/>
          </a:p>
          <a:p>
            <a:pPr marL="452438" indent="-273050" algn="just">
              <a:buFont typeface="Wingdings" panose="05000000000000000000" pitchFamily="2" charset="2"/>
              <a:buChar char="Ø"/>
            </a:pPr>
            <a:r>
              <a:rPr lang="it-IT" dirty="0" smtClean="0"/>
              <a:t>E’ stato talvolta fatto </a:t>
            </a:r>
            <a:r>
              <a:rPr lang="it-IT" dirty="0"/>
              <a:t>ricorso alla possibilità </a:t>
            </a:r>
            <a:r>
              <a:rPr lang="it-IT" dirty="0" smtClean="0"/>
              <a:t>offerta dall’Art</a:t>
            </a:r>
            <a:r>
              <a:rPr lang="it-IT" dirty="0"/>
              <a:t>. </a:t>
            </a:r>
            <a:r>
              <a:rPr lang="it-IT" dirty="0" smtClean="0"/>
              <a:t>24 dello Statuto di richiedere agli </a:t>
            </a:r>
            <a:r>
              <a:rPr lang="it-IT" b="1" i="1" dirty="0" smtClean="0"/>
              <a:t>Stati membri che non siano parti in causa </a:t>
            </a:r>
            <a:r>
              <a:rPr lang="it-IT" dirty="0" smtClean="0"/>
              <a:t>le informazioni ritenute necessarie ai fini del processo</a:t>
            </a:r>
            <a:r>
              <a:rPr lang="it-IT" i="1" dirty="0" smtClean="0"/>
              <a:t> </a:t>
            </a:r>
            <a:r>
              <a:rPr lang="it-IT" dirty="0"/>
              <a:t>o di partecipare ad </a:t>
            </a:r>
            <a:r>
              <a:rPr lang="it-IT" dirty="0" smtClean="0"/>
              <a:t>un’audizione</a:t>
            </a:r>
            <a:r>
              <a:rPr lang="it-IT" dirty="0"/>
              <a:t>, </a:t>
            </a:r>
            <a:r>
              <a:rPr lang="it-IT" dirty="0" smtClean="0"/>
              <a:t>ritenendoli a </a:t>
            </a:r>
            <a:r>
              <a:rPr lang="it-IT" dirty="0"/>
              <a:t>conoscenza di elementi necessari per </a:t>
            </a:r>
            <a:r>
              <a:rPr lang="it-IT" dirty="0" smtClean="0"/>
              <a:t>l’adozione </a:t>
            </a:r>
            <a:r>
              <a:rPr lang="it-IT" dirty="0"/>
              <a:t>della decisione finale </a:t>
            </a:r>
            <a:endParaRPr lang="it-IT" i="1" dirty="0"/>
          </a:p>
        </p:txBody>
      </p:sp>
    </p:spTree>
    <p:extLst>
      <p:ext uri="{BB962C8B-B14F-4D97-AF65-F5344CB8AC3E}">
        <p14:creationId xmlns:p14="http://schemas.microsoft.com/office/powerpoint/2010/main" val="12270530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B.  Il procedimento cautelare</a:t>
            </a:r>
            <a:endParaRPr lang="en-GB" dirty="0">
              <a:solidFill>
                <a:schemeClr val="accent1"/>
              </a:solidFill>
            </a:endParaRPr>
          </a:p>
        </p:txBody>
      </p:sp>
      <p:sp>
        <p:nvSpPr>
          <p:cNvPr id="3" name="Content Placeholder 2"/>
          <p:cNvSpPr>
            <a:spLocks noGrp="1"/>
          </p:cNvSpPr>
          <p:nvPr>
            <p:ph sz="quarter" idx="11"/>
          </p:nvPr>
        </p:nvSpPr>
        <p:spPr>
          <a:xfrm>
            <a:off x="227013" y="1268760"/>
            <a:ext cx="8686800" cy="5040559"/>
          </a:xfrm>
        </p:spPr>
        <p:txBody>
          <a:bodyPr/>
          <a:lstStyle/>
          <a:p>
            <a:pPr marL="0" indent="0" algn="just">
              <a:buNone/>
            </a:pPr>
            <a:r>
              <a:rPr lang="it-IT" sz="1400" b="1" u="sng" dirty="0" smtClean="0"/>
              <a:t>Procedimento</a:t>
            </a:r>
          </a:p>
          <a:p>
            <a:pPr marL="0" indent="0" algn="just">
              <a:buNone/>
            </a:pPr>
            <a:endParaRPr lang="en-GB" sz="1500" u="sng" dirty="0" smtClean="0"/>
          </a:p>
          <a:p>
            <a:pPr marL="201613" indent="-201613" algn="just">
              <a:buFont typeface="Wingdings" panose="05000000000000000000" pitchFamily="2" charset="2"/>
              <a:buChar char="§"/>
            </a:pPr>
            <a:r>
              <a:rPr lang="en-GB" sz="1500" u="sng" dirty="0" smtClean="0"/>
              <a:t>L’intervento </a:t>
            </a:r>
            <a:r>
              <a:rPr lang="it-IT" sz="1500" u="sng" dirty="0" smtClean="0"/>
              <a:t>nel procedimento sommario</a:t>
            </a:r>
          </a:p>
          <a:p>
            <a:pPr marL="452438" indent="-273050" algn="just">
              <a:buFont typeface="Wingdings" panose="05000000000000000000" pitchFamily="2" charset="2"/>
              <a:buChar char="Ø"/>
            </a:pPr>
            <a:r>
              <a:rPr lang="it-IT" sz="1500" b="1" i="1" dirty="0" smtClean="0"/>
              <a:t>Stati membri </a:t>
            </a:r>
            <a:r>
              <a:rPr lang="it-IT" sz="1500" b="1" i="1" dirty="0"/>
              <a:t>e </a:t>
            </a:r>
            <a:r>
              <a:rPr lang="it-IT" sz="1500" b="1" i="1" dirty="0" smtClean="0"/>
              <a:t>istituzioni </a:t>
            </a:r>
            <a:r>
              <a:rPr lang="it-IT" sz="1500" dirty="0" smtClean="0"/>
              <a:t>possono sempre intervenire </a:t>
            </a:r>
            <a:r>
              <a:rPr lang="it-IT" sz="1500" dirty="0"/>
              <a:t>nelle controversie </a:t>
            </a:r>
            <a:r>
              <a:rPr lang="it-IT" sz="1500" dirty="0" smtClean="0"/>
              <a:t>dinanzi al Tribunale, </a:t>
            </a:r>
            <a:r>
              <a:rPr lang="it-IT" sz="1500" dirty="0"/>
              <a:t>mentre tale diritto spetta agli organi e agli organismi </a:t>
            </a:r>
            <a:r>
              <a:rPr lang="it-IT" sz="1500" dirty="0" smtClean="0"/>
              <a:t>UE </a:t>
            </a:r>
            <a:r>
              <a:rPr lang="it-IT" sz="1500" dirty="0"/>
              <a:t>e ad ogni altra </a:t>
            </a:r>
            <a:r>
              <a:rPr lang="it-IT" sz="1500" dirty="0" smtClean="0"/>
              <a:t>persona solo se </a:t>
            </a:r>
            <a:r>
              <a:rPr lang="it-IT" sz="1500" dirty="0"/>
              <a:t>possono dimostrare di avere </a:t>
            </a:r>
            <a:r>
              <a:rPr lang="it-IT" sz="1500" b="1" i="1" dirty="0"/>
              <a:t>un interesse alla soluzione della controversia </a:t>
            </a:r>
            <a:r>
              <a:rPr lang="it-IT" sz="1500" dirty="0" smtClean="0"/>
              <a:t>(Art. 40.1 </a:t>
            </a:r>
            <a:r>
              <a:rPr lang="it-IT" sz="1500" dirty="0"/>
              <a:t>e 40.2 Statuto, </a:t>
            </a:r>
            <a:r>
              <a:rPr lang="it-IT" sz="1500" dirty="0" smtClean="0"/>
              <a:t>applicabili </a:t>
            </a:r>
            <a:r>
              <a:rPr lang="it-IT" sz="1500" dirty="0"/>
              <a:t>alle procedure dinanzi al </a:t>
            </a:r>
            <a:r>
              <a:rPr lang="it-IT" sz="1500" dirty="0" smtClean="0"/>
              <a:t>Tribunale </a:t>
            </a:r>
            <a:r>
              <a:rPr lang="it-IT" sz="1500" dirty="0"/>
              <a:t>in forza </a:t>
            </a:r>
            <a:r>
              <a:rPr lang="it-IT" sz="1500" dirty="0" smtClean="0"/>
              <a:t>dell’Art</a:t>
            </a:r>
            <a:r>
              <a:rPr lang="it-IT" sz="1500" dirty="0"/>
              <a:t>. 53 </a:t>
            </a:r>
            <a:r>
              <a:rPr lang="it-IT" sz="1500" dirty="0" smtClean="0"/>
              <a:t>Statuto)</a:t>
            </a:r>
          </a:p>
          <a:p>
            <a:pPr marL="714375" indent="-285750" algn="just">
              <a:buFont typeface="Wingdings" panose="05000000000000000000" pitchFamily="2" charset="2"/>
              <a:buChar char="ü"/>
            </a:pPr>
            <a:r>
              <a:rPr lang="it-IT" sz="1500" dirty="0" smtClean="0"/>
              <a:t>L’interesse di chi presenta l’istanza cautelare va </a:t>
            </a:r>
            <a:r>
              <a:rPr lang="it-IT" sz="1500" dirty="0"/>
              <a:t>valutato con riferimento alle conseguenze della </a:t>
            </a:r>
            <a:r>
              <a:rPr lang="it-IT" sz="1500" dirty="0" smtClean="0"/>
              <a:t>concessione/rigetto </a:t>
            </a:r>
            <a:r>
              <a:rPr lang="it-IT" sz="1500" dirty="0"/>
              <a:t>del provvedimento </a:t>
            </a:r>
            <a:r>
              <a:rPr lang="it-IT" sz="1500" dirty="0" smtClean="0"/>
              <a:t>sollecitato </a:t>
            </a:r>
            <a:r>
              <a:rPr lang="it-IT" sz="1500" dirty="0"/>
              <a:t>sulla </a:t>
            </a:r>
            <a:r>
              <a:rPr lang="it-IT" sz="1500" dirty="0" smtClean="0"/>
              <a:t>situazione </a:t>
            </a:r>
            <a:r>
              <a:rPr lang="it-IT" sz="1500" dirty="0"/>
              <a:t>economica o </a:t>
            </a:r>
            <a:r>
              <a:rPr lang="it-IT" sz="1500" dirty="0" smtClean="0"/>
              <a:t>giuridica</a:t>
            </a:r>
          </a:p>
          <a:p>
            <a:pPr marL="714375" indent="-285750" algn="just">
              <a:buFont typeface="Wingdings" panose="05000000000000000000" pitchFamily="2" charset="2"/>
              <a:buChar char="ü"/>
            </a:pPr>
            <a:r>
              <a:rPr lang="it-IT" sz="1500" dirty="0" smtClean="0"/>
              <a:t>L’interesse è </a:t>
            </a:r>
            <a:r>
              <a:rPr lang="it-IT" sz="1500" dirty="0"/>
              <a:t>preso in considerazione, se del caso, </a:t>
            </a:r>
            <a:r>
              <a:rPr lang="it-IT" sz="1500" dirty="0" smtClean="0"/>
              <a:t>nell’ambito </a:t>
            </a:r>
            <a:r>
              <a:rPr lang="it-IT" sz="1500" dirty="0"/>
              <a:t>della ponderazione degli interessi. Tale valutazione non pregiudica la valutazione che il Tribunale compie quando è investito di un’istanza d’intervento nella causa </a:t>
            </a:r>
            <a:r>
              <a:rPr lang="it-IT" sz="1500" dirty="0" smtClean="0"/>
              <a:t>principale</a:t>
            </a:r>
          </a:p>
          <a:p>
            <a:pPr marL="452438" indent="-285750" algn="just">
              <a:buFont typeface="Wingdings" panose="05000000000000000000" pitchFamily="2" charset="2"/>
              <a:buChar char="Ø"/>
            </a:pPr>
            <a:r>
              <a:rPr lang="it-IT" sz="1500" dirty="0" smtClean="0"/>
              <a:t>In caso di mancata pubblicazione </a:t>
            </a:r>
            <a:r>
              <a:rPr lang="it-IT" sz="1500" dirty="0"/>
              <a:t>nella </a:t>
            </a:r>
            <a:r>
              <a:rPr lang="it-IT" sz="1500" dirty="0" smtClean="0"/>
              <a:t>GU </a:t>
            </a:r>
            <a:r>
              <a:rPr lang="it-IT" sz="1500" dirty="0"/>
              <a:t>del deposito di una domanda </a:t>
            </a:r>
            <a:r>
              <a:rPr lang="it-IT" sz="1500" dirty="0" smtClean="0"/>
              <a:t>cautelare:</a:t>
            </a:r>
          </a:p>
          <a:p>
            <a:pPr marL="714375" indent="-285750" algn="just">
              <a:buFont typeface="Wingdings" panose="05000000000000000000" pitchFamily="2" charset="2"/>
              <a:buChar char="ü"/>
            </a:pPr>
            <a:r>
              <a:rPr lang="it-IT" sz="1500" dirty="0" smtClean="0"/>
              <a:t>E’ prassi della cancelleria del Tribunale informare chi abbia chiesto di intervenire nel ricorso principale della possibilità di intervenire nella procedura sommaria, a condizione che l’intervento in tale procedura sia ancora possibile al momento del deposito della domanda di intervento nel ricorso principale</a:t>
            </a:r>
          </a:p>
          <a:p>
            <a:pPr marL="714375" indent="-285750" algn="just">
              <a:buFont typeface="Wingdings" panose="05000000000000000000" pitchFamily="2" charset="2"/>
              <a:buChar char="ü"/>
            </a:pPr>
            <a:r>
              <a:rPr lang="it-IT" sz="1500" dirty="0" smtClean="0"/>
              <a:t>Lo </a:t>
            </a:r>
            <a:r>
              <a:rPr lang="it-IT" sz="1500" i="1" dirty="0"/>
              <a:t>status </a:t>
            </a:r>
            <a:r>
              <a:rPr lang="it-IT" sz="1500" dirty="0"/>
              <a:t>di interveniente nella procedura sommaria, in ragione del carattere accessorio di tale procedura, è riconosciuto</a:t>
            </a:r>
            <a:r>
              <a:rPr lang="it-IT" sz="1500" b="1" i="1" dirty="0"/>
              <a:t> automaticamente </a:t>
            </a:r>
            <a:r>
              <a:rPr lang="it-IT" sz="1500" dirty="0"/>
              <a:t>all’interveniente nel ricorso principale, qualora richiesto da </a:t>
            </a:r>
            <a:r>
              <a:rPr lang="it-IT" sz="1500" dirty="0" smtClean="0"/>
              <a:t>quest’ultimo</a:t>
            </a:r>
            <a:endParaRPr lang="it-IT" dirty="0" smtClean="0"/>
          </a:p>
        </p:txBody>
      </p:sp>
    </p:spTree>
    <p:extLst>
      <p:ext uri="{BB962C8B-B14F-4D97-AF65-F5344CB8AC3E}">
        <p14:creationId xmlns:p14="http://schemas.microsoft.com/office/powerpoint/2010/main" val="6946287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B.  Il procedimento cautelare</a:t>
            </a:r>
            <a:endParaRPr lang="en-GB" dirty="0">
              <a:solidFill>
                <a:schemeClr val="accent1"/>
              </a:solidFill>
            </a:endParaRPr>
          </a:p>
        </p:txBody>
      </p:sp>
      <p:sp>
        <p:nvSpPr>
          <p:cNvPr id="3" name="Content Placeholder 2"/>
          <p:cNvSpPr>
            <a:spLocks noGrp="1"/>
          </p:cNvSpPr>
          <p:nvPr>
            <p:ph sz="quarter" idx="11"/>
          </p:nvPr>
        </p:nvSpPr>
        <p:spPr>
          <a:xfrm>
            <a:off x="227013" y="1268760"/>
            <a:ext cx="8686800" cy="5112568"/>
          </a:xfrm>
        </p:spPr>
        <p:txBody>
          <a:bodyPr/>
          <a:lstStyle/>
          <a:p>
            <a:pPr marL="0" indent="0" algn="just">
              <a:buNone/>
            </a:pPr>
            <a:r>
              <a:rPr lang="it-IT" sz="1500" b="1" u="sng" dirty="0" smtClean="0"/>
              <a:t>Procedimento: decisione sulla domanda</a:t>
            </a:r>
            <a:endParaRPr lang="it-IT" sz="1500" dirty="0" smtClean="0"/>
          </a:p>
          <a:p>
            <a:pPr marL="179388" indent="-179388" algn="just">
              <a:buFont typeface="Wingdings" panose="05000000000000000000" pitchFamily="2" charset="2"/>
              <a:buChar char="§"/>
            </a:pPr>
            <a:r>
              <a:rPr lang="it-IT" sz="1500" dirty="0" smtClean="0"/>
              <a:t>La decisione </a:t>
            </a:r>
            <a:r>
              <a:rPr lang="it-IT" sz="1500" dirty="0"/>
              <a:t>è </a:t>
            </a:r>
            <a:r>
              <a:rPr lang="it-IT" sz="1500" b="1" i="1" dirty="0" smtClean="0"/>
              <a:t>monocratica</a:t>
            </a:r>
            <a:r>
              <a:rPr lang="it-IT" sz="1500" dirty="0" smtClean="0"/>
              <a:t> (Art. 158.1 RP Tribunale. Il presidente </a:t>
            </a:r>
            <a:r>
              <a:rPr lang="it-IT" sz="1500" b="1" i="1" dirty="0" smtClean="0"/>
              <a:t>della Corte </a:t>
            </a:r>
            <a:r>
              <a:rPr lang="it-IT" sz="1500" dirty="0" smtClean="0"/>
              <a:t>può decidere (ad es., a fronte di questioni particolarmente </a:t>
            </a:r>
            <a:r>
              <a:rPr lang="it-IT" sz="1500" dirty="0"/>
              <a:t>complesse) di deferire la decisione al </a:t>
            </a:r>
            <a:r>
              <a:rPr lang="it-IT" sz="1500" dirty="0" smtClean="0"/>
              <a:t>Collegio, </a:t>
            </a:r>
            <a:r>
              <a:rPr lang="it-IT" sz="1500" dirty="0"/>
              <a:t>che provvede sentito </a:t>
            </a:r>
            <a:r>
              <a:rPr lang="it-IT" sz="1500" dirty="0" smtClean="0"/>
              <a:t>l’AG (cfr. Art</a:t>
            </a:r>
            <a:r>
              <a:rPr lang="it-IT" sz="1500" dirty="0"/>
              <a:t>. </a:t>
            </a:r>
            <a:r>
              <a:rPr lang="it-IT" sz="1500" dirty="0" smtClean="0"/>
              <a:t>161.1 e 161.3 </a:t>
            </a:r>
            <a:r>
              <a:rPr lang="it-IT" sz="1500" dirty="0"/>
              <a:t>RP Corte</a:t>
            </a:r>
            <a:r>
              <a:rPr lang="it-IT" sz="1500" dirty="0" smtClean="0"/>
              <a:t>) </a:t>
            </a:r>
            <a:r>
              <a:rPr lang="it-IT" sz="1500" i="1" dirty="0" smtClean="0"/>
              <a:t>= ipotesi sempre meno frequente nella prassi negli ultimi anni</a:t>
            </a:r>
            <a:endParaRPr lang="it-IT" sz="1500" dirty="0"/>
          </a:p>
          <a:p>
            <a:pPr marL="452438" indent="-273050" algn="just">
              <a:buFont typeface="Wingdings" panose="05000000000000000000" pitchFamily="2" charset="2"/>
              <a:buChar char="Ø"/>
            </a:pPr>
            <a:r>
              <a:rPr lang="it-IT" sz="1500" dirty="0" smtClean="0"/>
              <a:t>Ordinanza motivata</a:t>
            </a:r>
            <a:r>
              <a:rPr lang="it-IT" sz="1500" dirty="0"/>
              <a:t> </a:t>
            </a:r>
            <a:r>
              <a:rPr lang="it-IT" sz="1500" dirty="0" smtClean="0"/>
              <a:t>(Art</a:t>
            </a:r>
            <a:r>
              <a:rPr lang="it-IT" sz="1500" dirty="0"/>
              <a:t>. 158.1 RP </a:t>
            </a:r>
            <a:r>
              <a:rPr lang="it-IT" sz="1500" dirty="0" smtClean="0"/>
              <a:t>Tribunale), </a:t>
            </a:r>
            <a:r>
              <a:rPr lang="it-IT" sz="1500" b="1" i="1" dirty="0" smtClean="0"/>
              <a:t>impugnabile </a:t>
            </a:r>
            <a:r>
              <a:rPr lang="it-IT" sz="1500" b="1" i="1" dirty="0"/>
              <a:t>dinanzi alla Corte </a:t>
            </a:r>
            <a:r>
              <a:rPr lang="it-IT" sz="1500" b="1" i="1" u="sng" dirty="0"/>
              <a:t>dalle parti del procedimento</a:t>
            </a:r>
            <a:r>
              <a:rPr lang="it-IT" sz="1500" b="1" i="1" dirty="0"/>
              <a:t> entro </a:t>
            </a:r>
            <a:r>
              <a:rPr lang="it-IT" sz="1500" b="1" i="1" dirty="0" smtClean="0"/>
              <a:t>due </a:t>
            </a:r>
            <a:r>
              <a:rPr lang="it-IT" sz="1500" b="1" i="1" dirty="0"/>
              <a:t>mesi </a:t>
            </a:r>
            <a:r>
              <a:rPr lang="it-IT" sz="1500" b="1" i="1" dirty="0" smtClean="0"/>
              <a:t>e 10 giorni dalla </a:t>
            </a:r>
            <a:r>
              <a:rPr lang="it-IT" sz="1500" b="1" i="1" dirty="0"/>
              <a:t>notifica </a:t>
            </a:r>
            <a:r>
              <a:rPr lang="it-IT" sz="1500" dirty="0" smtClean="0"/>
              <a:t>(</a:t>
            </a:r>
            <a:r>
              <a:rPr lang="it-IT" sz="1500" dirty="0"/>
              <a:t>Art. 57.2 dello </a:t>
            </a:r>
            <a:r>
              <a:rPr lang="it-IT" sz="1500" dirty="0" smtClean="0"/>
              <a:t>Statuto) (le ordinanze della Corte non </a:t>
            </a:r>
            <a:r>
              <a:rPr lang="it-IT" sz="1500" dirty="0"/>
              <a:t>sono </a:t>
            </a:r>
            <a:r>
              <a:rPr lang="it-IT" sz="1500" dirty="0" smtClean="0"/>
              <a:t>impugnabili, Art</a:t>
            </a:r>
            <a:r>
              <a:rPr lang="it-IT" sz="1500" dirty="0"/>
              <a:t>. 162.1 RP </a:t>
            </a:r>
            <a:r>
              <a:rPr lang="it-IT" sz="1500" dirty="0" smtClean="0"/>
              <a:t>Corte) </a:t>
            </a:r>
          </a:p>
          <a:p>
            <a:pPr marL="452438" indent="-273050" algn="just">
              <a:buFont typeface="Wingdings" panose="05000000000000000000" pitchFamily="2" charset="2"/>
              <a:buChar char="Ø"/>
            </a:pPr>
            <a:r>
              <a:rPr lang="it-IT" sz="1500" dirty="0" smtClean="0"/>
              <a:t>Nel </a:t>
            </a:r>
            <a:r>
              <a:rPr lang="it-IT" sz="1500" dirty="0"/>
              <a:t>2019, nei 34 procedimenti sommari definiti, </a:t>
            </a:r>
            <a:r>
              <a:rPr lang="it-IT" sz="1500" b="1" i="1" dirty="0"/>
              <a:t>31 rigetti </a:t>
            </a:r>
            <a:r>
              <a:rPr lang="it-IT" sz="1500" dirty="0"/>
              <a:t>e 3 casi di cancellazione del ruolo/non luogo a provvedere (</a:t>
            </a:r>
            <a:r>
              <a:rPr lang="it-IT" sz="1500" b="1" i="1" dirty="0"/>
              <a:t>zero accoglimenti</a:t>
            </a:r>
            <a:r>
              <a:rPr lang="it-IT" sz="1500" dirty="0" smtClean="0"/>
              <a:t>)</a:t>
            </a:r>
          </a:p>
          <a:p>
            <a:pPr marL="452438" indent="-273050" algn="just">
              <a:buFont typeface="Wingdings" panose="05000000000000000000" pitchFamily="2" charset="2"/>
              <a:buChar char="Ø"/>
            </a:pPr>
            <a:r>
              <a:rPr lang="it-IT" sz="1500" dirty="0" smtClean="0"/>
              <a:t>L’esecuzione </a:t>
            </a:r>
            <a:r>
              <a:rPr lang="it-IT" sz="1500" dirty="0"/>
              <a:t>dell’ordinanza può essere subordinata alla prestazione, da parte del richiedente, di una </a:t>
            </a:r>
            <a:r>
              <a:rPr lang="it-IT" sz="1500" dirty="0" smtClean="0"/>
              <a:t>cauzione</a:t>
            </a:r>
            <a:r>
              <a:rPr lang="it-IT" sz="1500" dirty="0"/>
              <a:t> </a:t>
            </a:r>
            <a:r>
              <a:rPr lang="it-IT" sz="1500" dirty="0" smtClean="0"/>
              <a:t>(Art</a:t>
            </a:r>
            <a:r>
              <a:rPr lang="it-IT" sz="1500" dirty="0"/>
              <a:t>. 162.2 RP Corte e Art. 158.2 RP Tribunale), </a:t>
            </a:r>
            <a:r>
              <a:rPr lang="it-IT" sz="1500" dirty="0" smtClean="0"/>
              <a:t>specialmente </a:t>
            </a:r>
            <a:r>
              <a:rPr lang="it-IT" sz="1500" dirty="0"/>
              <a:t>in casi di ricorso per la sospensione dell’efficacia dell’ordine di pagare sanzioni pecuniarie </a:t>
            </a:r>
          </a:p>
          <a:p>
            <a:pPr marL="809625" indent="-357188" algn="just">
              <a:buFont typeface="Wingdings" panose="05000000000000000000" pitchFamily="2" charset="2"/>
              <a:buChar char="ü"/>
            </a:pPr>
            <a:r>
              <a:rPr lang="it-IT" sz="1500" dirty="0" smtClean="0"/>
              <a:t>L’ordinanza cessa </a:t>
            </a:r>
            <a:r>
              <a:rPr lang="it-IT" sz="1500" dirty="0"/>
              <a:t>di avere efficacia dalla pronuncia della sentenza definitiva, a meno che il giudice non abbia fissato </a:t>
            </a:r>
            <a:r>
              <a:rPr lang="it-IT" sz="1500" b="1" i="1" dirty="0"/>
              <a:t>un diverso e più breve termine </a:t>
            </a:r>
            <a:r>
              <a:rPr lang="it-IT" sz="1500" dirty="0"/>
              <a:t>(Art. 162.3 RP Corte e Art. 158.3 RP Tribunale</a:t>
            </a:r>
            <a:r>
              <a:rPr lang="it-IT" sz="1500" dirty="0" smtClean="0"/>
              <a:t>)</a:t>
            </a:r>
          </a:p>
          <a:p>
            <a:pPr marL="809625" indent="-357188" algn="just">
              <a:buFont typeface="Wingdings" panose="05000000000000000000" pitchFamily="2" charset="2"/>
              <a:buChar char="ü"/>
            </a:pPr>
            <a:r>
              <a:rPr lang="it-IT" sz="1500" dirty="0" smtClean="0"/>
              <a:t>Il </a:t>
            </a:r>
            <a:r>
              <a:rPr lang="it-IT" sz="1500" dirty="0"/>
              <a:t>Tribunale si è dichiarato </a:t>
            </a:r>
            <a:r>
              <a:rPr lang="it-IT" sz="1500" b="1" dirty="0"/>
              <a:t>incompetente</a:t>
            </a:r>
            <a:r>
              <a:rPr lang="it-IT" sz="1500" dirty="0"/>
              <a:t> a disporre provvedimenti provvisori destinati a produrre effetti fino alla pronuncia </a:t>
            </a:r>
            <a:r>
              <a:rPr lang="it-IT" sz="1500" dirty="0" smtClean="0"/>
              <a:t>della </a:t>
            </a:r>
            <a:r>
              <a:rPr lang="it-IT" sz="1500" dirty="0"/>
              <a:t>Corte </a:t>
            </a:r>
            <a:r>
              <a:rPr lang="it-IT" sz="1500" b="1" i="1" dirty="0" smtClean="0"/>
              <a:t>nel successivo giudizio di impugnazione</a:t>
            </a:r>
          </a:p>
          <a:p>
            <a:pPr marL="452438" indent="-273050" algn="just">
              <a:buFont typeface="Wingdings" panose="05000000000000000000" pitchFamily="2" charset="2"/>
              <a:buChar char="Ø"/>
            </a:pPr>
            <a:r>
              <a:rPr lang="it-IT" sz="1500" dirty="0" smtClean="0"/>
              <a:t>Nell’ordinanza cautelare </a:t>
            </a:r>
            <a:r>
              <a:rPr lang="it-IT" sz="1500" b="1" i="1" dirty="0" smtClean="0"/>
              <a:t>le spese del giudizio </a:t>
            </a:r>
            <a:r>
              <a:rPr lang="it-IT" sz="1500" dirty="0"/>
              <a:t>sono riservate sino alla decisione del Tribunale che statuisce nel </a:t>
            </a:r>
            <a:r>
              <a:rPr lang="it-IT" sz="1500" dirty="0" smtClean="0"/>
              <a:t>merito, a meno che le circostanze non richiedano una decisione al riguardo (Art. 158.5 RP Tribunale). </a:t>
            </a:r>
            <a:r>
              <a:rPr lang="en-US" sz="1500" dirty="0" err="1" smtClean="0"/>
              <a:t>Quindi</a:t>
            </a:r>
            <a:r>
              <a:rPr lang="en-US" sz="1500" dirty="0" smtClean="0"/>
              <a:t> la </a:t>
            </a:r>
            <a:r>
              <a:rPr lang="en-US" sz="1500" dirty="0" err="1" smtClean="0"/>
              <a:t>pronuncia</a:t>
            </a:r>
            <a:r>
              <a:rPr lang="en-US" sz="1500" dirty="0" smtClean="0"/>
              <a:t> </a:t>
            </a:r>
            <a:r>
              <a:rPr lang="en-US" sz="1500" dirty="0" err="1" smtClean="0"/>
              <a:t>nel</a:t>
            </a:r>
            <a:r>
              <a:rPr lang="en-US" sz="1500" dirty="0" smtClean="0"/>
              <a:t> </a:t>
            </a:r>
            <a:r>
              <a:rPr lang="en-US" sz="1500" dirty="0" err="1" smtClean="0"/>
              <a:t>merito</a:t>
            </a:r>
            <a:r>
              <a:rPr lang="en-US" sz="1500" dirty="0" smtClean="0"/>
              <a:t> </a:t>
            </a:r>
            <a:r>
              <a:rPr lang="en-US" sz="1500" dirty="0" err="1" smtClean="0"/>
              <a:t>conterrà</a:t>
            </a:r>
            <a:r>
              <a:rPr lang="en-US" sz="1500" dirty="0" smtClean="0"/>
              <a:t> la decisione </a:t>
            </a:r>
            <a:r>
              <a:rPr lang="en-US" sz="1500" dirty="0" err="1" smtClean="0"/>
              <a:t>sulle</a:t>
            </a:r>
            <a:r>
              <a:rPr lang="en-US" sz="1500" dirty="0" smtClean="0"/>
              <a:t> </a:t>
            </a:r>
            <a:r>
              <a:rPr lang="en-US" sz="1500" dirty="0" err="1" smtClean="0"/>
              <a:t>spese</a:t>
            </a:r>
            <a:r>
              <a:rPr lang="en-US" sz="1500" dirty="0" smtClean="0"/>
              <a:t> </a:t>
            </a:r>
            <a:r>
              <a:rPr lang="en-US" sz="1500" b="1" i="1" dirty="0" err="1" smtClean="0"/>
              <a:t>dell’intero</a:t>
            </a:r>
            <a:r>
              <a:rPr lang="en-US" sz="1500" b="1" i="1" dirty="0" smtClean="0"/>
              <a:t> </a:t>
            </a:r>
            <a:r>
              <a:rPr lang="en-US" sz="1500" b="1" i="1" dirty="0" err="1" smtClean="0"/>
              <a:t>procedimento</a:t>
            </a:r>
            <a:r>
              <a:rPr lang="en-US" sz="1500" b="1" i="1" dirty="0" smtClean="0"/>
              <a:t> </a:t>
            </a:r>
            <a:endParaRPr lang="it-IT" sz="1500" b="1" i="1" dirty="0"/>
          </a:p>
          <a:p>
            <a:pPr marL="452438" indent="-273050" algn="just">
              <a:buFont typeface="Wingdings" panose="05000000000000000000" pitchFamily="2" charset="2"/>
              <a:buChar char="Ø"/>
            </a:pPr>
            <a:endParaRPr lang="it-IT" sz="1500" dirty="0"/>
          </a:p>
          <a:p>
            <a:pPr marL="179388" lvl="0" indent="-179388" algn="just">
              <a:buFont typeface="Wingdings" panose="05000000000000000000" pitchFamily="2" charset="2"/>
              <a:buChar char="§"/>
            </a:pPr>
            <a:endParaRPr lang="it-IT" sz="1500" dirty="0" smtClean="0"/>
          </a:p>
        </p:txBody>
      </p:sp>
    </p:spTree>
    <p:extLst>
      <p:ext uri="{BB962C8B-B14F-4D97-AF65-F5344CB8AC3E}">
        <p14:creationId xmlns:p14="http://schemas.microsoft.com/office/powerpoint/2010/main" val="28364007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B.  Il procedimento cautelare</a:t>
            </a:r>
            <a:endParaRPr lang="en-GB" dirty="0">
              <a:solidFill>
                <a:schemeClr val="accent1"/>
              </a:solidFill>
            </a:endParaRPr>
          </a:p>
        </p:txBody>
      </p:sp>
      <p:sp>
        <p:nvSpPr>
          <p:cNvPr id="3" name="Content Placeholder 2"/>
          <p:cNvSpPr>
            <a:spLocks noGrp="1"/>
          </p:cNvSpPr>
          <p:nvPr>
            <p:ph sz="quarter" idx="11"/>
          </p:nvPr>
        </p:nvSpPr>
        <p:spPr>
          <a:xfrm>
            <a:off x="227013" y="1340767"/>
            <a:ext cx="8686800" cy="4896545"/>
          </a:xfrm>
        </p:spPr>
        <p:txBody>
          <a:bodyPr/>
          <a:lstStyle/>
          <a:p>
            <a:pPr marL="0" indent="0" algn="just">
              <a:buNone/>
            </a:pPr>
            <a:r>
              <a:rPr lang="it-IT" b="1" u="sng" dirty="0" smtClean="0"/>
              <a:t>Procedimento: nuova domanda cautelare</a:t>
            </a:r>
          </a:p>
          <a:p>
            <a:pPr marL="0" indent="0" algn="just">
              <a:buNone/>
            </a:pPr>
            <a:endParaRPr lang="en-GB" sz="1800" u="sng" dirty="0"/>
          </a:p>
          <a:p>
            <a:pPr marL="179388" indent="-179388" algn="just">
              <a:buFont typeface="Wingdings" panose="05000000000000000000" pitchFamily="2" charset="2"/>
              <a:buChar char="§"/>
            </a:pPr>
            <a:r>
              <a:rPr lang="it-IT" dirty="0" smtClean="0"/>
              <a:t>Il </a:t>
            </a:r>
            <a:r>
              <a:rPr lang="it-IT" dirty="0"/>
              <a:t>rigetto della domanda non impedisce </a:t>
            </a:r>
            <a:r>
              <a:rPr lang="it-IT" dirty="0" smtClean="0"/>
              <a:t>alla </a:t>
            </a:r>
            <a:r>
              <a:rPr lang="it-IT" b="1" i="1" dirty="0" smtClean="0"/>
              <a:t>parte principale</a:t>
            </a:r>
            <a:r>
              <a:rPr lang="it-IT" dirty="0" smtClean="0"/>
              <a:t> richiedente di </a:t>
            </a:r>
            <a:r>
              <a:rPr lang="it-IT" b="1" i="1" dirty="0"/>
              <a:t>presentare una nuova domanda cautelare </a:t>
            </a:r>
            <a:r>
              <a:rPr lang="it-IT" dirty="0" smtClean="0"/>
              <a:t>purché essa sia </a:t>
            </a:r>
            <a:r>
              <a:rPr lang="it-IT" dirty="0"/>
              <a:t>basata su </a:t>
            </a:r>
            <a:r>
              <a:rPr lang="it-IT" b="1" i="1" dirty="0"/>
              <a:t>fatti </a:t>
            </a:r>
            <a:r>
              <a:rPr lang="it-IT" b="1" i="1" dirty="0" smtClean="0"/>
              <a:t>nuovi </a:t>
            </a:r>
            <a:r>
              <a:rPr lang="it-IT" dirty="0" smtClean="0"/>
              <a:t>(</a:t>
            </a:r>
            <a:r>
              <a:rPr lang="it-IT" dirty="0"/>
              <a:t>Art. 164 RP Corte e Art. 160 RP Tribunale</a:t>
            </a:r>
            <a:r>
              <a:rPr lang="it-IT" dirty="0" smtClean="0"/>
              <a:t>), a pena di irricevibilità</a:t>
            </a:r>
            <a:endParaRPr lang="it-IT" dirty="0"/>
          </a:p>
          <a:p>
            <a:pPr marL="447675" indent="-265113" algn="just">
              <a:buFont typeface="Wingdings" panose="05000000000000000000" pitchFamily="2" charset="2"/>
              <a:buChar char="Ø"/>
            </a:pPr>
            <a:r>
              <a:rPr lang="it-IT" dirty="0" smtClean="0"/>
              <a:t>Ci si </a:t>
            </a:r>
            <a:r>
              <a:rPr lang="it-IT" dirty="0"/>
              <a:t>riferisce </a:t>
            </a:r>
            <a:r>
              <a:rPr lang="it-IT" dirty="0" smtClean="0"/>
              <a:t>alla </a:t>
            </a:r>
            <a:r>
              <a:rPr lang="it-IT" dirty="0"/>
              <a:t>presenza di </a:t>
            </a:r>
            <a:r>
              <a:rPr lang="it-IT" dirty="0" smtClean="0"/>
              <a:t>fatti nuovi in senso ampio, vale a dire:</a:t>
            </a:r>
          </a:p>
          <a:p>
            <a:pPr marL="714375" indent="-285750" algn="just">
              <a:buFont typeface="Wingdings" panose="05000000000000000000" pitchFamily="2" charset="2"/>
              <a:buChar char="ü"/>
            </a:pPr>
            <a:r>
              <a:rPr lang="it-IT" dirty="0" smtClean="0"/>
              <a:t>fatti </a:t>
            </a:r>
            <a:r>
              <a:rPr lang="it-IT" b="1" i="1" dirty="0"/>
              <a:t>successivi</a:t>
            </a:r>
            <a:r>
              <a:rPr lang="it-IT" dirty="0"/>
              <a:t> </a:t>
            </a:r>
            <a:r>
              <a:rPr lang="it-IT" dirty="0" smtClean="0"/>
              <a:t>all’ordinanza </a:t>
            </a:r>
            <a:r>
              <a:rPr lang="it-IT" dirty="0"/>
              <a:t>di rigetto della prima domanda di provvedimenti provvisori o </a:t>
            </a:r>
            <a:r>
              <a:rPr lang="it-IT" dirty="0" smtClean="0"/>
              <a:t>fatti che </a:t>
            </a:r>
            <a:r>
              <a:rPr lang="it-IT" dirty="0"/>
              <a:t>la parte istante </a:t>
            </a:r>
            <a:r>
              <a:rPr lang="it-IT" b="1" i="1" dirty="0"/>
              <a:t>non ha potuto </a:t>
            </a:r>
            <a:r>
              <a:rPr lang="it-IT" b="1" i="1" dirty="0" smtClean="0"/>
              <a:t>invocare </a:t>
            </a:r>
            <a:r>
              <a:rPr lang="it-IT" dirty="0"/>
              <a:t>nella </a:t>
            </a:r>
            <a:r>
              <a:rPr lang="it-IT" dirty="0" smtClean="0"/>
              <a:t>domanda </a:t>
            </a:r>
            <a:r>
              <a:rPr lang="it-IT" dirty="0"/>
              <a:t>o nel corso della procedura che ha portato al rigetto </a:t>
            </a:r>
            <a:r>
              <a:rPr lang="it-IT" dirty="0" smtClean="0"/>
              <a:t>di tale </a:t>
            </a:r>
            <a:r>
              <a:rPr lang="it-IT" dirty="0"/>
              <a:t>domanda, e che sono </a:t>
            </a:r>
            <a:r>
              <a:rPr lang="it-IT" b="1" i="1" dirty="0"/>
              <a:t>pertinenti per </a:t>
            </a:r>
            <a:r>
              <a:rPr lang="it-IT" b="1" i="1" dirty="0" smtClean="0"/>
              <a:t>il </a:t>
            </a:r>
            <a:r>
              <a:rPr lang="it-IT" b="1" i="1" dirty="0"/>
              <a:t>giudice </a:t>
            </a:r>
            <a:r>
              <a:rPr lang="it-IT" dirty="0" smtClean="0"/>
              <a:t>dell’urgenza </a:t>
            </a:r>
            <a:r>
              <a:rPr lang="it-IT" dirty="0"/>
              <a:t>al fine di adottare la propria </a:t>
            </a:r>
            <a:r>
              <a:rPr lang="it-IT" dirty="0" smtClean="0"/>
              <a:t>decisione</a:t>
            </a:r>
            <a:r>
              <a:rPr lang="it-IT" i="1" dirty="0" smtClean="0"/>
              <a:t>, </a:t>
            </a:r>
            <a:r>
              <a:rPr lang="it-IT" dirty="0" smtClean="0"/>
              <a:t>essendo idonei </a:t>
            </a:r>
            <a:r>
              <a:rPr lang="it-IT" dirty="0"/>
              <a:t>a </a:t>
            </a:r>
            <a:r>
              <a:rPr lang="it-IT" dirty="0" smtClean="0"/>
              <a:t>rimettere </a:t>
            </a:r>
            <a:r>
              <a:rPr lang="it-IT" dirty="0"/>
              <a:t>in discussione le </a:t>
            </a:r>
            <a:r>
              <a:rPr lang="it-IT" dirty="0" smtClean="0"/>
              <a:t>sue precedenti valutazioni</a:t>
            </a:r>
          </a:p>
          <a:p>
            <a:endParaRPr lang="it-IT" sz="1500" dirty="0"/>
          </a:p>
        </p:txBody>
      </p:sp>
    </p:spTree>
    <p:extLst>
      <p:ext uri="{BB962C8B-B14F-4D97-AF65-F5344CB8AC3E}">
        <p14:creationId xmlns:p14="http://schemas.microsoft.com/office/powerpoint/2010/main" val="32147372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solidFill>
                  <a:schemeClr val="accent1"/>
                </a:solidFill>
              </a:rPr>
              <a:t>2. I procedimenti speciali</a:t>
            </a:r>
            <a:endParaRPr lang="en-GB" dirty="0">
              <a:solidFill>
                <a:schemeClr val="accent1"/>
              </a:solidFill>
            </a:endParaRPr>
          </a:p>
        </p:txBody>
      </p:sp>
      <p:sp>
        <p:nvSpPr>
          <p:cNvPr id="8" name="Content Placeholder 2"/>
          <p:cNvSpPr>
            <a:spLocks noGrp="1"/>
          </p:cNvSpPr>
          <p:nvPr>
            <p:ph sz="quarter" idx="11"/>
          </p:nvPr>
        </p:nvSpPr>
        <p:spPr>
          <a:xfrm>
            <a:off x="323528" y="1700808"/>
            <a:ext cx="8496944" cy="432048"/>
          </a:xfrm>
        </p:spPr>
        <p:txBody>
          <a:bodyPr/>
          <a:lstStyle/>
          <a:p>
            <a:pPr marL="273050" indent="-273050" algn="just">
              <a:buFont typeface="+mj-lt"/>
              <a:buAutoNum type="alphaUcPeriod"/>
            </a:pPr>
            <a:r>
              <a:rPr lang="it-IT" sz="1400" dirty="0">
                <a:solidFill>
                  <a:schemeClr val="tx2"/>
                </a:solidFill>
              </a:rPr>
              <a:t>G</a:t>
            </a:r>
            <a:r>
              <a:rPr lang="it-IT" sz="1400" dirty="0" smtClean="0">
                <a:solidFill>
                  <a:schemeClr val="tx2"/>
                </a:solidFill>
              </a:rPr>
              <a:t>ratuito </a:t>
            </a:r>
            <a:r>
              <a:rPr lang="it-IT" sz="1400" dirty="0">
                <a:solidFill>
                  <a:schemeClr val="tx2"/>
                </a:solidFill>
              </a:rPr>
              <a:t>patrocinio (Art. 146-150 RP Tribunale, </a:t>
            </a:r>
            <a:r>
              <a:rPr lang="it-IT" sz="1400" dirty="0" smtClean="0">
                <a:solidFill>
                  <a:schemeClr val="tx2"/>
                </a:solidFill>
              </a:rPr>
              <a:t>Art</a:t>
            </a:r>
            <a:r>
              <a:rPr lang="it-IT" sz="1400" dirty="0">
                <a:solidFill>
                  <a:schemeClr val="tx2"/>
                </a:solidFill>
              </a:rPr>
              <a:t>. 115-118 e 185-189 RP Corte e Art. 4-5 Reg. integrativo)</a:t>
            </a:r>
          </a:p>
        </p:txBody>
      </p:sp>
      <p:sp>
        <p:nvSpPr>
          <p:cNvPr id="18" name="Content Placeholder 2"/>
          <p:cNvSpPr>
            <a:spLocks noGrp="1"/>
          </p:cNvSpPr>
          <p:nvPr>
            <p:ph sz="quarter" idx="11"/>
          </p:nvPr>
        </p:nvSpPr>
        <p:spPr>
          <a:xfrm>
            <a:off x="323528" y="2184054"/>
            <a:ext cx="8496944" cy="429753"/>
          </a:xfrm>
        </p:spPr>
        <p:txBody>
          <a:bodyPr/>
          <a:lstStyle/>
          <a:p>
            <a:pPr marL="273050" indent="-273050" algn="just">
              <a:buFont typeface="+mj-lt"/>
              <a:buAutoNum type="alphaUcPeriod" startAt="2"/>
            </a:pPr>
            <a:r>
              <a:rPr lang="it-IT" sz="1400" dirty="0" smtClean="0">
                <a:solidFill>
                  <a:schemeClr val="tx2"/>
                </a:solidFill>
              </a:rPr>
              <a:t>Contestazione sulle spese ripetibili </a:t>
            </a:r>
            <a:r>
              <a:rPr lang="it-IT" sz="1400" dirty="0">
                <a:solidFill>
                  <a:schemeClr val="tx2"/>
                </a:solidFill>
              </a:rPr>
              <a:t>(Art. 170 RP Tribunale e Art. 145 RP Corte)</a:t>
            </a:r>
          </a:p>
        </p:txBody>
      </p:sp>
      <p:sp>
        <p:nvSpPr>
          <p:cNvPr id="19" name="Content Placeholder 2"/>
          <p:cNvSpPr>
            <a:spLocks noGrp="1"/>
          </p:cNvSpPr>
          <p:nvPr>
            <p:ph sz="quarter" idx="11"/>
          </p:nvPr>
        </p:nvSpPr>
        <p:spPr>
          <a:xfrm>
            <a:off x="323528" y="2674416"/>
            <a:ext cx="8505162" cy="432048"/>
          </a:xfrm>
        </p:spPr>
        <p:txBody>
          <a:bodyPr/>
          <a:lstStyle/>
          <a:p>
            <a:pPr marL="273050" indent="-273050" algn="just">
              <a:buFont typeface="+mj-lt"/>
              <a:buAutoNum type="alphaUcPeriod" startAt="3"/>
            </a:pPr>
            <a:r>
              <a:rPr lang="it-IT" sz="1400" dirty="0" smtClean="0">
                <a:solidFill>
                  <a:schemeClr val="tx2"/>
                </a:solidFill>
              </a:rPr>
              <a:t>Rettifica (Art. 164 </a:t>
            </a:r>
            <a:r>
              <a:rPr lang="it-IT" sz="1400" dirty="0">
                <a:solidFill>
                  <a:schemeClr val="tx2"/>
                </a:solidFill>
              </a:rPr>
              <a:t>RP Tribunale e </a:t>
            </a:r>
            <a:r>
              <a:rPr lang="it-IT" sz="1400" dirty="0" smtClean="0">
                <a:solidFill>
                  <a:schemeClr val="tx2"/>
                </a:solidFill>
              </a:rPr>
              <a:t>Art. 154 </a:t>
            </a:r>
            <a:r>
              <a:rPr lang="it-IT" sz="1400" dirty="0">
                <a:solidFill>
                  <a:schemeClr val="tx2"/>
                </a:solidFill>
              </a:rPr>
              <a:t>RP Corte) </a:t>
            </a:r>
          </a:p>
          <a:p>
            <a:pPr marL="179388" indent="-177800" algn="just">
              <a:buFont typeface="+mj-lt"/>
              <a:buAutoNum type="alphaUcPeriod" startAt="3"/>
            </a:pPr>
            <a:r>
              <a:rPr lang="it-IT" sz="1400" dirty="0" smtClean="0">
                <a:solidFill>
                  <a:schemeClr val="tx2"/>
                </a:solidFill>
              </a:rPr>
              <a:t>)</a:t>
            </a:r>
            <a:endParaRPr lang="it-IT" sz="1400" dirty="0">
              <a:solidFill>
                <a:schemeClr val="tx2"/>
              </a:solidFill>
            </a:endParaRPr>
          </a:p>
        </p:txBody>
      </p:sp>
      <p:sp>
        <p:nvSpPr>
          <p:cNvPr id="20" name="Content Placeholder 2"/>
          <p:cNvSpPr>
            <a:spLocks noGrp="1"/>
          </p:cNvSpPr>
          <p:nvPr>
            <p:ph sz="quarter" idx="11"/>
          </p:nvPr>
        </p:nvSpPr>
        <p:spPr>
          <a:xfrm>
            <a:off x="326702" y="3145269"/>
            <a:ext cx="8501988" cy="432048"/>
          </a:xfrm>
        </p:spPr>
        <p:txBody>
          <a:bodyPr/>
          <a:lstStyle/>
          <a:p>
            <a:pPr marL="273050" lvl="0" indent="-273050" algn="just">
              <a:buFont typeface="+mj-lt"/>
              <a:buAutoNum type="alphaUcPeriod" startAt="4"/>
            </a:pPr>
            <a:r>
              <a:rPr lang="it-IT" sz="1400" dirty="0" smtClean="0">
                <a:solidFill>
                  <a:schemeClr val="tx2"/>
                </a:solidFill>
              </a:rPr>
              <a:t>Omessa </a:t>
            </a:r>
            <a:r>
              <a:rPr lang="it-IT" sz="1400" dirty="0">
                <a:solidFill>
                  <a:schemeClr val="tx2"/>
                </a:solidFill>
              </a:rPr>
              <a:t>pronuncia (</a:t>
            </a:r>
            <a:r>
              <a:rPr lang="it-IT" sz="1400" dirty="0" smtClean="0">
                <a:solidFill>
                  <a:schemeClr val="tx2"/>
                </a:solidFill>
              </a:rPr>
              <a:t>Art</a:t>
            </a:r>
            <a:r>
              <a:rPr lang="it-IT" sz="1400" dirty="0">
                <a:solidFill>
                  <a:schemeClr val="tx2"/>
                </a:solidFill>
              </a:rPr>
              <a:t>. </a:t>
            </a:r>
            <a:r>
              <a:rPr lang="it-IT" sz="1400" dirty="0" smtClean="0">
                <a:solidFill>
                  <a:schemeClr val="tx2"/>
                </a:solidFill>
              </a:rPr>
              <a:t>165 </a:t>
            </a:r>
            <a:r>
              <a:rPr lang="it-IT" sz="1400" dirty="0">
                <a:solidFill>
                  <a:schemeClr val="tx2"/>
                </a:solidFill>
              </a:rPr>
              <a:t>RP Tribunale e </a:t>
            </a:r>
            <a:r>
              <a:rPr lang="it-IT" sz="1400" dirty="0" smtClean="0">
                <a:solidFill>
                  <a:schemeClr val="tx2"/>
                </a:solidFill>
              </a:rPr>
              <a:t>Art. 155 </a:t>
            </a:r>
            <a:r>
              <a:rPr lang="it-IT" sz="1400" dirty="0">
                <a:solidFill>
                  <a:schemeClr val="tx2"/>
                </a:solidFill>
              </a:rPr>
              <a:t>RP Corte) </a:t>
            </a:r>
          </a:p>
        </p:txBody>
      </p:sp>
      <p:sp>
        <p:nvSpPr>
          <p:cNvPr id="21" name="Content Placeholder 2"/>
          <p:cNvSpPr>
            <a:spLocks noGrp="1"/>
          </p:cNvSpPr>
          <p:nvPr>
            <p:ph sz="quarter" idx="11"/>
          </p:nvPr>
        </p:nvSpPr>
        <p:spPr>
          <a:xfrm>
            <a:off x="335118" y="3627593"/>
            <a:ext cx="8485354" cy="432048"/>
          </a:xfrm>
        </p:spPr>
        <p:txBody>
          <a:bodyPr/>
          <a:lstStyle/>
          <a:p>
            <a:pPr marL="273050" indent="-266700" algn="just">
              <a:buFont typeface="+mj-lt"/>
              <a:buAutoNum type="alphaUcPeriod" startAt="5"/>
            </a:pPr>
            <a:r>
              <a:rPr lang="it-IT" sz="1400" dirty="0">
                <a:solidFill>
                  <a:schemeClr val="tx2"/>
                </a:solidFill>
              </a:rPr>
              <a:t>Opposizione alle sentenze contumaciali (Art. 41 Statuto, Art. 166 RP Tribunale e Art. 156 RP Corte)</a:t>
            </a:r>
          </a:p>
          <a:p>
            <a:pPr marL="273050" lvl="0" indent="-266700" algn="just">
              <a:buFont typeface="+mj-lt"/>
              <a:buAutoNum type="alphaUcPeriod" startAt="5"/>
            </a:pPr>
            <a:endParaRPr lang="it-IT" sz="1400" dirty="0">
              <a:solidFill>
                <a:schemeClr val="tx2"/>
              </a:solidFill>
            </a:endParaRPr>
          </a:p>
        </p:txBody>
      </p:sp>
      <p:sp>
        <p:nvSpPr>
          <p:cNvPr id="22" name="Content Placeholder 2"/>
          <p:cNvSpPr>
            <a:spLocks noGrp="1"/>
          </p:cNvSpPr>
          <p:nvPr>
            <p:ph sz="quarter" idx="11"/>
          </p:nvPr>
        </p:nvSpPr>
        <p:spPr>
          <a:xfrm>
            <a:off x="323528" y="4095204"/>
            <a:ext cx="8496944" cy="432048"/>
          </a:xfrm>
        </p:spPr>
        <p:txBody>
          <a:bodyPr/>
          <a:lstStyle/>
          <a:p>
            <a:pPr marL="273050" indent="-273050" algn="just">
              <a:buFont typeface="+mj-lt"/>
              <a:buAutoNum type="alphaUcPeriod" startAt="6"/>
            </a:pPr>
            <a:r>
              <a:rPr lang="it-IT" sz="1400" dirty="0">
                <a:solidFill>
                  <a:schemeClr val="tx2"/>
                </a:solidFill>
              </a:rPr>
              <a:t>Opposizione di terzo (Art. 42 Statuto, Art. 167 RP Tribunale e Art. 157 RP Corte)</a:t>
            </a:r>
          </a:p>
          <a:p>
            <a:pPr marL="273050" indent="-273050" algn="just">
              <a:buFont typeface="+mj-lt"/>
              <a:buAutoNum type="alphaUcPeriod" startAt="6"/>
            </a:pPr>
            <a:endParaRPr lang="it-IT" sz="1400" dirty="0">
              <a:solidFill>
                <a:schemeClr val="tx2"/>
              </a:solidFill>
            </a:endParaRPr>
          </a:p>
        </p:txBody>
      </p:sp>
      <p:sp>
        <p:nvSpPr>
          <p:cNvPr id="23" name="Content Placeholder 2"/>
          <p:cNvSpPr>
            <a:spLocks noGrp="1"/>
          </p:cNvSpPr>
          <p:nvPr>
            <p:ph sz="quarter" idx="11"/>
          </p:nvPr>
        </p:nvSpPr>
        <p:spPr>
          <a:xfrm>
            <a:off x="341536" y="4581128"/>
            <a:ext cx="8496944" cy="432048"/>
          </a:xfrm>
        </p:spPr>
        <p:txBody>
          <a:bodyPr/>
          <a:lstStyle/>
          <a:p>
            <a:pPr marL="0" indent="0" algn="just">
              <a:buNone/>
            </a:pPr>
            <a:r>
              <a:rPr lang="it-IT" sz="1400" dirty="0" smtClean="0">
                <a:solidFill>
                  <a:schemeClr val="tx2"/>
                </a:solidFill>
              </a:rPr>
              <a:t>G.  Interpretazione </a:t>
            </a:r>
            <a:r>
              <a:rPr lang="it-IT" sz="1400" dirty="0">
                <a:solidFill>
                  <a:schemeClr val="tx2"/>
                </a:solidFill>
              </a:rPr>
              <a:t>(Art. 43 Statuto, Art. 168 RP Tribunale e Art. 158 RP Corte)</a:t>
            </a:r>
          </a:p>
          <a:p>
            <a:pPr marL="0" lvl="0" indent="0" algn="just">
              <a:buNone/>
            </a:pPr>
            <a:endParaRPr lang="it-IT" sz="1400" i="1" dirty="0" smtClean="0">
              <a:solidFill>
                <a:schemeClr val="tx2"/>
              </a:solidFill>
            </a:endParaRPr>
          </a:p>
          <a:p>
            <a:pPr marL="0" lvl="0" indent="0" algn="just">
              <a:buNone/>
            </a:pPr>
            <a:endParaRPr lang="it-IT" sz="1400" i="1" dirty="0">
              <a:solidFill>
                <a:schemeClr val="tx2"/>
              </a:solidFill>
            </a:endParaRPr>
          </a:p>
          <a:p>
            <a:pPr marL="0" lvl="0" indent="0" algn="just">
              <a:buNone/>
            </a:pPr>
            <a:endParaRPr lang="it-IT" sz="1400" i="1" dirty="0" smtClean="0">
              <a:solidFill>
                <a:schemeClr val="tx2"/>
              </a:solidFill>
            </a:endParaRPr>
          </a:p>
          <a:p>
            <a:pPr marL="0" lvl="0" indent="0" algn="just">
              <a:buNone/>
            </a:pPr>
            <a:r>
              <a:rPr lang="it-IT" sz="1400" i="1" dirty="0" smtClean="0">
                <a:solidFill>
                  <a:schemeClr val="tx2"/>
                </a:solidFill>
              </a:rPr>
              <a:t>Circa il 10% del totale dei ricorsi al Tribunale nel periodo 2015-2019</a:t>
            </a:r>
            <a:endParaRPr lang="it-IT" sz="1400" i="1" dirty="0">
              <a:solidFill>
                <a:schemeClr val="tx2"/>
              </a:solidFill>
            </a:endParaRPr>
          </a:p>
        </p:txBody>
      </p:sp>
      <p:sp>
        <p:nvSpPr>
          <p:cNvPr id="11" name="Content Placeholder 2"/>
          <p:cNvSpPr>
            <a:spLocks noGrp="1"/>
          </p:cNvSpPr>
          <p:nvPr>
            <p:ph sz="quarter" idx="11"/>
          </p:nvPr>
        </p:nvSpPr>
        <p:spPr>
          <a:xfrm rot="10800000" flipV="1">
            <a:off x="341536" y="5051978"/>
            <a:ext cx="8496944" cy="537259"/>
          </a:xfrm>
        </p:spPr>
        <p:txBody>
          <a:bodyPr/>
          <a:lstStyle/>
          <a:p>
            <a:pPr marL="0" indent="0" algn="just">
              <a:buNone/>
            </a:pPr>
            <a:r>
              <a:rPr lang="it-IT" sz="1400" dirty="0" smtClean="0">
                <a:solidFill>
                  <a:schemeClr val="tx2"/>
                </a:solidFill>
              </a:rPr>
              <a:t>H.  Revocazione </a:t>
            </a:r>
            <a:r>
              <a:rPr lang="it-IT" sz="1400" dirty="0">
                <a:solidFill>
                  <a:schemeClr val="tx2"/>
                </a:solidFill>
              </a:rPr>
              <a:t>(Art. 44 dello Statuto, Art. 169 RP Tribunale e Art. 159 RP Corte)</a:t>
            </a:r>
          </a:p>
          <a:p>
            <a:pPr marL="0" indent="0" algn="just">
              <a:buNone/>
            </a:pPr>
            <a:endParaRPr lang="it-IT" sz="1400" dirty="0">
              <a:solidFill>
                <a:schemeClr val="tx2"/>
              </a:solidFill>
            </a:endParaRPr>
          </a:p>
        </p:txBody>
      </p:sp>
    </p:spTree>
    <p:extLst>
      <p:ext uri="{BB962C8B-B14F-4D97-AF65-F5344CB8AC3E}">
        <p14:creationId xmlns:p14="http://schemas.microsoft.com/office/powerpoint/2010/main" val="23808014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548681"/>
            <a:ext cx="8685213" cy="432048"/>
          </a:xfrm>
        </p:spPr>
        <p:txBody>
          <a:bodyPr/>
          <a:lstStyle/>
          <a:p>
            <a:r>
              <a:rPr lang="it-IT" dirty="0">
                <a:solidFill>
                  <a:schemeClr val="accent1"/>
                </a:solidFill>
              </a:rPr>
              <a:t>A.  Domanda di ammissione al gratuito patrocinio</a:t>
            </a:r>
            <a:endParaRPr lang="en-GB" dirty="0">
              <a:solidFill>
                <a:schemeClr val="accent1"/>
              </a:solidFill>
            </a:endParaRPr>
          </a:p>
        </p:txBody>
      </p:sp>
      <p:sp>
        <p:nvSpPr>
          <p:cNvPr id="5" name="TextBox 4"/>
          <p:cNvSpPr txBox="1"/>
          <p:nvPr/>
        </p:nvSpPr>
        <p:spPr>
          <a:xfrm>
            <a:off x="395535" y="1117967"/>
            <a:ext cx="8397181" cy="5986254"/>
          </a:xfrm>
          <a:prstGeom prst="rect">
            <a:avLst/>
          </a:prstGeom>
          <a:noFill/>
        </p:spPr>
        <p:txBody>
          <a:bodyPr wrap="square" rtlCol="0">
            <a:spAutoFit/>
          </a:bodyPr>
          <a:lstStyle/>
          <a:p>
            <a:pPr algn="just"/>
            <a:r>
              <a:rPr lang="it-IT" sz="1600" b="1" u="sng" dirty="0" smtClean="0">
                <a:latin typeface="Times New Roman" panose="02020603050405020304" pitchFamily="18" charset="0"/>
                <a:cs typeface="Times New Roman" panose="02020603050405020304" pitchFamily="18" charset="0"/>
              </a:rPr>
              <a:t>Premessa </a:t>
            </a:r>
          </a:p>
          <a:p>
            <a:pPr algn="just"/>
            <a:endParaRPr lang="it-IT" sz="1600" dirty="0" smtClean="0">
              <a:latin typeface="Times New Roman" panose="02020603050405020304" pitchFamily="18" charset="0"/>
              <a:cs typeface="Times New Roman" panose="02020603050405020304" pitchFamily="18" charset="0"/>
            </a:endParaRPr>
          </a:p>
          <a:p>
            <a:pPr marL="193675" indent="-193675" algn="just">
              <a:buFont typeface="Wingdings" panose="05000000000000000000" pitchFamily="2" charset="2"/>
              <a:buChar char="§"/>
            </a:pPr>
            <a:r>
              <a:rPr lang="it-IT" sz="1600" dirty="0">
                <a:latin typeface="Times New Roman" panose="02020603050405020304" pitchFamily="18" charset="0"/>
                <a:cs typeface="Times New Roman" panose="02020603050405020304" pitchFamily="18" charset="0"/>
              </a:rPr>
              <a:t>Il procedimento dinanzi al Tribunale è </a:t>
            </a:r>
            <a:r>
              <a:rPr lang="it-IT" sz="1600" dirty="0" smtClean="0">
                <a:latin typeface="Times New Roman" panose="02020603050405020304" pitchFamily="18" charset="0"/>
                <a:cs typeface="Times New Roman" panose="02020603050405020304" pitchFamily="18" charset="0"/>
              </a:rPr>
              <a:t>gratuito, ma il </a:t>
            </a:r>
            <a:r>
              <a:rPr lang="it-IT" sz="1600" dirty="0">
                <a:latin typeface="Times New Roman" panose="02020603050405020304" pitchFamily="18" charset="0"/>
                <a:cs typeface="Times New Roman" panose="02020603050405020304" pitchFamily="18" charset="0"/>
              </a:rPr>
              <a:t>Tribunale non </a:t>
            </a:r>
            <a:r>
              <a:rPr lang="it-IT" sz="1600" dirty="0" smtClean="0">
                <a:latin typeface="Times New Roman" panose="02020603050405020304" pitchFamily="18" charset="0"/>
                <a:cs typeface="Times New Roman" panose="02020603050405020304" pitchFamily="18" charset="0"/>
              </a:rPr>
              <a:t>sostiene le </a:t>
            </a:r>
            <a:r>
              <a:rPr lang="it-IT" sz="1600" dirty="0">
                <a:latin typeface="Times New Roman" panose="02020603050405020304" pitchFamily="18" charset="0"/>
                <a:cs typeface="Times New Roman" panose="02020603050405020304" pitchFamily="18" charset="0"/>
              </a:rPr>
              <a:t>spese dell'avvocato </a:t>
            </a:r>
            <a:r>
              <a:rPr lang="it-IT" sz="1600" dirty="0" smtClean="0">
                <a:latin typeface="Times New Roman" panose="02020603050405020304" pitchFamily="18" charset="0"/>
                <a:cs typeface="Times New Roman" panose="02020603050405020304" pitchFamily="18" charset="0"/>
              </a:rPr>
              <a:t>-- abilitato </a:t>
            </a:r>
            <a:r>
              <a:rPr lang="it-IT" sz="1600" dirty="0">
                <a:latin typeface="Times New Roman" panose="02020603050405020304" pitchFamily="18" charset="0"/>
                <a:cs typeface="Times New Roman" panose="02020603050405020304" pitchFamily="18" charset="0"/>
              </a:rPr>
              <a:t>ad esercitare dinanzi </a:t>
            </a:r>
            <a:r>
              <a:rPr lang="it-IT" sz="1600" dirty="0" smtClean="0">
                <a:latin typeface="Times New Roman" panose="02020603050405020304" pitchFamily="18" charset="0"/>
                <a:cs typeface="Times New Roman" panose="02020603050405020304" pitchFamily="18" charset="0"/>
              </a:rPr>
              <a:t>agli organi giurisdizionali di </a:t>
            </a:r>
            <a:r>
              <a:rPr lang="it-IT" sz="1600" dirty="0">
                <a:latin typeface="Times New Roman" panose="02020603050405020304" pitchFamily="18" charset="0"/>
                <a:cs typeface="Times New Roman" panose="02020603050405020304" pitchFamily="18" charset="0"/>
              </a:rPr>
              <a:t>uno Stato </a:t>
            </a:r>
            <a:r>
              <a:rPr lang="it-IT" sz="1600" dirty="0" smtClean="0">
                <a:latin typeface="Times New Roman" panose="02020603050405020304" pitchFamily="18" charset="0"/>
                <a:cs typeface="Times New Roman" panose="02020603050405020304" pitchFamily="18" charset="0"/>
              </a:rPr>
              <a:t>membro -- dal </a:t>
            </a:r>
            <a:r>
              <a:rPr lang="it-IT" sz="1600" dirty="0">
                <a:latin typeface="Times New Roman" panose="02020603050405020304" pitchFamily="18" charset="0"/>
                <a:cs typeface="Times New Roman" panose="02020603050405020304" pitchFamily="18" charset="0"/>
              </a:rPr>
              <a:t>quale </a:t>
            </a:r>
            <a:r>
              <a:rPr lang="it-IT" sz="1600" dirty="0" smtClean="0">
                <a:latin typeface="Times New Roman" panose="02020603050405020304" pitchFamily="18" charset="0"/>
                <a:cs typeface="Times New Roman" panose="02020603050405020304" pitchFamily="18" charset="0"/>
              </a:rPr>
              <a:t>la parte deve farsi rappresentare. Per questo, ogni «persona» -- </a:t>
            </a:r>
            <a:r>
              <a:rPr lang="it-IT" sz="1600" b="1" i="1" dirty="0" smtClean="0">
                <a:latin typeface="Times New Roman" panose="02020603050405020304" pitchFamily="18" charset="0"/>
                <a:cs typeface="Times New Roman" panose="02020603050405020304" pitchFamily="18" charset="0"/>
              </a:rPr>
              <a:t>fisica o giuridica</a:t>
            </a:r>
            <a:r>
              <a:rPr lang="it-IT" sz="1600" dirty="0" smtClean="0">
                <a:latin typeface="Times New Roman" panose="02020603050405020304" pitchFamily="18" charset="0"/>
                <a:cs typeface="Times New Roman" panose="02020603050405020304" pitchFamily="18" charset="0"/>
              </a:rPr>
              <a:t> -- che, in ragione della propria situazione economica, si trovi nell’incapacità totale o parziale di far fronte alle spese di causa ha il diritto di beneficiare del gratuito patrocinio (Art. 146 RP Tribunale)</a:t>
            </a:r>
          </a:p>
          <a:p>
            <a:pPr algn="just"/>
            <a:endParaRPr lang="it-IT" sz="1600" dirty="0" smtClean="0">
              <a:latin typeface="Times New Roman" panose="02020603050405020304" pitchFamily="18" charset="0"/>
              <a:cs typeface="Times New Roman" panose="02020603050405020304" pitchFamily="18" charset="0"/>
            </a:endParaRPr>
          </a:p>
          <a:p>
            <a:pPr marL="193675" indent="-193675" algn="just">
              <a:buFont typeface="Wingdings" panose="05000000000000000000" pitchFamily="2" charset="2"/>
              <a:buChar char="§"/>
            </a:pPr>
            <a:r>
              <a:rPr lang="it-IT" sz="1600" dirty="0" smtClean="0">
                <a:latin typeface="Times New Roman" panose="02020603050405020304" pitchFamily="18" charset="0"/>
                <a:cs typeface="Times New Roman" panose="02020603050405020304" pitchFamily="18" charset="0"/>
              </a:rPr>
              <a:t>Il gratuito </a:t>
            </a:r>
            <a:r>
              <a:rPr lang="it-IT" sz="1600" dirty="0">
                <a:latin typeface="Times New Roman" panose="02020603050405020304" pitchFamily="18" charset="0"/>
                <a:cs typeface="Times New Roman" panose="02020603050405020304" pitchFamily="18" charset="0"/>
              </a:rPr>
              <a:t>patrocinio può essere chiesto </a:t>
            </a:r>
            <a:r>
              <a:rPr lang="it-IT" sz="1600" b="1" i="1" dirty="0">
                <a:latin typeface="Times New Roman" panose="02020603050405020304" pitchFamily="18" charset="0"/>
                <a:cs typeface="Times New Roman" panose="02020603050405020304" pitchFamily="18" charset="0"/>
              </a:rPr>
              <a:t>anteriormente alla presentazione del ricorso o in pendenza </a:t>
            </a:r>
            <a:r>
              <a:rPr lang="it-IT" sz="1600" b="1" i="1" dirty="0" smtClean="0">
                <a:latin typeface="Times New Roman" panose="02020603050405020304" pitchFamily="18" charset="0"/>
                <a:cs typeface="Times New Roman" panose="02020603050405020304" pitchFamily="18" charset="0"/>
              </a:rPr>
              <a:t>dello stesso </a:t>
            </a:r>
            <a:r>
              <a:rPr lang="it-IT" sz="1600" dirty="0" smtClean="0">
                <a:latin typeface="Times New Roman" panose="02020603050405020304" pitchFamily="18" charset="0"/>
                <a:cs typeface="Times New Roman" panose="02020603050405020304" pitchFamily="18" charset="0"/>
              </a:rPr>
              <a:t>e serve a coprire, in tutto o in parte, </a:t>
            </a:r>
            <a:r>
              <a:rPr lang="it-IT" sz="1600" b="1" i="1" dirty="0" smtClean="0">
                <a:latin typeface="Times New Roman" panose="02020603050405020304" pitchFamily="18" charset="0"/>
                <a:cs typeface="Times New Roman" panose="02020603050405020304" pitchFamily="18" charset="0"/>
              </a:rPr>
              <a:t>le spese connesse all’assistenza e alla rappresentanza in giudizio, incluse quelle incorse per la presentazione della domanda </a:t>
            </a:r>
            <a:r>
              <a:rPr lang="it-IT" sz="1600" dirty="0" smtClean="0">
                <a:latin typeface="Times New Roman" panose="02020603050405020304" pitchFamily="18" charset="0"/>
                <a:cs typeface="Times New Roman" panose="02020603050405020304" pitchFamily="18" charset="0"/>
              </a:rPr>
              <a:t>(Artt. 147 e 149.1 RP Tribunale)</a:t>
            </a:r>
          </a:p>
          <a:p>
            <a:pPr algn="just"/>
            <a:endParaRPr lang="it-IT" sz="1600" dirty="0" smtClean="0">
              <a:latin typeface="Times New Roman" panose="02020603050405020304" pitchFamily="18" charset="0"/>
              <a:cs typeface="Times New Roman" panose="02020603050405020304" pitchFamily="18" charset="0"/>
            </a:endParaRPr>
          </a:p>
          <a:p>
            <a:pPr marL="177800" indent="-177800" algn="just">
              <a:buFont typeface="Wingdings" panose="05000000000000000000" pitchFamily="2" charset="2"/>
              <a:buChar char="§"/>
            </a:pPr>
            <a:r>
              <a:rPr lang="it-IT" sz="1600" dirty="0" smtClean="0">
                <a:latin typeface="Times New Roman" panose="02020603050405020304" pitchFamily="18" charset="0"/>
                <a:cs typeface="Times New Roman" panose="02020603050405020304" pitchFamily="18" charset="0"/>
              </a:rPr>
              <a:t>Art. 47, ultimo comma, Carta dei diritti fondamentali sul diritto a una tutela giurisdizionale effettiva: </a:t>
            </a:r>
            <a:r>
              <a:rPr lang="it-IT" sz="1600" dirty="0">
                <a:latin typeface="Times New Roman" panose="02020603050405020304" pitchFamily="18" charset="0"/>
                <a:cs typeface="Times New Roman" panose="02020603050405020304" pitchFamily="18" charset="0"/>
              </a:rPr>
              <a:t>«</a:t>
            </a:r>
            <a:r>
              <a:rPr lang="it-IT" sz="1600" i="1" dirty="0">
                <a:latin typeface="Times New Roman" panose="02020603050405020304" pitchFamily="18" charset="0"/>
                <a:cs typeface="Times New Roman" panose="02020603050405020304" pitchFamily="18" charset="0"/>
              </a:rPr>
              <a:t>A coloro che non dispongono di mezzi sufficienti è concesso il patrocinio a spese dello Stato, </a:t>
            </a:r>
            <a:r>
              <a:rPr lang="it-IT" sz="1600" i="1" dirty="0" smtClean="0">
                <a:latin typeface="Times New Roman" panose="02020603050405020304" pitchFamily="18" charset="0"/>
                <a:cs typeface="Times New Roman" panose="02020603050405020304" pitchFamily="18" charset="0"/>
              </a:rPr>
              <a:t>qualora ciò </a:t>
            </a:r>
            <a:r>
              <a:rPr lang="it-IT" sz="1600" i="1" dirty="0">
                <a:latin typeface="Times New Roman" panose="02020603050405020304" pitchFamily="18" charset="0"/>
                <a:cs typeface="Times New Roman" panose="02020603050405020304" pitchFamily="18" charset="0"/>
              </a:rPr>
              <a:t>sia necessario per assicurare un </a:t>
            </a:r>
            <a:r>
              <a:rPr lang="it-IT" sz="1600" b="1" dirty="0">
                <a:latin typeface="Times New Roman" panose="02020603050405020304" pitchFamily="18" charset="0"/>
                <a:cs typeface="Times New Roman" panose="02020603050405020304" pitchFamily="18" charset="0"/>
              </a:rPr>
              <a:t>accesso effettivo alla </a:t>
            </a:r>
            <a:r>
              <a:rPr lang="it-IT" sz="1600" b="1" dirty="0" smtClean="0">
                <a:latin typeface="Times New Roman" panose="02020603050405020304" pitchFamily="18" charset="0"/>
                <a:cs typeface="Times New Roman" panose="02020603050405020304" pitchFamily="18" charset="0"/>
              </a:rPr>
              <a:t>giustizia</a:t>
            </a:r>
            <a:r>
              <a:rPr lang="it-IT" sz="1600" dirty="0" smtClean="0">
                <a:latin typeface="Times New Roman" panose="02020603050405020304" pitchFamily="18" charset="0"/>
                <a:cs typeface="Times New Roman" panose="02020603050405020304" pitchFamily="18" charset="0"/>
              </a:rPr>
              <a:t>»</a:t>
            </a:r>
            <a:endParaRPr lang="it-IT" sz="1600" dirty="0">
              <a:latin typeface="Times New Roman" panose="02020603050405020304" pitchFamily="18" charset="0"/>
              <a:cs typeface="Times New Roman" panose="02020603050405020304" pitchFamily="18" charset="0"/>
            </a:endParaRPr>
          </a:p>
          <a:p>
            <a:pPr marL="193675" indent="-193675" algn="just">
              <a:buFont typeface="Wingdings" panose="05000000000000000000" pitchFamily="2" charset="2"/>
              <a:buChar char="§"/>
            </a:pPr>
            <a:endParaRPr lang="it-IT" sz="1600" dirty="0" smtClean="0">
              <a:latin typeface="Times New Roman" panose="02020603050405020304" pitchFamily="18" charset="0"/>
              <a:cs typeface="Times New Roman" panose="02020603050405020304" pitchFamily="18" charset="0"/>
            </a:endParaRPr>
          </a:p>
          <a:p>
            <a:pPr marL="193675" indent="-193675" algn="just">
              <a:buFont typeface="Wingdings" panose="05000000000000000000" pitchFamily="2" charset="2"/>
              <a:buChar char="§"/>
            </a:pPr>
            <a:r>
              <a:rPr lang="it-IT" sz="1600" dirty="0">
                <a:latin typeface="Times New Roman" panose="02020603050405020304" pitchFamily="18" charset="0"/>
                <a:cs typeface="Times New Roman" panose="02020603050405020304" pitchFamily="18" charset="0"/>
              </a:rPr>
              <a:t>Le controversie promosse da </a:t>
            </a:r>
            <a:r>
              <a:rPr lang="it-IT" sz="1600" b="1" i="1" dirty="0">
                <a:latin typeface="Times New Roman" panose="02020603050405020304" pitchFamily="18" charset="0"/>
                <a:cs typeface="Times New Roman" panose="02020603050405020304" pitchFamily="18" charset="0"/>
              </a:rPr>
              <a:t>soggetti privati </a:t>
            </a:r>
            <a:r>
              <a:rPr lang="it-IT" sz="1600" dirty="0">
                <a:latin typeface="Times New Roman" panose="02020603050405020304" pitchFamily="18" charset="0"/>
                <a:cs typeface="Times New Roman" panose="02020603050405020304" pitchFamily="18" charset="0"/>
              </a:rPr>
              <a:t>(coloro, che, principalmente, possono avere la necessità di un aiuto finanziario) appartengono </a:t>
            </a:r>
            <a:r>
              <a:rPr lang="it-IT" sz="1600" dirty="0" smtClean="0">
                <a:latin typeface="Times New Roman" panose="02020603050405020304" pitchFamily="18" charset="0"/>
                <a:cs typeface="Times New Roman" panose="02020603050405020304" pitchFamily="18" charset="0"/>
              </a:rPr>
              <a:t>alla competenza del Tribunale. L’applicazione del gratuito patrocinio dinanzi alla Corte è </a:t>
            </a:r>
            <a:r>
              <a:rPr lang="it-IT" sz="1600" b="1" i="1" dirty="0" smtClean="0">
                <a:latin typeface="Times New Roman" panose="02020603050405020304" pitchFamily="18" charset="0"/>
                <a:cs typeface="Times New Roman" panose="02020603050405020304" pitchFamily="18" charset="0"/>
              </a:rPr>
              <a:t>limitata alle domande pregiudiziali e ai ricorsi per impugnazione, con esclusione quindi delle azioni dirette</a:t>
            </a:r>
          </a:p>
          <a:p>
            <a:pPr marL="536575" indent="-357188" algn="just">
              <a:buFont typeface="Wingdings" panose="05000000000000000000" pitchFamily="2" charset="2"/>
              <a:buChar char="Ø"/>
            </a:pPr>
            <a:endParaRPr lang="it-IT" sz="1600" u="sng" dirty="0">
              <a:latin typeface="Times New Roman" panose="02020603050405020304" pitchFamily="18" charset="0"/>
              <a:cs typeface="Times New Roman" panose="02020603050405020304" pitchFamily="18" charset="0"/>
            </a:endParaRPr>
          </a:p>
          <a:p>
            <a:pPr marL="809625" indent="-273050" algn="just">
              <a:buFont typeface="Wingdings" panose="05000000000000000000" pitchFamily="2" charset="2"/>
              <a:buChar char="ü"/>
            </a:pPr>
            <a:endParaRPr lang="it-IT" sz="1600" u="sng" dirty="0">
              <a:latin typeface="Times New Roman" panose="02020603050405020304" pitchFamily="18" charset="0"/>
              <a:cs typeface="Times New Roman" panose="02020603050405020304" pitchFamily="18" charset="0"/>
            </a:endParaRPr>
          </a:p>
          <a:p>
            <a:pPr algn="just"/>
            <a:endParaRPr lang="en-GB" sz="1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44823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A.  Domanda di ammissione al gratuito patrocinio</a:t>
            </a:r>
            <a:endParaRPr lang="en-GB" dirty="0">
              <a:solidFill>
                <a:schemeClr val="accent1"/>
              </a:solidFill>
            </a:endParaRPr>
          </a:p>
        </p:txBody>
      </p:sp>
      <p:sp>
        <p:nvSpPr>
          <p:cNvPr id="3" name="Content Placeholder 2"/>
          <p:cNvSpPr>
            <a:spLocks noGrp="1"/>
          </p:cNvSpPr>
          <p:nvPr>
            <p:ph sz="quarter" idx="11"/>
          </p:nvPr>
        </p:nvSpPr>
        <p:spPr>
          <a:xfrm>
            <a:off x="179512" y="1124744"/>
            <a:ext cx="8686800" cy="5184576"/>
          </a:xfrm>
        </p:spPr>
        <p:txBody>
          <a:bodyPr/>
          <a:lstStyle/>
          <a:p>
            <a:pPr marL="0" indent="0" algn="just">
              <a:buNone/>
            </a:pPr>
            <a:endParaRPr lang="it-IT" b="1" u="sng" dirty="0" smtClean="0"/>
          </a:p>
          <a:p>
            <a:pPr marL="0" indent="0" algn="just">
              <a:buNone/>
            </a:pPr>
            <a:r>
              <a:rPr lang="it-IT" b="1" u="sng" dirty="0" smtClean="0"/>
              <a:t>Requisiti di ammissione</a:t>
            </a:r>
          </a:p>
          <a:p>
            <a:pPr marL="357188" indent="-357188" algn="just">
              <a:buFont typeface="Wingdings" panose="05000000000000000000" pitchFamily="2" charset="2"/>
              <a:buChar char="§"/>
            </a:pPr>
            <a:endParaRPr lang="it-IT" i="1" u="sng" dirty="0" smtClean="0"/>
          </a:p>
          <a:p>
            <a:pPr marL="357188" indent="-357188" algn="just">
              <a:buFont typeface="Wingdings" panose="05000000000000000000" pitchFamily="2" charset="2"/>
              <a:buChar char="§"/>
            </a:pPr>
            <a:r>
              <a:rPr lang="it-IT" i="1" u="sng" dirty="0" smtClean="0"/>
              <a:t>Prima condizione</a:t>
            </a:r>
            <a:r>
              <a:rPr lang="it-IT" dirty="0" smtClean="0"/>
              <a:t>: impossibilità totale o parziale di sopportare le spese (Art. 146.1 RP Tribunale, Art. 115.1 e 185.1 RP Corte)</a:t>
            </a:r>
          </a:p>
          <a:p>
            <a:pPr marL="630238" indent="-273050" algn="just">
              <a:buFont typeface="Wingdings" panose="05000000000000000000" pitchFamily="2" charset="2"/>
              <a:buChar char="Ø"/>
            </a:pPr>
            <a:r>
              <a:rPr lang="it-IT" dirty="0" smtClean="0"/>
              <a:t>La situazione economica del richiedente viene valutata tenendo conto di elementi oggettivi: (i) reddito; (ii) patrimonio; (iii) situazione familiare</a:t>
            </a:r>
          </a:p>
          <a:p>
            <a:pPr marL="630238" indent="-273050" algn="just">
              <a:buFont typeface="Wingdings" panose="05000000000000000000" pitchFamily="2" charset="2"/>
              <a:buChar char="Ø"/>
            </a:pPr>
            <a:r>
              <a:rPr lang="it-IT" u="sng" dirty="0" smtClean="0">
                <a:latin typeface="Times New Roman" panose="02020603050405020304" pitchFamily="18" charset="0"/>
                <a:cs typeface="Times New Roman" panose="02020603050405020304" pitchFamily="18" charset="0"/>
              </a:rPr>
              <a:t>Nell’ambito del </a:t>
            </a:r>
            <a:r>
              <a:rPr lang="it-IT" u="sng" dirty="0">
                <a:latin typeface="Times New Roman" panose="02020603050405020304" pitchFamily="18" charset="0"/>
                <a:cs typeface="Times New Roman" panose="02020603050405020304" pitchFamily="18" charset="0"/>
              </a:rPr>
              <a:t>g</a:t>
            </a:r>
            <a:r>
              <a:rPr lang="it-IT" u="sng" dirty="0" smtClean="0">
                <a:latin typeface="Times New Roman" panose="02020603050405020304" pitchFamily="18" charset="0"/>
                <a:cs typeface="Times New Roman" panose="02020603050405020304" pitchFamily="18" charset="0"/>
              </a:rPr>
              <a:t>iudizio </a:t>
            </a:r>
            <a:r>
              <a:rPr lang="it-IT" u="sng" dirty="0">
                <a:latin typeface="Times New Roman" panose="02020603050405020304" pitchFamily="18" charset="0"/>
                <a:cs typeface="Times New Roman" panose="02020603050405020304" pitchFamily="18" charset="0"/>
              </a:rPr>
              <a:t>di </a:t>
            </a:r>
            <a:r>
              <a:rPr lang="it-IT" u="sng" dirty="0" smtClean="0">
                <a:latin typeface="Times New Roman" panose="02020603050405020304" pitchFamily="18" charset="0"/>
                <a:cs typeface="Times New Roman" panose="02020603050405020304" pitchFamily="18" charset="0"/>
              </a:rPr>
              <a:t>impugnazione</a:t>
            </a:r>
            <a:r>
              <a:rPr lang="it-IT" dirty="0" smtClean="0">
                <a:latin typeface="Times New Roman" panose="02020603050405020304" pitchFamily="18" charset="0"/>
                <a:cs typeface="Times New Roman" panose="02020603050405020304" pitchFamily="18" charset="0"/>
              </a:rPr>
              <a:t> (Art. 185-189 RP Corte), </a:t>
            </a:r>
            <a:r>
              <a:rPr lang="it-IT" dirty="0">
                <a:latin typeface="Times New Roman" panose="02020603050405020304" pitchFamily="18" charset="0"/>
                <a:cs typeface="Times New Roman" panose="02020603050405020304" pitchFamily="18" charset="0"/>
              </a:rPr>
              <a:t>presupposto è l’accertamento della persistenza delle condizioni economiche che ne avevano giustificato la concessione in prima istanza. D’altra parte, il fatto che non sussistessero in prima istanza non </a:t>
            </a:r>
            <a:r>
              <a:rPr lang="it-IT" dirty="0" smtClean="0">
                <a:latin typeface="Times New Roman" panose="02020603050405020304" pitchFamily="18" charset="0"/>
                <a:cs typeface="Times New Roman" panose="02020603050405020304" pitchFamily="18" charset="0"/>
              </a:rPr>
              <a:t>esclude che </a:t>
            </a:r>
            <a:r>
              <a:rPr lang="it-IT" dirty="0">
                <a:latin typeface="Times New Roman" panose="02020603050405020304" pitchFamily="18" charset="0"/>
                <a:cs typeface="Times New Roman" panose="02020603050405020304" pitchFamily="18" charset="0"/>
              </a:rPr>
              <a:t>tali presupposti </a:t>
            </a:r>
            <a:r>
              <a:rPr lang="it-IT" dirty="0" smtClean="0">
                <a:latin typeface="Times New Roman" panose="02020603050405020304" pitchFamily="18" charset="0"/>
                <a:cs typeface="Times New Roman" panose="02020603050405020304" pitchFamily="18" charset="0"/>
              </a:rPr>
              <a:t>possano </a:t>
            </a:r>
            <a:r>
              <a:rPr lang="it-IT" dirty="0">
                <a:latin typeface="Times New Roman" panose="02020603050405020304" pitchFamily="18" charset="0"/>
                <a:cs typeface="Times New Roman" panose="02020603050405020304" pitchFamily="18" charset="0"/>
              </a:rPr>
              <a:t>sussistere </a:t>
            </a:r>
            <a:r>
              <a:rPr lang="it-IT" dirty="0" smtClean="0">
                <a:latin typeface="Times New Roman" panose="02020603050405020304" pitchFamily="18" charset="0"/>
                <a:cs typeface="Times New Roman" panose="02020603050405020304" pitchFamily="18" charset="0"/>
              </a:rPr>
              <a:t>successivamente</a:t>
            </a:r>
          </a:p>
          <a:p>
            <a:pPr marL="630238" indent="-273050" algn="just">
              <a:buFont typeface="Wingdings" panose="05000000000000000000" pitchFamily="2" charset="2"/>
              <a:buChar char="Ø"/>
            </a:pPr>
            <a:r>
              <a:rPr lang="it-IT" dirty="0" smtClean="0">
                <a:latin typeface="Times New Roman" panose="02020603050405020304" pitchFamily="18" charset="0"/>
                <a:cs typeface="Times New Roman" panose="02020603050405020304" pitchFamily="18" charset="0"/>
              </a:rPr>
              <a:t>Nell’ambito del rinvio pregiudiziale, </a:t>
            </a:r>
            <a:r>
              <a:rPr lang="it-IT" b="1" i="1" dirty="0" smtClean="0"/>
              <a:t>in caso di ammissione al </a:t>
            </a:r>
            <a:r>
              <a:rPr lang="it-IT" b="1" i="1" dirty="0"/>
              <a:t>gratuito patrocinio dinanzi al giudice </a:t>
            </a:r>
            <a:r>
              <a:rPr lang="it-IT" b="1" i="1" dirty="0" smtClean="0"/>
              <a:t>nazionale del </a:t>
            </a:r>
            <a:r>
              <a:rPr lang="it-IT" b="1" i="1" dirty="0"/>
              <a:t>rinvio</a:t>
            </a:r>
            <a:r>
              <a:rPr lang="it-IT" dirty="0"/>
              <a:t>, il richiedente produce la decisione di detto giudice </a:t>
            </a:r>
            <a:r>
              <a:rPr lang="it-IT" dirty="0" smtClean="0"/>
              <a:t>(Art. 115.3 RP Corte)</a:t>
            </a:r>
          </a:p>
          <a:p>
            <a:pPr marL="714375" indent="-357188" algn="just">
              <a:buFont typeface="Wingdings" panose="05000000000000000000" pitchFamily="2" charset="2"/>
              <a:buChar char="Ø"/>
            </a:pPr>
            <a:endParaRPr lang="it-IT" sz="1500" dirty="0" smtClean="0"/>
          </a:p>
        </p:txBody>
      </p:sp>
    </p:spTree>
    <p:extLst>
      <p:ext uri="{BB962C8B-B14F-4D97-AF65-F5344CB8AC3E}">
        <p14:creationId xmlns:p14="http://schemas.microsoft.com/office/powerpoint/2010/main" val="37025739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A.  Domanda di ammissione al gratuito patrocinio</a:t>
            </a:r>
            <a:endParaRPr lang="en-GB" dirty="0">
              <a:solidFill>
                <a:schemeClr val="accent1"/>
              </a:solidFill>
            </a:endParaRPr>
          </a:p>
        </p:txBody>
      </p:sp>
      <p:sp>
        <p:nvSpPr>
          <p:cNvPr id="3" name="Content Placeholder 2"/>
          <p:cNvSpPr>
            <a:spLocks noGrp="1"/>
          </p:cNvSpPr>
          <p:nvPr>
            <p:ph sz="quarter" idx="11"/>
          </p:nvPr>
        </p:nvSpPr>
        <p:spPr>
          <a:xfrm>
            <a:off x="179512" y="1124744"/>
            <a:ext cx="8686800" cy="5184576"/>
          </a:xfrm>
        </p:spPr>
        <p:txBody>
          <a:bodyPr/>
          <a:lstStyle/>
          <a:p>
            <a:pPr marL="0" indent="0" algn="just">
              <a:buNone/>
            </a:pPr>
            <a:endParaRPr lang="it-IT" b="1" u="sng" dirty="0" smtClean="0"/>
          </a:p>
          <a:p>
            <a:pPr marL="0" indent="0" algn="just">
              <a:buNone/>
            </a:pPr>
            <a:r>
              <a:rPr lang="it-IT" b="1" u="sng" dirty="0" smtClean="0"/>
              <a:t>Requisiti di ammissione</a:t>
            </a:r>
          </a:p>
          <a:p>
            <a:pPr marL="630238" indent="-273050" algn="just">
              <a:buFont typeface="Wingdings" panose="05000000000000000000" pitchFamily="2" charset="2"/>
              <a:buChar char="Ø"/>
            </a:pPr>
            <a:endParaRPr lang="it-IT" dirty="0" smtClean="0"/>
          </a:p>
          <a:p>
            <a:pPr marL="630238" indent="-273050" algn="just">
              <a:buFont typeface="Wingdings" panose="05000000000000000000" pitchFamily="2" charset="2"/>
              <a:buChar char="Ø"/>
            </a:pPr>
            <a:r>
              <a:rPr lang="it-IT" dirty="0" smtClean="0"/>
              <a:t>La parte è tenuta a fornire tutti i documenti giustificativi utili, fra cui un certificato dell’autorità nazionale competente che ne attesti la situazione economica (Art. 147.3 RP Tribunale e Art. 115.2 e 185.2 RP Corte. Cfr. anche Norme pratiche, § 201-203):</a:t>
            </a:r>
          </a:p>
          <a:p>
            <a:pPr marL="893763" indent="-285750" algn="just">
              <a:buFont typeface="Wingdings" panose="05000000000000000000" pitchFamily="2" charset="2"/>
              <a:buChar char="ü"/>
            </a:pPr>
            <a:r>
              <a:rPr lang="it-IT" dirty="0" smtClean="0"/>
              <a:t>RP non precisano l’autorità competente: occorre riferirsi alla </a:t>
            </a:r>
            <a:r>
              <a:rPr lang="it-IT" b="1" i="1" dirty="0" smtClean="0"/>
              <a:t>legge nazionale del ricorrente</a:t>
            </a:r>
            <a:r>
              <a:rPr lang="it-IT" dirty="0" smtClean="0"/>
              <a:t>. Per l’Italia, si applica il D.P.R. 30.5.2002, n. 115, art. 79, che prevede una dichiarazione sostitutiva di certificazione dell’interessato, attestante la sua condizione reddituale</a:t>
            </a:r>
          </a:p>
          <a:p>
            <a:pPr marL="0" indent="0" algn="just">
              <a:buNone/>
            </a:pPr>
            <a:endParaRPr lang="it-IT" b="1" u="sng" dirty="0"/>
          </a:p>
          <a:p>
            <a:pPr marL="357188" indent="-357188" algn="just">
              <a:buFont typeface="Wingdings" panose="05000000000000000000" pitchFamily="2" charset="2"/>
              <a:buChar char="§"/>
            </a:pPr>
            <a:r>
              <a:rPr lang="it-IT" i="1" u="sng" dirty="0"/>
              <a:t>Seconda condizione</a:t>
            </a:r>
            <a:r>
              <a:rPr lang="it-IT" dirty="0"/>
              <a:t>: </a:t>
            </a:r>
            <a:r>
              <a:rPr lang="it-IT" b="1" i="1" dirty="0"/>
              <a:t>non manifesta incompetenza del giudice ovvero non manifesta infondatezza o irricevibilità dell’azione proposta </a:t>
            </a:r>
            <a:r>
              <a:rPr lang="it-IT" dirty="0"/>
              <a:t>(Art. 146.2 RP Tribunale)</a:t>
            </a:r>
          </a:p>
          <a:p>
            <a:pPr marL="630238" indent="-273050" algn="just">
              <a:buFont typeface="Wingdings" panose="05000000000000000000" pitchFamily="2" charset="2"/>
              <a:buChar char="Ø"/>
            </a:pPr>
            <a:r>
              <a:rPr lang="it-IT" dirty="0"/>
              <a:t>Verificata dal giudice sulla base degli elementi forniti dal richiedente</a:t>
            </a:r>
          </a:p>
          <a:p>
            <a:pPr marL="630238" indent="-273050" algn="just">
              <a:buFont typeface="Wingdings" panose="05000000000000000000" pitchFamily="2" charset="2"/>
              <a:buChar char="Ø"/>
            </a:pPr>
            <a:r>
              <a:rPr lang="it-IT" dirty="0">
                <a:latin typeface="Times New Roman" panose="02020603050405020304" pitchFamily="18" charset="0"/>
                <a:cs typeface="Times New Roman" panose="02020603050405020304" pitchFamily="18" charset="0"/>
              </a:rPr>
              <a:t>Nell’ambito del rinvio pregiudiziale dinanzi alla Corte (Art. 115-118 RP Corte), è logicamente escluso il requisito della non manifesta infondatezza: per definizione, il giudice nazionale ha ritenuto di disporre il rinvio e, quindi, non si può porre una valutazione di filtro a carico delle parti</a:t>
            </a:r>
          </a:p>
          <a:p>
            <a:pPr marL="893763" indent="-285750" algn="just">
              <a:buFont typeface="Wingdings" panose="05000000000000000000" pitchFamily="2" charset="2"/>
              <a:buChar char="ü"/>
            </a:pPr>
            <a:endParaRPr lang="it-IT" dirty="0" smtClean="0"/>
          </a:p>
          <a:p>
            <a:pPr marL="714375" indent="-357188" algn="just">
              <a:buFont typeface="Wingdings" panose="05000000000000000000" pitchFamily="2" charset="2"/>
              <a:buChar char="Ø"/>
            </a:pPr>
            <a:endParaRPr lang="it-IT" sz="1500" dirty="0" smtClean="0"/>
          </a:p>
        </p:txBody>
      </p:sp>
    </p:spTree>
    <p:extLst>
      <p:ext uri="{BB962C8B-B14F-4D97-AF65-F5344CB8AC3E}">
        <p14:creationId xmlns:p14="http://schemas.microsoft.com/office/powerpoint/2010/main" val="35781355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z="2400" dirty="0">
                <a:solidFill>
                  <a:schemeClr val="accent1"/>
                </a:solidFill>
              </a:rPr>
              <a:t>1</a:t>
            </a:r>
            <a:r>
              <a:rPr lang="it-IT" sz="2400" dirty="0" smtClean="0">
                <a:solidFill>
                  <a:schemeClr val="accent1"/>
                </a:solidFill>
              </a:rPr>
              <a:t>.  I procedimenti d’urgenza</a:t>
            </a:r>
            <a:r>
              <a:rPr lang="en-GB" dirty="0"/>
              <a:t/>
            </a:r>
            <a:br>
              <a:rPr lang="en-GB" dirty="0"/>
            </a:br>
            <a:endParaRPr lang="en-GB" dirty="0"/>
          </a:p>
        </p:txBody>
      </p:sp>
      <p:sp>
        <p:nvSpPr>
          <p:cNvPr id="3" name="Content Placeholder 2"/>
          <p:cNvSpPr>
            <a:spLocks noGrp="1"/>
          </p:cNvSpPr>
          <p:nvPr>
            <p:ph sz="quarter" idx="11"/>
          </p:nvPr>
        </p:nvSpPr>
        <p:spPr>
          <a:xfrm>
            <a:off x="228600" y="1340768"/>
            <a:ext cx="8686800" cy="4896544"/>
          </a:xfrm>
          <a:solidFill>
            <a:srgbClr val="96D2FA"/>
          </a:solidFill>
        </p:spPr>
        <p:txBody>
          <a:bodyPr/>
          <a:lstStyle/>
          <a:p>
            <a:pPr marL="0" indent="0" algn="just">
              <a:buNone/>
              <a:tabLst>
                <a:tab pos="357188" algn="l"/>
              </a:tabLst>
            </a:pPr>
            <a:r>
              <a:rPr lang="it-IT" b="1" i="1" dirty="0" smtClean="0">
                <a:solidFill>
                  <a:schemeClr val="bg2"/>
                </a:solidFill>
              </a:rPr>
              <a:t>A.	Il procedimento accelerato</a:t>
            </a:r>
            <a:endParaRPr lang="it-IT" b="1" i="1" dirty="0">
              <a:solidFill>
                <a:schemeClr val="bg2"/>
              </a:solidFill>
            </a:endParaRPr>
          </a:p>
          <a:p>
            <a:pPr marL="534988" indent="-357188" algn="just">
              <a:buFont typeface="+mj-lt"/>
              <a:buAutoNum type="romanLcPeriod"/>
            </a:pPr>
            <a:r>
              <a:rPr lang="it-IT" dirty="0" smtClean="0">
                <a:solidFill>
                  <a:schemeClr val="bg2"/>
                </a:solidFill>
              </a:rPr>
              <a:t>Presupposti</a:t>
            </a:r>
          </a:p>
          <a:p>
            <a:pPr marL="534988" indent="-357188" algn="just">
              <a:buFont typeface="+mj-lt"/>
              <a:buAutoNum type="romanLcPeriod"/>
            </a:pPr>
            <a:r>
              <a:rPr lang="it-IT" dirty="0" smtClean="0">
                <a:solidFill>
                  <a:schemeClr val="bg2"/>
                </a:solidFill>
              </a:rPr>
              <a:t>Procedimento sommario</a:t>
            </a:r>
          </a:p>
          <a:p>
            <a:pPr marL="177800" indent="0" algn="just">
              <a:buNone/>
            </a:pPr>
            <a:endParaRPr lang="it-IT" dirty="0">
              <a:solidFill>
                <a:schemeClr val="bg2"/>
              </a:solidFill>
            </a:endParaRPr>
          </a:p>
          <a:p>
            <a:pPr marL="534988" indent="-357188" algn="just">
              <a:buNone/>
              <a:tabLst>
                <a:tab pos="357188" algn="l"/>
                <a:tab pos="534988" algn="l"/>
              </a:tabLst>
            </a:pPr>
            <a:r>
              <a:rPr lang="it-IT" b="1" i="1" dirty="0" smtClean="0">
                <a:solidFill>
                  <a:schemeClr val="bg2"/>
                </a:solidFill>
              </a:rPr>
              <a:t>B.	Il procedimento cautelare</a:t>
            </a:r>
            <a:endParaRPr lang="it-IT" b="1" i="1" dirty="0">
              <a:solidFill>
                <a:schemeClr val="bg2"/>
              </a:solidFill>
            </a:endParaRPr>
          </a:p>
          <a:p>
            <a:pPr marL="534988" indent="-357188" algn="just">
              <a:buFont typeface="+mj-lt"/>
              <a:buAutoNum type="romanLcPeriod"/>
            </a:pPr>
            <a:r>
              <a:rPr lang="it-IT" dirty="0" smtClean="0">
                <a:solidFill>
                  <a:schemeClr val="bg2"/>
                </a:solidFill>
              </a:rPr>
              <a:t>Strumentalità </a:t>
            </a:r>
            <a:r>
              <a:rPr lang="it-IT" dirty="0">
                <a:solidFill>
                  <a:schemeClr val="bg2"/>
                </a:solidFill>
              </a:rPr>
              <a:t>e accessorietà della tutela </a:t>
            </a:r>
            <a:r>
              <a:rPr lang="it-IT" dirty="0" smtClean="0">
                <a:solidFill>
                  <a:schemeClr val="bg2"/>
                </a:solidFill>
              </a:rPr>
              <a:t>cautelare</a:t>
            </a:r>
          </a:p>
          <a:p>
            <a:pPr marL="534988" indent="-357188" algn="just">
              <a:buFont typeface="+mj-lt"/>
              <a:buAutoNum type="romanLcPeriod"/>
            </a:pPr>
            <a:r>
              <a:rPr lang="it-IT" dirty="0" smtClean="0">
                <a:solidFill>
                  <a:schemeClr val="bg2"/>
                </a:solidFill>
              </a:rPr>
              <a:t>I </a:t>
            </a:r>
            <a:r>
              <a:rPr lang="it-IT" dirty="0">
                <a:solidFill>
                  <a:schemeClr val="bg2"/>
                </a:solidFill>
              </a:rPr>
              <a:t>provvedimenti provvisori necessari ex Art. 279 </a:t>
            </a:r>
            <a:r>
              <a:rPr lang="it-IT" dirty="0" smtClean="0">
                <a:solidFill>
                  <a:schemeClr val="bg2"/>
                </a:solidFill>
              </a:rPr>
              <a:t>TFUE</a:t>
            </a:r>
          </a:p>
          <a:p>
            <a:pPr marL="534988" indent="-357188" algn="just">
              <a:buFont typeface="+mj-lt"/>
              <a:buAutoNum type="romanLcPeriod"/>
            </a:pPr>
            <a:r>
              <a:rPr lang="it-IT" dirty="0" smtClean="0">
                <a:solidFill>
                  <a:schemeClr val="bg2"/>
                </a:solidFill>
              </a:rPr>
              <a:t>Le condizioni (</a:t>
            </a:r>
            <a:r>
              <a:rPr lang="it-IT" dirty="0">
                <a:solidFill>
                  <a:schemeClr val="bg2"/>
                </a:solidFill>
              </a:rPr>
              <a:t>cumulative) </a:t>
            </a:r>
            <a:r>
              <a:rPr lang="it-IT" dirty="0" smtClean="0">
                <a:solidFill>
                  <a:schemeClr val="bg2"/>
                </a:solidFill>
              </a:rPr>
              <a:t>per la concessione della tutela cautelare: </a:t>
            </a:r>
            <a:r>
              <a:rPr lang="it-IT" i="1" dirty="0" err="1" smtClean="0">
                <a:solidFill>
                  <a:schemeClr val="bg2"/>
                </a:solidFill>
              </a:rPr>
              <a:t>fumus</a:t>
            </a:r>
            <a:r>
              <a:rPr lang="it-IT" i="1" dirty="0" smtClean="0">
                <a:solidFill>
                  <a:schemeClr val="bg2"/>
                </a:solidFill>
              </a:rPr>
              <a:t> boni </a:t>
            </a:r>
            <a:r>
              <a:rPr lang="it-IT" i="1" dirty="0" err="1" smtClean="0">
                <a:solidFill>
                  <a:schemeClr val="bg2"/>
                </a:solidFill>
              </a:rPr>
              <a:t>iuris</a:t>
            </a:r>
            <a:r>
              <a:rPr lang="it-IT" i="1" dirty="0" smtClean="0">
                <a:solidFill>
                  <a:schemeClr val="bg2"/>
                </a:solidFill>
              </a:rPr>
              <a:t> </a:t>
            </a:r>
            <a:r>
              <a:rPr lang="it-IT" dirty="0" smtClean="0">
                <a:solidFill>
                  <a:schemeClr val="bg2"/>
                </a:solidFill>
              </a:rPr>
              <a:t>e </a:t>
            </a:r>
            <a:r>
              <a:rPr lang="it-IT" i="1" dirty="0" err="1">
                <a:solidFill>
                  <a:schemeClr val="bg2"/>
                </a:solidFill>
              </a:rPr>
              <a:t>p</a:t>
            </a:r>
            <a:r>
              <a:rPr lang="it-IT" i="1" dirty="0" err="1" smtClean="0">
                <a:solidFill>
                  <a:schemeClr val="bg2"/>
                </a:solidFill>
              </a:rPr>
              <a:t>ericulum</a:t>
            </a:r>
            <a:r>
              <a:rPr lang="it-IT" i="1" dirty="0" smtClean="0">
                <a:solidFill>
                  <a:schemeClr val="bg2"/>
                </a:solidFill>
              </a:rPr>
              <a:t> </a:t>
            </a:r>
            <a:r>
              <a:rPr lang="it-IT" i="1" dirty="0">
                <a:solidFill>
                  <a:schemeClr val="bg2"/>
                </a:solidFill>
              </a:rPr>
              <a:t>in </a:t>
            </a:r>
            <a:r>
              <a:rPr lang="it-IT" i="1" dirty="0" smtClean="0">
                <a:solidFill>
                  <a:schemeClr val="bg2"/>
                </a:solidFill>
              </a:rPr>
              <a:t>mora</a:t>
            </a:r>
            <a:r>
              <a:rPr lang="it-IT" dirty="0" smtClean="0">
                <a:solidFill>
                  <a:schemeClr val="bg2"/>
                </a:solidFill>
              </a:rPr>
              <a:t>/urgenza </a:t>
            </a:r>
            <a:r>
              <a:rPr lang="it-IT" dirty="0">
                <a:solidFill>
                  <a:schemeClr val="bg2"/>
                </a:solidFill>
              </a:rPr>
              <a:t>nel provvedere</a:t>
            </a:r>
          </a:p>
          <a:p>
            <a:pPr marL="534988" indent="-357188">
              <a:buFont typeface="+mj-lt"/>
              <a:buAutoNum type="romanLcPeriod"/>
            </a:pPr>
            <a:r>
              <a:rPr lang="it-IT" dirty="0">
                <a:solidFill>
                  <a:schemeClr val="bg2"/>
                </a:solidFill>
              </a:rPr>
              <a:t>Valutazione degli interessi contrapposti (di elaborazione giurisprudenziale)</a:t>
            </a:r>
          </a:p>
          <a:p>
            <a:pPr marL="534988" indent="-357188">
              <a:buFont typeface="+mj-lt"/>
              <a:buAutoNum type="romanLcPeriod"/>
            </a:pPr>
            <a:r>
              <a:rPr lang="it-IT" dirty="0">
                <a:solidFill>
                  <a:schemeClr val="bg2"/>
                </a:solidFill>
              </a:rPr>
              <a:t> Forma della domanda cautelare: necessità di un atto </a:t>
            </a:r>
            <a:r>
              <a:rPr lang="it-IT" dirty="0" smtClean="0">
                <a:solidFill>
                  <a:schemeClr val="bg2"/>
                </a:solidFill>
              </a:rPr>
              <a:t>separato</a:t>
            </a:r>
          </a:p>
          <a:p>
            <a:pPr marL="534988" indent="-357188">
              <a:buFont typeface="+mj-lt"/>
              <a:buAutoNum type="romanLcPeriod"/>
            </a:pPr>
            <a:r>
              <a:rPr lang="it-IT" dirty="0">
                <a:solidFill>
                  <a:schemeClr val="bg2"/>
                </a:solidFill>
              </a:rPr>
              <a:t>R</a:t>
            </a:r>
            <a:r>
              <a:rPr lang="it-IT" dirty="0" smtClean="0">
                <a:solidFill>
                  <a:schemeClr val="bg2"/>
                </a:solidFill>
              </a:rPr>
              <a:t>equisiti </a:t>
            </a:r>
            <a:r>
              <a:rPr lang="it-IT" dirty="0">
                <a:solidFill>
                  <a:schemeClr val="bg2"/>
                </a:solidFill>
              </a:rPr>
              <a:t>e </a:t>
            </a:r>
            <a:r>
              <a:rPr lang="it-IT" dirty="0" smtClean="0">
                <a:solidFill>
                  <a:schemeClr val="bg2"/>
                </a:solidFill>
              </a:rPr>
              <a:t>ammissibilità del ricorso cautelare</a:t>
            </a:r>
            <a:endParaRPr lang="it-IT" dirty="0">
              <a:solidFill>
                <a:schemeClr val="bg2"/>
              </a:solidFill>
            </a:endParaRPr>
          </a:p>
          <a:p>
            <a:pPr marL="534988" indent="-357188">
              <a:buFont typeface="+mj-lt"/>
              <a:buAutoNum type="romanLcPeriod"/>
            </a:pPr>
            <a:r>
              <a:rPr lang="it-IT" dirty="0" smtClean="0">
                <a:solidFill>
                  <a:schemeClr val="bg2"/>
                </a:solidFill>
              </a:rPr>
              <a:t>Procedimento</a:t>
            </a:r>
          </a:p>
          <a:p>
            <a:pPr marL="534988" indent="-357188">
              <a:buFont typeface="+mj-lt"/>
              <a:buAutoNum type="romanLcPeriod"/>
            </a:pPr>
            <a:r>
              <a:rPr lang="it-IT" dirty="0">
                <a:solidFill>
                  <a:schemeClr val="bg2"/>
                </a:solidFill>
              </a:rPr>
              <a:t>D</a:t>
            </a:r>
            <a:r>
              <a:rPr lang="it-IT" dirty="0" smtClean="0">
                <a:solidFill>
                  <a:schemeClr val="bg2"/>
                </a:solidFill>
              </a:rPr>
              <a:t>ecisione sulla domanda, mutamento </a:t>
            </a:r>
            <a:r>
              <a:rPr lang="it-IT" dirty="0">
                <a:solidFill>
                  <a:schemeClr val="bg2"/>
                </a:solidFill>
              </a:rPr>
              <a:t>delle circostanze e nuova domanda </a:t>
            </a:r>
            <a:r>
              <a:rPr lang="it-IT" dirty="0" smtClean="0">
                <a:solidFill>
                  <a:schemeClr val="bg2"/>
                </a:solidFill>
              </a:rPr>
              <a:t>cautelare </a:t>
            </a:r>
            <a:endParaRPr lang="it-IT" dirty="0">
              <a:solidFill>
                <a:schemeClr val="bg2"/>
              </a:solidFill>
            </a:endParaRPr>
          </a:p>
          <a:p>
            <a:pPr marL="714375" indent="-357188">
              <a:buFont typeface="+mj-lt"/>
              <a:buAutoNum type="romanLcPeriod"/>
            </a:pPr>
            <a:endParaRPr lang="it-IT" dirty="0">
              <a:solidFill>
                <a:schemeClr val="bg2"/>
              </a:solidFill>
            </a:endParaRPr>
          </a:p>
          <a:p>
            <a:pPr marL="714375" indent="-357188">
              <a:buFont typeface="+mj-lt"/>
              <a:buAutoNum type="romanLcPeriod"/>
            </a:pPr>
            <a:endParaRPr lang="it-IT" dirty="0">
              <a:solidFill>
                <a:schemeClr val="bg2"/>
              </a:solidFill>
            </a:endParaRPr>
          </a:p>
          <a:p>
            <a:pPr marL="714375" indent="-357188">
              <a:buFont typeface="+mj-lt"/>
              <a:buAutoNum type="romanLcPeriod"/>
            </a:pPr>
            <a:endParaRPr lang="it-IT" dirty="0">
              <a:solidFill>
                <a:schemeClr val="bg2"/>
              </a:solidFill>
            </a:endParaRPr>
          </a:p>
          <a:p>
            <a:pPr marL="342900" indent="-342900">
              <a:buFont typeface="+mj-lt"/>
              <a:buAutoNum type="arabicPeriod" startAt="7"/>
            </a:pPr>
            <a:endParaRPr lang="en-GB" dirty="0">
              <a:solidFill>
                <a:schemeClr val="bg2"/>
              </a:solidFill>
            </a:endParaRPr>
          </a:p>
        </p:txBody>
      </p:sp>
    </p:spTree>
    <p:extLst>
      <p:ext uri="{BB962C8B-B14F-4D97-AF65-F5344CB8AC3E}">
        <p14:creationId xmlns:p14="http://schemas.microsoft.com/office/powerpoint/2010/main" val="40092139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A.  Domanda di ammissione al gratuito patrocinio</a:t>
            </a:r>
            <a:endParaRPr lang="en-GB" dirty="0">
              <a:solidFill>
                <a:schemeClr val="accent1"/>
              </a:solidFill>
            </a:endParaRPr>
          </a:p>
        </p:txBody>
      </p:sp>
      <p:sp>
        <p:nvSpPr>
          <p:cNvPr id="3" name="Content Placeholder 2"/>
          <p:cNvSpPr>
            <a:spLocks noGrp="1"/>
          </p:cNvSpPr>
          <p:nvPr>
            <p:ph sz="quarter" idx="11"/>
          </p:nvPr>
        </p:nvSpPr>
        <p:spPr>
          <a:xfrm>
            <a:off x="227013" y="1268760"/>
            <a:ext cx="8686800" cy="5112568"/>
          </a:xfrm>
        </p:spPr>
        <p:txBody>
          <a:bodyPr/>
          <a:lstStyle/>
          <a:p>
            <a:pPr marL="0" indent="0" algn="just">
              <a:buNone/>
            </a:pPr>
            <a:endParaRPr lang="it-IT" sz="1500" b="1" u="sng" dirty="0" smtClean="0"/>
          </a:p>
          <a:p>
            <a:pPr marL="0" indent="0" algn="just">
              <a:buNone/>
            </a:pPr>
            <a:r>
              <a:rPr lang="it-IT" sz="1500" b="1" u="sng" dirty="0" smtClean="0"/>
              <a:t>La procedura</a:t>
            </a:r>
          </a:p>
          <a:p>
            <a:pPr marL="0" indent="0" algn="just">
              <a:buNone/>
            </a:pPr>
            <a:endParaRPr lang="it-IT" sz="1500" b="1" u="sng" dirty="0" smtClean="0"/>
          </a:p>
          <a:p>
            <a:pPr marL="179388" indent="-179388" algn="just">
              <a:buFont typeface="Wingdings" panose="05000000000000000000" pitchFamily="2" charset="2"/>
              <a:buChar char="§"/>
            </a:pPr>
            <a:r>
              <a:rPr lang="it-IT" sz="1500" dirty="0" smtClean="0"/>
              <a:t>L’istanza di ammissione non richiede necessariamente un avvocato e può essere proposta </a:t>
            </a:r>
            <a:r>
              <a:rPr lang="it-IT" sz="1500" b="1" i="1" dirty="0" smtClean="0"/>
              <a:t>sia prima del deposito dell’atto introduttivo sia in qualsiasi momento successivo del processo </a:t>
            </a:r>
            <a:r>
              <a:rPr lang="it-IT" sz="1500" dirty="0" smtClean="0"/>
              <a:t>(Art. 147.1 RP Tribunale e Art. 186.2 RP Corte)</a:t>
            </a:r>
          </a:p>
          <a:p>
            <a:pPr marL="0" indent="0" algn="just">
              <a:buNone/>
            </a:pPr>
            <a:endParaRPr lang="it-IT" sz="1500" dirty="0" smtClean="0"/>
          </a:p>
          <a:p>
            <a:pPr marL="179388" indent="-179388" algn="just">
              <a:buFont typeface="Wingdings" panose="05000000000000000000" pitchFamily="2" charset="2"/>
              <a:buChar char="§"/>
            </a:pPr>
            <a:r>
              <a:rPr lang="it-IT" sz="1500" dirty="0"/>
              <a:t>Se il richiedente non è rappresentato da un avvocato, il deposito dell’originale della domanda di ammissione </a:t>
            </a:r>
            <a:r>
              <a:rPr lang="it-IT" sz="1500" dirty="0" smtClean="0"/>
              <a:t>è </a:t>
            </a:r>
            <a:r>
              <a:rPr lang="it-IT" sz="1500" dirty="0"/>
              <a:t>effettuato in cancelleria in formato cartaceo. </a:t>
            </a:r>
            <a:r>
              <a:rPr lang="it-IT" sz="1500" dirty="0" smtClean="0"/>
              <a:t>Tale originale deve </a:t>
            </a:r>
            <a:r>
              <a:rPr lang="it-IT" sz="1500" dirty="0"/>
              <a:t>essere sottoscritto dal richiedente</a:t>
            </a:r>
            <a:r>
              <a:rPr lang="it-IT" sz="1500" dirty="0" smtClean="0"/>
              <a:t>. Le </a:t>
            </a:r>
            <a:r>
              <a:rPr lang="it-IT" sz="1500" dirty="0"/>
              <a:t>persone che hanno presentato </a:t>
            </a:r>
            <a:r>
              <a:rPr lang="it-IT" sz="1500" dirty="0" smtClean="0"/>
              <a:t>domanda </a:t>
            </a:r>
            <a:r>
              <a:rPr lang="it-IT" sz="1500" dirty="0"/>
              <a:t>di ammissione </a:t>
            </a:r>
            <a:r>
              <a:rPr lang="it-IT" sz="1500" dirty="0" smtClean="0"/>
              <a:t>senza </a:t>
            </a:r>
            <a:r>
              <a:rPr lang="it-IT" sz="1500" dirty="0"/>
              <a:t>l’assistenza di un avvocato godono del diritto di consultazione del fascicolo relativo al gratuito </a:t>
            </a:r>
            <a:r>
              <a:rPr lang="it-IT" sz="1500" dirty="0" smtClean="0"/>
              <a:t>patrocinio </a:t>
            </a:r>
            <a:endParaRPr lang="it-IT" sz="1500" dirty="0"/>
          </a:p>
          <a:p>
            <a:pPr marL="179388" indent="-179388" algn="just">
              <a:buFont typeface="Wingdings" panose="05000000000000000000" pitchFamily="2" charset="2"/>
              <a:buChar char="§"/>
            </a:pPr>
            <a:endParaRPr lang="it-IT" sz="1500" dirty="0" smtClean="0"/>
          </a:p>
          <a:p>
            <a:pPr marL="179388" indent="-179388" algn="just">
              <a:buFont typeface="Wingdings" panose="05000000000000000000" pitchFamily="2" charset="2"/>
              <a:buChar char="§"/>
            </a:pPr>
            <a:r>
              <a:rPr lang="it-IT" sz="1500" dirty="0" smtClean="0"/>
              <a:t>Dinanzi al Tribunale è previsto l’utilizzo di un apposito </a:t>
            </a:r>
            <a:r>
              <a:rPr lang="it-IT" sz="1500" b="1" i="1" dirty="0" smtClean="0"/>
              <a:t>formulario obbligatorio </a:t>
            </a:r>
            <a:r>
              <a:rPr lang="it-IT" sz="1500" dirty="0" smtClean="0"/>
              <a:t>che, unitamente ai documenti giustificativi, deve essere comprensibile di per sé (Art. 147.2 RP Tribunale e Norme pratiche, § 198 ss.)</a:t>
            </a:r>
          </a:p>
          <a:p>
            <a:pPr marL="452438" indent="-273050" algn="just">
              <a:buFont typeface="Wingdings" panose="05000000000000000000" pitchFamily="2" charset="2"/>
              <a:buChar char="Ø"/>
            </a:pPr>
            <a:r>
              <a:rPr lang="it-IT" sz="1500" dirty="0" smtClean="0"/>
              <a:t>il </a:t>
            </a:r>
            <a:r>
              <a:rPr lang="it-IT" sz="1500" dirty="0"/>
              <a:t>Tribunale </a:t>
            </a:r>
            <a:r>
              <a:rPr lang="it-IT" sz="1500" dirty="0" smtClean="0"/>
              <a:t>può </a:t>
            </a:r>
            <a:r>
              <a:rPr lang="it-IT" sz="1500" dirty="0"/>
              <a:t>chiedere </a:t>
            </a:r>
            <a:r>
              <a:rPr lang="it-IT" sz="1500" b="1" i="1" dirty="0"/>
              <a:t>informazioni o la produzione di documenti </a:t>
            </a:r>
            <a:r>
              <a:rPr lang="it-IT" sz="1500" b="1" i="1" dirty="0" smtClean="0"/>
              <a:t>complementari. </a:t>
            </a:r>
            <a:r>
              <a:rPr lang="it-IT" sz="1500" dirty="0" smtClean="0"/>
              <a:t>Tuttavia la </a:t>
            </a:r>
            <a:r>
              <a:rPr lang="it-IT" sz="1500" dirty="0"/>
              <a:t>domanda di gratuito patrocinio non può essere completata con il successivo deposito di </a:t>
            </a:r>
            <a:r>
              <a:rPr lang="it-IT" sz="1500" dirty="0" smtClean="0"/>
              <a:t>addenda che, se depositati senza essere stati richiesti, saranno </a:t>
            </a:r>
            <a:r>
              <a:rPr lang="it-IT" sz="1500" dirty="0"/>
              <a:t>rifiutati. In casi eccezionali, possono essere </a:t>
            </a:r>
            <a:r>
              <a:rPr lang="it-IT" sz="1500" dirty="0" smtClean="0"/>
              <a:t>accettati </a:t>
            </a:r>
            <a:r>
              <a:rPr lang="it-IT" sz="1500" dirty="0"/>
              <a:t>in un momento successivo documenti giustificativi diretti a provare l’indigenza del richiedente, qualora ne sia adeguatamente motivata la tardiva produzione </a:t>
            </a:r>
            <a:r>
              <a:rPr lang="it-IT" sz="1500" dirty="0" smtClean="0"/>
              <a:t>(Norme pratiche, § 205)</a:t>
            </a:r>
          </a:p>
        </p:txBody>
      </p:sp>
    </p:spTree>
    <p:extLst>
      <p:ext uri="{BB962C8B-B14F-4D97-AF65-F5344CB8AC3E}">
        <p14:creationId xmlns:p14="http://schemas.microsoft.com/office/powerpoint/2010/main" val="28952051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A.  Domanda di ammissione al gratuito patrocinio</a:t>
            </a:r>
            <a:endParaRPr lang="en-GB" dirty="0">
              <a:solidFill>
                <a:schemeClr val="accent1"/>
              </a:solidFill>
            </a:endParaRPr>
          </a:p>
        </p:txBody>
      </p:sp>
      <p:sp>
        <p:nvSpPr>
          <p:cNvPr id="3" name="Content Placeholder 2"/>
          <p:cNvSpPr>
            <a:spLocks noGrp="1"/>
          </p:cNvSpPr>
          <p:nvPr>
            <p:ph sz="quarter" idx="11"/>
          </p:nvPr>
        </p:nvSpPr>
        <p:spPr>
          <a:xfrm>
            <a:off x="227013" y="1268760"/>
            <a:ext cx="8686800" cy="5112568"/>
          </a:xfrm>
        </p:spPr>
        <p:txBody>
          <a:bodyPr/>
          <a:lstStyle/>
          <a:p>
            <a:pPr marL="0" indent="0" algn="just">
              <a:buNone/>
            </a:pPr>
            <a:endParaRPr lang="it-IT" sz="1500" b="1" u="sng" dirty="0" smtClean="0"/>
          </a:p>
          <a:p>
            <a:pPr marL="0" indent="0" algn="just">
              <a:buNone/>
            </a:pPr>
            <a:r>
              <a:rPr lang="it-IT" sz="1500" b="1" u="sng" dirty="0" smtClean="0"/>
              <a:t>La procedura</a:t>
            </a:r>
          </a:p>
          <a:p>
            <a:pPr marL="179388" indent="-179388" algn="just">
              <a:buFont typeface="Wingdings" panose="05000000000000000000" pitchFamily="2" charset="2"/>
              <a:buChar char="§"/>
            </a:pPr>
            <a:endParaRPr lang="it-IT" sz="1500" dirty="0" smtClean="0"/>
          </a:p>
          <a:p>
            <a:pPr marL="179388" indent="-179388" algn="just">
              <a:buFont typeface="Wingdings" panose="05000000000000000000" pitchFamily="2" charset="2"/>
              <a:buChar char="§"/>
            </a:pPr>
            <a:r>
              <a:rPr lang="it-IT" sz="1500" b="1" i="1" dirty="0" smtClean="0"/>
              <a:t>Se </a:t>
            </a:r>
            <a:r>
              <a:rPr lang="it-IT" sz="1500" b="1" i="1" dirty="0"/>
              <a:t>la domanda è anteriore all’inizio del procedimento, </a:t>
            </a:r>
            <a:r>
              <a:rPr lang="it-IT" sz="1500" dirty="0"/>
              <a:t>essa deve contenere una sommaria esposizione dell’oggetto e degli argomenti </a:t>
            </a:r>
            <a:r>
              <a:rPr lang="it-IT" sz="1500" b="1" i="1" dirty="0"/>
              <a:t>del ricorso</a:t>
            </a:r>
            <a:r>
              <a:rPr lang="it-IT" sz="1500" dirty="0"/>
              <a:t>, con allegazione degli elementi giustificativi </a:t>
            </a:r>
            <a:r>
              <a:rPr lang="it-IT" sz="1500" dirty="0" smtClean="0"/>
              <a:t>(Art</a:t>
            </a:r>
            <a:r>
              <a:rPr lang="it-IT" sz="1500" dirty="0"/>
              <a:t>. 147.4 RP </a:t>
            </a:r>
            <a:r>
              <a:rPr lang="it-IT" sz="1500" dirty="0" smtClean="0"/>
              <a:t>Tribunale e Art</a:t>
            </a:r>
            <a:r>
              <a:rPr lang="it-IT" sz="1500" dirty="0"/>
              <a:t>. 186.1 RP </a:t>
            </a:r>
            <a:r>
              <a:rPr lang="it-IT" sz="1500" dirty="0" smtClean="0"/>
              <a:t>Corte)</a:t>
            </a:r>
            <a:endParaRPr lang="it-IT" sz="1500" dirty="0"/>
          </a:p>
          <a:p>
            <a:pPr marL="447675" indent="-265113" algn="just">
              <a:buFont typeface="Wingdings" panose="05000000000000000000" pitchFamily="2" charset="2"/>
              <a:buChar char="Ø"/>
            </a:pPr>
            <a:r>
              <a:rPr lang="it-IT" sz="1500" dirty="0"/>
              <a:t>Il giudice può escludere il richiedente dal beneficio per </a:t>
            </a:r>
            <a:r>
              <a:rPr lang="it-IT" sz="1500" dirty="0" smtClean="0"/>
              <a:t>l’irricevibilità </a:t>
            </a:r>
            <a:r>
              <a:rPr lang="it-IT" sz="1500" dirty="0"/>
              <a:t>o </a:t>
            </a:r>
            <a:r>
              <a:rPr lang="it-IT" sz="1500" dirty="0" smtClean="0"/>
              <a:t>la manifesta infondatezza </a:t>
            </a:r>
            <a:r>
              <a:rPr lang="it-IT" sz="1500" dirty="0"/>
              <a:t>del ricorso che verrebbe </a:t>
            </a:r>
            <a:r>
              <a:rPr lang="it-IT" sz="1500" dirty="0" smtClean="0"/>
              <a:t>presentato</a:t>
            </a:r>
            <a:endParaRPr lang="it-IT" sz="1500" dirty="0"/>
          </a:p>
          <a:p>
            <a:pPr marL="179388" indent="-179388" algn="just">
              <a:buFont typeface="Wingdings" panose="05000000000000000000" pitchFamily="2" charset="2"/>
              <a:buChar char="§"/>
            </a:pPr>
            <a:r>
              <a:rPr lang="it-IT" sz="1500" dirty="0" smtClean="0"/>
              <a:t>La presentazione della domanda sospende il </a:t>
            </a:r>
            <a:r>
              <a:rPr lang="it-IT" sz="1500" b="1" i="1" dirty="0" smtClean="0"/>
              <a:t>termine per la presentazione del ricorso </a:t>
            </a:r>
            <a:r>
              <a:rPr lang="it-IT" sz="1500" dirty="0" smtClean="0"/>
              <a:t>(ivi compreso quello in sede di impugnazione: Art. 186.3 RP Corte) </a:t>
            </a:r>
            <a:r>
              <a:rPr lang="it-IT" sz="1500" b="1" i="1" dirty="0" smtClean="0"/>
              <a:t>fino alla notifica dell’ordinanza che decide sull’istanza o che designa l’avvocato incaricato di rappresentare il richiedente </a:t>
            </a:r>
            <a:r>
              <a:rPr lang="it-IT" sz="1500" dirty="0" smtClean="0"/>
              <a:t>(Art. 147.7 RP Tribunale; Norme pratiche, § 206) </a:t>
            </a:r>
          </a:p>
        </p:txBody>
      </p:sp>
    </p:spTree>
    <p:extLst>
      <p:ext uri="{BB962C8B-B14F-4D97-AF65-F5344CB8AC3E}">
        <p14:creationId xmlns:p14="http://schemas.microsoft.com/office/powerpoint/2010/main" val="157503844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A.  Domanda di ammissione al gratuito patrocinio</a:t>
            </a:r>
            <a:endParaRPr lang="en-GB" dirty="0">
              <a:solidFill>
                <a:schemeClr val="accent1"/>
              </a:solidFill>
            </a:endParaRPr>
          </a:p>
        </p:txBody>
      </p:sp>
      <p:sp>
        <p:nvSpPr>
          <p:cNvPr id="3" name="Content Placeholder 2"/>
          <p:cNvSpPr>
            <a:spLocks noGrp="1"/>
          </p:cNvSpPr>
          <p:nvPr>
            <p:ph sz="quarter" idx="11"/>
          </p:nvPr>
        </p:nvSpPr>
        <p:spPr>
          <a:xfrm>
            <a:off x="228600" y="1340768"/>
            <a:ext cx="8686800" cy="4968552"/>
          </a:xfrm>
        </p:spPr>
        <p:txBody>
          <a:bodyPr/>
          <a:lstStyle/>
          <a:p>
            <a:pPr marL="0" indent="0" algn="just">
              <a:buNone/>
            </a:pPr>
            <a:r>
              <a:rPr lang="it-IT" b="1" u="sng" dirty="0" smtClean="0"/>
              <a:t>La procedura</a:t>
            </a:r>
          </a:p>
          <a:p>
            <a:pPr marL="179388" indent="-179388" algn="just">
              <a:buFont typeface="Wingdings" panose="05000000000000000000" pitchFamily="2" charset="2"/>
              <a:buChar char="§"/>
            </a:pPr>
            <a:r>
              <a:rPr lang="it-IT" dirty="0" smtClean="0"/>
              <a:t>La decisione è adottata:</a:t>
            </a:r>
          </a:p>
          <a:p>
            <a:pPr marL="468312" indent="-285750" algn="just">
              <a:buFont typeface="Wingdings" panose="05000000000000000000" pitchFamily="2" charset="2"/>
              <a:buChar char="Ø"/>
            </a:pPr>
            <a:r>
              <a:rPr lang="it-IT" dirty="0" smtClean="0"/>
              <a:t>nel caso del Tribunale, dal Presidente (Art</a:t>
            </a:r>
            <a:r>
              <a:rPr lang="it-IT" dirty="0"/>
              <a:t>. </a:t>
            </a:r>
            <a:r>
              <a:rPr lang="it-IT" dirty="0" smtClean="0"/>
              <a:t>148.1 e 148.2 </a:t>
            </a:r>
            <a:r>
              <a:rPr lang="it-IT" dirty="0"/>
              <a:t>RP </a:t>
            </a:r>
            <a:r>
              <a:rPr lang="it-IT" dirty="0" smtClean="0"/>
              <a:t>Tribunale)</a:t>
            </a:r>
          </a:p>
          <a:p>
            <a:pPr marL="809625" indent="-357188" algn="just">
              <a:buFont typeface="Wingdings" panose="05000000000000000000" pitchFamily="2" charset="2"/>
              <a:buChar char="ü"/>
            </a:pPr>
            <a:r>
              <a:rPr lang="it-IT" dirty="0" smtClean="0"/>
              <a:t>Il </a:t>
            </a:r>
            <a:r>
              <a:rPr lang="it-IT" dirty="0"/>
              <a:t>Tribunale, prima di pronunciarsi, se non emergono immeditatamente elementi che comportino l’ammissione o il rigetto, invita l’altra parte a presentare osservazioni scritte (Art. 148.1 RP Tribunale)</a:t>
            </a:r>
          </a:p>
          <a:p>
            <a:pPr marL="468312" indent="-285750" algn="just">
              <a:buFont typeface="Wingdings" panose="05000000000000000000" pitchFamily="2" charset="2"/>
              <a:buChar char="Ø"/>
            </a:pPr>
            <a:r>
              <a:rPr lang="it-IT" dirty="0" smtClean="0"/>
              <a:t>nel caso della Corte, da un </a:t>
            </a:r>
            <a:r>
              <a:rPr lang="it-IT" b="1" i="1" dirty="0" smtClean="0"/>
              <a:t>collegio giudicante </a:t>
            </a:r>
            <a:r>
              <a:rPr lang="it-IT" dirty="0" smtClean="0"/>
              <a:t>di cui fa parte il giudice relatore, sentito l’AG (Art. 116.2, 116.3 e Art. 187.1, 187.2 RP Corte)</a:t>
            </a:r>
          </a:p>
          <a:p>
            <a:pPr marL="809625" indent="-357188" algn="just">
              <a:buFont typeface="Wingdings" panose="05000000000000000000" pitchFamily="2" charset="2"/>
              <a:buChar char="ü"/>
            </a:pPr>
            <a:r>
              <a:rPr lang="it-IT" dirty="0"/>
              <a:t>La Corte deve poter statuire rapidamente sulla </a:t>
            </a:r>
            <a:r>
              <a:rPr lang="it-IT" dirty="0" smtClean="0"/>
              <a:t>domanda: pertanto</a:t>
            </a:r>
            <a:r>
              <a:rPr lang="it-IT" dirty="0"/>
              <a:t>, </a:t>
            </a:r>
            <a:r>
              <a:rPr lang="it-IT" b="1" i="1" dirty="0"/>
              <a:t>non appena depositata</a:t>
            </a:r>
            <a:r>
              <a:rPr lang="it-IT" dirty="0"/>
              <a:t>, la domanda di ammissione è attribuita dal presidente al giudice relatore incaricato della causa nell’ambito della quale detta domanda è stata presentata (Art. 116.1 </a:t>
            </a:r>
            <a:r>
              <a:rPr lang="it-IT" dirty="0" smtClean="0"/>
              <a:t>e Art. 186.4 RP </a:t>
            </a:r>
            <a:r>
              <a:rPr lang="it-IT" dirty="0"/>
              <a:t>Corte).</a:t>
            </a:r>
            <a:endParaRPr lang="en-GB" dirty="0"/>
          </a:p>
          <a:p>
            <a:pPr marL="179388" indent="-179388" algn="just">
              <a:buFont typeface="Wingdings" panose="05000000000000000000" pitchFamily="2" charset="2"/>
              <a:buChar char="§"/>
            </a:pPr>
            <a:r>
              <a:rPr lang="it-IT" dirty="0" smtClean="0"/>
              <a:t>Il </a:t>
            </a:r>
            <a:r>
              <a:rPr lang="it-IT" dirty="0"/>
              <a:t>provvedimento assume la forma di un’ordinanza, </a:t>
            </a:r>
            <a:r>
              <a:rPr lang="it-IT" b="1" i="1" dirty="0"/>
              <a:t>motivata solo per il caso di rifiuto totale o parziale </a:t>
            </a:r>
            <a:r>
              <a:rPr lang="it-IT" b="1" i="1" dirty="0" smtClean="0"/>
              <a:t>dell’ammissione </a:t>
            </a:r>
            <a:r>
              <a:rPr lang="it-IT" dirty="0"/>
              <a:t>(Art. 148.3 RP Tribunale; Art. 116.4 e 187.3 RP Corte), non impugnabile, ma revocabile in qualsiasi momento -- d’ufficio o su </a:t>
            </a:r>
            <a:r>
              <a:rPr lang="it-IT" dirty="0" smtClean="0"/>
              <a:t>domanda e </a:t>
            </a:r>
            <a:r>
              <a:rPr lang="it-IT" dirty="0"/>
              <a:t>sentito </a:t>
            </a:r>
            <a:r>
              <a:rPr lang="it-IT" dirty="0" smtClean="0"/>
              <a:t>l’interessato -- </a:t>
            </a:r>
            <a:r>
              <a:rPr lang="it-IT" dirty="0"/>
              <a:t>se nel corso della causa mutano i presupposti sulla base dei quali </a:t>
            </a:r>
            <a:r>
              <a:rPr lang="it-IT" dirty="0" smtClean="0"/>
              <a:t>il beneficio era </a:t>
            </a:r>
            <a:r>
              <a:rPr lang="it-IT" dirty="0"/>
              <a:t>stato concesso, in misura totale o parziale (Art. 148.8 e </a:t>
            </a:r>
            <a:r>
              <a:rPr lang="it-IT" dirty="0" smtClean="0"/>
              <a:t>150.1 </a:t>
            </a:r>
            <a:r>
              <a:rPr lang="it-IT" dirty="0"/>
              <a:t>RP Tribunale; Artt. 118 e 189 RP Corte)</a:t>
            </a:r>
          </a:p>
          <a:p>
            <a:pPr marL="0" indent="0" algn="just">
              <a:buNone/>
            </a:pPr>
            <a:endParaRPr lang="it-IT" dirty="0" smtClean="0"/>
          </a:p>
        </p:txBody>
      </p:sp>
    </p:spTree>
    <p:extLst>
      <p:ext uri="{BB962C8B-B14F-4D97-AF65-F5344CB8AC3E}">
        <p14:creationId xmlns:p14="http://schemas.microsoft.com/office/powerpoint/2010/main" val="27564802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A.  Domanda di ammissione al gratuito patrocinio</a:t>
            </a:r>
            <a:endParaRPr lang="en-GB" dirty="0">
              <a:solidFill>
                <a:schemeClr val="accent1"/>
              </a:solidFill>
            </a:endParaRPr>
          </a:p>
        </p:txBody>
      </p:sp>
      <p:sp>
        <p:nvSpPr>
          <p:cNvPr id="3" name="Content Placeholder 2"/>
          <p:cNvSpPr>
            <a:spLocks noGrp="1"/>
          </p:cNvSpPr>
          <p:nvPr>
            <p:ph sz="quarter" idx="11"/>
          </p:nvPr>
        </p:nvSpPr>
        <p:spPr>
          <a:xfrm>
            <a:off x="228600" y="1196752"/>
            <a:ext cx="8686800" cy="5184576"/>
          </a:xfrm>
        </p:spPr>
        <p:txBody>
          <a:bodyPr/>
          <a:lstStyle/>
          <a:p>
            <a:pPr marL="0" indent="0" algn="just">
              <a:buNone/>
            </a:pPr>
            <a:r>
              <a:rPr lang="it-IT" sz="1500" b="1" u="sng" dirty="0" smtClean="0"/>
              <a:t>Le modalità di attuazione</a:t>
            </a:r>
          </a:p>
          <a:p>
            <a:pPr marL="179388" indent="-179388" algn="just">
              <a:buFont typeface="Wingdings" panose="05000000000000000000" pitchFamily="2" charset="2"/>
              <a:buChar char="§"/>
            </a:pPr>
            <a:r>
              <a:rPr lang="it-IT" sz="1500" dirty="0" smtClean="0"/>
              <a:t>Le casse dell’ufficio giudiziario anticipano le spese, e provvedono poi ad effettuarne il recupero nei confronti della parte condannata a pagarle (Art. 149.1 e 149.4 RP Tribunale e Art. 117 e 188 RP Corte)</a:t>
            </a:r>
          </a:p>
          <a:p>
            <a:pPr marL="179388" indent="-179388" algn="just">
              <a:buFont typeface="Wingdings" panose="05000000000000000000" pitchFamily="2" charset="2"/>
              <a:buChar char="§"/>
            </a:pPr>
            <a:r>
              <a:rPr lang="it-IT" sz="1500" dirty="0" smtClean="0"/>
              <a:t>Il Presidente dispone in dettaglio su scelta e pagamento dell’avvocato </a:t>
            </a:r>
            <a:r>
              <a:rPr lang="it-IT" sz="1500" b="1" i="1" dirty="0" smtClean="0"/>
              <a:t>con ordinanze non impugnabili</a:t>
            </a:r>
            <a:r>
              <a:rPr lang="it-IT" sz="1500" dirty="0" smtClean="0"/>
              <a:t>:</a:t>
            </a:r>
          </a:p>
          <a:p>
            <a:pPr marL="630238" indent="-447675" algn="just">
              <a:buFont typeface="Wingdings" panose="05000000000000000000" pitchFamily="2" charset="2"/>
              <a:buChar char="Ø"/>
            </a:pPr>
            <a:r>
              <a:rPr lang="it-IT" sz="1500" dirty="0"/>
              <a:t>s</a:t>
            </a:r>
            <a:r>
              <a:rPr lang="it-IT" sz="1500" dirty="0" smtClean="0"/>
              <a:t>e ammette il beneficio, il giudice designa un avvocato per assistere l’interessato. L’interessato può proporne uno di sua scelta, che abbia espresso il suo consenso. Se non compie alcuna scelta, o se tale scelta non è approvata dal giudice, il cancelliere trasmette l’ordinanza e copia della domanda di gratuito patrocinio all’autorità competente dello Stato di appartenenza del beneficiato (per l’Italia, il Ministero della giustizia), che effettua una proposta in relazione alla quale il giudice provvede alla nomina d’ufficio (Art. 148.4 e 148.5 RP Tribunale; Art. 4 Reg. integrativo)</a:t>
            </a:r>
          </a:p>
          <a:p>
            <a:pPr marL="630238" indent="-447675" algn="just">
              <a:buFont typeface="Wingdings" panose="05000000000000000000" pitchFamily="2" charset="2"/>
              <a:buChar char="Ø"/>
            </a:pPr>
            <a:r>
              <a:rPr lang="it-IT" sz="1500" dirty="0" smtClean="0"/>
              <a:t>Il Giudice UE provvede vuoi alla liquidazione finale delle spese e degli onorari dell’avvocato, vuoi a disporre che sia versato un anticipo al legale, su richiesta di quest’ultimo (Art. 149.1 RP Tribunale, Art. 117 RP Corte; Art. 4 e 5 Reg. integrativo), o a fissare un limite massimo che le spese e l’onorario non potranno, in principio, superare. Può anche fissare l’entità di un importo che resta a carico del beneficiario, in caso di concessione parziale (Art. 149.2 e 149.3 RP Tribunale)</a:t>
            </a:r>
          </a:p>
          <a:p>
            <a:pPr marL="179388" indent="-179388" algn="just">
              <a:buFont typeface="Wingdings" panose="05000000000000000000" pitchFamily="2" charset="2"/>
              <a:buChar char="§"/>
            </a:pPr>
            <a:r>
              <a:rPr lang="it-IT" sz="1500" b="1" i="1" dirty="0" smtClean="0"/>
              <a:t>Se il beneficiario risulta soccombente</a:t>
            </a:r>
            <a:r>
              <a:rPr lang="it-IT" sz="1500" dirty="0" smtClean="0"/>
              <a:t>, la misura delle spese e degli onorari è fissata dal presidente e il relativo importo liquidato dalla cassa del Tribunale</a:t>
            </a:r>
          </a:p>
          <a:p>
            <a:pPr marL="630238" indent="-447675" algn="just">
              <a:buFont typeface="Wingdings" panose="05000000000000000000" pitchFamily="2" charset="2"/>
              <a:buChar char="Ø"/>
            </a:pPr>
            <a:r>
              <a:rPr lang="it-IT" sz="1500" dirty="0"/>
              <a:t>L</a:t>
            </a:r>
            <a:r>
              <a:rPr lang="it-IT" sz="1500" dirty="0" smtClean="0"/>
              <a:t>’organo giudicante ha il potere equitativo di lasciare le spese a carico del vincitore, per ragioni di equità, o di porle a carico delle casse del Tribunale (Art</a:t>
            </a:r>
            <a:r>
              <a:rPr lang="it-IT" sz="1500" dirty="0"/>
              <a:t>. 149.5 RP </a:t>
            </a:r>
            <a:r>
              <a:rPr lang="it-IT" sz="1500" dirty="0" smtClean="0"/>
              <a:t>Tribunale)</a:t>
            </a:r>
            <a:endParaRPr lang="en-GB" sz="1500" dirty="0"/>
          </a:p>
        </p:txBody>
      </p:sp>
    </p:spTree>
    <p:extLst>
      <p:ext uri="{BB962C8B-B14F-4D97-AF65-F5344CB8AC3E}">
        <p14:creationId xmlns:p14="http://schemas.microsoft.com/office/powerpoint/2010/main" val="32673722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B.  Contestazione sulle spese ripetibili</a:t>
            </a:r>
            <a:endParaRPr lang="en-GB" dirty="0">
              <a:solidFill>
                <a:schemeClr val="accent1"/>
              </a:solidFill>
            </a:endParaRPr>
          </a:p>
        </p:txBody>
      </p:sp>
      <p:sp>
        <p:nvSpPr>
          <p:cNvPr id="3" name="Content Placeholder 2"/>
          <p:cNvSpPr>
            <a:spLocks noGrp="1"/>
          </p:cNvSpPr>
          <p:nvPr>
            <p:ph sz="quarter" idx="11"/>
          </p:nvPr>
        </p:nvSpPr>
        <p:spPr>
          <a:xfrm>
            <a:off x="227013" y="1196752"/>
            <a:ext cx="8686800" cy="5112568"/>
          </a:xfrm>
        </p:spPr>
        <p:txBody>
          <a:bodyPr/>
          <a:lstStyle/>
          <a:p>
            <a:pPr marL="0" lvl="0" indent="0" algn="just">
              <a:buNone/>
              <a:tabLst>
                <a:tab pos="179388" algn="l"/>
              </a:tabLst>
            </a:pPr>
            <a:r>
              <a:rPr lang="it-IT" sz="1500" b="1" u="sng" dirty="0" smtClean="0"/>
              <a:t>L’iniziativa</a:t>
            </a:r>
          </a:p>
          <a:p>
            <a:pPr marL="179388" lvl="0" indent="-177800" algn="just">
              <a:buFont typeface="Wingdings" panose="05000000000000000000" pitchFamily="2" charset="2"/>
              <a:buChar char="§"/>
              <a:tabLst>
                <a:tab pos="179388" algn="l"/>
              </a:tabLst>
            </a:pPr>
            <a:r>
              <a:rPr lang="it-IT" sz="1500" dirty="0" smtClean="0"/>
              <a:t>La </a:t>
            </a:r>
            <a:r>
              <a:rPr lang="it-IT" sz="1500" dirty="0"/>
              <a:t>sentenza o l’ordinanza che definisce il giudizio non </a:t>
            </a:r>
            <a:r>
              <a:rPr lang="it-IT" sz="1500" dirty="0" smtClean="0"/>
              <a:t>fissa </a:t>
            </a:r>
            <a:r>
              <a:rPr lang="it-IT" sz="1500" dirty="0"/>
              <a:t>l’ammontare delle spese recuperabili, ma si limita a </a:t>
            </a:r>
            <a:r>
              <a:rPr lang="it-IT" sz="1500" dirty="0" smtClean="0"/>
              <a:t>ripartirle. Tale ammontare </a:t>
            </a:r>
            <a:r>
              <a:rPr lang="it-IT" sz="1500" b="1" i="1" dirty="0" smtClean="0"/>
              <a:t> </a:t>
            </a:r>
            <a:r>
              <a:rPr lang="it-IT" sz="1500" b="1" i="1" dirty="0"/>
              <a:t>rimesso all’accordo delle </a:t>
            </a:r>
            <a:r>
              <a:rPr lang="it-IT" sz="1500" b="1" i="1" dirty="0" smtClean="0"/>
              <a:t>parti</a:t>
            </a:r>
            <a:r>
              <a:rPr lang="it-IT" sz="1500" dirty="0" smtClean="0"/>
              <a:t> (richiesta di pagamento della parte creditrice, cui può seguire una fase di negoziato tra le parti)</a:t>
            </a:r>
            <a:endParaRPr lang="it-IT" sz="1500" dirty="0"/>
          </a:p>
          <a:p>
            <a:pPr marL="452438" indent="-273050" algn="just">
              <a:buFont typeface="Wingdings" panose="05000000000000000000" pitchFamily="2" charset="2"/>
              <a:buChar char="Ø"/>
              <a:tabLst>
                <a:tab pos="179388" algn="l"/>
              </a:tabLst>
            </a:pPr>
            <a:r>
              <a:rPr lang="it-IT" sz="1500" dirty="0"/>
              <a:t>Sono </a:t>
            </a:r>
            <a:r>
              <a:rPr lang="it-IT" sz="1500" b="1" i="1" dirty="0"/>
              <a:t>spese ripetibili</a:t>
            </a:r>
            <a:r>
              <a:rPr lang="it-IT" sz="1500" dirty="0"/>
              <a:t>: a) le somme dovute ai testimoni e ai periti; b) le spese indispensabili sostenute dalle parti per la causa, in particolare le spese di viaggio e di soggiorno, e il compenso dell’agente, consulente o avvocato (Articolo 144 RP Corte e Articolo 140 RP Tribunale</a:t>
            </a:r>
            <a:r>
              <a:rPr lang="it-IT" sz="1500" dirty="0" smtClean="0"/>
              <a:t>)</a:t>
            </a:r>
            <a:endParaRPr lang="it-IT" sz="1500" dirty="0"/>
          </a:p>
          <a:p>
            <a:pPr marL="179388" lvl="0" indent="-177800" algn="just">
              <a:buFont typeface="Wingdings" panose="05000000000000000000" pitchFamily="2" charset="2"/>
              <a:buChar char="§"/>
              <a:tabLst>
                <a:tab pos="179388" algn="l"/>
              </a:tabLst>
            </a:pPr>
            <a:r>
              <a:rPr lang="it-IT" sz="1500" dirty="0" smtClean="0"/>
              <a:t>In </a:t>
            </a:r>
            <a:r>
              <a:rPr lang="it-IT" sz="1500" dirty="0"/>
              <a:t>mancanza di accordo, la parte condannata a liquidare, in tutto o in parte, le spese di controparte può contestarne l’ammontare tramite </a:t>
            </a:r>
            <a:r>
              <a:rPr lang="it-IT" sz="1500" b="1" i="1" dirty="0"/>
              <a:t>ricorso </a:t>
            </a:r>
            <a:r>
              <a:rPr lang="it-IT" sz="1500" dirty="0" smtClean="0"/>
              <a:t>(Art. 76, 78 e 170.1 RP Tribunale e Art. 145.1 RP Corte). </a:t>
            </a:r>
            <a:r>
              <a:rPr lang="it-IT" sz="1500" dirty="0"/>
              <a:t>Il ricorso può anche essere presentato </a:t>
            </a:r>
            <a:r>
              <a:rPr lang="it-IT" sz="1500" b="1" i="1" dirty="0"/>
              <a:t>dalla parte vincitrice</a:t>
            </a:r>
            <a:r>
              <a:rPr lang="it-IT" sz="1500" dirty="0"/>
              <a:t>, se la parte soccombente si </a:t>
            </a:r>
            <a:r>
              <a:rPr lang="it-IT" sz="1500" dirty="0" smtClean="0"/>
              <a:t>oppone </a:t>
            </a:r>
            <a:r>
              <a:rPr lang="it-IT" sz="1500" dirty="0"/>
              <a:t>al pagamento delle </a:t>
            </a:r>
            <a:r>
              <a:rPr lang="it-IT" sz="1500" dirty="0" smtClean="0"/>
              <a:t>spese</a:t>
            </a:r>
          </a:p>
          <a:p>
            <a:pPr marL="452438" indent="-285750" algn="just">
              <a:buFont typeface="Wingdings" panose="05000000000000000000" pitchFamily="2" charset="2"/>
              <a:buChar char="Ø"/>
              <a:tabLst>
                <a:tab pos="179388" algn="l"/>
              </a:tabLst>
            </a:pPr>
            <a:r>
              <a:rPr lang="it-IT" sz="1500" dirty="0"/>
              <a:t>L’assenza di contestazione non è </a:t>
            </a:r>
            <a:r>
              <a:rPr lang="it-IT" sz="1500" dirty="0" smtClean="0"/>
              <a:t>di </a:t>
            </a:r>
            <a:r>
              <a:rPr lang="it-IT" sz="1500" dirty="0"/>
              <a:t>ostacolo all’introduzione del procedimento: la parte vincitrice può agire anche se la parte soccombente rimane inerte </a:t>
            </a:r>
            <a:endParaRPr lang="it-IT" sz="1500" dirty="0" smtClean="0"/>
          </a:p>
          <a:p>
            <a:pPr marL="0" lvl="0" indent="0" algn="just">
              <a:buNone/>
            </a:pPr>
            <a:r>
              <a:rPr lang="it-IT" sz="1500" b="1" u="sng" dirty="0"/>
              <a:t>L’oggetto del procedimento</a:t>
            </a:r>
          </a:p>
          <a:p>
            <a:pPr marL="201613" lvl="0" indent="-201613" algn="just">
              <a:buFont typeface="Wingdings" panose="05000000000000000000" pitchFamily="2" charset="2"/>
              <a:buChar char="§"/>
            </a:pPr>
            <a:r>
              <a:rPr lang="it-IT" sz="1500" dirty="0"/>
              <a:t>L’oggetto è </a:t>
            </a:r>
            <a:r>
              <a:rPr lang="it-IT" sz="1500" b="1" i="1" dirty="0"/>
              <a:t>strettamente limitato alla liquidazione </a:t>
            </a:r>
            <a:r>
              <a:rPr lang="it-IT" sz="1500" b="1" i="1" dirty="0" smtClean="0"/>
              <a:t>delle </a:t>
            </a:r>
            <a:r>
              <a:rPr lang="it-IT" sz="1500" b="1" i="1" dirty="0"/>
              <a:t>spese</a:t>
            </a:r>
          </a:p>
          <a:p>
            <a:pPr marL="201613" lvl="0" indent="-201613" algn="just">
              <a:buFont typeface="Wingdings" panose="05000000000000000000" pitchFamily="2" charset="2"/>
              <a:buChar char="§"/>
            </a:pPr>
            <a:r>
              <a:rPr lang="it-IT" b="1" i="1" dirty="0"/>
              <a:t>La parte condannata non può rimettere in discussione la condanna </a:t>
            </a:r>
          </a:p>
          <a:p>
            <a:pPr marL="201613" lvl="0" indent="-201613" algn="just">
              <a:buFont typeface="Wingdings" panose="05000000000000000000" pitchFamily="2" charset="2"/>
              <a:buChar char="§"/>
            </a:pPr>
            <a:r>
              <a:rPr lang="it-IT" sz="1500" dirty="0"/>
              <a:t>è irricevibile u</a:t>
            </a:r>
            <a:r>
              <a:rPr lang="it-IT" sz="1500" dirty="0" smtClean="0"/>
              <a:t>na </a:t>
            </a:r>
            <a:r>
              <a:rPr lang="it-IT" sz="1500" dirty="0"/>
              <a:t>richiesta di risarcimento danni </a:t>
            </a:r>
            <a:endParaRPr lang="en-GB" sz="1500" dirty="0" smtClean="0"/>
          </a:p>
          <a:p>
            <a:pPr marL="452438" indent="-285750">
              <a:buFont typeface="Wingdings" panose="05000000000000000000" pitchFamily="2" charset="2"/>
              <a:buChar char="Ø"/>
              <a:tabLst>
                <a:tab pos="179388" algn="l"/>
              </a:tabLst>
            </a:pPr>
            <a:endParaRPr lang="it-IT" sz="1500" dirty="0"/>
          </a:p>
          <a:p>
            <a:pPr marL="179388" lvl="0" indent="-177800">
              <a:buFont typeface="Wingdings" panose="05000000000000000000" pitchFamily="2" charset="2"/>
              <a:buChar char="§"/>
              <a:tabLst>
                <a:tab pos="179388" algn="l"/>
              </a:tabLst>
            </a:pPr>
            <a:endParaRPr lang="it-IT" dirty="0" smtClean="0"/>
          </a:p>
        </p:txBody>
      </p:sp>
    </p:spTree>
    <p:extLst>
      <p:ext uri="{BB962C8B-B14F-4D97-AF65-F5344CB8AC3E}">
        <p14:creationId xmlns:p14="http://schemas.microsoft.com/office/powerpoint/2010/main" val="32262163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B.  Contestazione sulle spese ripetibili</a:t>
            </a:r>
            <a:endParaRPr lang="en-GB" dirty="0">
              <a:solidFill>
                <a:schemeClr val="accent1"/>
              </a:solidFill>
            </a:endParaRPr>
          </a:p>
        </p:txBody>
      </p:sp>
      <p:sp>
        <p:nvSpPr>
          <p:cNvPr id="3" name="Content Placeholder 2"/>
          <p:cNvSpPr>
            <a:spLocks noGrp="1"/>
          </p:cNvSpPr>
          <p:nvPr>
            <p:ph sz="quarter" idx="11"/>
          </p:nvPr>
        </p:nvSpPr>
        <p:spPr>
          <a:xfrm>
            <a:off x="215379" y="1522412"/>
            <a:ext cx="8686800" cy="4858916"/>
          </a:xfrm>
        </p:spPr>
        <p:txBody>
          <a:bodyPr/>
          <a:lstStyle/>
          <a:p>
            <a:pPr marL="1588" lvl="0" indent="0" algn="just">
              <a:buNone/>
            </a:pPr>
            <a:r>
              <a:rPr lang="it-IT" b="1" u="sng" dirty="0" smtClean="0"/>
              <a:t>I </a:t>
            </a:r>
            <a:r>
              <a:rPr lang="it-IT" b="1" u="sng" dirty="0"/>
              <a:t>termini del </a:t>
            </a:r>
            <a:r>
              <a:rPr lang="it-IT" b="1" u="sng" dirty="0" smtClean="0"/>
              <a:t>ricorso</a:t>
            </a:r>
            <a:endParaRPr lang="it-IT" b="1" u="sng" dirty="0"/>
          </a:p>
          <a:p>
            <a:pPr marL="195263" lvl="0" indent="-195263" algn="just">
              <a:buFont typeface="Wingdings" panose="05000000000000000000" pitchFamily="2" charset="2"/>
              <a:buChar char="§"/>
            </a:pPr>
            <a:r>
              <a:rPr lang="it-IT" dirty="0" smtClean="0"/>
              <a:t>Non </a:t>
            </a:r>
            <a:r>
              <a:rPr lang="it-IT" dirty="0"/>
              <a:t>è previsto un </a:t>
            </a:r>
            <a:r>
              <a:rPr lang="it-IT" dirty="0" smtClean="0"/>
              <a:t>termine espresso, ma per giurisprudenza </a:t>
            </a:r>
            <a:r>
              <a:rPr lang="it-IT" dirty="0"/>
              <a:t>consolidata </a:t>
            </a:r>
            <a:r>
              <a:rPr lang="it-IT" dirty="0" smtClean="0"/>
              <a:t>l’istanza dev’essere presentata </a:t>
            </a:r>
            <a:r>
              <a:rPr lang="it-IT" b="1" i="1" dirty="0"/>
              <a:t>entro un termine </a:t>
            </a:r>
            <a:r>
              <a:rPr lang="it-IT" b="1" i="1" dirty="0" smtClean="0"/>
              <a:t>ragionevole, </a:t>
            </a:r>
            <a:r>
              <a:rPr lang="it-IT" dirty="0"/>
              <a:t>valutato alla luce </a:t>
            </a:r>
            <a:r>
              <a:rPr lang="it-IT" dirty="0" smtClean="0"/>
              <a:t>(i) della </a:t>
            </a:r>
            <a:r>
              <a:rPr lang="it-IT" dirty="0"/>
              <a:t>rilevanza della controversia per l’interessato, </a:t>
            </a:r>
            <a:r>
              <a:rPr lang="it-IT" dirty="0" smtClean="0"/>
              <a:t>(ii) della </a:t>
            </a:r>
            <a:r>
              <a:rPr lang="it-IT" dirty="0"/>
              <a:t>complessità della </a:t>
            </a:r>
            <a:r>
              <a:rPr lang="it-IT" dirty="0" smtClean="0"/>
              <a:t>causa e (iii) del </a:t>
            </a:r>
            <a:r>
              <a:rPr lang="it-IT" dirty="0"/>
              <a:t>comportamento delle </a:t>
            </a:r>
            <a:r>
              <a:rPr lang="it-IT" dirty="0" smtClean="0"/>
              <a:t>parti</a:t>
            </a:r>
            <a:endParaRPr lang="it-IT" dirty="0"/>
          </a:p>
          <a:p>
            <a:pPr marL="452438" lvl="0" indent="-285750" algn="just">
              <a:buFont typeface="Wingdings" panose="05000000000000000000" pitchFamily="2" charset="2"/>
              <a:buChar char="Ø"/>
            </a:pPr>
            <a:r>
              <a:rPr lang="it-IT" dirty="0" smtClean="0"/>
              <a:t>Termini </a:t>
            </a:r>
            <a:r>
              <a:rPr lang="it-IT" dirty="0"/>
              <a:t>di </a:t>
            </a:r>
            <a:r>
              <a:rPr lang="it-IT" b="1" dirty="0"/>
              <a:t>3 mesi</a:t>
            </a:r>
            <a:r>
              <a:rPr lang="it-IT" dirty="0"/>
              <a:t>, </a:t>
            </a:r>
            <a:r>
              <a:rPr lang="it-IT" b="1" dirty="0" smtClean="0"/>
              <a:t>di </a:t>
            </a:r>
            <a:r>
              <a:rPr lang="it-IT" b="1" dirty="0"/>
              <a:t>8 mesi</a:t>
            </a:r>
            <a:r>
              <a:rPr lang="it-IT" dirty="0" smtClean="0"/>
              <a:t> </a:t>
            </a:r>
            <a:r>
              <a:rPr lang="it-IT" dirty="0"/>
              <a:t>e di </a:t>
            </a:r>
            <a:r>
              <a:rPr lang="it-IT" b="1" dirty="0" smtClean="0"/>
              <a:t>2 </a:t>
            </a:r>
            <a:r>
              <a:rPr lang="it-IT" b="1" dirty="0"/>
              <a:t>anni e 8 mesi </a:t>
            </a:r>
            <a:r>
              <a:rPr lang="it-IT" dirty="0" smtClean="0"/>
              <a:t>tra sentenza </a:t>
            </a:r>
            <a:r>
              <a:rPr lang="it-IT" dirty="0"/>
              <a:t>e </a:t>
            </a:r>
            <a:r>
              <a:rPr lang="it-IT" dirty="0" smtClean="0"/>
              <a:t>domanda </a:t>
            </a:r>
            <a:r>
              <a:rPr lang="it-IT" dirty="0"/>
              <a:t>di rimborso </a:t>
            </a:r>
            <a:r>
              <a:rPr lang="it-IT" dirty="0" smtClean="0"/>
              <a:t>ritenuti ragionevoli</a:t>
            </a:r>
            <a:endParaRPr lang="it-IT" dirty="0"/>
          </a:p>
          <a:p>
            <a:pPr marL="452438" lvl="0" indent="-285750" algn="just">
              <a:buFont typeface="Wingdings" panose="05000000000000000000" pitchFamily="2" charset="2"/>
              <a:buChar char="Ø"/>
            </a:pPr>
            <a:r>
              <a:rPr lang="it-IT" dirty="0" smtClean="0"/>
              <a:t>Un periodo </a:t>
            </a:r>
            <a:r>
              <a:rPr lang="it-IT" dirty="0"/>
              <a:t>di 5 anni </a:t>
            </a:r>
            <a:r>
              <a:rPr lang="it-IT" dirty="0" smtClean="0"/>
              <a:t>non congruo al di </a:t>
            </a:r>
            <a:r>
              <a:rPr lang="it-IT" dirty="0"/>
              <a:t>fuori dalla materia </a:t>
            </a:r>
            <a:r>
              <a:rPr lang="it-IT" dirty="0" smtClean="0"/>
              <a:t>della funzione pubblica</a:t>
            </a:r>
            <a:endParaRPr lang="it-IT" dirty="0"/>
          </a:p>
          <a:p>
            <a:pPr marL="536575" lvl="0" indent="-357188">
              <a:buFont typeface="Wingdings" panose="05000000000000000000" pitchFamily="2" charset="2"/>
              <a:buChar char="Ø"/>
              <a:tabLst>
                <a:tab pos="179388" algn="l"/>
              </a:tabLst>
            </a:pPr>
            <a:endParaRPr lang="en-GB" dirty="0"/>
          </a:p>
        </p:txBody>
      </p:sp>
    </p:spTree>
    <p:extLst>
      <p:ext uri="{BB962C8B-B14F-4D97-AF65-F5344CB8AC3E}">
        <p14:creationId xmlns:p14="http://schemas.microsoft.com/office/powerpoint/2010/main" val="799882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12647"/>
            <a:ext cx="8685213" cy="584105"/>
          </a:xfrm>
        </p:spPr>
        <p:txBody>
          <a:bodyPr/>
          <a:lstStyle/>
          <a:p>
            <a:r>
              <a:rPr lang="it-IT" dirty="0">
                <a:solidFill>
                  <a:schemeClr val="accent1"/>
                </a:solidFill>
              </a:rPr>
              <a:t>B.  Contestazione sulle spese ripetibili</a:t>
            </a:r>
            <a:endParaRPr lang="en-GB" dirty="0">
              <a:solidFill>
                <a:schemeClr val="accent1"/>
              </a:solidFill>
            </a:endParaRPr>
          </a:p>
        </p:txBody>
      </p:sp>
      <p:sp>
        <p:nvSpPr>
          <p:cNvPr id="3" name="Content Placeholder 2"/>
          <p:cNvSpPr>
            <a:spLocks noGrp="1"/>
          </p:cNvSpPr>
          <p:nvPr>
            <p:ph sz="quarter" idx="11"/>
          </p:nvPr>
        </p:nvSpPr>
        <p:spPr>
          <a:xfrm>
            <a:off x="218508" y="1196752"/>
            <a:ext cx="8686800" cy="5112568"/>
          </a:xfrm>
        </p:spPr>
        <p:txBody>
          <a:bodyPr/>
          <a:lstStyle/>
          <a:p>
            <a:pPr marL="0" lvl="0" indent="0" algn="just">
              <a:buNone/>
            </a:pPr>
            <a:r>
              <a:rPr lang="it-IT" b="1" u="sng" dirty="0" smtClean="0"/>
              <a:t>L’ordinanza</a:t>
            </a:r>
          </a:p>
          <a:p>
            <a:pPr marL="285750" lvl="0" indent="-285750" algn="just">
              <a:buFont typeface="Wingdings" panose="05000000000000000000" pitchFamily="2" charset="2"/>
              <a:buChar char="§"/>
            </a:pPr>
            <a:r>
              <a:rPr lang="it-IT" dirty="0" smtClean="0"/>
              <a:t>Il giudice si pronuncia sentite le parti e, nel caso della Corte, sentito l’AG (Art. 145.1 RP Corte e Art. 170.2 e 170.3 RP Tribunale)</a:t>
            </a:r>
          </a:p>
          <a:p>
            <a:pPr marL="536575" indent="-263525" algn="just">
              <a:buFont typeface="Wingdings" panose="05000000000000000000" pitchFamily="2" charset="2"/>
              <a:buChar char="Ø"/>
            </a:pPr>
            <a:r>
              <a:rPr lang="it-IT" dirty="0" smtClean="0"/>
              <a:t>Le </a:t>
            </a:r>
            <a:r>
              <a:rPr lang="it-IT" dirty="0"/>
              <a:t>controversie sulle spese ripetibili </a:t>
            </a:r>
            <a:r>
              <a:rPr lang="it-IT" dirty="0" smtClean="0"/>
              <a:t>sono sempre </a:t>
            </a:r>
            <a:r>
              <a:rPr lang="it-IT" dirty="0"/>
              <a:t>trattate </a:t>
            </a:r>
            <a:r>
              <a:rPr lang="it-IT" b="1" i="1" dirty="0"/>
              <a:t>dallo stesso collegio che ha deciso la causa </a:t>
            </a:r>
            <a:r>
              <a:rPr lang="it-IT" b="1" i="1" dirty="0" smtClean="0"/>
              <a:t>principale </a:t>
            </a:r>
            <a:r>
              <a:rPr lang="it-IT" dirty="0" smtClean="0"/>
              <a:t>(Art. 162 RP Tribunale)</a:t>
            </a:r>
          </a:p>
          <a:p>
            <a:pPr marL="536575" indent="-263525" algn="just">
              <a:buFont typeface="Wingdings" panose="05000000000000000000" pitchFamily="2" charset="2"/>
              <a:buChar char="Ø"/>
            </a:pPr>
            <a:endParaRPr lang="en-GB" dirty="0"/>
          </a:p>
          <a:p>
            <a:pPr marL="285750" lvl="0" indent="-285750" algn="just">
              <a:buFont typeface="Wingdings" panose="05000000000000000000" pitchFamily="2" charset="2"/>
              <a:buChar char="§"/>
            </a:pPr>
            <a:r>
              <a:rPr lang="it-IT" dirty="0" smtClean="0"/>
              <a:t>Nel fissare le spese rimborsabili il giudice tiene solitamente conto di tutte le circostanze della causa fino al momento della pronuncia dell’ordinanza di liquidazione delle spese, </a:t>
            </a:r>
            <a:r>
              <a:rPr lang="it-IT" b="1" i="1" dirty="0" smtClean="0"/>
              <a:t>comprese, quindi, le spese indispensabili relative alla procedura di liquidazione </a:t>
            </a:r>
          </a:p>
          <a:p>
            <a:pPr marL="285750" lvl="0" indent="-285750" algn="just">
              <a:buFont typeface="Wingdings" panose="05000000000000000000" pitchFamily="2" charset="2"/>
              <a:buChar char="§"/>
            </a:pPr>
            <a:endParaRPr lang="it-IT" dirty="0" smtClean="0"/>
          </a:p>
          <a:p>
            <a:pPr marL="285750" lvl="0" indent="-285750" algn="just">
              <a:buFont typeface="Wingdings" panose="05000000000000000000" pitchFamily="2" charset="2"/>
              <a:buChar char="§"/>
            </a:pPr>
            <a:r>
              <a:rPr lang="it-IT" dirty="0" smtClean="0"/>
              <a:t>Sulle spese liquidate nel corso del procedimento sono dovuti gli interessi legali, a partire dalla data della pronuncia dell’ordinanza di liquidazione</a:t>
            </a:r>
          </a:p>
          <a:p>
            <a:pPr marL="285750" lvl="0" indent="-285750" algn="just">
              <a:buFont typeface="Wingdings" panose="05000000000000000000" pitchFamily="2" charset="2"/>
              <a:buChar char="§"/>
            </a:pPr>
            <a:endParaRPr lang="it-IT" dirty="0" smtClean="0"/>
          </a:p>
          <a:p>
            <a:pPr marL="285750" indent="-285750" algn="just">
              <a:buFont typeface="Wingdings" panose="05000000000000000000" pitchFamily="2" charset="2"/>
              <a:buChar char="§"/>
            </a:pPr>
            <a:r>
              <a:rPr lang="it-IT" dirty="0"/>
              <a:t>L’ordinanza che definisce il procedimento di liquidazione non è impugnabile (Art. 170.3 RP Tribunale) e </a:t>
            </a:r>
            <a:r>
              <a:rPr lang="it-IT" b="1" i="1" dirty="0"/>
              <a:t>costituisce titolo esecutivo</a:t>
            </a:r>
          </a:p>
          <a:p>
            <a:pPr marL="0" lvl="0" indent="0" algn="just">
              <a:buNone/>
            </a:pPr>
            <a:endParaRPr lang="it-IT" dirty="0" smtClean="0"/>
          </a:p>
          <a:p>
            <a:pPr marL="285750" lvl="0" indent="-285750">
              <a:buFont typeface="Wingdings" panose="05000000000000000000" pitchFamily="2" charset="2"/>
              <a:buChar char="§"/>
            </a:pPr>
            <a:endParaRPr lang="en-GB" dirty="0"/>
          </a:p>
          <a:p>
            <a:pPr marL="0" indent="0">
              <a:buNone/>
            </a:pPr>
            <a:endParaRPr lang="it-IT" dirty="0" smtClean="0"/>
          </a:p>
        </p:txBody>
      </p:sp>
    </p:spTree>
    <p:extLst>
      <p:ext uri="{BB962C8B-B14F-4D97-AF65-F5344CB8AC3E}">
        <p14:creationId xmlns:p14="http://schemas.microsoft.com/office/powerpoint/2010/main" val="37922441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C.  Rettifica</a:t>
            </a:r>
            <a:endParaRPr lang="en-GB" dirty="0">
              <a:solidFill>
                <a:schemeClr val="accent1"/>
              </a:solidFill>
            </a:endParaRPr>
          </a:p>
        </p:txBody>
      </p:sp>
      <p:sp>
        <p:nvSpPr>
          <p:cNvPr id="3" name="Content Placeholder 2"/>
          <p:cNvSpPr>
            <a:spLocks noGrp="1"/>
          </p:cNvSpPr>
          <p:nvPr>
            <p:ph sz="quarter" idx="11"/>
          </p:nvPr>
        </p:nvSpPr>
        <p:spPr>
          <a:xfrm>
            <a:off x="227013" y="1268760"/>
            <a:ext cx="8686800" cy="5040560"/>
          </a:xfrm>
        </p:spPr>
        <p:txBody>
          <a:bodyPr/>
          <a:lstStyle/>
          <a:p>
            <a:pPr marL="0" lvl="0" indent="0" algn="just">
              <a:buNone/>
            </a:pPr>
            <a:r>
              <a:rPr lang="it-IT" b="1" u="sng" dirty="0" smtClean="0"/>
              <a:t>L’oggetto della domanda</a:t>
            </a:r>
          </a:p>
          <a:p>
            <a:pPr marL="179388" lvl="0" indent="-179388" algn="just">
              <a:buFont typeface="Wingdings" panose="05000000000000000000" pitchFamily="2" charset="2"/>
              <a:buChar char="§"/>
            </a:pPr>
            <a:r>
              <a:rPr lang="it-IT" dirty="0" smtClean="0"/>
              <a:t>Controllo di sentenze e ordinanze, anche </a:t>
            </a:r>
            <a:r>
              <a:rPr lang="it-IT" dirty="0"/>
              <a:t>rese all’esito di un processo di impugnazione (</a:t>
            </a:r>
            <a:r>
              <a:rPr lang="it-IT" dirty="0" smtClean="0"/>
              <a:t>Corte 16.12.2010</a:t>
            </a:r>
            <a:r>
              <a:rPr lang="it-IT" dirty="0"/>
              <a:t>, </a:t>
            </a:r>
            <a:r>
              <a:rPr lang="it-IT" dirty="0" smtClean="0"/>
              <a:t>C-317/09</a:t>
            </a:r>
            <a:r>
              <a:rPr lang="it-IT" dirty="0"/>
              <a:t>, </a:t>
            </a:r>
            <a:r>
              <a:rPr lang="it-IT" i="1" dirty="0"/>
              <a:t>Archimedes</a:t>
            </a:r>
            <a:r>
              <a:rPr lang="it-IT" dirty="0" smtClean="0"/>
              <a:t>), mediante il quale possono essere corretti </a:t>
            </a:r>
            <a:r>
              <a:rPr lang="it-IT" b="1" i="1" dirty="0" smtClean="0"/>
              <a:t>errori ovvi e non controversi </a:t>
            </a:r>
            <a:r>
              <a:rPr lang="it-IT" dirty="0" smtClean="0"/>
              <a:t> (Art. 154.1 RP Corte e Art. 164.1 RP Tribunale), vale a dire:</a:t>
            </a:r>
            <a:endParaRPr lang="it-IT" dirty="0"/>
          </a:p>
          <a:p>
            <a:pPr marL="630238" lvl="0" indent="-450850" algn="just">
              <a:buFont typeface="Wingdings" panose="05000000000000000000" pitchFamily="2" charset="2"/>
              <a:buChar char="Ø"/>
            </a:pPr>
            <a:r>
              <a:rPr lang="it-IT" b="1" i="1" dirty="0"/>
              <a:t>Errori </a:t>
            </a:r>
            <a:r>
              <a:rPr lang="it-IT" b="1" i="1" dirty="0" smtClean="0"/>
              <a:t>materiali o </a:t>
            </a:r>
            <a:r>
              <a:rPr lang="it-IT" b="1" dirty="0" smtClean="0"/>
              <a:t>lapsus</a:t>
            </a:r>
            <a:r>
              <a:rPr lang="it-IT" dirty="0" smtClean="0"/>
              <a:t>: di carattere </a:t>
            </a:r>
            <a:r>
              <a:rPr lang="it-IT" dirty="0"/>
              <a:t>ortografico, grammaticale o di trascrizione</a:t>
            </a:r>
          </a:p>
          <a:p>
            <a:pPr marL="630238" lvl="0" indent="-450850" algn="just">
              <a:buFont typeface="Wingdings" panose="05000000000000000000" pitchFamily="2" charset="2"/>
              <a:buChar char="Ø"/>
            </a:pPr>
            <a:r>
              <a:rPr lang="it-IT" b="1" i="1" dirty="0"/>
              <a:t>Errori di calcolo</a:t>
            </a:r>
            <a:r>
              <a:rPr lang="it-IT" dirty="0"/>
              <a:t>: </a:t>
            </a:r>
            <a:r>
              <a:rPr lang="it-IT" dirty="0" smtClean="0"/>
              <a:t>utilizzazione </a:t>
            </a:r>
            <a:r>
              <a:rPr lang="it-IT" dirty="0"/>
              <a:t>non corretta di regole matematiche</a:t>
            </a:r>
          </a:p>
          <a:p>
            <a:pPr marL="630238" lvl="0" indent="-450850" algn="just">
              <a:buFont typeface="Wingdings" panose="05000000000000000000" pitchFamily="2" charset="2"/>
              <a:buChar char="Ø"/>
            </a:pPr>
            <a:r>
              <a:rPr lang="it-IT" b="1" i="1" dirty="0"/>
              <a:t>Evidenti inesattezze</a:t>
            </a:r>
            <a:r>
              <a:rPr lang="it-IT" dirty="0"/>
              <a:t>: </a:t>
            </a:r>
            <a:r>
              <a:rPr lang="it-IT" dirty="0" smtClean="0"/>
              <a:t>errori </a:t>
            </a:r>
            <a:r>
              <a:rPr lang="it-IT" dirty="0"/>
              <a:t>dovuti a disattenzione, in palese contrasto con le intenzioni del giudicante (ad es., sentenza di accoglimento di un ricorso che, in assenza di indicazioni contrarie, condanna alle spese il ricorrente anziché </a:t>
            </a:r>
            <a:r>
              <a:rPr lang="it-IT" dirty="0" smtClean="0"/>
              <a:t>la parte resistente)</a:t>
            </a:r>
            <a:endParaRPr lang="it-IT" dirty="0"/>
          </a:p>
          <a:p>
            <a:pPr marL="179388" lvl="0" indent="-179388" algn="just">
              <a:buFont typeface="Wingdings" panose="05000000000000000000" pitchFamily="2" charset="2"/>
              <a:buChar char="§"/>
            </a:pPr>
            <a:r>
              <a:rPr lang="it-IT" dirty="0" smtClean="0"/>
              <a:t>Non mira in alcun modo ad influire sulla volontà del giudice </a:t>
            </a:r>
            <a:r>
              <a:rPr lang="it-IT" b="1" i="1" dirty="0" smtClean="0"/>
              <a:t>(no correzioni di errori di diritto o di constatazioni di fatto rilevanti),</a:t>
            </a:r>
            <a:r>
              <a:rPr lang="it-IT" dirty="0" smtClean="0"/>
              <a:t> ma solo ad eliminare imprecisioni involontarie, </a:t>
            </a:r>
            <a:r>
              <a:rPr lang="it-IT" b="1" i="1" dirty="0" smtClean="0"/>
              <a:t>ricostruendo anzi, nella sua esattezza sostanziale, il pensiero dell’organo giudicante</a:t>
            </a:r>
            <a:r>
              <a:rPr lang="it-IT" dirty="0" smtClean="0"/>
              <a:t>. La rettifica può:</a:t>
            </a:r>
          </a:p>
          <a:p>
            <a:pPr marL="536575" indent="-357188" algn="just">
              <a:buFont typeface="Wingdings" panose="05000000000000000000" pitchFamily="2" charset="2"/>
              <a:buChar char="Ø"/>
            </a:pPr>
            <a:r>
              <a:rPr lang="it-IT" dirty="0" smtClean="0"/>
              <a:t>comportare </a:t>
            </a:r>
            <a:r>
              <a:rPr lang="it-IT" dirty="0"/>
              <a:t>la soppressione di un punto del dispositivo </a:t>
            </a:r>
          </a:p>
          <a:p>
            <a:pPr marL="536575" indent="-357188" algn="just">
              <a:buFont typeface="Wingdings" panose="05000000000000000000" pitchFamily="2" charset="2"/>
              <a:buChar char="Ø"/>
            </a:pPr>
            <a:r>
              <a:rPr lang="it-IT" dirty="0"/>
              <a:t>c</a:t>
            </a:r>
            <a:r>
              <a:rPr lang="it-IT" dirty="0" smtClean="0"/>
              <a:t>onsentire la correzione di </a:t>
            </a:r>
            <a:r>
              <a:rPr lang="it-IT" dirty="0"/>
              <a:t>errori inerenti alla determinazione delle </a:t>
            </a:r>
            <a:r>
              <a:rPr lang="it-IT" dirty="0" smtClean="0"/>
              <a:t>spese (trattandosi </a:t>
            </a:r>
            <a:r>
              <a:rPr lang="it-IT" dirty="0"/>
              <a:t>di una parte del dispositivo, il cancelliere dovrà sollecitare il </a:t>
            </a:r>
            <a:r>
              <a:rPr lang="it-IT" dirty="0" smtClean="0"/>
              <a:t>contraddittorio)</a:t>
            </a:r>
            <a:endParaRPr lang="it-IT" dirty="0"/>
          </a:p>
          <a:p>
            <a:pPr marL="901700" indent="-357188" algn="just">
              <a:buFont typeface="Wingdings" panose="05000000000000000000" pitchFamily="2" charset="2"/>
              <a:buChar char="ü"/>
            </a:pPr>
            <a:r>
              <a:rPr lang="it-IT" dirty="0"/>
              <a:t>Nella prassi, la rettifica è stata chiesta, e </a:t>
            </a:r>
            <a:r>
              <a:rPr lang="it-IT" dirty="0" smtClean="0"/>
              <a:t>concessa, </a:t>
            </a:r>
            <a:r>
              <a:rPr lang="it-IT" dirty="0"/>
              <a:t>per chiarire che una parte era stata condannata a sostenere non solo le proprie spese, ma anche quelle della controparte vittoriosa, ove nella sentenza su tale punto appariva </a:t>
            </a:r>
            <a:r>
              <a:rPr lang="it-IT" dirty="0" smtClean="0"/>
              <a:t>lacunosa</a:t>
            </a:r>
            <a:endParaRPr lang="it-IT" dirty="0"/>
          </a:p>
          <a:p>
            <a:pPr marL="0" lvl="0" indent="0">
              <a:buNone/>
            </a:pPr>
            <a:endParaRPr lang="it-IT" sz="1500" dirty="0" smtClean="0"/>
          </a:p>
          <a:p>
            <a:pPr marL="179388" lvl="0" indent="-179388">
              <a:buFont typeface="Wingdings" panose="05000000000000000000" pitchFamily="2" charset="2"/>
              <a:buChar char="§"/>
            </a:pPr>
            <a:endParaRPr lang="it-IT" sz="1500" dirty="0" smtClean="0"/>
          </a:p>
        </p:txBody>
      </p:sp>
    </p:spTree>
    <p:extLst>
      <p:ext uri="{BB962C8B-B14F-4D97-AF65-F5344CB8AC3E}">
        <p14:creationId xmlns:p14="http://schemas.microsoft.com/office/powerpoint/2010/main" val="401891315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C.  Rettifica</a:t>
            </a:r>
            <a:endParaRPr lang="en-GB" dirty="0">
              <a:solidFill>
                <a:schemeClr val="accent1"/>
              </a:solidFill>
            </a:endParaRPr>
          </a:p>
        </p:txBody>
      </p:sp>
      <p:sp>
        <p:nvSpPr>
          <p:cNvPr id="3" name="Content Placeholder 2"/>
          <p:cNvSpPr>
            <a:spLocks noGrp="1"/>
          </p:cNvSpPr>
          <p:nvPr>
            <p:ph sz="quarter" idx="11"/>
          </p:nvPr>
        </p:nvSpPr>
        <p:spPr>
          <a:xfrm>
            <a:off x="227013" y="1412776"/>
            <a:ext cx="8686800" cy="4896544"/>
          </a:xfrm>
        </p:spPr>
        <p:txBody>
          <a:bodyPr/>
          <a:lstStyle/>
          <a:p>
            <a:pPr marL="0" indent="0" algn="just">
              <a:buNone/>
            </a:pPr>
            <a:r>
              <a:rPr lang="it-IT" b="1" u="sng" dirty="0" smtClean="0"/>
              <a:t>Il procedimento</a:t>
            </a:r>
          </a:p>
          <a:p>
            <a:pPr marL="179388" indent="-179388" algn="just">
              <a:buFont typeface="Wingdings" panose="05000000000000000000" pitchFamily="2" charset="2"/>
              <a:buChar char="§"/>
            </a:pPr>
            <a:r>
              <a:rPr lang="it-IT" dirty="0" smtClean="0"/>
              <a:t>Errori e inesattezze sono </a:t>
            </a:r>
            <a:r>
              <a:rPr lang="it-IT" dirty="0"/>
              <a:t>rettificate </a:t>
            </a:r>
            <a:r>
              <a:rPr lang="it-IT" b="1" i="1" dirty="0" smtClean="0"/>
              <a:t>vuoi </a:t>
            </a:r>
            <a:r>
              <a:rPr lang="it-IT" b="1" i="1" dirty="0"/>
              <a:t>d’ufficio (in qualunque momento), </a:t>
            </a:r>
            <a:r>
              <a:rPr lang="it-IT" b="1" i="1" dirty="0" smtClean="0"/>
              <a:t>vuoi su </a:t>
            </a:r>
            <a:r>
              <a:rPr lang="it-IT" b="1" i="1" dirty="0"/>
              <a:t>richiesta di una delle parti</a:t>
            </a:r>
            <a:r>
              <a:rPr lang="it-IT" dirty="0"/>
              <a:t>, a condizione che tale richiesta venga proposta </a:t>
            </a:r>
            <a:r>
              <a:rPr lang="it-IT" b="1" i="1" dirty="0"/>
              <a:t>nel termine di 2 settimane </a:t>
            </a:r>
            <a:r>
              <a:rPr lang="it-IT" b="1" i="1" dirty="0" smtClean="0"/>
              <a:t>(+ 10 giorni) </a:t>
            </a:r>
            <a:r>
              <a:rPr lang="it-IT" dirty="0" smtClean="0"/>
              <a:t>a </a:t>
            </a:r>
            <a:r>
              <a:rPr lang="it-IT" dirty="0"/>
              <a:t>decorrere dalla pronuncia della sentenza o dalla notifica </a:t>
            </a:r>
            <a:r>
              <a:rPr lang="it-IT" dirty="0" smtClean="0"/>
              <a:t>dell’ordinanza (Art. 154.1 RP Corte e Art. 164.1 e 164.2 RP Tribunale</a:t>
            </a:r>
            <a:r>
              <a:rPr lang="it-IT" dirty="0"/>
              <a:t>) </a:t>
            </a:r>
            <a:endParaRPr lang="it-IT" dirty="0" smtClean="0"/>
          </a:p>
          <a:p>
            <a:pPr marL="179388" indent="-179388" algn="just">
              <a:buFont typeface="Wingdings" panose="05000000000000000000" pitchFamily="2" charset="2"/>
              <a:buChar char="§"/>
            </a:pPr>
            <a:r>
              <a:rPr lang="it-IT" dirty="0" smtClean="0"/>
              <a:t>L’eventuale domanda </a:t>
            </a:r>
            <a:r>
              <a:rPr lang="it-IT" dirty="0"/>
              <a:t>è presentata con ricorso, ed è attribuita al </a:t>
            </a:r>
            <a:r>
              <a:rPr lang="it-IT" b="1" i="1" dirty="0"/>
              <a:t>giudice relatore </a:t>
            </a:r>
            <a:r>
              <a:rPr lang="it-IT" dirty="0"/>
              <a:t>responsabile della causa alla quale esso fa riferimento e rinviata al </a:t>
            </a:r>
            <a:r>
              <a:rPr lang="it-IT" b="1" i="1" dirty="0"/>
              <a:t>collegio giudicante </a:t>
            </a:r>
            <a:r>
              <a:rPr lang="it-IT" dirty="0"/>
              <a:t>che si è pronunciato su detta causa (Art. 153.1 e 153.2 RP Corte e Art. 162 RP Tribunale</a:t>
            </a:r>
            <a:r>
              <a:rPr lang="it-IT" dirty="0" smtClean="0"/>
              <a:t>)</a:t>
            </a:r>
            <a:endParaRPr lang="it-IT" dirty="0"/>
          </a:p>
          <a:p>
            <a:pPr marL="179388" lvl="0" indent="-179388" algn="just">
              <a:buFont typeface="Wingdings" panose="05000000000000000000" pitchFamily="2" charset="2"/>
              <a:buChar char="§"/>
            </a:pPr>
            <a:r>
              <a:rPr lang="it-IT" b="1" i="1" dirty="0" smtClean="0"/>
              <a:t>Solo qualora la </a:t>
            </a:r>
            <a:r>
              <a:rPr lang="it-IT" b="1" i="1" dirty="0"/>
              <a:t>domanda di rettifica </a:t>
            </a:r>
            <a:r>
              <a:rPr lang="it-IT" b="1" i="1" dirty="0" smtClean="0"/>
              <a:t>concerna </a:t>
            </a:r>
            <a:r>
              <a:rPr lang="it-IT" b="1" i="1" dirty="0"/>
              <a:t>il dispositivo o un passo della motivazione che costituisce un supporto indispensabile del </a:t>
            </a:r>
            <a:r>
              <a:rPr lang="it-IT" b="1" i="1" dirty="0" smtClean="0"/>
              <a:t>dispositivo</a:t>
            </a:r>
            <a:r>
              <a:rPr lang="it-IT" dirty="0" smtClean="0"/>
              <a:t>, le </a:t>
            </a:r>
            <a:r>
              <a:rPr lang="it-IT" dirty="0"/>
              <a:t>parti, avvertite dal cancelliere, possono presentare osservazioni scritte, </a:t>
            </a:r>
            <a:r>
              <a:rPr lang="it-IT" dirty="0" smtClean="0"/>
              <a:t>entro il termine </a:t>
            </a:r>
            <a:r>
              <a:rPr lang="it-IT" dirty="0"/>
              <a:t>stabilito dal </a:t>
            </a:r>
            <a:r>
              <a:rPr lang="it-IT" dirty="0" smtClean="0"/>
              <a:t>Presidente</a:t>
            </a:r>
            <a:r>
              <a:rPr lang="it-IT" b="1" i="1" dirty="0" smtClean="0"/>
              <a:t> </a:t>
            </a:r>
            <a:r>
              <a:rPr lang="it-IT" dirty="0" smtClean="0"/>
              <a:t>(Art. 154.2 RP Corte e Art. 164.3 RP Tribunale).</a:t>
            </a:r>
          </a:p>
          <a:p>
            <a:pPr marL="179388" lvl="0" indent="-179388" algn="just">
              <a:buFont typeface="Wingdings" panose="05000000000000000000" pitchFamily="2" charset="2"/>
              <a:buChar char="§"/>
            </a:pPr>
            <a:r>
              <a:rPr lang="it-IT" dirty="0" smtClean="0"/>
              <a:t>Non si ha discussione orale e il giudice provvede </a:t>
            </a:r>
            <a:r>
              <a:rPr lang="it-IT" b="1" i="1" dirty="0" smtClean="0"/>
              <a:t>con ordinanza</a:t>
            </a:r>
            <a:r>
              <a:rPr lang="it-IT" dirty="0" smtClean="0"/>
              <a:t>, nel caso della Corte sentito l’AG (Art. 154.3 RP Corte e Art. 164.4 RP Tribunale)</a:t>
            </a:r>
          </a:p>
          <a:p>
            <a:pPr marL="179388" lvl="0" indent="-179388" algn="just">
              <a:buFont typeface="Wingdings" panose="05000000000000000000" pitchFamily="2" charset="2"/>
              <a:buChar char="§"/>
            </a:pPr>
            <a:r>
              <a:rPr lang="it-IT" dirty="0"/>
              <a:t>L</a:t>
            </a:r>
            <a:r>
              <a:rPr lang="it-IT" dirty="0" smtClean="0"/>
              <a:t>’ordinanza di rettifica è allegata all’originale della decisione rettificata, a margine del cui originale è fatta annotazione dell’ordinanza (Art. 154.4 RP Corte e Art. 164.5 RP Tribunale)</a:t>
            </a:r>
          </a:p>
          <a:p>
            <a:pPr marL="179388" indent="-179388" algn="just">
              <a:buFont typeface="Wingdings" panose="05000000000000000000" pitchFamily="2" charset="2"/>
              <a:buChar char="§"/>
            </a:pPr>
            <a:r>
              <a:rPr lang="it-IT" dirty="0"/>
              <a:t>La rettifica </a:t>
            </a:r>
            <a:r>
              <a:rPr lang="it-IT" b="1" i="1" dirty="0"/>
              <a:t>non osta al passaggio in giudicato della </a:t>
            </a:r>
            <a:r>
              <a:rPr lang="it-IT" b="1" i="1" dirty="0" smtClean="0"/>
              <a:t>decisione rettificata</a:t>
            </a:r>
          </a:p>
          <a:p>
            <a:pPr marL="179388" indent="-179388">
              <a:buFont typeface="Wingdings" panose="05000000000000000000" pitchFamily="2" charset="2"/>
              <a:buChar char="§"/>
            </a:pPr>
            <a:endParaRPr lang="it-IT" sz="1400" dirty="0"/>
          </a:p>
          <a:p>
            <a:pPr marL="179388" lvl="0" indent="-179388">
              <a:buFont typeface="Wingdings" panose="05000000000000000000" pitchFamily="2" charset="2"/>
              <a:buChar char="§"/>
            </a:pPr>
            <a:endParaRPr lang="it-IT" sz="1500" dirty="0"/>
          </a:p>
          <a:p>
            <a:pPr marL="179388" lvl="0" indent="-179388">
              <a:buFont typeface="Wingdings" panose="05000000000000000000" pitchFamily="2" charset="2"/>
              <a:buChar char="§"/>
            </a:pPr>
            <a:endParaRPr lang="it-IT" sz="1400" dirty="0" smtClean="0"/>
          </a:p>
        </p:txBody>
      </p:sp>
    </p:spTree>
    <p:extLst>
      <p:ext uri="{BB962C8B-B14F-4D97-AF65-F5344CB8AC3E}">
        <p14:creationId xmlns:p14="http://schemas.microsoft.com/office/powerpoint/2010/main" val="33445197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D.  Omessa pronuncia</a:t>
            </a:r>
            <a:endParaRPr lang="en-GB" dirty="0">
              <a:solidFill>
                <a:schemeClr val="accent1"/>
              </a:solidFill>
            </a:endParaRPr>
          </a:p>
        </p:txBody>
      </p:sp>
      <p:sp>
        <p:nvSpPr>
          <p:cNvPr id="3" name="Content Placeholder 2"/>
          <p:cNvSpPr>
            <a:spLocks noGrp="1"/>
          </p:cNvSpPr>
          <p:nvPr>
            <p:ph sz="quarter" idx="11"/>
          </p:nvPr>
        </p:nvSpPr>
        <p:spPr>
          <a:xfrm>
            <a:off x="227013" y="1412776"/>
            <a:ext cx="8686800" cy="4896544"/>
          </a:xfrm>
        </p:spPr>
        <p:txBody>
          <a:bodyPr/>
          <a:lstStyle/>
          <a:p>
            <a:pPr marL="0" indent="0" algn="just">
              <a:buNone/>
            </a:pPr>
            <a:r>
              <a:rPr lang="it-IT" b="1" u="sng" dirty="0" smtClean="0"/>
              <a:t>Il procedimento</a:t>
            </a:r>
          </a:p>
          <a:p>
            <a:endParaRPr lang="it-IT" dirty="0"/>
          </a:p>
          <a:p>
            <a:pPr algn="just">
              <a:buFont typeface="Wingdings" panose="05000000000000000000" pitchFamily="2" charset="2"/>
              <a:buChar char="§"/>
            </a:pPr>
            <a:r>
              <a:rPr lang="it-IT" dirty="0" smtClean="0"/>
              <a:t>  Se </a:t>
            </a:r>
            <a:r>
              <a:rPr lang="it-IT" dirty="0"/>
              <a:t>il Tribunale ha omesso di pronunciarsi su </a:t>
            </a:r>
            <a:r>
              <a:rPr lang="it-IT" b="1" i="1" dirty="0"/>
              <a:t>un capo specifico </a:t>
            </a:r>
            <a:r>
              <a:rPr lang="it-IT" b="1" i="1" u="sng" dirty="0"/>
              <a:t>delle conclusioni</a:t>
            </a:r>
            <a:r>
              <a:rPr lang="it-IT" b="1" i="1" dirty="0"/>
              <a:t> </a:t>
            </a:r>
            <a:r>
              <a:rPr lang="it-IT" dirty="0"/>
              <a:t>o sulle </a:t>
            </a:r>
            <a:r>
              <a:rPr lang="it-IT" b="1" i="1" dirty="0"/>
              <a:t>spese</a:t>
            </a:r>
            <a:r>
              <a:rPr lang="it-IT" dirty="0"/>
              <a:t>, la parte che intende dolersene adisce il Tribunale mediante </a:t>
            </a:r>
            <a:r>
              <a:rPr lang="it-IT" dirty="0" smtClean="0"/>
              <a:t>domanda </a:t>
            </a:r>
            <a:r>
              <a:rPr lang="it-IT" b="1" i="1" dirty="0" smtClean="0"/>
              <a:t>(forma e requisiti generali del ricorso),</a:t>
            </a:r>
            <a:r>
              <a:rPr lang="it-IT" dirty="0" smtClean="0"/>
              <a:t> nel </a:t>
            </a:r>
            <a:r>
              <a:rPr lang="it-IT" dirty="0"/>
              <a:t>termine di </a:t>
            </a:r>
            <a:r>
              <a:rPr lang="it-IT" b="1" i="1" dirty="0"/>
              <a:t>un mese </a:t>
            </a:r>
            <a:r>
              <a:rPr lang="it-IT" dirty="0"/>
              <a:t>dalla pronuncia della sentenza o dalla notifica </a:t>
            </a:r>
            <a:r>
              <a:rPr lang="it-IT" dirty="0" smtClean="0"/>
              <a:t>dell’ordinanza</a:t>
            </a:r>
          </a:p>
          <a:p>
            <a:pPr algn="just">
              <a:buFont typeface="Wingdings" panose="05000000000000000000" pitchFamily="2" charset="2"/>
              <a:buChar char="§"/>
            </a:pPr>
            <a:endParaRPr lang="it-IT" dirty="0" smtClean="0"/>
          </a:p>
          <a:p>
            <a:pPr algn="just">
              <a:buFont typeface="Wingdings" panose="05000000000000000000" pitchFamily="2" charset="2"/>
              <a:buChar char="§"/>
            </a:pPr>
            <a:r>
              <a:rPr lang="it-IT" dirty="0" smtClean="0"/>
              <a:t>  La domanda al Giudice UE </a:t>
            </a:r>
            <a:r>
              <a:rPr lang="it-IT" b="1" i="1" dirty="0" smtClean="0"/>
              <a:t>di completare la sua decisione </a:t>
            </a:r>
            <a:r>
              <a:rPr lang="it-IT" b="1" i="1" dirty="0"/>
              <a:t>è notificata alle altre parti</a:t>
            </a:r>
            <a:r>
              <a:rPr lang="it-IT" dirty="0"/>
              <a:t>, che possono presentare osservazioni scritte nel termine fissato dal </a:t>
            </a:r>
            <a:r>
              <a:rPr lang="it-IT" dirty="0" smtClean="0"/>
              <a:t>presidente</a:t>
            </a:r>
          </a:p>
          <a:p>
            <a:pPr algn="just">
              <a:buFont typeface="Wingdings" panose="05000000000000000000" pitchFamily="2" charset="2"/>
              <a:buChar char="§"/>
            </a:pPr>
            <a:endParaRPr lang="it-IT" dirty="0"/>
          </a:p>
          <a:p>
            <a:pPr algn="just">
              <a:buFont typeface="Wingdings" panose="05000000000000000000" pitchFamily="2" charset="2"/>
              <a:buChar char="§"/>
            </a:pPr>
            <a:r>
              <a:rPr lang="it-IT" dirty="0" smtClean="0"/>
              <a:t>  Dopo </a:t>
            </a:r>
            <a:r>
              <a:rPr lang="it-IT" dirty="0"/>
              <a:t>aver posto le parti in condizione di presentare le loro osservazioni, il Tribunale </a:t>
            </a:r>
            <a:r>
              <a:rPr lang="it-IT" dirty="0" smtClean="0"/>
              <a:t>o la Corte (eventualmente dopo avere sentito l’AG) statuisce </a:t>
            </a:r>
            <a:r>
              <a:rPr lang="it-IT" dirty="0"/>
              <a:t>contestualmente, </a:t>
            </a:r>
            <a:r>
              <a:rPr lang="it-IT" b="1" i="1" dirty="0"/>
              <a:t>con ordinanza</a:t>
            </a:r>
            <a:r>
              <a:rPr lang="it-IT" dirty="0"/>
              <a:t>, sulla ricevibilità e sul merito della </a:t>
            </a:r>
            <a:r>
              <a:rPr lang="it-IT" dirty="0" smtClean="0"/>
              <a:t>domanda </a:t>
            </a:r>
          </a:p>
          <a:p>
            <a:pPr algn="just">
              <a:buFont typeface="Wingdings" panose="05000000000000000000" pitchFamily="2" charset="2"/>
              <a:buChar char="§"/>
            </a:pPr>
            <a:endParaRPr lang="it-IT" dirty="0"/>
          </a:p>
          <a:p>
            <a:pPr algn="just">
              <a:buFont typeface="Wingdings" panose="05000000000000000000" pitchFamily="2" charset="2"/>
              <a:buChar char="§"/>
            </a:pPr>
            <a:r>
              <a:rPr lang="it-IT" dirty="0" smtClean="0"/>
              <a:t>  L’udienza, anche se non espressamente contemplata nelle RP, può essere discrezionalmente fissata</a:t>
            </a:r>
          </a:p>
          <a:p>
            <a:pPr algn="just">
              <a:buFont typeface="Wingdings" panose="05000000000000000000" pitchFamily="2" charset="2"/>
              <a:buChar char="§"/>
            </a:pPr>
            <a:endParaRPr lang="it-IT" dirty="0" smtClean="0"/>
          </a:p>
          <a:p>
            <a:pPr algn="just">
              <a:buFont typeface="Wingdings" panose="05000000000000000000" pitchFamily="2" charset="2"/>
              <a:buChar char="§"/>
            </a:pPr>
            <a:r>
              <a:rPr lang="it-IT" dirty="0"/>
              <a:t> </a:t>
            </a:r>
            <a:r>
              <a:rPr lang="it-IT" dirty="0" smtClean="0"/>
              <a:t> Procedimento inapplicabile alle pronunce pregiudiziali interpretative</a:t>
            </a:r>
            <a:endParaRPr lang="it-IT" dirty="0"/>
          </a:p>
          <a:p>
            <a:pPr marL="179388" indent="-179388" algn="just">
              <a:buFont typeface="Wingdings" panose="05000000000000000000" pitchFamily="2" charset="2"/>
              <a:buChar char="§"/>
            </a:pPr>
            <a:endParaRPr lang="it-IT" sz="1400" dirty="0"/>
          </a:p>
          <a:p>
            <a:pPr marL="179388" lvl="0" indent="-179388">
              <a:buFont typeface="Wingdings" panose="05000000000000000000" pitchFamily="2" charset="2"/>
              <a:buChar char="§"/>
            </a:pPr>
            <a:endParaRPr lang="it-IT" sz="1500" dirty="0"/>
          </a:p>
          <a:p>
            <a:pPr marL="179388" lvl="0" indent="-179388">
              <a:buFont typeface="Wingdings" panose="05000000000000000000" pitchFamily="2" charset="2"/>
              <a:buChar char="§"/>
            </a:pPr>
            <a:endParaRPr lang="it-IT" sz="1400" dirty="0" smtClean="0"/>
          </a:p>
        </p:txBody>
      </p:sp>
    </p:spTree>
    <p:extLst>
      <p:ext uri="{BB962C8B-B14F-4D97-AF65-F5344CB8AC3E}">
        <p14:creationId xmlns:p14="http://schemas.microsoft.com/office/powerpoint/2010/main" val="8191937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A.  Il procedimento accelerato</a:t>
            </a:r>
          </a:p>
        </p:txBody>
      </p:sp>
      <p:sp>
        <p:nvSpPr>
          <p:cNvPr id="3" name="Content Placeholder 2"/>
          <p:cNvSpPr>
            <a:spLocks noGrp="1"/>
          </p:cNvSpPr>
          <p:nvPr>
            <p:ph sz="quarter" idx="11"/>
          </p:nvPr>
        </p:nvSpPr>
        <p:spPr>
          <a:xfrm>
            <a:off x="210942" y="1196752"/>
            <a:ext cx="8686800" cy="5112568"/>
          </a:xfrm>
        </p:spPr>
        <p:txBody>
          <a:bodyPr/>
          <a:lstStyle/>
          <a:p>
            <a:pPr marL="0" indent="0">
              <a:buNone/>
            </a:pPr>
            <a:r>
              <a:rPr lang="it-IT" b="1" u="sng" dirty="0" smtClean="0"/>
              <a:t>Presupposti</a:t>
            </a:r>
          </a:p>
          <a:p>
            <a:pPr marL="198438" indent="-198438">
              <a:buFont typeface="Wingdings" panose="05000000000000000000" pitchFamily="2" charset="2"/>
              <a:buChar char="§"/>
            </a:pPr>
            <a:r>
              <a:rPr lang="it-IT" u="sng" dirty="0" smtClean="0"/>
              <a:t>Istanza di parte e urgenza= </a:t>
            </a:r>
            <a:r>
              <a:rPr lang="it-IT" i="1" u="sng" dirty="0" smtClean="0"/>
              <a:t>una procedura ordinaria che si sviluppa più rapidamente</a:t>
            </a:r>
            <a:endParaRPr lang="it-IT" u="sng" dirty="0" smtClean="0"/>
          </a:p>
          <a:p>
            <a:pPr marL="468313" indent="-285750">
              <a:buFont typeface="Wingdings" panose="05000000000000000000" pitchFamily="2" charset="2"/>
              <a:buChar char="Ø"/>
            </a:pPr>
            <a:endParaRPr lang="it-IT" dirty="0" smtClean="0"/>
          </a:p>
          <a:p>
            <a:pPr marL="468313" indent="-285750">
              <a:buFont typeface="Wingdings" panose="05000000000000000000" pitchFamily="2" charset="2"/>
              <a:buChar char="Ø"/>
            </a:pPr>
            <a:r>
              <a:rPr lang="it-IT" b="1" i="1" dirty="0" smtClean="0"/>
              <a:t>Atto separato</a:t>
            </a:r>
            <a:r>
              <a:rPr lang="it-IT" dirty="0" smtClean="0"/>
              <a:t>, contestualmente al deposito </a:t>
            </a:r>
            <a:r>
              <a:rPr lang="it-IT" b="1" i="1" dirty="0" smtClean="0"/>
              <a:t>del ricorso o del controricorso</a:t>
            </a:r>
            <a:r>
              <a:rPr lang="it-IT" dirty="0"/>
              <a:t>, deve contenere una motivazione che specifichi la </a:t>
            </a:r>
            <a:r>
              <a:rPr lang="it-IT" b="1" i="1" dirty="0"/>
              <a:t>particolare urgenza della causa </a:t>
            </a:r>
            <a:r>
              <a:rPr lang="it-IT" dirty="0"/>
              <a:t>e le altre circostanze </a:t>
            </a:r>
            <a:r>
              <a:rPr lang="it-IT" dirty="0" smtClean="0"/>
              <a:t>pertinenti (Art. 133.1 e 133.2 RP Corte, Art. 152.1 RP Tribunale e Norme pratiche § 208 ss.)</a:t>
            </a:r>
          </a:p>
          <a:p>
            <a:pPr marL="468313" indent="-285750">
              <a:buFont typeface="Wingdings" panose="05000000000000000000" pitchFamily="2" charset="2"/>
              <a:buChar char="Ø"/>
            </a:pPr>
            <a:r>
              <a:rPr lang="it-IT" dirty="0" smtClean="0"/>
              <a:t>Si </a:t>
            </a:r>
            <a:r>
              <a:rPr lang="it-IT" dirty="0"/>
              <a:t>raccomanda alla parte di:</a:t>
            </a:r>
          </a:p>
          <a:p>
            <a:pPr marL="436563" indent="0">
              <a:buNone/>
            </a:pPr>
            <a:r>
              <a:rPr lang="it-IT" dirty="0"/>
              <a:t>	</a:t>
            </a:r>
            <a:r>
              <a:rPr lang="it-IT" dirty="0" smtClean="0"/>
              <a:t>(i</a:t>
            </a:r>
            <a:r>
              <a:rPr lang="it-IT" dirty="0"/>
              <a:t>) allegare all’istanza di P.A</a:t>
            </a:r>
            <a:r>
              <a:rPr lang="it-IT" dirty="0" smtClean="0"/>
              <a:t>. – oltre alla versione integrale del (contro)ricorso – una versione ridotta dell’atto e </a:t>
            </a:r>
            <a:r>
              <a:rPr lang="it-IT" dirty="0"/>
              <a:t>un elenco ridotto degli allegati, di cui il giudice </a:t>
            </a:r>
            <a:r>
              <a:rPr lang="it-IT" dirty="0" smtClean="0"/>
              <a:t>terrà </a:t>
            </a:r>
            <a:r>
              <a:rPr lang="it-IT" dirty="0"/>
              <a:t>conto se decide di statuire con il rito accelerato </a:t>
            </a:r>
            <a:r>
              <a:rPr lang="en-US" dirty="0"/>
              <a:t>(Art. 152.2 RP </a:t>
            </a:r>
            <a:r>
              <a:rPr lang="it-IT" dirty="0"/>
              <a:t>Tribunale e Norme pratiche, § 211 ss.</a:t>
            </a:r>
            <a:r>
              <a:rPr lang="en-US" dirty="0" smtClean="0"/>
              <a:t>)</a:t>
            </a:r>
          </a:p>
          <a:p>
            <a:pPr marL="436563" indent="0">
              <a:buNone/>
            </a:pPr>
            <a:r>
              <a:rPr lang="en-US" dirty="0"/>
              <a:t>	</a:t>
            </a:r>
            <a:r>
              <a:rPr lang="en-US" dirty="0" smtClean="0"/>
              <a:t>(ii</a:t>
            </a:r>
            <a:r>
              <a:rPr lang="en-US" dirty="0"/>
              <a:t>) </a:t>
            </a:r>
            <a:r>
              <a:rPr lang="it-IT" dirty="0"/>
              <a:t>indicare nell’istanza </a:t>
            </a:r>
            <a:r>
              <a:rPr lang="it-IT" dirty="0" smtClean="0"/>
              <a:t>i motivi </a:t>
            </a:r>
            <a:r>
              <a:rPr lang="it-IT" dirty="0"/>
              <a:t>o argomenti del ricorso o del controricorso </a:t>
            </a:r>
            <a:r>
              <a:rPr lang="it-IT" dirty="0" smtClean="0"/>
              <a:t>che vengono </a:t>
            </a:r>
            <a:r>
              <a:rPr lang="it-IT" dirty="0"/>
              <a:t>dedotti </a:t>
            </a:r>
            <a:r>
              <a:rPr lang="it-IT" b="1" i="1" dirty="0"/>
              <a:t>solo per 	il caso in cui non si statuisca mediante rito accelerato</a:t>
            </a:r>
            <a:r>
              <a:rPr lang="it-IT" dirty="0"/>
              <a:t> (indicando i numeri dei paragrafi di cui trattasi</a:t>
            </a:r>
            <a:r>
              <a:rPr lang="it-IT" dirty="0" smtClean="0"/>
              <a:t>), e che pertanto sono stati espunti dalla versione ridotta dell’atto e sostituiti con </a:t>
            </a:r>
            <a:r>
              <a:rPr lang="it-IT" i="1" dirty="0" smtClean="0"/>
              <a:t>omissis</a:t>
            </a:r>
            <a:endParaRPr lang="it-IT" dirty="0"/>
          </a:p>
          <a:p>
            <a:pPr marL="722313" indent="-285750">
              <a:buFont typeface="Wingdings" panose="05000000000000000000" pitchFamily="2" charset="2"/>
              <a:buChar char="ü"/>
            </a:pPr>
            <a:r>
              <a:rPr lang="it-IT" dirty="0" smtClean="0"/>
              <a:t>Variante del rito ordinario: corsia preferenziale (cd. </a:t>
            </a:r>
            <a:r>
              <a:rPr lang="it-IT" i="1" dirty="0" smtClean="0"/>
              <a:t>fast track</a:t>
            </a:r>
            <a:r>
              <a:rPr lang="it-IT" dirty="0" smtClean="0"/>
              <a:t>) </a:t>
            </a:r>
            <a:r>
              <a:rPr lang="it-IT" dirty="0"/>
              <a:t>in caso di urgenza da riferirsi alla stessa decisione di </a:t>
            </a:r>
            <a:r>
              <a:rPr lang="it-IT" dirty="0" smtClean="0"/>
              <a:t>merito </a:t>
            </a:r>
          </a:p>
          <a:p>
            <a:pPr marL="0" indent="0">
              <a:buNone/>
            </a:pPr>
            <a:endParaRPr lang="en-US" dirty="0"/>
          </a:p>
        </p:txBody>
      </p:sp>
    </p:spTree>
    <p:extLst>
      <p:ext uri="{BB962C8B-B14F-4D97-AF65-F5344CB8AC3E}">
        <p14:creationId xmlns:p14="http://schemas.microsoft.com/office/powerpoint/2010/main" val="310044602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E.  Opposizione a una sentenza pronunciata in contumacia</a:t>
            </a:r>
            <a:r>
              <a:rPr lang="en-GB" dirty="0">
                <a:solidFill>
                  <a:schemeClr val="accent1"/>
                </a:solidFill>
              </a:rPr>
              <a:t/>
            </a:r>
            <a:br>
              <a:rPr lang="en-GB" dirty="0">
                <a:solidFill>
                  <a:schemeClr val="accent1"/>
                </a:solidFill>
              </a:rPr>
            </a:br>
            <a:endParaRPr lang="en-GB" dirty="0">
              <a:solidFill>
                <a:schemeClr val="accent1"/>
              </a:solidFill>
            </a:endParaRPr>
          </a:p>
        </p:txBody>
      </p:sp>
      <p:sp>
        <p:nvSpPr>
          <p:cNvPr id="3" name="Content Placeholder 2"/>
          <p:cNvSpPr>
            <a:spLocks noGrp="1"/>
          </p:cNvSpPr>
          <p:nvPr>
            <p:ph sz="quarter" idx="11"/>
          </p:nvPr>
        </p:nvSpPr>
        <p:spPr>
          <a:xfrm>
            <a:off x="228600" y="1196752"/>
            <a:ext cx="8686800" cy="5094281"/>
          </a:xfrm>
        </p:spPr>
        <p:txBody>
          <a:bodyPr/>
          <a:lstStyle/>
          <a:p>
            <a:pPr marL="0" lvl="0" indent="0" algn="just">
              <a:buNone/>
            </a:pPr>
            <a:endParaRPr lang="it-IT" b="1" u="sng" dirty="0" smtClean="0"/>
          </a:p>
          <a:p>
            <a:pPr marL="0" lvl="0" indent="0" algn="just">
              <a:buNone/>
            </a:pPr>
            <a:r>
              <a:rPr lang="it-IT" b="1" u="sng" dirty="0" smtClean="0"/>
              <a:t>Presupposto del giudizio di opposizione</a:t>
            </a:r>
            <a:endParaRPr lang="it-IT" b="1" dirty="0" smtClean="0"/>
          </a:p>
          <a:p>
            <a:pPr marL="179388" lvl="0" indent="-179388" algn="just">
              <a:buFont typeface="Wingdings" panose="05000000000000000000" pitchFamily="2" charset="2"/>
              <a:buChar char="§"/>
            </a:pPr>
            <a:endParaRPr lang="it-IT" dirty="0" smtClean="0"/>
          </a:p>
          <a:p>
            <a:pPr marL="179388" lvl="0" indent="-179388" algn="just">
              <a:buFont typeface="Wingdings" panose="05000000000000000000" pitchFamily="2" charset="2"/>
              <a:buChar char="§"/>
            </a:pPr>
            <a:r>
              <a:rPr lang="it-IT" dirty="0" smtClean="0"/>
              <a:t>Il </a:t>
            </a:r>
            <a:r>
              <a:rPr lang="it-IT" dirty="0"/>
              <a:t>procedimento di opposizione </a:t>
            </a:r>
            <a:r>
              <a:rPr lang="it-IT" dirty="0" smtClean="0"/>
              <a:t>presuppone che </a:t>
            </a:r>
            <a:r>
              <a:rPr lang="it-IT" b="1" i="1" dirty="0" smtClean="0"/>
              <a:t>un giudizio si sia svolto e sia stato definito </a:t>
            </a:r>
            <a:r>
              <a:rPr lang="it-IT" b="1" i="1" dirty="0"/>
              <a:t>in contumacia </a:t>
            </a:r>
            <a:r>
              <a:rPr lang="it-IT" b="1" i="1" dirty="0" smtClean="0"/>
              <a:t>della parte resistente </a:t>
            </a:r>
            <a:r>
              <a:rPr lang="it-IT" dirty="0" smtClean="0"/>
              <a:t>(Artt. 41 Statuto, 156.1 RP Corte e 166.1 RP Tribunale)</a:t>
            </a:r>
          </a:p>
          <a:p>
            <a:pPr marL="452438" lvl="0" indent="-273050" algn="just">
              <a:buFont typeface="Wingdings" panose="05000000000000000000" pitchFamily="2" charset="2"/>
              <a:buChar char="Ø"/>
            </a:pPr>
            <a:r>
              <a:rPr lang="it-IT" dirty="0"/>
              <a:t>Il procedimento in contumacia si svolge nei confronti di quei soggetti che non entrano a far parte regolarmente nel </a:t>
            </a:r>
            <a:r>
              <a:rPr lang="it-IT" dirty="0" smtClean="0"/>
              <a:t>processo</a:t>
            </a:r>
            <a:endParaRPr lang="it-IT" dirty="0"/>
          </a:p>
          <a:p>
            <a:pPr marL="452438" lvl="0" indent="-273050" algn="just">
              <a:buFont typeface="Wingdings" panose="05000000000000000000" pitchFamily="2" charset="2"/>
              <a:buChar char="Ø"/>
            </a:pPr>
            <a:r>
              <a:rPr lang="it-IT" dirty="0"/>
              <a:t>La sentenza </a:t>
            </a:r>
            <a:r>
              <a:rPr lang="it-IT" dirty="0" smtClean="0"/>
              <a:t>contumaciale </a:t>
            </a:r>
            <a:r>
              <a:rPr lang="it-IT" b="1" i="1" dirty="0" smtClean="0"/>
              <a:t>non è definitiva</a:t>
            </a:r>
            <a:r>
              <a:rPr lang="it-IT" dirty="0"/>
              <a:t>: contro di essa, infatti, è ammessa opposizione, da proporsi </a:t>
            </a:r>
            <a:r>
              <a:rPr lang="it-IT" b="1" i="1" dirty="0"/>
              <a:t>dinanzi al medesimo organo giurisdizionale che ha reso la </a:t>
            </a:r>
            <a:r>
              <a:rPr lang="it-IT" b="1" i="1" dirty="0" smtClean="0"/>
              <a:t>pronuncia </a:t>
            </a:r>
            <a:r>
              <a:rPr lang="it-IT" dirty="0" smtClean="0"/>
              <a:t>(Art. 156.1 RP Corte e Art. 162 e 166.1 RP Tribunale).</a:t>
            </a:r>
          </a:p>
          <a:p>
            <a:pPr marL="714375" indent="-285750" algn="just">
              <a:buFont typeface="Wingdings" panose="05000000000000000000" pitchFamily="2" charset="2"/>
              <a:buChar char="ü"/>
            </a:pPr>
            <a:r>
              <a:rPr lang="it-IT" dirty="0"/>
              <a:t>La sentenza contumaciale </a:t>
            </a:r>
            <a:r>
              <a:rPr lang="it-IT" b="1" i="1" dirty="0" smtClean="0"/>
              <a:t>è esecutiva</a:t>
            </a:r>
            <a:r>
              <a:rPr lang="it-IT" dirty="0" smtClean="0"/>
              <a:t>: salvo </a:t>
            </a:r>
            <a:r>
              <a:rPr lang="it-IT" dirty="0"/>
              <a:t>decisione contraria della </a:t>
            </a:r>
            <a:r>
              <a:rPr lang="it-IT" dirty="0" smtClean="0"/>
              <a:t>Corte, </a:t>
            </a:r>
            <a:r>
              <a:rPr lang="it-IT" dirty="0"/>
              <a:t>l’opposizione non </a:t>
            </a:r>
            <a:r>
              <a:rPr lang="it-IT" dirty="0" smtClean="0"/>
              <a:t>ne sospende l’esecuzione </a:t>
            </a:r>
            <a:r>
              <a:rPr lang="it-IT" dirty="0"/>
              <a:t>(</a:t>
            </a:r>
            <a:r>
              <a:rPr lang="it-IT" dirty="0" smtClean="0"/>
              <a:t>Art. 41 </a:t>
            </a:r>
            <a:r>
              <a:rPr lang="it-IT" dirty="0"/>
              <a:t>dello Statuto)</a:t>
            </a:r>
          </a:p>
          <a:p>
            <a:pPr marL="452438" lvl="0" indent="-273050" algn="just">
              <a:buFont typeface="Wingdings" panose="05000000000000000000" pitchFamily="2" charset="2"/>
              <a:buChar char="Ø"/>
            </a:pPr>
            <a:r>
              <a:rPr lang="it-IT" dirty="0" smtClean="0"/>
              <a:t>L’esecuzione </a:t>
            </a:r>
            <a:r>
              <a:rPr lang="it-IT" dirty="0"/>
              <a:t>della sentenza contumaciale può essere sospesa fino alla pronuncia nel giudizio di opposizione, ovvero essere subordinata alla </a:t>
            </a:r>
            <a:r>
              <a:rPr lang="it-IT" dirty="0" smtClean="0"/>
              <a:t>prestazione </a:t>
            </a:r>
            <a:r>
              <a:rPr lang="it-IT" dirty="0"/>
              <a:t>di una </a:t>
            </a:r>
            <a:r>
              <a:rPr lang="it-IT" dirty="0" smtClean="0"/>
              <a:t>cauzione </a:t>
            </a:r>
            <a:r>
              <a:rPr lang="it-IT" dirty="0"/>
              <a:t>(Art. 123.4 RP Tribunale</a:t>
            </a:r>
            <a:r>
              <a:rPr lang="it-IT" dirty="0" smtClean="0"/>
              <a:t>)</a:t>
            </a:r>
          </a:p>
        </p:txBody>
      </p:sp>
    </p:spTree>
    <p:extLst>
      <p:ext uri="{BB962C8B-B14F-4D97-AF65-F5344CB8AC3E}">
        <p14:creationId xmlns:p14="http://schemas.microsoft.com/office/powerpoint/2010/main" val="277307496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E.  Opposizione a una sentenza pronunciata in contumacia</a:t>
            </a:r>
            <a:r>
              <a:rPr lang="en-GB" dirty="0"/>
              <a:t/>
            </a:r>
            <a:br>
              <a:rPr lang="en-GB" dirty="0"/>
            </a:br>
            <a:endParaRPr lang="en-GB" dirty="0"/>
          </a:p>
        </p:txBody>
      </p:sp>
      <p:sp>
        <p:nvSpPr>
          <p:cNvPr id="3" name="Content Placeholder 2"/>
          <p:cNvSpPr>
            <a:spLocks noGrp="1"/>
          </p:cNvSpPr>
          <p:nvPr>
            <p:ph sz="quarter" idx="11"/>
          </p:nvPr>
        </p:nvSpPr>
        <p:spPr>
          <a:xfrm>
            <a:off x="260306" y="1340768"/>
            <a:ext cx="8686800" cy="5022273"/>
          </a:xfrm>
        </p:spPr>
        <p:txBody>
          <a:bodyPr/>
          <a:lstStyle/>
          <a:p>
            <a:pPr marL="0" indent="0" algn="just">
              <a:buNone/>
            </a:pPr>
            <a:endParaRPr lang="it-IT" sz="1500" b="1" u="sng" dirty="0" smtClean="0"/>
          </a:p>
          <a:p>
            <a:pPr marL="0" indent="0" algn="just">
              <a:buNone/>
            </a:pPr>
            <a:r>
              <a:rPr lang="it-IT" sz="1500" b="1" u="sng" dirty="0" smtClean="0"/>
              <a:t>Il </a:t>
            </a:r>
            <a:r>
              <a:rPr lang="it-IT" sz="1500" b="1" u="sng" dirty="0"/>
              <a:t>procedimento</a:t>
            </a:r>
            <a:endParaRPr lang="it-IT" sz="1500" u="sng" dirty="0"/>
          </a:p>
          <a:p>
            <a:pPr marL="179388" lvl="0" indent="-179388" algn="just">
              <a:buFont typeface="Wingdings" panose="05000000000000000000" pitchFamily="2" charset="2"/>
              <a:buChar char="§"/>
            </a:pPr>
            <a:endParaRPr lang="it-IT" sz="1500" b="1" i="1" dirty="0" smtClean="0"/>
          </a:p>
          <a:p>
            <a:pPr marL="179388" lvl="0" indent="-179388" algn="just">
              <a:buFont typeface="Wingdings" panose="05000000000000000000" pitchFamily="2" charset="2"/>
              <a:buChar char="§"/>
            </a:pPr>
            <a:r>
              <a:rPr lang="it-IT" sz="1500" b="1" i="1" dirty="0" smtClean="0"/>
              <a:t>Entro </a:t>
            </a:r>
            <a:r>
              <a:rPr lang="it-IT" sz="1500" b="1" i="1" dirty="0"/>
              <a:t>un mese dalla notifica della sentenza</a:t>
            </a:r>
            <a:r>
              <a:rPr lang="it-IT" sz="1500" dirty="0"/>
              <a:t>, il contumace può proporre opposizione, tramite ricorso </a:t>
            </a:r>
            <a:r>
              <a:rPr lang="it-IT" sz="1500" dirty="0" smtClean="0"/>
              <a:t>secondo </a:t>
            </a:r>
            <a:r>
              <a:rPr lang="it-IT" sz="1500" dirty="0"/>
              <a:t>i requisiti </a:t>
            </a:r>
            <a:r>
              <a:rPr lang="it-IT" sz="1500" dirty="0" smtClean="0"/>
              <a:t>del </a:t>
            </a:r>
            <a:r>
              <a:rPr lang="it-IT" sz="1500" dirty="0"/>
              <a:t>rito ordinario (Art. 156.2 RP Corte e Art. 166.2 RP Tribunale), </a:t>
            </a:r>
            <a:r>
              <a:rPr lang="it-IT" sz="1500" dirty="0" smtClean="0"/>
              <a:t>nelle </a:t>
            </a:r>
            <a:r>
              <a:rPr lang="it-IT" sz="1500" dirty="0"/>
              <a:t>forme prescritte dagli Art. 120-122 RP Corte e Art. 76 e 78 RP Tribunale</a:t>
            </a:r>
          </a:p>
          <a:p>
            <a:pPr marL="179388" lvl="0" indent="-179388" algn="just">
              <a:buFont typeface="Wingdings" panose="05000000000000000000" pitchFamily="2" charset="2"/>
              <a:buChar char="§"/>
            </a:pPr>
            <a:r>
              <a:rPr lang="it-IT" sz="1500" dirty="0"/>
              <a:t>Il ricorso è </a:t>
            </a:r>
            <a:r>
              <a:rPr lang="it-IT" sz="1500" b="1" i="1" dirty="0"/>
              <a:t>notificato alla controparte</a:t>
            </a:r>
            <a:r>
              <a:rPr lang="it-IT" sz="1500" dirty="0"/>
              <a:t>, alla quale il presidente fissa un termine per la presentazione di osservazioni scritte (Art. 156.3 RP Corte e Art. 166.3 RP Tribunale). </a:t>
            </a:r>
          </a:p>
          <a:p>
            <a:pPr marL="179388" indent="-179388" algn="just">
              <a:buFont typeface="Wingdings" panose="05000000000000000000" pitchFamily="2" charset="2"/>
              <a:buChar char="§"/>
            </a:pPr>
            <a:r>
              <a:rPr lang="it-IT" sz="1500" dirty="0"/>
              <a:t>Il procedimento prosegue nelle forme del rito ordinario (Art. 156.4 RP Corte e Art. </a:t>
            </a:r>
            <a:r>
              <a:rPr lang="it-IT" sz="1500" dirty="0" smtClean="0"/>
              <a:t>166.4 </a:t>
            </a:r>
            <a:r>
              <a:rPr lang="it-IT" sz="1500" dirty="0"/>
              <a:t>RP Tribunale), con la presentazione della relazione preliminare, </a:t>
            </a:r>
            <a:r>
              <a:rPr lang="it-IT" sz="1500" dirty="0" smtClean="0"/>
              <a:t>l’eventuale </a:t>
            </a:r>
            <a:r>
              <a:rPr lang="it-IT" sz="1500" dirty="0"/>
              <a:t>istruttoria e </a:t>
            </a:r>
            <a:r>
              <a:rPr lang="it-IT" sz="1500" dirty="0" smtClean="0"/>
              <a:t>la fase orale. </a:t>
            </a:r>
            <a:r>
              <a:rPr lang="it-IT" sz="1500" b="1" i="1" dirty="0" smtClean="0"/>
              <a:t>Dinanzi </a:t>
            </a:r>
            <a:r>
              <a:rPr lang="it-IT" sz="1500" b="1" i="1" dirty="0"/>
              <a:t>alla Corte </a:t>
            </a:r>
            <a:r>
              <a:rPr lang="it-IT" sz="1500" dirty="0"/>
              <a:t>manca </a:t>
            </a:r>
            <a:r>
              <a:rPr lang="it-IT" sz="1500" dirty="0" smtClean="0"/>
              <a:t>però lo </a:t>
            </a:r>
            <a:r>
              <a:rPr lang="it-IT" sz="1500" dirty="0"/>
              <a:t>scambio di repliche e </a:t>
            </a:r>
            <a:r>
              <a:rPr lang="it-IT" sz="1500" dirty="0" smtClean="0"/>
              <a:t>controrepliche</a:t>
            </a:r>
            <a:endParaRPr lang="it-IT" sz="1500" dirty="0"/>
          </a:p>
          <a:p>
            <a:pPr marL="179388" indent="-179388" algn="just">
              <a:buFont typeface="Wingdings" panose="05000000000000000000" pitchFamily="2" charset="2"/>
              <a:buChar char="§"/>
            </a:pPr>
            <a:r>
              <a:rPr lang="it-IT" sz="1500" dirty="0"/>
              <a:t>Avverso </a:t>
            </a:r>
            <a:r>
              <a:rPr lang="it-IT" sz="1500" dirty="0" smtClean="0"/>
              <a:t>la nuova </a:t>
            </a:r>
            <a:r>
              <a:rPr lang="it-IT" sz="1500" dirty="0"/>
              <a:t>sentenza non è ammessa una nuova </a:t>
            </a:r>
            <a:r>
              <a:rPr lang="it-IT" sz="1500" dirty="0" smtClean="0"/>
              <a:t>opposizione; la sentenza </a:t>
            </a:r>
            <a:r>
              <a:rPr lang="it-IT" sz="1500" dirty="0"/>
              <a:t>del Tribunale è impugnabile dinanzi alla Corte </a:t>
            </a:r>
            <a:r>
              <a:rPr lang="it-IT" sz="1500" dirty="0" smtClean="0"/>
              <a:t>(Art</a:t>
            </a:r>
            <a:r>
              <a:rPr lang="it-IT" sz="1500" dirty="0"/>
              <a:t>. 156.5 RP Corte e Art. 166.5 RP Tribunale)</a:t>
            </a:r>
          </a:p>
          <a:p>
            <a:pPr marL="179388" indent="-179388" algn="just">
              <a:buFont typeface="Wingdings" panose="05000000000000000000" pitchFamily="2" charset="2"/>
              <a:buChar char="§"/>
            </a:pPr>
            <a:r>
              <a:rPr lang="it-IT" sz="1500" dirty="0"/>
              <a:t>L’originale della sentenza è allegato a quello della sentenza contumaciale, e a margine della sentenza contumaciale viene fatta annotazione della sentenza pronunciata sull’opposizione (Art. 156.6 RP Corte e Art. 166.6 RP Tribunale</a:t>
            </a:r>
            <a:r>
              <a:rPr lang="it-IT" sz="1500" dirty="0" smtClean="0"/>
              <a:t>)</a:t>
            </a:r>
            <a:endParaRPr lang="en-GB" dirty="0"/>
          </a:p>
        </p:txBody>
      </p:sp>
    </p:spTree>
    <p:extLst>
      <p:ext uri="{BB962C8B-B14F-4D97-AF65-F5344CB8AC3E}">
        <p14:creationId xmlns:p14="http://schemas.microsoft.com/office/powerpoint/2010/main" val="170851719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F.  Opposizione di terzo</a:t>
            </a:r>
            <a:endParaRPr lang="en-GB" dirty="0">
              <a:solidFill>
                <a:schemeClr val="accent1"/>
              </a:solidFill>
            </a:endParaRPr>
          </a:p>
        </p:txBody>
      </p:sp>
      <p:sp>
        <p:nvSpPr>
          <p:cNvPr id="3" name="Content Placeholder 2"/>
          <p:cNvSpPr>
            <a:spLocks noGrp="1"/>
          </p:cNvSpPr>
          <p:nvPr>
            <p:ph sz="quarter" idx="11"/>
          </p:nvPr>
        </p:nvSpPr>
        <p:spPr>
          <a:xfrm>
            <a:off x="228599" y="980728"/>
            <a:ext cx="8686800" cy="5112568"/>
          </a:xfrm>
        </p:spPr>
        <p:txBody>
          <a:bodyPr/>
          <a:lstStyle/>
          <a:p>
            <a:pPr marL="0" indent="0" algn="just">
              <a:buNone/>
            </a:pPr>
            <a:endParaRPr lang="it-IT" sz="1450" b="1" u="sng" dirty="0" smtClean="0"/>
          </a:p>
          <a:p>
            <a:pPr marL="0" indent="0" algn="just">
              <a:buNone/>
            </a:pPr>
            <a:r>
              <a:rPr lang="it-IT" sz="1450" b="1" u="sng" dirty="0" smtClean="0"/>
              <a:t>I soggetti legittimati</a:t>
            </a:r>
          </a:p>
          <a:p>
            <a:pPr marL="273050" indent="-273050" algn="just">
              <a:buFont typeface="Wingdings" panose="05000000000000000000" pitchFamily="2" charset="2"/>
              <a:buChar char="§"/>
            </a:pPr>
            <a:r>
              <a:rPr lang="it-IT" sz="1450" dirty="0"/>
              <a:t>O</a:t>
            </a:r>
            <a:r>
              <a:rPr lang="it-IT" sz="1450" dirty="0" smtClean="0"/>
              <a:t>gni persona </a:t>
            </a:r>
            <a:r>
              <a:rPr lang="it-IT" sz="1450" dirty="0"/>
              <a:t>fisica o giuridica – nonché Stati membri, istituzioni, organi e organismi </a:t>
            </a:r>
            <a:r>
              <a:rPr lang="it-IT" sz="1450" dirty="0" smtClean="0"/>
              <a:t>dell’UE -- possono</a:t>
            </a:r>
            <a:r>
              <a:rPr lang="it-IT" sz="1450" dirty="0"/>
              <a:t>, nei casi e alle condizioni stabiliti dai RP, proporre opposizione di terzo contro le </a:t>
            </a:r>
            <a:r>
              <a:rPr lang="it-IT" sz="1450" b="1" i="1" dirty="0"/>
              <a:t>sentenze </a:t>
            </a:r>
            <a:r>
              <a:rPr lang="it-IT" sz="1450" b="1" i="1" dirty="0" smtClean="0"/>
              <a:t>o ordinanze </a:t>
            </a:r>
            <a:r>
              <a:rPr lang="it-IT" sz="1450" dirty="0" smtClean="0"/>
              <a:t>pronunziate </a:t>
            </a:r>
            <a:r>
              <a:rPr lang="it-IT" sz="1450" b="1" i="1" dirty="0"/>
              <a:t>senza che essi siano stati chiamati in causa</a:t>
            </a:r>
            <a:r>
              <a:rPr lang="it-IT" sz="1450" dirty="0"/>
              <a:t>, </a:t>
            </a:r>
            <a:r>
              <a:rPr lang="it-IT" sz="1450" dirty="0" smtClean="0"/>
              <a:t>«</a:t>
            </a:r>
            <a:r>
              <a:rPr lang="it-IT" sz="1450" b="1" i="1" dirty="0" smtClean="0"/>
              <a:t>qualora </a:t>
            </a:r>
            <a:r>
              <a:rPr lang="it-IT" sz="1450" b="1" i="1" dirty="0"/>
              <a:t>tali sentenze siano pregiudizievoli ai loro </a:t>
            </a:r>
            <a:r>
              <a:rPr lang="it-IT" sz="1450" b="1" i="1" dirty="0" smtClean="0"/>
              <a:t>diritti» </a:t>
            </a:r>
            <a:r>
              <a:rPr lang="it-IT" sz="1450" dirty="0"/>
              <a:t>(Art. 42 dello Statuto</a:t>
            </a:r>
            <a:r>
              <a:rPr lang="it-IT" sz="1450" dirty="0" smtClean="0"/>
              <a:t>)</a:t>
            </a:r>
          </a:p>
          <a:p>
            <a:pPr marL="273050" indent="-273050" algn="just">
              <a:buFont typeface="Wingdings" panose="05000000000000000000" pitchFamily="2" charset="2"/>
              <a:buChar char="§"/>
            </a:pPr>
            <a:r>
              <a:rPr lang="it-IT" sz="1450" dirty="0" smtClean="0"/>
              <a:t>Possono </a:t>
            </a:r>
            <a:r>
              <a:rPr lang="it-IT" sz="1450" dirty="0"/>
              <a:t>proporre opposizione quei soggetti, </a:t>
            </a:r>
            <a:r>
              <a:rPr lang="it-IT" sz="1450" b="1" i="1" dirty="0"/>
              <a:t>terzi rispetto alla causa da cui è scaturita la sentenza </a:t>
            </a:r>
            <a:r>
              <a:rPr lang="it-IT" sz="1450" b="1" i="1" dirty="0" smtClean="0"/>
              <a:t>impugnata</a:t>
            </a:r>
            <a:r>
              <a:rPr lang="it-IT" sz="1450" dirty="0" smtClean="0"/>
              <a:t>, </a:t>
            </a:r>
            <a:r>
              <a:rPr lang="it-IT" sz="1450" dirty="0"/>
              <a:t>che avrebbero potuto correttamente intervenirvi, ma che non sono intervenuti </a:t>
            </a:r>
            <a:r>
              <a:rPr lang="it-IT" sz="1450" b="1" i="1" dirty="0"/>
              <a:t>per ragioni </a:t>
            </a:r>
            <a:r>
              <a:rPr lang="it-IT" sz="1450" b="1" i="1" dirty="0" smtClean="0"/>
              <a:t>oggettive </a:t>
            </a:r>
            <a:r>
              <a:rPr lang="it-IT" sz="1450" dirty="0" smtClean="0"/>
              <a:t>(Art</a:t>
            </a:r>
            <a:r>
              <a:rPr lang="it-IT" sz="1450" dirty="0"/>
              <a:t>. </a:t>
            </a:r>
            <a:r>
              <a:rPr lang="it-IT" sz="1450" dirty="0" smtClean="0"/>
              <a:t>157.1 RP </a:t>
            </a:r>
            <a:r>
              <a:rPr lang="it-IT" sz="1450" dirty="0"/>
              <a:t>Corte e Art. </a:t>
            </a:r>
            <a:r>
              <a:rPr lang="it-IT" sz="1450" dirty="0" smtClean="0"/>
              <a:t>167.1 RP Tribunale): ad es., quando l’interesse a intervenire non risulta manifestamente dall’avviso in GU e dalle altre circostanze note al terzo; quando un’istanza di intervento a favore del resistente è stata rigettata per l’inammissibilità del controricorso</a:t>
            </a:r>
          </a:p>
          <a:p>
            <a:pPr marL="539750" indent="-361950" algn="just">
              <a:buFont typeface="Wingdings" panose="05000000000000000000" pitchFamily="2" charset="2"/>
              <a:buChar char="Ø"/>
            </a:pPr>
            <a:r>
              <a:rPr lang="it-IT" sz="1450" dirty="0"/>
              <a:t>P</a:t>
            </a:r>
            <a:r>
              <a:rPr lang="it-IT" sz="1450" b="1" i="1" dirty="0" smtClean="0"/>
              <a:t>uò </a:t>
            </a:r>
            <a:r>
              <a:rPr lang="it-IT" sz="1450" b="1" i="1" dirty="0"/>
              <a:t>essere riesaminata qualsiasi questione di fatto o di </a:t>
            </a:r>
            <a:r>
              <a:rPr lang="it-IT" sz="1450" b="1" i="1" dirty="0" smtClean="0"/>
              <a:t>diritto: </a:t>
            </a:r>
            <a:r>
              <a:rPr lang="it-IT" sz="1450" dirty="0"/>
              <a:t>d</a:t>
            </a:r>
            <a:r>
              <a:rPr lang="it-IT" sz="1450" dirty="0" smtClean="0"/>
              <a:t>eve sussistere una constatazione di fatto o affermazione di diritto pregiudizievole per il terzo </a:t>
            </a:r>
            <a:r>
              <a:rPr lang="it-IT" sz="1450" b="1" i="1" dirty="0" smtClean="0"/>
              <a:t>incorporata nel dispositivo o che forma parte della motivazione su cui il dispositivo si sorregge</a:t>
            </a:r>
            <a:r>
              <a:rPr lang="it-IT" sz="1450" dirty="0" smtClean="0"/>
              <a:t> </a:t>
            </a:r>
          </a:p>
          <a:p>
            <a:pPr marL="533400" indent="-355600" algn="just">
              <a:buFont typeface="Wingdings" panose="05000000000000000000" pitchFamily="2" charset="2"/>
              <a:buChar char="Ø"/>
            </a:pPr>
            <a:r>
              <a:rPr lang="it-IT" sz="1450" dirty="0" smtClean="0"/>
              <a:t>In </a:t>
            </a:r>
            <a:r>
              <a:rPr lang="it-IT" sz="1450" dirty="0"/>
              <a:t>caso di annullamento di un regolamento – atto a portata generale, il cui annullamento può avere in principio effetti nei confronti di tutti i soggetti dell’ordinamento – </a:t>
            </a:r>
            <a:r>
              <a:rPr lang="it-IT" sz="1450" dirty="0" smtClean="0"/>
              <a:t>la </a:t>
            </a:r>
            <a:r>
              <a:rPr lang="it-IT" sz="1450" dirty="0"/>
              <a:t>legittimazione all’opposizione è limitata a quei terzi (ad es. gli Stati membri o soggetti istituzionali) che avrebbero potuto (se tale fosse stato il loro interesse) proporre ricorso, ovvero intervenire a difesa della validità </a:t>
            </a:r>
            <a:r>
              <a:rPr lang="it-IT" sz="1450" dirty="0" smtClean="0"/>
              <a:t>dell’atto</a:t>
            </a:r>
            <a:endParaRPr lang="it-IT" sz="1450" dirty="0"/>
          </a:p>
          <a:p>
            <a:pPr marL="533400" indent="-355600" algn="just">
              <a:buFont typeface="Wingdings" panose="05000000000000000000" pitchFamily="2" charset="2"/>
              <a:buChar char="Ø"/>
            </a:pPr>
            <a:r>
              <a:rPr lang="it-IT" sz="1450" dirty="0" smtClean="0"/>
              <a:t>Stati membri, istituzioni, organi e organismi dell’UE </a:t>
            </a:r>
            <a:r>
              <a:rPr lang="it-IT" sz="1450" dirty="0"/>
              <a:t>sono i soli legittimati a presentare ricorsi in opposizione avverso decisioni della Corte che hanno deciso di un ricorso per dichiarazione di inadempimento di uno </a:t>
            </a:r>
            <a:r>
              <a:rPr lang="it-IT" sz="1450" dirty="0" smtClean="0"/>
              <a:t>Stato membro</a:t>
            </a:r>
          </a:p>
        </p:txBody>
      </p:sp>
    </p:spTree>
    <p:extLst>
      <p:ext uri="{BB962C8B-B14F-4D97-AF65-F5344CB8AC3E}">
        <p14:creationId xmlns:p14="http://schemas.microsoft.com/office/powerpoint/2010/main" val="93820538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F.  Opposizione di terzo</a:t>
            </a:r>
            <a:endParaRPr lang="en-GB" dirty="0">
              <a:solidFill>
                <a:schemeClr val="accent1"/>
              </a:solidFill>
            </a:endParaRPr>
          </a:p>
        </p:txBody>
      </p:sp>
      <p:sp>
        <p:nvSpPr>
          <p:cNvPr id="3" name="Content Placeholder 2"/>
          <p:cNvSpPr>
            <a:spLocks noGrp="1"/>
          </p:cNvSpPr>
          <p:nvPr>
            <p:ph sz="quarter" idx="11"/>
          </p:nvPr>
        </p:nvSpPr>
        <p:spPr>
          <a:xfrm>
            <a:off x="228600" y="1124744"/>
            <a:ext cx="8686800" cy="5344684"/>
          </a:xfrm>
        </p:spPr>
        <p:txBody>
          <a:bodyPr/>
          <a:lstStyle/>
          <a:p>
            <a:pPr marL="0" indent="0" algn="just">
              <a:spcAft>
                <a:spcPts val="400"/>
              </a:spcAft>
              <a:buNone/>
            </a:pPr>
            <a:endParaRPr lang="it-IT" sz="1400" b="1" u="sng" dirty="0" smtClean="0"/>
          </a:p>
          <a:p>
            <a:pPr marL="0" indent="0" algn="just">
              <a:spcAft>
                <a:spcPts val="400"/>
              </a:spcAft>
              <a:buNone/>
            </a:pPr>
            <a:r>
              <a:rPr lang="it-IT" sz="1400" b="1" u="sng" dirty="0" smtClean="0"/>
              <a:t>Il contenuto del ricorso</a:t>
            </a:r>
          </a:p>
          <a:p>
            <a:pPr marL="179388" indent="-179388" algn="just">
              <a:spcAft>
                <a:spcPts val="400"/>
              </a:spcAft>
              <a:buFont typeface="Wingdings" panose="05000000000000000000" pitchFamily="2" charset="2"/>
              <a:buChar char="§"/>
            </a:pPr>
            <a:endParaRPr lang="it-IT" sz="1400" dirty="0" smtClean="0"/>
          </a:p>
          <a:p>
            <a:pPr marL="179388" indent="-179388" algn="just">
              <a:buFont typeface="Wingdings" panose="05000000000000000000" pitchFamily="2" charset="2"/>
              <a:buChar char="§"/>
            </a:pPr>
            <a:r>
              <a:rPr lang="it-IT" sz="1400" dirty="0" smtClean="0"/>
              <a:t>Il ricorso, proposto dinanzi all’organo che ha pronunciato la decisione contestata, è assegnato </a:t>
            </a:r>
            <a:r>
              <a:rPr lang="it-IT" sz="1400" b="1" i="1" dirty="0"/>
              <a:t>allo stesso collegio o </a:t>
            </a:r>
            <a:r>
              <a:rPr lang="it-IT" sz="1400" b="1" i="1" dirty="0" smtClean="0"/>
              <a:t>giudice </a:t>
            </a:r>
            <a:r>
              <a:rPr lang="it-IT" sz="1400" b="1" i="1" dirty="0"/>
              <a:t>unico che ha pronunciato la sentenza </a:t>
            </a:r>
            <a:r>
              <a:rPr lang="it-IT" sz="1400" b="1" i="1" dirty="0" smtClean="0"/>
              <a:t>impugnata</a:t>
            </a:r>
            <a:r>
              <a:rPr lang="it-IT" sz="1400" dirty="0" smtClean="0"/>
              <a:t>. Oltre a soddisfare i requisiti generali ai quali è soggetto qualsiasi ricorso (Art</a:t>
            </a:r>
            <a:r>
              <a:rPr lang="it-IT" sz="1400" dirty="0"/>
              <a:t>. da 120-122 RP </a:t>
            </a:r>
            <a:r>
              <a:rPr lang="it-IT" sz="1400" dirty="0" smtClean="0"/>
              <a:t>Corte o Art. 76 e 78 RP Tribunale), esso deve (</a:t>
            </a:r>
            <a:r>
              <a:rPr lang="it-IT" sz="1400" dirty="0"/>
              <a:t>Art. 157.1 RP Corte e Art. 167.1 RP </a:t>
            </a:r>
            <a:r>
              <a:rPr lang="it-IT" sz="1400" dirty="0" smtClean="0"/>
              <a:t>Tribunale):</a:t>
            </a:r>
          </a:p>
          <a:p>
            <a:pPr marL="630238" lvl="0" indent="-342900" algn="just">
              <a:buFont typeface="+mj-lt"/>
              <a:buAutoNum type="alphaLcPeriod"/>
            </a:pPr>
            <a:r>
              <a:rPr lang="it-IT" sz="1400" dirty="0" smtClean="0"/>
              <a:t>specificare la sentenza o l’ordinanza oggetto di opposizione</a:t>
            </a:r>
          </a:p>
          <a:p>
            <a:pPr marL="987425" lvl="0" indent="-342900" algn="just">
              <a:buFont typeface="Wingdings" panose="05000000000000000000" pitchFamily="2" charset="2"/>
              <a:buChar char="Ø"/>
            </a:pPr>
            <a:r>
              <a:rPr lang="it-IT" sz="1400" dirty="0"/>
              <a:t>N</a:t>
            </a:r>
            <a:r>
              <a:rPr lang="it-IT" sz="1400" dirty="0" smtClean="0"/>
              <a:t>on </a:t>
            </a:r>
            <a:r>
              <a:rPr lang="it-IT" sz="1400" dirty="0"/>
              <a:t>è ammessa opposizione avverso le sentenze rese in sede di rinvio </a:t>
            </a:r>
            <a:r>
              <a:rPr lang="it-IT" sz="1400" dirty="0" smtClean="0"/>
              <a:t>pregiudiziale</a:t>
            </a:r>
          </a:p>
          <a:p>
            <a:pPr marL="630238" indent="-342900" algn="just">
              <a:buFont typeface="+mj-lt"/>
              <a:buAutoNum type="alphaLcPeriod" startAt="2"/>
            </a:pPr>
            <a:r>
              <a:rPr lang="it-IT" sz="1400" dirty="0" smtClean="0"/>
              <a:t>indicare (a pena d’inammissibilità) per </a:t>
            </a:r>
            <a:r>
              <a:rPr lang="it-IT" sz="1400" dirty="0"/>
              <a:t>quali motivi la decisione </a:t>
            </a:r>
            <a:r>
              <a:rPr lang="it-IT" sz="1400" dirty="0" smtClean="0"/>
              <a:t>lede </a:t>
            </a:r>
            <a:r>
              <a:rPr lang="it-IT" sz="1400" dirty="0"/>
              <a:t>i diritti del terzo </a:t>
            </a:r>
            <a:r>
              <a:rPr lang="it-IT" sz="1400" dirty="0" smtClean="0"/>
              <a:t>opponente</a:t>
            </a:r>
            <a:endParaRPr lang="en-GB" sz="1400" dirty="0"/>
          </a:p>
          <a:p>
            <a:pPr marL="987425" lvl="0" indent="-357188" algn="just">
              <a:buFont typeface="Wingdings" panose="05000000000000000000" pitchFamily="2" charset="2"/>
              <a:buChar char="Ø"/>
            </a:pPr>
            <a:r>
              <a:rPr lang="it-IT" sz="1400" dirty="0" smtClean="0"/>
              <a:t>Il </a:t>
            </a:r>
            <a:r>
              <a:rPr lang="it-IT" sz="1400" dirty="0"/>
              <a:t>ricorso è inammissibile se la decisione contestata non è pregiudizievole dei diritti del </a:t>
            </a:r>
            <a:r>
              <a:rPr lang="it-IT" sz="1400" dirty="0" smtClean="0"/>
              <a:t>terzo (ad es., se </a:t>
            </a:r>
            <a:r>
              <a:rPr lang="it-IT" sz="1400" dirty="0"/>
              <a:t>la situazione giuridica del terzo non viene alterata dalla decisione contestata </a:t>
            </a:r>
            <a:r>
              <a:rPr lang="it-IT" sz="1400" dirty="0" smtClean="0"/>
              <a:t>o </a:t>
            </a:r>
            <a:r>
              <a:rPr lang="it-IT" sz="1400" dirty="0"/>
              <a:t>al soggetto terzo non è preclusa la possibilità di intraprendere azioni legali verso una delle parti del giudizio </a:t>
            </a:r>
            <a:r>
              <a:rPr lang="it-IT" sz="1400" dirty="0" smtClean="0"/>
              <a:t>originario) </a:t>
            </a:r>
          </a:p>
          <a:p>
            <a:pPr marL="630238" indent="-357188" algn="just">
              <a:buFont typeface="+mj-lt"/>
              <a:buAutoNum type="alphaLcPeriod" startAt="3"/>
            </a:pPr>
            <a:r>
              <a:rPr lang="it-IT" sz="1400" dirty="0" smtClean="0"/>
              <a:t>indicare (a pena d’inammissibilità) i </a:t>
            </a:r>
            <a:r>
              <a:rPr lang="it-IT" sz="1400" dirty="0"/>
              <a:t>motivi per cui il terzo opponente non ha potuto partecipare alla </a:t>
            </a:r>
            <a:r>
              <a:rPr lang="it-IT" sz="1400" dirty="0" smtClean="0"/>
              <a:t>causa</a:t>
            </a:r>
          </a:p>
          <a:p>
            <a:pPr marL="987425" indent="-357188" algn="just">
              <a:buFont typeface="Wingdings" panose="05000000000000000000" pitchFamily="2" charset="2"/>
              <a:buChar char="Ø"/>
            </a:pPr>
            <a:r>
              <a:rPr lang="it-IT" sz="1400" dirty="0" smtClean="0"/>
              <a:t>Occorre dimostrare</a:t>
            </a:r>
            <a:r>
              <a:rPr lang="it-IT" sz="1400" dirty="0"/>
              <a:t>, sulla base di ragioni sufficientemente convincenti, </a:t>
            </a:r>
            <a:r>
              <a:rPr lang="it-IT" sz="1400" dirty="0" smtClean="0"/>
              <a:t>che il terzo </a:t>
            </a:r>
            <a:r>
              <a:rPr lang="it-IT" sz="1400" dirty="0"/>
              <a:t>non era al corrente della presentazione del ricorso originario o che, </a:t>
            </a:r>
            <a:r>
              <a:rPr lang="it-IT" sz="1400" dirty="0" smtClean="0"/>
              <a:t>se ne era al </a:t>
            </a:r>
            <a:r>
              <a:rPr lang="it-IT" sz="1400" dirty="0"/>
              <a:t>corrente</a:t>
            </a:r>
            <a:r>
              <a:rPr lang="it-IT" sz="1400" dirty="0" smtClean="0"/>
              <a:t>, </a:t>
            </a:r>
            <a:r>
              <a:rPr lang="it-IT" sz="1400" dirty="0"/>
              <a:t>non era </a:t>
            </a:r>
            <a:r>
              <a:rPr lang="it-IT" sz="1400" dirty="0" smtClean="0"/>
              <a:t>evidente che </a:t>
            </a:r>
            <a:r>
              <a:rPr lang="it-IT" sz="1400" dirty="0"/>
              <a:t>tale ricorso potesse risultare pregiudizievole ai suoi </a:t>
            </a:r>
            <a:r>
              <a:rPr lang="it-IT" sz="1400" dirty="0" smtClean="0"/>
              <a:t>diritti</a:t>
            </a:r>
            <a:endParaRPr lang="it-IT" sz="1400" dirty="0"/>
          </a:p>
          <a:p>
            <a:pPr marL="987425" indent="-357188" algn="just">
              <a:buFont typeface="Wingdings" panose="05000000000000000000" pitchFamily="2" charset="2"/>
              <a:buChar char="Ø"/>
            </a:pPr>
            <a:r>
              <a:rPr lang="it-IT" sz="1400" dirty="0"/>
              <a:t>A tale fine, la Corte verifica i contenuti della pubblicazione </a:t>
            </a:r>
            <a:r>
              <a:rPr lang="it-IT" sz="1400" dirty="0" smtClean="0"/>
              <a:t>dell’avviso in GU: se esso non </a:t>
            </a:r>
            <a:r>
              <a:rPr lang="it-IT" sz="1400" dirty="0"/>
              <a:t>rivela la natura del procedimento e le conclusioni presentate da una delle parti, </a:t>
            </a:r>
            <a:r>
              <a:rPr lang="it-IT" sz="1400" dirty="0" smtClean="0"/>
              <a:t>non </a:t>
            </a:r>
            <a:r>
              <a:rPr lang="it-IT" sz="1400" dirty="0"/>
              <a:t>può imputarsi al terzo il mancato intervento. Il giudizio non può </a:t>
            </a:r>
            <a:r>
              <a:rPr lang="it-IT" sz="1400" dirty="0" smtClean="0"/>
              <a:t>invece essere </a:t>
            </a:r>
            <a:r>
              <a:rPr lang="it-IT" sz="1400" dirty="0"/>
              <a:t>instaurato da un soggetto che sarebbe potuto </a:t>
            </a:r>
            <a:r>
              <a:rPr lang="it-IT" sz="1400" dirty="0" smtClean="0"/>
              <a:t>intervenire e non lo ha fatto</a:t>
            </a:r>
            <a:endParaRPr lang="en-GB" sz="1400" dirty="0"/>
          </a:p>
          <a:p>
            <a:pPr marL="179388" indent="-179388">
              <a:buFont typeface="Wingdings" panose="05000000000000000000" pitchFamily="2" charset="2"/>
              <a:buChar char="§"/>
            </a:pPr>
            <a:endParaRPr lang="it-IT" sz="1400" dirty="0" smtClean="0"/>
          </a:p>
        </p:txBody>
      </p:sp>
    </p:spTree>
    <p:extLst>
      <p:ext uri="{BB962C8B-B14F-4D97-AF65-F5344CB8AC3E}">
        <p14:creationId xmlns:p14="http://schemas.microsoft.com/office/powerpoint/2010/main" val="22380844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F.  Opposizione di terzo</a:t>
            </a:r>
            <a:endParaRPr lang="en-GB" dirty="0">
              <a:solidFill>
                <a:schemeClr val="accent1"/>
              </a:solidFill>
            </a:endParaRPr>
          </a:p>
        </p:txBody>
      </p:sp>
      <p:sp>
        <p:nvSpPr>
          <p:cNvPr id="3" name="Content Placeholder 2"/>
          <p:cNvSpPr>
            <a:spLocks noGrp="1"/>
          </p:cNvSpPr>
          <p:nvPr>
            <p:ph sz="quarter" idx="11"/>
          </p:nvPr>
        </p:nvSpPr>
        <p:spPr>
          <a:xfrm>
            <a:off x="228600" y="1196752"/>
            <a:ext cx="8686800" cy="5272676"/>
          </a:xfrm>
        </p:spPr>
        <p:txBody>
          <a:bodyPr/>
          <a:lstStyle/>
          <a:p>
            <a:pPr marL="0" indent="0" algn="just">
              <a:buNone/>
            </a:pPr>
            <a:endParaRPr lang="it-IT" sz="1400" b="1" u="sng" dirty="0" smtClean="0"/>
          </a:p>
          <a:p>
            <a:pPr marL="0" indent="0" algn="just">
              <a:buNone/>
            </a:pPr>
            <a:r>
              <a:rPr lang="it-IT" sz="1400" b="1" u="sng" dirty="0" smtClean="0"/>
              <a:t>Il procedimento</a:t>
            </a:r>
          </a:p>
          <a:p>
            <a:pPr marL="179388" indent="-179388" algn="just">
              <a:buFont typeface="Wingdings" panose="05000000000000000000" pitchFamily="2" charset="2"/>
              <a:buChar char="§"/>
            </a:pPr>
            <a:endParaRPr lang="it-IT" sz="1400" dirty="0" smtClean="0"/>
          </a:p>
          <a:p>
            <a:pPr marL="179388" indent="-179388" algn="just">
              <a:buFont typeface="Wingdings" panose="05000000000000000000" pitchFamily="2" charset="2"/>
              <a:buChar char="§"/>
            </a:pPr>
            <a:r>
              <a:rPr lang="it-IT" sz="1400" dirty="0" smtClean="0"/>
              <a:t>Il ricorso va proposto nel termine di </a:t>
            </a:r>
            <a:r>
              <a:rPr lang="it-IT" sz="1400" b="1" i="1" dirty="0" smtClean="0"/>
              <a:t>2 mesi </a:t>
            </a:r>
            <a:r>
              <a:rPr lang="it-IT" sz="1400" dirty="0" smtClean="0"/>
              <a:t>dalla pubblicazione dell’avviso in GU (Art. 157.3 RP Corte e Art. 167.2 RP Tribunale</a:t>
            </a:r>
            <a:r>
              <a:rPr lang="it-IT" sz="1400" dirty="0"/>
              <a:t>). L’opposizione di terzo è notificata a</a:t>
            </a:r>
            <a:r>
              <a:rPr lang="it-IT" sz="1400" b="1" i="1" dirty="0"/>
              <a:t> le tutte parti della causa principale</a:t>
            </a:r>
            <a:r>
              <a:rPr lang="it-IT" sz="1400" dirty="0"/>
              <a:t>, le quali possono presentare osservazioni scritte nel termine stabilito dal </a:t>
            </a:r>
            <a:r>
              <a:rPr lang="it-IT" sz="1400" dirty="0" smtClean="0"/>
              <a:t>presidente  </a:t>
            </a:r>
          </a:p>
          <a:p>
            <a:pPr marL="179388" indent="-179388" algn="just">
              <a:buFont typeface="Wingdings" panose="05000000000000000000" pitchFamily="2" charset="2"/>
              <a:buChar char="§"/>
            </a:pPr>
            <a:r>
              <a:rPr lang="it-IT" sz="1400" dirty="0" smtClean="0"/>
              <a:t>Su richiesta del terzo opponente, può essere disposta </a:t>
            </a:r>
            <a:r>
              <a:rPr lang="it-IT" sz="1400" b="1" i="1" dirty="0" smtClean="0"/>
              <a:t>la sospensione dell’esecuzione della sentenza opposta </a:t>
            </a:r>
            <a:r>
              <a:rPr lang="it-IT" sz="1400" dirty="0" smtClean="0"/>
              <a:t>(Art. 157.4 RP Corte e Art. 167.3 RP Tribunale). Il Giudice UE provvede </a:t>
            </a:r>
            <a:r>
              <a:rPr lang="it-IT" sz="1400" b="1" i="1" dirty="0" smtClean="0"/>
              <a:t>con ordinanza motivata non impugnabile </a:t>
            </a:r>
            <a:r>
              <a:rPr lang="it-IT" sz="1400" dirty="0" smtClean="0"/>
              <a:t>(trovano </a:t>
            </a:r>
            <a:r>
              <a:rPr lang="it-IT" sz="1400" dirty="0"/>
              <a:t>applicazione anche gli art. 278 e 279 TFUE relativi alle misure cautelari</a:t>
            </a:r>
            <a:r>
              <a:rPr lang="it-IT" sz="1400" dirty="0" smtClean="0"/>
              <a:t>).</a:t>
            </a:r>
          </a:p>
          <a:p>
            <a:pPr marL="536575" lvl="0" indent="-357188" algn="just">
              <a:buFont typeface="Wingdings" panose="05000000000000000000" pitchFamily="2" charset="2"/>
              <a:buChar char="Ø"/>
            </a:pPr>
            <a:r>
              <a:rPr lang="it-IT" sz="1400" dirty="0" smtClean="0"/>
              <a:t>L’ammissibilità </a:t>
            </a:r>
            <a:r>
              <a:rPr lang="it-IT" sz="1400" dirty="0"/>
              <a:t>di una richiesta di sospensione dell’esecuzione è vincolata </a:t>
            </a:r>
            <a:r>
              <a:rPr lang="it-IT" sz="1400" dirty="0" smtClean="0"/>
              <a:t>all’ammissibilità </a:t>
            </a:r>
            <a:r>
              <a:rPr lang="it-IT" sz="1400" dirty="0"/>
              <a:t>del ricorso in opposizione. La richiesta </a:t>
            </a:r>
            <a:r>
              <a:rPr lang="it-IT" sz="1400" dirty="0" smtClean="0"/>
              <a:t>è </a:t>
            </a:r>
            <a:r>
              <a:rPr lang="it-IT" sz="1400" dirty="0"/>
              <a:t>ammessa qualora vi sia una possibilità certa che il ricorso sia dichiarato ammissibile </a:t>
            </a:r>
          </a:p>
          <a:p>
            <a:pPr marL="536575" lvl="0" indent="-357188" algn="just">
              <a:buFont typeface="Wingdings" panose="05000000000000000000" pitchFamily="2" charset="2"/>
              <a:buChar char="Ø"/>
            </a:pPr>
            <a:r>
              <a:rPr lang="it-IT" sz="1400" dirty="0"/>
              <a:t>La richiesta deve contenere: i) indicazione </a:t>
            </a:r>
            <a:r>
              <a:rPr lang="it-IT" sz="1400" dirty="0" smtClean="0"/>
              <a:t>del </a:t>
            </a:r>
            <a:r>
              <a:rPr lang="it-IT" sz="1400" i="1" dirty="0"/>
              <a:t>fumus boni juris</a:t>
            </a:r>
            <a:r>
              <a:rPr lang="it-IT" sz="1400" dirty="0"/>
              <a:t>; e ii) del </a:t>
            </a:r>
            <a:r>
              <a:rPr lang="it-IT" sz="1400" i="1" dirty="0"/>
              <a:t>periculum in mora</a:t>
            </a:r>
            <a:r>
              <a:rPr lang="it-IT" sz="1400" dirty="0"/>
              <a:t>. Occorre inoltre dimostrare un interesse alla sospensione capace di </a:t>
            </a:r>
            <a:r>
              <a:rPr lang="it-IT" sz="1400" dirty="0" smtClean="0"/>
              <a:t>prevalere sugli </a:t>
            </a:r>
            <a:r>
              <a:rPr lang="it-IT" sz="1400" dirty="0"/>
              <a:t>altri interessi in gioco</a:t>
            </a:r>
            <a:r>
              <a:rPr lang="it-IT" sz="1400" dirty="0" smtClean="0"/>
              <a:t>.</a:t>
            </a:r>
          </a:p>
          <a:p>
            <a:pPr marL="179388" indent="-179388" algn="just">
              <a:buFont typeface="Wingdings" panose="05000000000000000000" pitchFamily="2" charset="2"/>
              <a:buChar char="§"/>
            </a:pPr>
            <a:r>
              <a:rPr lang="it-IT" sz="1400" dirty="0"/>
              <a:t>Dopo aver posto le parti in condizione di presentare le loro osservazioni, il Tribunale </a:t>
            </a:r>
            <a:r>
              <a:rPr lang="it-IT" sz="1400" dirty="0" smtClean="0"/>
              <a:t>statuisce (con sentenza o ordinanza), esaminando la ricevibilità della opposizione e, senza soluzione di continuità, il merito della causa</a:t>
            </a:r>
          </a:p>
          <a:p>
            <a:pPr marL="179388" indent="-179388" algn="just">
              <a:buFont typeface="Wingdings" panose="05000000000000000000" pitchFamily="2" charset="2"/>
              <a:buChar char="§"/>
            </a:pPr>
            <a:r>
              <a:rPr lang="it-IT" sz="1400" dirty="0"/>
              <a:t>La sentenza o l’ordinanza opposta è </a:t>
            </a:r>
            <a:r>
              <a:rPr lang="it-IT" sz="1400" b="1" i="1" dirty="0"/>
              <a:t>modificata in base all’esito dell’opposizione </a:t>
            </a:r>
            <a:r>
              <a:rPr lang="it-IT" sz="1400" dirty="0"/>
              <a:t>(Art. 157.5 RP Corte e Art. 167.6 RP Tribunale)</a:t>
            </a:r>
          </a:p>
          <a:p>
            <a:pPr marL="179388" indent="-179388" algn="just">
              <a:buFont typeface="Wingdings" panose="05000000000000000000" pitchFamily="2" charset="2"/>
              <a:buChar char="§"/>
            </a:pPr>
            <a:r>
              <a:rPr lang="it-IT" sz="1400" dirty="0" smtClean="0"/>
              <a:t>L’originale della sentenza è allegato a quello della sentenza opposta, annotata a margine delle sentenza che pronuncia sull’opposizione (Art. 157.6 RP Corte e Art. 167.7 RP Tribunale)</a:t>
            </a:r>
            <a:endParaRPr lang="en-GB" sz="1400" dirty="0"/>
          </a:p>
        </p:txBody>
      </p:sp>
    </p:spTree>
    <p:extLst>
      <p:ext uri="{BB962C8B-B14F-4D97-AF65-F5344CB8AC3E}">
        <p14:creationId xmlns:p14="http://schemas.microsoft.com/office/powerpoint/2010/main" val="78544794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G.  Interpretazione della pronuncia</a:t>
            </a:r>
            <a:endParaRPr lang="en-GB" dirty="0">
              <a:solidFill>
                <a:schemeClr val="accent1"/>
              </a:solidFill>
            </a:endParaRPr>
          </a:p>
        </p:txBody>
      </p:sp>
      <p:sp>
        <p:nvSpPr>
          <p:cNvPr id="3" name="Content Placeholder 2"/>
          <p:cNvSpPr>
            <a:spLocks noGrp="1"/>
          </p:cNvSpPr>
          <p:nvPr>
            <p:ph sz="quarter" idx="11"/>
          </p:nvPr>
        </p:nvSpPr>
        <p:spPr>
          <a:xfrm>
            <a:off x="228599" y="1052736"/>
            <a:ext cx="8686800" cy="5256584"/>
          </a:xfrm>
        </p:spPr>
        <p:txBody>
          <a:bodyPr/>
          <a:lstStyle/>
          <a:p>
            <a:pPr marL="0" indent="0" algn="just">
              <a:buNone/>
            </a:pPr>
            <a:endParaRPr lang="it-IT" sz="1400" b="1" u="sng" dirty="0" smtClean="0"/>
          </a:p>
          <a:p>
            <a:pPr marL="0" indent="0" algn="just">
              <a:buNone/>
            </a:pPr>
            <a:r>
              <a:rPr lang="it-IT" sz="1400" b="1" u="sng" dirty="0" smtClean="0"/>
              <a:t>L’oggetto e i presupposti della domanda</a:t>
            </a:r>
          </a:p>
          <a:p>
            <a:pPr marL="179388" indent="-179388" algn="just">
              <a:buFont typeface="Wingdings" panose="05000000000000000000" pitchFamily="2" charset="2"/>
              <a:buChar char="§"/>
            </a:pPr>
            <a:endParaRPr lang="it-IT" sz="1400" dirty="0" smtClean="0"/>
          </a:p>
          <a:p>
            <a:pPr marL="179388" indent="-179388" algn="just">
              <a:buFont typeface="Wingdings" panose="05000000000000000000" pitchFamily="2" charset="2"/>
              <a:buChar char="§"/>
            </a:pPr>
            <a:r>
              <a:rPr lang="it-IT" sz="1400" dirty="0" smtClean="0"/>
              <a:t>In </a:t>
            </a:r>
            <a:r>
              <a:rPr lang="it-IT" sz="1400" dirty="0"/>
              <a:t>caso di </a:t>
            </a:r>
            <a:r>
              <a:rPr lang="it-IT" sz="1400" b="1" i="1" dirty="0" smtClean="0"/>
              <a:t>difficoltà sul senso o la portata di una pronuncia </a:t>
            </a:r>
            <a:r>
              <a:rPr lang="it-IT" sz="1400" dirty="0" smtClean="0"/>
              <a:t>del Giudice UE, </a:t>
            </a:r>
            <a:r>
              <a:rPr lang="it-IT" sz="1400" dirty="0"/>
              <a:t>spetta </a:t>
            </a:r>
            <a:r>
              <a:rPr lang="it-IT" sz="1400" dirty="0" smtClean="0"/>
              <a:t>allo stesso interpretarla (</a:t>
            </a:r>
            <a:r>
              <a:rPr lang="it-IT" sz="1400" dirty="0"/>
              <a:t>Art. 43 dello Statuto</a:t>
            </a:r>
            <a:r>
              <a:rPr lang="it-IT" sz="1400" dirty="0" smtClean="0"/>
              <a:t>)</a:t>
            </a:r>
          </a:p>
          <a:p>
            <a:pPr marL="630238" indent="-450850" algn="just">
              <a:buFont typeface="Wingdings" panose="05000000000000000000" pitchFamily="2" charset="2"/>
              <a:buChar char="Ø"/>
            </a:pPr>
            <a:r>
              <a:rPr lang="it-IT" sz="1400" dirty="0"/>
              <a:t>La domanda è proponibile </a:t>
            </a:r>
            <a:r>
              <a:rPr lang="it-IT" sz="1400" b="1" i="1" dirty="0"/>
              <a:t>nei confronti sia di sentenze sia di ordinanze </a:t>
            </a:r>
            <a:r>
              <a:rPr lang="it-IT" sz="1400" dirty="0"/>
              <a:t>(Art. 158.1 RP Corte e Art. 168.1 RP </a:t>
            </a:r>
            <a:r>
              <a:rPr lang="it-IT" sz="1400" dirty="0" smtClean="0"/>
              <a:t>Tribunale), </a:t>
            </a:r>
            <a:r>
              <a:rPr lang="it-IT" sz="1400" b="1" i="1" dirty="0" smtClean="0"/>
              <a:t>fatta eccezione per le </a:t>
            </a:r>
            <a:r>
              <a:rPr lang="it-IT" sz="1400" b="1" i="1" dirty="0"/>
              <a:t>pronunce rese </a:t>
            </a:r>
            <a:r>
              <a:rPr lang="it-IT" sz="1400" b="1" i="1" dirty="0" smtClean="0"/>
              <a:t>in via pregiudiziale </a:t>
            </a:r>
            <a:r>
              <a:rPr lang="it-IT" sz="1400" dirty="0" smtClean="0"/>
              <a:t>(in </a:t>
            </a:r>
            <a:r>
              <a:rPr lang="it-IT" sz="1400" dirty="0"/>
              <a:t>quel caso, spetta al giudice nazionale valutare se ha ricevuto sufficienti chiarimenti o se appaia necessario adire nuovamente la </a:t>
            </a:r>
            <a:r>
              <a:rPr lang="it-IT" sz="1400" dirty="0" smtClean="0"/>
              <a:t>Corte: Art. 104 RP Corte)</a:t>
            </a:r>
            <a:endParaRPr lang="it-IT" sz="1400" dirty="0"/>
          </a:p>
          <a:p>
            <a:pPr marL="630238" indent="-450850" algn="just">
              <a:buFont typeface="Wingdings" panose="05000000000000000000" pitchFamily="2" charset="2"/>
              <a:buChar char="Ø"/>
            </a:pPr>
            <a:r>
              <a:rPr lang="it-IT" sz="1400" dirty="0" smtClean="0"/>
              <a:t>Procedimento </a:t>
            </a:r>
            <a:r>
              <a:rPr lang="it-IT" sz="1400" dirty="0"/>
              <a:t>accessorio rispetto a quello che ha condotto alla sentenza che si chiede venga </a:t>
            </a:r>
            <a:r>
              <a:rPr lang="it-IT" sz="1400" dirty="0" smtClean="0"/>
              <a:t>interpretata</a:t>
            </a:r>
            <a:endParaRPr lang="it-IT" sz="1400" u="sng" dirty="0" smtClean="0"/>
          </a:p>
          <a:p>
            <a:pPr marL="179388" indent="-179388" algn="just">
              <a:buFont typeface="Wingdings" panose="05000000000000000000" pitchFamily="2" charset="2"/>
              <a:buChar char="§"/>
            </a:pPr>
            <a:r>
              <a:rPr lang="it-IT" sz="1400" u="sng" dirty="0" smtClean="0"/>
              <a:t>Presupposto soggettivo</a:t>
            </a:r>
            <a:r>
              <a:rPr lang="it-IT" sz="1400" dirty="0" smtClean="0"/>
              <a:t>: legittimati a chiedere l’interpretazione di una pronuncia sono (a) una parte del giudizio </a:t>
            </a:r>
            <a:r>
              <a:rPr lang="it-IT" sz="1400" i="1" dirty="0" smtClean="0"/>
              <a:t>a quo </a:t>
            </a:r>
            <a:r>
              <a:rPr lang="it-IT" sz="1400" dirty="0" smtClean="0"/>
              <a:t>(</a:t>
            </a:r>
            <a:r>
              <a:rPr lang="it-IT" sz="1400" b="1" i="1" dirty="0" smtClean="0"/>
              <a:t>compreso l’interveniente, se non lo ha richiesto la parte a sostegno della quale è intervenuto</a:t>
            </a:r>
            <a:r>
              <a:rPr lang="it-IT" sz="1400" dirty="0" smtClean="0"/>
              <a:t>) e (b) un’istituzione </a:t>
            </a:r>
            <a:r>
              <a:rPr lang="it-IT" sz="1400" b="1" i="1" dirty="0" smtClean="0"/>
              <a:t>dell’Unione </a:t>
            </a:r>
            <a:r>
              <a:rPr lang="it-IT" sz="1400" b="1" i="1" dirty="0"/>
              <a:t>che dimostri di avervi interesse </a:t>
            </a:r>
            <a:r>
              <a:rPr lang="it-IT" sz="1400" dirty="0" smtClean="0"/>
              <a:t>pur non essendo stata parte: </a:t>
            </a:r>
            <a:r>
              <a:rPr lang="it-IT" sz="1400" b="1" i="1" u="sng" dirty="0" smtClean="0"/>
              <a:t>non gli Stati membri o soggetti privati terzi</a:t>
            </a:r>
          </a:p>
          <a:p>
            <a:pPr marL="179388" indent="-179388" algn="just">
              <a:buFont typeface="Wingdings" panose="05000000000000000000" pitchFamily="2" charset="2"/>
              <a:buChar char="§"/>
            </a:pPr>
            <a:r>
              <a:rPr lang="it-IT" sz="1400" b="1" i="1" dirty="0" smtClean="0"/>
              <a:t>Presupposto </a:t>
            </a:r>
            <a:r>
              <a:rPr lang="it-IT" sz="1400" b="1" i="1" dirty="0"/>
              <a:t>oggettivo</a:t>
            </a:r>
            <a:r>
              <a:rPr lang="it-IT" sz="1400" dirty="0"/>
              <a:t>: </a:t>
            </a:r>
            <a:r>
              <a:rPr lang="it-IT" sz="1400" dirty="0" smtClean="0"/>
              <a:t>ambiguità </a:t>
            </a:r>
            <a:r>
              <a:rPr lang="it-IT" sz="1400" dirty="0"/>
              <a:t>o oscurità nel testo della decisione nella parte in cui doveva decidere la fattispecie precisa che le era sottoposta</a:t>
            </a:r>
          </a:p>
          <a:p>
            <a:pPr marL="630238" indent="-447675" algn="just">
              <a:buFont typeface="Wingdings" panose="05000000000000000000" pitchFamily="2" charset="2"/>
              <a:buChar char="Ø"/>
            </a:pPr>
            <a:r>
              <a:rPr lang="it-IT" sz="1400" dirty="0"/>
              <a:t>Dispositivo </a:t>
            </a:r>
            <a:r>
              <a:rPr lang="it-IT" sz="1400" i="1" dirty="0"/>
              <a:t>vs.</a:t>
            </a:r>
            <a:r>
              <a:rPr lang="it-IT" sz="1400" dirty="0"/>
              <a:t> motivazione: oggetto di interpretazione può essere </a:t>
            </a:r>
            <a:r>
              <a:rPr lang="it-IT" sz="1400" b="1" i="1" dirty="0"/>
              <a:t>solo il dispositivo</a:t>
            </a:r>
            <a:r>
              <a:rPr lang="it-IT" sz="1400" dirty="0"/>
              <a:t>, mentre la </a:t>
            </a:r>
            <a:r>
              <a:rPr lang="it-IT" sz="1400" dirty="0" smtClean="0"/>
              <a:t>motivazione </a:t>
            </a:r>
            <a:r>
              <a:rPr lang="it-IT" sz="1400" dirty="0"/>
              <a:t>può dare luogo ad un chiarimento solo nella misura in cui sia </a:t>
            </a:r>
            <a:r>
              <a:rPr lang="it-IT" sz="1400" b="1" i="1" dirty="0"/>
              <a:t>strettamente indispensabile </a:t>
            </a:r>
            <a:r>
              <a:rPr lang="it-IT" sz="1400" b="1" i="1" dirty="0" smtClean="0"/>
              <a:t>per determinare il senso esatto di ciò che è stato deciso nel </a:t>
            </a:r>
            <a:r>
              <a:rPr lang="it-IT" sz="1400" b="1" i="1" dirty="0"/>
              <a:t>dispositivo</a:t>
            </a:r>
          </a:p>
          <a:p>
            <a:pPr marL="630238" indent="-447675" algn="just">
              <a:buFont typeface="Wingdings" panose="05000000000000000000" pitchFamily="2" charset="2"/>
              <a:buChar char="Ø"/>
            </a:pPr>
            <a:r>
              <a:rPr lang="it-IT" sz="1400" dirty="0" smtClean="0"/>
              <a:t>L’interesse </a:t>
            </a:r>
            <a:r>
              <a:rPr lang="it-IT" sz="1400" dirty="0"/>
              <a:t>deve essere collegato ai </a:t>
            </a:r>
            <a:r>
              <a:rPr lang="it-IT" sz="1400" b="1" i="1" dirty="0"/>
              <a:t>profili applicativi </a:t>
            </a:r>
            <a:r>
              <a:rPr lang="it-IT" sz="1400" b="1" i="1" dirty="0" smtClean="0"/>
              <a:t>della </a:t>
            </a:r>
            <a:r>
              <a:rPr lang="it-IT" sz="1400" b="1" i="1" dirty="0"/>
              <a:t>decisione </a:t>
            </a:r>
            <a:r>
              <a:rPr lang="it-IT" sz="1400" b="1" i="1" dirty="0" smtClean="0"/>
              <a:t>in concreto</a:t>
            </a:r>
            <a:r>
              <a:rPr lang="it-IT" sz="1400" dirty="0" smtClean="0"/>
              <a:t>. </a:t>
            </a:r>
            <a:r>
              <a:rPr lang="it-IT" sz="1400" dirty="0"/>
              <a:t>V</a:t>
            </a:r>
            <a:r>
              <a:rPr lang="it-IT" sz="1400" dirty="0" smtClean="0"/>
              <a:t>a </a:t>
            </a:r>
            <a:r>
              <a:rPr lang="it-IT" sz="1400" dirty="0"/>
              <a:t>escluso che si possa chiedere </a:t>
            </a:r>
            <a:r>
              <a:rPr lang="it-IT" sz="1400" dirty="0" smtClean="0"/>
              <a:t>un </a:t>
            </a:r>
            <a:r>
              <a:rPr lang="it-IT" sz="1400" dirty="0"/>
              <a:t>intervento volto a dare </a:t>
            </a:r>
            <a:r>
              <a:rPr lang="it-IT" sz="1400" dirty="0" smtClean="0"/>
              <a:t>un </a:t>
            </a:r>
            <a:r>
              <a:rPr lang="it-IT" sz="1400" dirty="0"/>
              <a:t>parere </a:t>
            </a:r>
            <a:r>
              <a:rPr lang="it-IT" sz="1400" dirty="0" smtClean="0"/>
              <a:t>sulle </a:t>
            </a:r>
            <a:r>
              <a:rPr lang="it-IT" sz="1400" dirty="0"/>
              <a:t>modalità di </a:t>
            </a:r>
            <a:r>
              <a:rPr lang="it-IT" sz="1400" dirty="0" smtClean="0"/>
              <a:t>applicazione o lumi </a:t>
            </a:r>
            <a:r>
              <a:rPr lang="it-IT" sz="1400" dirty="0"/>
              <a:t>circa l’incidenza del </a:t>
            </a:r>
            <a:r>
              <a:rPr lang="it-IT" sz="1400" dirty="0" smtClean="0"/>
              <a:t> </a:t>
            </a:r>
            <a:r>
              <a:rPr lang="it-IT" sz="1400" dirty="0"/>
              <a:t>giudicato su controversie </a:t>
            </a:r>
            <a:r>
              <a:rPr lang="it-IT" sz="1400" dirty="0" smtClean="0"/>
              <a:t>analoghe</a:t>
            </a:r>
            <a:endParaRPr lang="it-IT" sz="1400" dirty="0"/>
          </a:p>
        </p:txBody>
      </p:sp>
    </p:spTree>
    <p:extLst>
      <p:ext uri="{BB962C8B-B14F-4D97-AF65-F5344CB8AC3E}">
        <p14:creationId xmlns:p14="http://schemas.microsoft.com/office/powerpoint/2010/main" val="128578981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G.  Interpretazione della pronuncia</a:t>
            </a:r>
            <a:endParaRPr lang="en-GB" dirty="0">
              <a:solidFill>
                <a:schemeClr val="accent1"/>
              </a:solidFill>
            </a:endParaRPr>
          </a:p>
        </p:txBody>
      </p:sp>
      <p:sp>
        <p:nvSpPr>
          <p:cNvPr id="3" name="Content Placeholder 2"/>
          <p:cNvSpPr>
            <a:spLocks noGrp="1"/>
          </p:cNvSpPr>
          <p:nvPr>
            <p:ph sz="quarter" idx="11"/>
          </p:nvPr>
        </p:nvSpPr>
        <p:spPr>
          <a:xfrm>
            <a:off x="228599" y="1124744"/>
            <a:ext cx="8686800" cy="5184576"/>
          </a:xfrm>
        </p:spPr>
        <p:txBody>
          <a:bodyPr/>
          <a:lstStyle/>
          <a:p>
            <a:pPr marL="0" indent="0" algn="just">
              <a:buNone/>
            </a:pPr>
            <a:r>
              <a:rPr lang="it-IT" b="1" u="sng" dirty="0" smtClean="0"/>
              <a:t>Il procedimento</a:t>
            </a:r>
          </a:p>
          <a:p>
            <a:pPr marL="179388" indent="-179388" algn="just">
              <a:buFont typeface="Wingdings" panose="05000000000000000000" pitchFamily="2" charset="2"/>
              <a:buChar char="§"/>
            </a:pPr>
            <a:r>
              <a:rPr lang="it-IT" dirty="0" smtClean="0"/>
              <a:t>A fini di certezza e stabilità delle relazioni giuridiche, i RP prevedono per la proposizione della </a:t>
            </a:r>
            <a:r>
              <a:rPr lang="it-IT" dirty="0"/>
              <a:t>domanda un </a:t>
            </a:r>
            <a:r>
              <a:rPr lang="it-IT" b="1" i="1" dirty="0"/>
              <a:t>termine di 2 anni</a:t>
            </a:r>
            <a:r>
              <a:rPr lang="it-IT" dirty="0"/>
              <a:t>, </a:t>
            </a:r>
            <a:r>
              <a:rPr lang="it-IT" dirty="0" smtClean="0"/>
              <a:t>che decorre dalla data di pronuncia della sentenza o di notifica dell’ordinanza (Art. 158.2 RP Corte e Art. 168.2 RP Tribunale)</a:t>
            </a:r>
          </a:p>
          <a:p>
            <a:pPr marL="179388" indent="-179388" algn="just">
              <a:buFont typeface="Wingdings" panose="05000000000000000000" pitchFamily="2" charset="2"/>
              <a:buChar char="§"/>
            </a:pPr>
            <a:r>
              <a:rPr lang="it-IT" dirty="0" smtClean="0"/>
              <a:t>L’atto introduttivo è un ricorso (nelle forme di cui agli Artt. 120-122 RP Corte e Artt. 76 e 78 RP Tribunale) e deve precisare</a:t>
            </a:r>
            <a:r>
              <a:rPr lang="it-IT" b="1" i="1" dirty="0"/>
              <a:t> a pena di </a:t>
            </a:r>
            <a:r>
              <a:rPr lang="it-IT" b="1" i="1" dirty="0" smtClean="0"/>
              <a:t>irricevibilità</a:t>
            </a:r>
            <a:r>
              <a:rPr lang="it-IT" dirty="0" smtClean="0"/>
              <a:t>:</a:t>
            </a:r>
          </a:p>
          <a:p>
            <a:pPr marL="536575" indent="-342900" algn="just">
              <a:buFont typeface="+mj-lt"/>
              <a:buAutoNum type="alphaLcPeriod"/>
            </a:pPr>
            <a:r>
              <a:rPr lang="it-IT" dirty="0" smtClean="0"/>
              <a:t>la pronuncia di cui è richiesta l’interpretazione</a:t>
            </a:r>
          </a:p>
          <a:p>
            <a:pPr marL="536575" indent="-342900" algn="just">
              <a:buFont typeface="+mj-lt"/>
              <a:buAutoNum type="alphaLcPeriod"/>
            </a:pPr>
            <a:r>
              <a:rPr lang="it-IT" dirty="0" smtClean="0"/>
              <a:t>le </a:t>
            </a:r>
            <a:r>
              <a:rPr lang="it-IT" dirty="0"/>
              <a:t>“</a:t>
            </a:r>
            <a:r>
              <a:rPr lang="it-IT" i="1" dirty="0"/>
              <a:t>eventuali oscurità o ambiguità</a:t>
            </a:r>
            <a:r>
              <a:rPr lang="it-IT" dirty="0"/>
              <a:t>” che l’interpretazione dovrebbe </a:t>
            </a:r>
            <a:r>
              <a:rPr lang="it-IT" dirty="0" smtClean="0"/>
              <a:t>dissipare </a:t>
            </a:r>
          </a:p>
          <a:p>
            <a:pPr marL="536575" indent="-342900" algn="just">
              <a:buFont typeface="+mj-lt"/>
              <a:buAutoNum type="alphaLcPeriod"/>
            </a:pPr>
            <a:r>
              <a:rPr lang="it-IT" dirty="0" smtClean="0"/>
              <a:t>i passi di cui si chiede l’interpretazione (</a:t>
            </a:r>
            <a:r>
              <a:rPr lang="it-IT" dirty="0"/>
              <a:t>Art. 158.3 RP Corte e Art. 168.3 RP </a:t>
            </a:r>
            <a:r>
              <a:rPr lang="it-IT" dirty="0" smtClean="0"/>
              <a:t>Tribunale):</a:t>
            </a:r>
            <a:r>
              <a:rPr lang="it-IT" dirty="0"/>
              <a:t> </a:t>
            </a:r>
            <a:endParaRPr lang="it-IT" dirty="0" smtClean="0"/>
          </a:p>
          <a:p>
            <a:pPr marL="479425" indent="-34925" algn="just">
              <a:buFont typeface="Wingdings" panose="05000000000000000000" pitchFamily="2" charset="2"/>
              <a:buChar char="ü"/>
            </a:pPr>
            <a:r>
              <a:rPr lang="it-IT" dirty="0"/>
              <a:t> </a:t>
            </a:r>
            <a:r>
              <a:rPr lang="it-IT" dirty="0" smtClean="0"/>
              <a:t> quelli “</a:t>
            </a:r>
            <a:r>
              <a:rPr lang="it-IT" i="1" dirty="0" smtClean="0"/>
              <a:t>che esprimono il giudizio della Corte sulla controversia</a:t>
            </a:r>
            <a:r>
              <a:rPr lang="it-IT" dirty="0" smtClean="0"/>
              <a:t>”, quindi il “</a:t>
            </a:r>
            <a:r>
              <a:rPr lang="it-IT" i="1" dirty="0" smtClean="0"/>
              <a:t>dispositivo</a:t>
            </a:r>
            <a:r>
              <a:rPr lang="it-IT" dirty="0" smtClean="0"/>
              <a:t>” e la parte della motivazione (c.d. essenziale) su cui il “</a:t>
            </a:r>
            <a:r>
              <a:rPr lang="it-IT" i="1" dirty="0" smtClean="0"/>
              <a:t>dispositivo poggia</a:t>
            </a:r>
            <a:r>
              <a:rPr lang="it-IT" dirty="0" smtClean="0"/>
              <a:t>”</a:t>
            </a:r>
          </a:p>
          <a:p>
            <a:pPr marL="715963" indent="-271463" algn="just">
              <a:buFont typeface="Wingdings" panose="05000000000000000000" pitchFamily="2" charset="2"/>
              <a:buChar char="ü"/>
            </a:pPr>
            <a:r>
              <a:rPr lang="it-IT" dirty="0"/>
              <a:t>N</a:t>
            </a:r>
            <a:r>
              <a:rPr lang="it-IT" dirty="0" smtClean="0"/>
              <a:t>on sono invece suscettibili di interpretazione</a:t>
            </a:r>
            <a:r>
              <a:rPr lang="it-IT" b="1" dirty="0" smtClean="0"/>
              <a:t> </a:t>
            </a:r>
            <a:r>
              <a:rPr lang="it-IT" b="1" i="1" dirty="0" smtClean="0"/>
              <a:t>i passi che accessoriamente completano o spiegano i motivi essenziali della decisione</a:t>
            </a:r>
          </a:p>
          <a:p>
            <a:pPr marL="893763" indent="-342900" algn="just">
              <a:buFont typeface="Wingdings" panose="05000000000000000000" pitchFamily="2" charset="2"/>
              <a:buChar char="Ø"/>
            </a:pPr>
            <a:r>
              <a:rPr lang="it-IT" dirty="0"/>
              <a:t>Il giudice è tenuto a </a:t>
            </a:r>
            <a:r>
              <a:rPr lang="it-IT" b="1" i="1" dirty="0"/>
              <a:t>precisare</a:t>
            </a:r>
            <a:r>
              <a:rPr lang="it-IT" dirty="0"/>
              <a:t> </a:t>
            </a:r>
            <a:r>
              <a:rPr lang="it-IT" b="1" i="1" dirty="0"/>
              <a:t>solo le espressioni ritenute non chiare</a:t>
            </a:r>
            <a:r>
              <a:rPr lang="it-IT" dirty="0"/>
              <a:t>: sarebbe inammissibile una </a:t>
            </a:r>
            <a:r>
              <a:rPr lang="it-IT" dirty="0" smtClean="0"/>
              <a:t>domanda volta a ottenere </a:t>
            </a:r>
            <a:r>
              <a:rPr lang="it-IT" dirty="0"/>
              <a:t>una spiegazione globale circa il contenuto della pronuncia</a:t>
            </a:r>
          </a:p>
          <a:p>
            <a:pPr marL="893763" indent="-342900" algn="just">
              <a:buFont typeface="Wingdings" panose="05000000000000000000" pitchFamily="2" charset="2"/>
              <a:buChar char="Ø"/>
            </a:pPr>
            <a:r>
              <a:rPr lang="it-IT" dirty="0" smtClean="0"/>
              <a:t>E’ inconciliabile con l’autorità della cosa giudicata -- e dunque irricevibile -- una </a:t>
            </a:r>
            <a:r>
              <a:rPr lang="it-IT" dirty="0"/>
              <a:t>domanda diretta a rimettere in discussione le conseguenze di una lettura rigorosamente letterale del dispositivo della sentenza di cui si chiede </a:t>
            </a:r>
            <a:r>
              <a:rPr lang="it-IT" dirty="0" smtClean="0"/>
              <a:t>l’interpretazione</a:t>
            </a:r>
          </a:p>
        </p:txBody>
      </p:sp>
    </p:spTree>
    <p:extLst>
      <p:ext uri="{BB962C8B-B14F-4D97-AF65-F5344CB8AC3E}">
        <p14:creationId xmlns:p14="http://schemas.microsoft.com/office/powerpoint/2010/main" val="187094770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G.  Interpretazione della pronuncia</a:t>
            </a:r>
            <a:endParaRPr lang="en-GB" dirty="0">
              <a:solidFill>
                <a:schemeClr val="accent1"/>
              </a:solidFill>
            </a:endParaRPr>
          </a:p>
        </p:txBody>
      </p:sp>
      <p:sp>
        <p:nvSpPr>
          <p:cNvPr id="3" name="Content Placeholder 2"/>
          <p:cNvSpPr>
            <a:spLocks noGrp="1"/>
          </p:cNvSpPr>
          <p:nvPr>
            <p:ph sz="quarter" idx="11"/>
          </p:nvPr>
        </p:nvSpPr>
        <p:spPr>
          <a:xfrm>
            <a:off x="228599" y="1340768"/>
            <a:ext cx="8686800" cy="4968552"/>
          </a:xfrm>
        </p:spPr>
        <p:txBody>
          <a:bodyPr/>
          <a:lstStyle/>
          <a:p>
            <a:pPr marL="0" indent="0" algn="just">
              <a:buNone/>
            </a:pPr>
            <a:r>
              <a:rPr lang="it-IT" b="1" u="sng" dirty="0" smtClean="0"/>
              <a:t>Il procedimento</a:t>
            </a:r>
          </a:p>
          <a:p>
            <a:pPr marL="179388" indent="-179388" algn="just">
              <a:buFont typeface="Wingdings" panose="05000000000000000000" pitchFamily="2" charset="2"/>
              <a:buChar char="§"/>
            </a:pPr>
            <a:r>
              <a:rPr lang="it-IT" dirty="0" smtClean="0"/>
              <a:t>La domanda va proposta </a:t>
            </a:r>
            <a:r>
              <a:rPr lang="it-IT" b="1" i="1" dirty="0" smtClean="0"/>
              <a:t>contro tutte le parti nei cui confronti la sentenza o l’ordinanza fu pronunciata </a:t>
            </a:r>
            <a:r>
              <a:rPr lang="it-IT" dirty="0" smtClean="0"/>
              <a:t>(Art. 158.4 RP Corte e Art. 168.4 RP Tribunale)</a:t>
            </a:r>
          </a:p>
          <a:p>
            <a:pPr marL="179388" indent="-179388" algn="just">
              <a:buFont typeface="Wingdings" panose="05000000000000000000" pitchFamily="2" charset="2"/>
              <a:buChar char="§"/>
            </a:pPr>
            <a:r>
              <a:rPr lang="it-IT" dirty="0" smtClean="0"/>
              <a:t>Il Giudice UE statuisce sulla domanda dopo aver posto le parti in condizioni di presentare osservazioni scritte e, nel caso della Corte, sentito l’AG (Art. 158.5 RP Corte e Art. 168.5 RP Tribunale)</a:t>
            </a:r>
          </a:p>
          <a:p>
            <a:pPr marL="536575" indent="-357188" algn="just">
              <a:buFont typeface="Wingdings" panose="05000000000000000000" pitchFamily="2" charset="2"/>
              <a:buChar char="Ø"/>
            </a:pPr>
            <a:r>
              <a:rPr lang="it-IT" dirty="0" smtClean="0"/>
              <a:t>Fase scritta ridotta, la fase orale può essere omessa</a:t>
            </a:r>
          </a:p>
          <a:p>
            <a:pPr marL="536575" indent="-357188" algn="just">
              <a:buFont typeface="Wingdings" panose="05000000000000000000" pitchFamily="2" charset="2"/>
              <a:buChar char="Ø"/>
            </a:pPr>
            <a:r>
              <a:rPr lang="it-IT" dirty="0" smtClean="0"/>
              <a:t>La </a:t>
            </a:r>
            <a:r>
              <a:rPr lang="it-IT" dirty="0"/>
              <a:t>sentenza interpretativa produce i suoi </a:t>
            </a:r>
            <a:r>
              <a:rPr lang="it-IT" b="1" i="1" dirty="0"/>
              <a:t>effetti </a:t>
            </a:r>
            <a:r>
              <a:rPr lang="it-IT" dirty="0" smtClean="0"/>
              <a:t>verso tutte le parti dell’azione originaria che siano toccate </a:t>
            </a:r>
            <a:r>
              <a:rPr lang="it-IT" dirty="0"/>
              <a:t>dal punto della sentenza </a:t>
            </a:r>
            <a:r>
              <a:rPr lang="it-IT" dirty="0" smtClean="0"/>
              <a:t>oggetto dell’interpretazione </a:t>
            </a:r>
            <a:r>
              <a:rPr lang="it-IT" dirty="0"/>
              <a:t>o da un punto strettamente </a:t>
            </a:r>
            <a:r>
              <a:rPr lang="it-IT" dirty="0" smtClean="0"/>
              <a:t>analogo </a:t>
            </a:r>
            <a:r>
              <a:rPr lang="it-IT" dirty="0"/>
              <a:t>(Corte 9.3.1977, </a:t>
            </a:r>
            <a:r>
              <a:rPr lang="it-IT" dirty="0" smtClean="0"/>
              <a:t>C-41/43 </a:t>
            </a:r>
            <a:r>
              <a:rPr lang="it-IT" dirty="0"/>
              <a:t>e </a:t>
            </a:r>
            <a:r>
              <a:rPr lang="it-IT" dirty="0" smtClean="0"/>
              <a:t>C-44/73</a:t>
            </a:r>
            <a:r>
              <a:rPr lang="it-IT" dirty="0"/>
              <a:t>, </a:t>
            </a:r>
            <a:r>
              <a:rPr lang="it-IT" i="1" dirty="0"/>
              <a:t>Société </a:t>
            </a:r>
            <a:r>
              <a:rPr lang="it-IT" i="1" dirty="0" err="1"/>
              <a:t>anonyme</a:t>
            </a:r>
            <a:r>
              <a:rPr lang="it-IT" i="1" dirty="0"/>
              <a:t> </a:t>
            </a:r>
            <a:r>
              <a:rPr lang="it-IT" i="1" dirty="0" err="1"/>
              <a:t>Générale</a:t>
            </a:r>
            <a:r>
              <a:rPr lang="it-IT" i="1" dirty="0"/>
              <a:t> Sucrière</a:t>
            </a:r>
            <a:r>
              <a:rPr lang="it-IT" dirty="0" smtClean="0"/>
              <a:t>)</a:t>
            </a:r>
          </a:p>
          <a:p>
            <a:pPr marL="536575" indent="-357188" algn="just">
              <a:buFont typeface="Wingdings" panose="05000000000000000000" pitchFamily="2" charset="2"/>
              <a:buChar char="Ø"/>
            </a:pPr>
            <a:r>
              <a:rPr lang="it-IT" dirty="0"/>
              <a:t>L’Art. 163 RP Tribunale prevede che, nell’ipotesi in cui contro la medesima decisione siano proposte </a:t>
            </a:r>
            <a:r>
              <a:rPr lang="it-IT" b="1" i="1" dirty="0"/>
              <a:t>contestualmente</a:t>
            </a:r>
            <a:r>
              <a:rPr lang="it-IT" dirty="0"/>
              <a:t> un’impugnazione di fronte alla Corte e una domanda di interpretazione al Tribunale, il presidente del Tribunale, sentite le parti, </a:t>
            </a:r>
            <a:r>
              <a:rPr lang="it-IT" b="1" i="1" dirty="0"/>
              <a:t>può decidere di sospendere la procedura d’interpretazione fino alla pronuncia della Corte</a:t>
            </a:r>
            <a:r>
              <a:rPr lang="it-IT" dirty="0"/>
              <a:t>. Ciò al fine di evitare interpretazioni divergenti tra il giudice dell’impugnazione e il giudice </a:t>
            </a:r>
            <a:r>
              <a:rPr lang="it-IT" dirty="0" smtClean="0"/>
              <a:t>dell’interpretazione</a:t>
            </a:r>
            <a:endParaRPr lang="it-IT" dirty="0"/>
          </a:p>
          <a:p>
            <a:pPr marL="179388" lvl="0" indent="-179388" algn="just">
              <a:buFont typeface="Wingdings" panose="05000000000000000000" pitchFamily="2" charset="2"/>
              <a:buChar char="§"/>
            </a:pPr>
            <a:r>
              <a:rPr lang="it-IT" dirty="0" smtClean="0"/>
              <a:t>L’originale </a:t>
            </a:r>
            <a:r>
              <a:rPr lang="it-IT" dirty="0"/>
              <a:t>della decisione interpretativa è allegato a quello della decisione interpretata. A margine di quest’ultima è fatta annotazione della sentenza </a:t>
            </a:r>
            <a:r>
              <a:rPr lang="it-IT" dirty="0" smtClean="0"/>
              <a:t>interpretativa (Art. 158.6 RP Corte e Art. 168.6 RP Tribunale)</a:t>
            </a:r>
            <a:endParaRPr lang="en-GB" sz="1400" dirty="0"/>
          </a:p>
        </p:txBody>
      </p:sp>
    </p:spTree>
    <p:extLst>
      <p:ext uri="{BB962C8B-B14F-4D97-AF65-F5344CB8AC3E}">
        <p14:creationId xmlns:p14="http://schemas.microsoft.com/office/powerpoint/2010/main" val="48279094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H.  Revocazione della pronuncia</a:t>
            </a:r>
            <a:endParaRPr lang="en-GB" dirty="0">
              <a:solidFill>
                <a:schemeClr val="accent1"/>
              </a:solidFill>
            </a:endParaRPr>
          </a:p>
        </p:txBody>
      </p:sp>
      <p:sp>
        <p:nvSpPr>
          <p:cNvPr id="3" name="Content Placeholder 2"/>
          <p:cNvSpPr>
            <a:spLocks noGrp="1"/>
          </p:cNvSpPr>
          <p:nvPr>
            <p:ph sz="quarter" idx="11"/>
          </p:nvPr>
        </p:nvSpPr>
        <p:spPr>
          <a:xfrm>
            <a:off x="227013" y="1268760"/>
            <a:ext cx="8686800" cy="5040560"/>
          </a:xfrm>
        </p:spPr>
        <p:txBody>
          <a:bodyPr/>
          <a:lstStyle/>
          <a:p>
            <a:pPr marL="0" indent="0" algn="just">
              <a:buNone/>
            </a:pPr>
            <a:r>
              <a:rPr lang="it-IT" sz="1500" b="1" u="sng" dirty="0" smtClean="0"/>
              <a:t>I presupposti della revocazione</a:t>
            </a:r>
          </a:p>
          <a:p>
            <a:pPr marL="179388" indent="-179388" algn="just">
              <a:buFont typeface="Wingdings" panose="05000000000000000000" pitchFamily="2" charset="2"/>
              <a:buChar char="§"/>
            </a:pPr>
            <a:r>
              <a:rPr lang="it-IT" sz="1500" dirty="0" smtClean="0"/>
              <a:t>La revocazione </a:t>
            </a:r>
            <a:r>
              <a:rPr lang="fr-FR" sz="1500" dirty="0" err="1" smtClean="0"/>
              <a:t>costituisce</a:t>
            </a:r>
            <a:r>
              <a:rPr lang="fr-FR" sz="1500" dirty="0" smtClean="0"/>
              <a:t> un mezzo di </a:t>
            </a:r>
            <a:r>
              <a:rPr lang="fr-FR" sz="1500" dirty="0" err="1" smtClean="0"/>
              <a:t>ricorso</a:t>
            </a:r>
            <a:r>
              <a:rPr lang="fr-FR" sz="1500" dirty="0" smtClean="0"/>
              <a:t> </a:t>
            </a:r>
            <a:r>
              <a:rPr lang="fr-FR" sz="1500" dirty="0" err="1" smtClean="0"/>
              <a:t>straordinario</a:t>
            </a:r>
            <a:r>
              <a:rPr lang="fr-FR" sz="1500" dirty="0" smtClean="0"/>
              <a:t> </a:t>
            </a:r>
            <a:r>
              <a:rPr lang="fr-FR" sz="1500" dirty="0" err="1" smtClean="0"/>
              <a:t>che</a:t>
            </a:r>
            <a:r>
              <a:rPr lang="fr-FR" sz="1500" dirty="0" smtClean="0"/>
              <a:t> consente di </a:t>
            </a:r>
            <a:r>
              <a:rPr lang="fr-FR" sz="1500" b="1" i="1" dirty="0" err="1" smtClean="0"/>
              <a:t>rimettere</a:t>
            </a:r>
            <a:r>
              <a:rPr lang="fr-FR" sz="1500" b="1" i="1" dirty="0" smtClean="0"/>
              <a:t> in causa l’</a:t>
            </a:r>
            <a:r>
              <a:rPr lang="fr-FR" sz="1500" b="1" i="1" dirty="0" err="1" smtClean="0"/>
              <a:t>autorità</a:t>
            </a:r>
            <a:r>
              <a:rPr lang="fr-FR" sz="1500" b="1" i="1" dirty="0" smtClean="0"/>
              <a:t> di </a:t>
            </a:r>
            <a:r>
              <a:rPr lang="fr-FR" sz="1500" b="1" i="1" dirty="0" err="1" smtClean="0"/>
              <a:t>cosa</a:t>
            </a:r>
            <a:r>
              <a:rPr lang="fr-FR" sz="1500" b="1" i="1" dirty="0" smtClean="0"/>
              <a:t> </a:t>
            </a:r>
            <a:r>
              <a:rPr lang="fr-FR" sz="1500" b="1" i="1" dirty="0" err="1" smtClean="0"/>
              <a:t>giudicata</a:t>
            </a:r>
            <a:r>
              <a:rPr lang="fr-FR" sz="1500" b="1" i="1" dirty="0" smtClean="0"/>
              <a:t> </a:t>
            </a:r>
            <a:r>
              <a:rPr lang="fr-FR" sz="1500" dirty="0" err="1" smtClean="0"/>
              <a:t>propria</a:t>
            </a:r>
            <a:r>
              <a:rPr lang="fr-FR" sz="1500" dirty="0" smtClean="0"/>
              <a:t> di </a:t>
            </a:r>
            <a:r>
              <a:rPr lang="fr-FR" sz="1500" dirty="0" err="1" smtClean="0"/>
              <a:t>una</a:t>
            </a:r>
            <a:r>
              <a:rPr lang="fr-FR" sz="1500" dirty="0" smtClean="0"/>
              <a:t> </a:t>
            </a:r>
            <a:r>
              <a:rPr lang="fr-FR" sz="1500" dirty="0" err="1" smtClean="0"/>
              <a:t>sentenza</a:t>
            </a:r>
            <a:r>
              <a:rPr lang="fr-FR" sz="1500" dirty="0" smtClean="0"/>
              <a:t> o </a:t>
            </a:r>
            <a:r>
              <a:rPr lang="fr-FR" sz="1500" dirty="0" err="1" smtClean="0"/>
              <a:t>ordinanza</a:t>
            </a:r>
            <a:r>
              <a:rPr lang="fr-FR" sz="1500" dirty="0" smtClean="0"/>
              <a:t> </a:t>
            </a:r>
            <a:r>
              <a:rPr lang="fr-FR" sz="1500" b="1" i="1" dirty="0" err="1" smtClean="0"/>
              <a:t>definitiva</a:t>
            </a:r>
            <a:r>
              <a:rPr lang="fr-FR" sz="1500" dirty="0" smtClean="0"/>
              <a:t>, </a:t>
            </a:r>
            <a:r>
              <a:rPr lang="fr-FR" sz="1500" b="1" i="1" dirty="0" err="1" smtClean="0"/>
              <a:t>qualora</a:t>
            </a:r>
            <a:r>
              <a:rPr lang="fr-FR" sz="1500" b="1" i="1" dirty="0" smtClean="0"/>
              <a:t> la </a:t>
            </a:r>
            <a:r>
              <a:rPr lang="fr-FR" sz="1500" b="1" i="1" dirty="0" err="1" smtClean="0"/>
              <a:t>soluzione</a:t>
            </a:r>
            <a:r>
              <a:rPr lang="fr-FR" sz="1500" b="1" i="1" dirty="0" smtClean="0"/>
              <a:t> della causa </a:t>
            </a:r>
            <a:r>
              <a:rPr lang="fr-FR" sz="1500" b="1" i="1" dirty="0" err="1" smtClean="0"/>
              <a:t>sia</a:t>
            </a:r>
            <a:r>
              <a:rPr lang="fr-FR" sz="1500" b="1" i="1" dirty="0" smtClean="0"/>
              <a:t> stata </a:t>
            </a:r>
            <a:r>
              <a:rPr lang="fr-FR" sz="1500" b="1" i="1" dirty="0" err="1" smtClean="0"/>
              <a:t>basata</a:t>
            </a:r>
            <a:r>
              <a:rPr lang="fr-FR" sz="1500" b="1" i="1" dirty="0" smtClean="0"/>
              <a:t> su </a:t>
            </a:r>
            <a:r>
              <a:rPr lang="fr-FR" sz="1500" b="1" i="1" dirty="0" err="1" smtClean="0"/>
              <a:t>una</a:t>
            </a:r>
            <a:r>
              <a:rPr lang="fr-FR" sz="1500" b="1" i="1" dirty="0" smtClean="0"/>
              <a:t> </a:t>
            </a:r>
            <a:r>
              <a:rPr lang="fr-FR" sz="1500" b="1" i="1" dirty="0" err="1" smtClean="0"/>
              <a:t>premessa</a:t>
            </a:r>
            <a:r>
              <a:rPr lang="fr-FR" sz="1500" b="1" i="1" dirty="0" smtClean="0"/>
              <a:t> </a:t>
            </a:r>
            <a:r>
              <a:rPr lang="fr-FR" sz="1500" b="1" i="1" dirty="0" err="1" smtClean="0"/>
              <a:t>fattuale</a:t>
            </a:r>
            <a:r>
              <a:rPr lang="fr-FR" sz="1500" b="1" i="1" dirty="0" smtClean="0"/>
              <a:t> </a:t>
            </a:r>
            <a:r>
              <a:rPr lang="fr-FR" sz="1500" b="1" i="1" dirty="0" err="1" smtClean="0"/>
              <a:t>erronea</a:t>
            </a:r>
            <a:r>
              <a:rPr lang="fr-FR" sz="1500" b="1" i="1" dirty="0" smtClean="0"/>
              <a:t> </a:t>
            </a:r>
            <a:endParaRPr lang="fr-FR" sz="1500" b="1" i="1" dirty="0"/>
          </a:p>
          <a:p>
            <a:pPr marL="179388" indent="-179388" algn="just">
              <a:buFont typeface="Wingdings" panose="05000000000000000000" pitchFamily="2" charset="2"/>
              <a:buChar char="§"/>
            </a:pPr>
            <a:r>
              <a:rPr lang="it-IT" sz="1500" dirty="0"/>
              <a:t>P</a:t>
            </a:r>
            <a:r>
              <a:rPr lang="it-IT" sz="1500" dirty="0" smtClean="0"/>
              <a:t>uò </a:t>
            </a:r>
            <a:r>
              <a:rPr lang="it-IT" sz="1500" dirty="0"/>
              <a:t>essere richiesta </a:t>
            </a:r>
            <a:r>
              <a:rPr lang="it-IT" sz="1500" b="1" i="1" dirty="0" smtClean="0"/>
              <a:t>solo </a:t>
            </a:r>
            <a:r>
              <a:rPr lang="it-IT" sz="1500" b="1" i="1" dirty="0"/>
              <a:t>in seguito alla scoperta di un fatto di natura tale da avere un’influenza decisiva e che, prima della </a:t>
            </a:r>
            <a:r>
              <a:rPr lang="it-IT" sz="1500" b="1" i="1" dirty="0" smtClean="0"/>
              <a:t>pronuncia, </a:t>
            </a:r>
            <a:r>
              <a:rPr lang="it-IT" sz="1500" b="1" i="1" dirty="0"/>
              <a:t>era ignoto </a:t>
            </a:r>
            <a:r>
              <a:rPr lang="it-IT" sz="1500" b="1" i="1" dirty="0" smtClean="0"/>
              <a:t>al Giudice UE e </a:t>
            </a:r>
            <a:r>
              <a:rPr lang="it-IT" sz="1500" b="1" i="1" dirty="0"/>
              <a:t>alla parte che domanda la </a:t>
            </a:r>
            <a:r>
              <a:rPr lang="it-IT" sz="1500" b="1" i="1" dirty="0" smtClean="0"/>
              <a:t>revocazione </a:t>
            </a:r>
            <a:r>
              <a:rPr lang="it-IT" sz="1500" dirty="0" smtClean="0"/>
              <a:t>(Art. 44 dello Statuto, Art. 159.1 RP Corte e Art. 169.1 RP Tribunale):</a:t>
            </a:r>
            <a:endParaRPr lang="it-IT" sz="1500" dirty="0"/>
          </a:p>
          <a:p>
            <a:pPr marL="536575" indent="-357188" algn="just">
              <a:buFont typeface="Wingdings" panose="05000000000000000000" pitchFamily="2" charset="2"/>
              <a:buChar char="Ø"/>
            </a:pPr>
            <a:r>
              <a:rPr lang="it-IT" sz="1500" dirty="0" smtClean="0"/>
              <a:t>escluse </a:t>
            </a:r>
            <a:r>
              <a:rPr lang="it-IT" sz="1500" dirty="0"/>
              <a:t>le pronunce rese in via </a:t>
            </a:r>
            <a:r>
              <a:rPr lang="it-IT" sz="1500" dirty="0" smtClean="0"/>
              <a:t>pregiudiziale </a:t>
            </a:r>
            <a:r>
              <a:rPr lang="it-IT" sz="1500" dirty="0"/>
              <a:t>e i pareri </a:t>
            </a:r>
            <a:r>
              <a:rPr lang="it-IT" sz="1500" dirty="0" smtClean="0"/>
              <a:t>consultivi</a:t>
            </a:r>
          </a:p>
          <a:p>
            <a:pPr marL="712788" indent="-173038" algn="just" defTabSz="804863">
              <a:buFont typeface="Wingdings" panose="05000000000000000000" pitchFamily="2" charset="2"/>
              <a:buChar char="ü"/>
            </a:pPr>
            <a:r>
              <a:rPr lang="it-IT" sz="1500" dirty="0" smtClean="0"/>
              <a:t>Per aversi un «fatto nuovo» non basta che si tratti di elemento aggiuntivo o accessorio rispetto ai motivi già addotti. Deve trattarsi di </a:t>
            </a:r>
            <a:r>
              <a:rPr lang="it-IT" sz="1500" b="1" i="1" dirty="0" smtClean="0"/>
              <a:t>fatti di oggettiva straordinarietà, </a:t>
            </a:r>
            <a:r>
              <a:rPr lang="it-IT" sz="1500" dirty="0" smtClean="0"/>
              <a:t>venuti ad esistenza prima della pronuncia della sentenza/ordinanza, </a:t>
            </a:r>
            <a:r>
              <a:rPr lang="it-IT" sz="1500" b="1" i="1" dirty="0" smtClean="0"/>
              <a:t>scoperti successivamente </a:t>
            </a:r>
            <a:r>
              <a:rPr lang="it-IT" sz="1500" dirty="0" smtClean="0"/>
              <a:t>e </a:t>
            </a:r>
            <a:r>
              <a:rPr lang="it-IT" sz="1500" b="1" i="1" dirty="0" smtClean="0"/>
              <a:t>tali da indurre il giudice «ove questi li avesse potuti prendere in considerazione, a risolvere diversamente la controversia»</a:t>
            </a:r>
          </a:p>
          <a:p>
            <a:pPr marL="712788" indent="-173038" algn="just" defTabSz="804863">
              <a:buFont typeface="Wingdings" panose="05000000000000000000" pitchFamily="2" charset="2"/>
              <a:buChar char="ü"/>
            </a:pPr>
            <a:r>
              <a:rPr lang="it-IT" sz="1500" dirty="0" smtClean="0"/>
              <a:t>il fatto nuovo può rivelare una nuova questione di fatto o alterare la posizione presa in precedenza su una questione già identificata </a:t>
            </a:r>
          </a:p>
          <a:p>
            <a:pPr marL="712788" indent="-173038" algn="just" defTabSz="804863">
              <a:buFont typeface="Wingdings" panose="05000000000000000000" pitchFamily="2" charset="2"/>
              <a:buChar char="ü"/>
            </a:pPr>
            <a:r>
              <a:rPr lang="it-IT" sz="1500" b="1" i="1" dirty="0" smtClean="0"/>
              <a:t> </a:t>
            </a:r>
            <a:r>
              <a:rPr lang="it-IT" sz="1500" dirty="0" smtClean="0"/>
              <a:t>L’ignoranza della parte deve essere </a:t>
            </a:r>
            <a:r>
              <a:rPr lang="it-IT" sz="1500" b="1" i="1" dirty="0" smtClean="0"/>
              <a:t>incolpevole</a:t>
            </a:r>
          </a:p>
          <a:p>
            <a:pPr marL="712788" indent="-173038" algn="just" defTabSz="804863">
              <a:buFont typeface="Wingdings" panose="05000000000000000000" pitchFamily="2" charset="2"/>
              <a:buChar char="ü"/>
            </a:pPr>
            <a:r>
              <a:rPr lang="it-IT" sz="1500" dirty="0" smtClean="0"/>
              <a:t> Una pronuncia del Giudice UE </a:t>
            </a:r>
            <a:r>
              <a:rPr lang="it-IT" sz="1500" dirty="0"/>
              <a:t>non può considerarsi fatto </a:t>
            </a:r>
            <a:r>
              <a:rPr lang="it-IT" sz="1500" dirty="0" smtClean="0"/>
              <a:t>nuovo; lo sono affermazioni fatte dalla CE nell’udienza di una causa distinta e la scoperta di evidenze documentali di un fatto</a:t>
            </a:r>
          </a:p>
          <a:p>
            <a:pPr marL="536575" indent="-357188" algn="just">
              <a:buFont typeface="Wingdings" panose="05000000000000000000" pitchFamily="2" charset="2"/>
              <a:buChar char="Ø"/>
            </a:pPr>
            <a:r>
              <a:rPr lang="it-IT" sz="1500" dirty="0" smtClean="0"/>
              <a:t>I presupposti </a:t>
            </a:r>
            <a:r>
              <a:rPr lang="it-IT" sz="1500" dirty="0"/>
              <a:t>sono </a:t>
            </a:r>
            <a:r>
              <a:rPr lang="it-IT" sz="1500" dirty="0" smtClean="0"/>
              <a:t>interpretati </a:t>
            </a:r>
            <a:r>
              <a:rPr lang="it-IT" sz="1500" dirty="0"/>
              <a:t>restrittivamente, trattandosi di un mezzo di impugnazione </a:t>
            </a:r>
            <a:r>
              <a:rPr lang="it-IT" sz="1500" dirty="0" smtClean="0"/>
              <a:t>straordinario, volto </a:t>
            </a:r>
            <a:r>
              <a:rPr lang="it-IT" sz="1500" dirty="0"/>
              <a:t>a ottenere una </a:t>
            </a:r>
            <a:r>
              <a:rPr lang="it-IT" sz="1500" u="sng" dirty="0"/>
              <a:t>nuova pronuncia sul merito della </a:t>
            </a:r>
            <a:r>
              <a:rPr lang="it-IT" sz="1500" u="sng" dirty="0" smtClean="0"/>
              <a:t>controversia</a:t>
            </a:r>
            <a:endParaRPr lang="it-IT" sz="1400" dirty="0" smtClean="0"/>
          </a:p>
        </p:txBody>
      </p:sp>
    </p:spTree>
    <p:extLst>
      <p:ext uri="{BB962C8B-B14F-4D97-AF65-F5344CB8AC3E}">
        <p14:creationId xmlns:p14="http://schemas.microsoft.com/office/powerpoint/2010/main" val="76285955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H.  Revocazione della pronuncia</a:t>
            </a:r>
            <a:endParaRPr lang="en-GB" dirty="0">
              <a:solidFill>
                <a:schemeClr val="accent1"/>
              </a:solidFill>
            </a:endParaRPr>
          </a:p>
        </p:txBody>
      </p:sp>
      <p:sp>
        <p:nvSpPr>
          <p:cNvPr id="3" name="Content Placeholder 2"/>
          <p:cNvSpPr>
            <a:spLocks noGrp="1"/>
          </p:cNvSpPr>
          <p:nvPr>
            <p:ph sz="quarter" idx="11"/>
          </p:nvPr>
        </p:nvSpPr>
        <p:spPr>
          <a:xfrm>
            <a:off x="227013" y="1340768"/>
            <a:ext cx="8686800" cy="4968551"/>
          </a:xfrm>
        </p:spPr>
        <p:txBody>
          <a:bodyPr/>
          <a:lstStyle/>
          <a:p>
            <a:pPr marL="0" indent="0" algn="just">
              <a:buNone/>
            </a:pPr>
            <a:r>
              <a:rPr lang="it-IT" sz="1500" b="1" u="sng" dirty="0" smtClean="0"/>
              <a:t>Il procedimento</a:t>
            </a:r>
          </a:p>
          <a:p>
            <a:pPr marL="179388" indent="-179388" algn="just">
              <a:buFont typeface="Wingdings" panose="05000000000000000000" pitchFamily="2" charset="2"/>
              <a:buChar char="§"/>
            </a:pPr>
            <a:r>
              <a:rPr lang="it-IT" sz="1500" u="sng" dirty="0" smtClean="0"/>
              <a:t>Requisiti dell’istanza</a:t>
            </a:r>
          </a:p>
          <a:p>
            <a:pPr marL="465137" indent="-285750" algn="just">
              <a:buFont typeface="Wingdings" panose="05000000000000000000" pitchFamily="2" charset="2"/>
              <a:buChar char="Ø"/>
            </a:pPr>
            <a:r>
              <a:rPr lang="it-IT" sz="1500" dirty="0"/>
              <a:t>La domanda è proposta allo stesso organo che ha emanato la pronuncia impugnata, e la causa è attribuita </a:t>
            </a:r>
            <a:r>
              <a:rPr lang="it-IT" sz="1500" b="1" i="1" dirty="0"/>
              <a:t>alla medesima composizione giudicante </a:t>
            </a:r>
            <a:r>
              <a:rPr lang="it-IT" sz="1500" dirty="0"/>
              <a:t>(Art. 162 RP </a:t>
            </a:r>
            <a:r>
              <a:rPr lang="it-IT" sz="1500" dirty="0" smtClean="0"/>
              <a:t>Tribunale – </a:t>
            </a:r>
            <a:r>
              <a:rPr lang="it-IT" sz="1500" dirty="0"/>
              <a:t>RP </a:t>
            </a:r>
            <a:r>
              <a:rPr lang="it-IT" sz="1500" dirty="0" smtClean="0"/>
              <a:t>Corte non prevede una corrispondente </a:t>
            </a:r>
            <a:r>
              <a:rPr lang="it-IT" sz="1500" dirty="0"/>
              <a:t>norma</a:t>
            </a:r>
            <a:r>
              <a:rPr lang="it-IT" sz="1500" dirty="0" smtClean="0"/>
              <a:t>), come nell’opposizione alla sentenza resa in contumacia  </a:t>
            </a:r>
          </a:p>
          <a:p>
            <a:pPr marL="465137" indent="-285750" algn="just">
              <a:buFont typeface="Wingdings" panose="05000000000000000000" pitchFamily="2" charset="2"/>
              <a:buChar char="Ø"/>
            </a:pPr>
            <a:r>
              <a:rPr lang="it-IT" sz="1500" dirty="0" smtClean="0"/>
              <a:t>La </a:t>
            </a:r>
            <a:r>
              <a:rPr lang="it-IT" sz="1500" dirty="0"/>
              <a:t>domanda va proposta </a:t>
            </a:r>
            <a:r>
              <a:rPr lang="it-IT" sz="1500" b="1" i="1" dirty="0"/>
              <a:t>contro tutte le </a:t>
            </a:r>
            <a:r>
              <a:rPr lang="it-IT" sz="1500" b="1" i="1" dirty="0" smtClean="0"/>
              <a:t>parti </a:t>
            </a:r>
            <a:r>
              <a:rPr lang="it-IT" sz="1500" b="1" i="1" dirty="0"/>
              <a:t>nei confronti delle quali fu pronunciata la sentenza impugnata  </a:t>
            </a:r>
            <a:r>
              <a:rPr lang="it-IT" sz="1500" dirty="0"/>
              <a:t>(Art. 159.4 RP Corte e Art. 169.4 RP Tribunale</a:t>
            </a:r>
            <a:r>
              <a:rPr lang="it-IT" sz="1500" dirty="0" smtClean="0"/>
              <a:t>)</a:t>
            </a:r>
            <a:endParaRPr lang="it-IT" sz="1500" dirty="0"/>
          </a:p>
          <a:p>
            <a:pPr marL="465137" indent="-285750" algn="just">
              <a:buFont typeface="Wingdings" panose="05000000000000000000" pitchFamily="2" charset="2"/>
              <a:buChar char="Ø"/>
            </a:pPr>
            <a:r>
              <a:rPr lang="it-IT" sz="1500" dirty="0"/>
              <a:t>L’istanza va proposta </a:t>
            </a:r>
            <a:r>
              <a:rPr lang="it-IT" sz="1500" b="1" i="1" dirty="0"/>
              <a:t>entro 3 mesi dalla notizia del fatto su cui la domanda si basa </a:t>
            </a:r>
            <a:r>
              <a:rPr lang="it-IT" sz="1500" dirty="0"/>
              <a:t>(Art. 159.2 RP Corte e Art. 169.2 RP Tribunale). Può essere proposta </a:t>
            </a:r>
            <a:r>
              <a:rPr lang="it-IT" sz="1500" b="1" i="1" dirty="0"/>
              <a:t>dopo il passaggio in giudicato della sentenza o ordinanza, ma il diritto a proporla si prescrive in ogni caso nel termine di 10 anni </a:t>
            </a:r>
            <a:r>
              <a:rPr lang="it-IT" sz="1500" dirty="0"/>
              <a:t>(Art. 44.3 dello Statuto)</a:t>
            </a:r>
          </a:p>
          <a:p>
            <a:pPr marL="465137" indent="-285750" algn="just">
              <a:buFont typeface="Wingdings" panose="05000000000000000000" pitchFamily="2" charset="2"/>
              <a:buChar char="Ø"/>
            </a:pPr>
            <a:r>
              <a:rPr lang="it-IT" sz="1500" dirty="0" smtClean="0"/>
              <a:t>Oltre agli elementi previsti in generale dagli Art. 120-122 RP Corte o Art</a:t>
            </a:r>
            <a:r>
              <a:rPr lang="it-IT" sz="1500" dirty="0"/>
              <a:t>. 76 e 78 RP </a:t>
            </a:r>
            <a:r>
              <a:rPr lang="it-IT" sz="1500" dirty="0" smtClean="0"/>
              <a:t>Tribunale, il ricorso: (a) specifica la sentenza o l’ordinanza impugnata; (b) indica i punti della decisione oggetto di impugnativa; (c) specifica i fatti su cui la domanda è basata e (d) </a:t>
            </a:r>
            <a:r>
              <a:rPr lang="it-IT" sz="1500" b="1" i="1" dirty="0" smtClean="0"/>
              <a:t>indica i mezzi di prova tendenti a dimostrare l’esistenza dei fatti che legittimano la revocazione e l’osservanza del termine di 3 mesi dalla notizia del fatto nuovo </a:t>
            </a:r>
            <a:r>
              <a:rPr lang="it-IT" sz="1500" dirty="0" smtClean="0"/>
              <a:t>(Art. 159.3 RP Corte e Art. 169.3 RP Tribunale)</a:t>
            </a:r>
          </a:p>
          <a:p>
            <a:pPr marL="804863" indent="-357188" algn="just">
              <a:buFont typeface="Wingdings" panose="05000000000000000000" pitchFamily="2" charset="2"/>
              <a:buChar char="ü"/>
            </a:pPr>
            <a:r>
              <a:rPr lang="it-IT" sz="1500" dirty="0" smtClean="0"/>
              <a:t>Tali </a:t>
            </a:r>
            <a:r>
              <a:rPr lang="it-IT" sz="1500" dirty="0"/>
              <a:t>elementi sono tassativi e devono essere cumulativamente soddisfatti, </a:t>
            </a:r>
            <a:r>
              <a:rPr lang="it-IT" sz="1500" dirty="0" smtClean="0"/>
              <a:t>a pena di irricevibilità. </a:t>
            </a:r>
            <a:r>
              <a:rPr lang="it-IT" sz="1500" dirty="0"/>
              <a:t>Sempre a pena di inammissibilità, la domanda va presentata nella lingua di procedura della causa all’esito della quale la sentenza/ordinanza impugnata è stata </a:t>
            </a:r>
            <a:r>
              <a:rPr lang="it-IT" sz="1500" dirty="0" smtClean="0"/>
              <a:t>presentata</a:t>
            </a:r>
            <a:endParaRPr lang="en-GB" dirty="0"/>
          </a:p>
        </p:txBody>
      </p:sp>
    </p:spTree>
    <p:extLst>
      <p:ext uri="{BB962C8B-B14F-4D97-AF65-F5344CB8AC3E}">
        <p14:creationId xmlns:p14="http://schemas.microsoft.com/office/powerpoint/2010/main" val="23220419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A.  Il procedimento accelerato</a:t>
            </a:r>
          </a:p>
        </p:txBody>
      </p:sp>
      <p:sp>
        <p:nvSpPr>
          <p:cNvPr id="3" name="Content Placeholder 2"/>
          <p:cNvSpPr>
            <a:spLocks noGrp="1"/>
          </p:cNvSpPr>
          <p:nvPr>
            <p:ph sz="quarter" idx="11"/>
          </p:nvPr>
        </p:nvSpPr>
        <p:spPr>
          <a:xfrm>
            <a:off x="210942" y="1124744"/>
            <a:ext cx="8686800" cy="5184576"/>
          </a:xfrm>
        </p:spPr>
        <p:txBody>
          <a:bodyPr/>
          <a:lstStyle/>
          <a:p>
            <a:pPr marL="0" indent="0">
              <a:buNone/>
            </a:pPr>
            <a:r>
              <a:rPr lang="it-IT" b="1" u="sng" dirty="0" smtClean="0"/>
              <a:t>Presupposti</a:t>
            </a:r>
          </a:p>
          <a:p>
            <a:pPr marL="198438" indent="-198438">
              <a:buFont typeface="Wingdings" panose="05000000000000000000" pitchFamily="2" charset="2"/>
              <a:buChar char="§"/>
            </a:pPr>
            <a:r>
              <a:rPr lang="it-IT" u="sng" dirty="0" smtClean="0"/>
              <a:t>Istanza di parte e urgenza= </a:t>
            </a:r>
            <a:r>
              <a:rPr lang="it-IT" i="1" u="sng" dirty="0" smtClean="0"/>
              <a:t>una procedura ordinaria che si sviluppa più rapidamente</a:t>
            </a:r>
            <a:endParaRPr lang="it-IT" u="sng" dirty="0" smtClean="0"/>
          </a:p>
          <a:p>
            <a:pPr marL="0" indent="0">
              <a:buNone/>
            </a:pPr>
            <a:r>
              <a:rPr lang="it-IT" b="1" u="sng" dirty="0" smtClean="0"/>
              <a:t>La decisione di applicare il rito accelerato</a:t>
            </a:r>
          </a:p>
          <a:p>
            <a:pPr marL="198438" indent="-198438">
              <a:buFont typeface="Wingdings" panose="05000000000000000000" pitchFamily="2" charset="2"/>
              <a:buChar char="§"/>
            </a:pPr>
            <a:endParaRPr lang="en-US" dirty="0" smtClean="0"/>
          </a:p>
          <a:p>
            <a:pPr marL="198438" indent="-198438">
              <a:buFont typeface="Wingdings" panose="05000000000000000000" pitchFamily="2" charset="2"/>
              <a:buChar char="§"/>
            </a:pPr>
            <a:r>
              <a:rPr lang="en-US" dirty="0" smtClean="0"/>
              <a:t>La </a:t>
            </a:r>
            <a:r>
              <a:rPr lang="it-IT" dirty="0" smtClean="0"/>
              <a:t>decisione è presa dal Presidente della Corte, o dal Tribunale, sentiti la controparte (Art. 151.1 RP Tribunale), il giudice relatore e l’AG</a:t>
            </a:r>
            <a:r>
              <a:rPr lang="en-US" dirty="0" smtClean="0"/>
              <a:t> (Art. 133.1 RP Corte)</a:t>
            </a:r>
            <a:endParaRPr lang="it-IT" dirty="0"/>
          </a:p>
          <a:p>
            <a:pPr marL="198438" indent="-198438">
              <a:buFont typeface="Wingdings" panose="05000000000000000000" pitchFamily="2" charset="2"/>
              <a:buChar char="§"/>
            </a:pPr>
            <a:r>
              <a:rPr lang="it-IT" dirty="0"/>
              <a:t>La decisione del Tribunale </a:t>
            </a:r>
            <a:r>
              <a:rPr lang="it-IT" dirty="0" smtClean="0"/>
              <a:t>risulta dalla</a:t>
            </a:r>
            <a:r>
              <a:rPr lang="it-IT" b="1" i="1" dirty="0" smtClean="0"/>
              <a:t> </a:t>
            </a:r>
            <a:r>
              <a:rPr lang="it-IT" b="1" i="1" dirty="0"/>
              <a:t>valutazione discrezionale alla luce di tutte le circostanze </a:t>
            </a:r>
            <a:r>
              <a:rPr lang="it-IT" b="1" i="1" dirty="0" smtClean="0"/>
              <a:t>rilevanti</a:t>
            </a:r>
            <a:r>
              <a:rPr lang="it-IT" dirty="0" smtClean="0"/>
              <a:t>: </a:t>
            </a:r>
            <a:r>
              <a:rPr lang="it-IT" dirty="0"/>
              <a:t>natura della causa, dimensioni del ricorso e degli allegati (ad es., la decisione impugnata prelude a una contestata acquisizione del ricorrente; o impone ad esso misure restrittive quali il congelamento dei suoi beni</a:t>
            </a:r>
            <a:r>
              <a:rPr lang="it-IT" dirty="0" smtClean="0"/>
              <a:t>)</a:t>
            </a:r>
            <a:endParaRPr lang="it-IT" b="1" i="1" dirty="0"/>
          </a:p>
          <a:p>
            <a:pPr marL="198438" indent="-198438">
              <a:buFont typeface="Wingdings" panose="05000000000000000000" pitchFamily="2" charset="2"/>
              <a:buChar char="§"/>
            </a:pPr>
            <a:r>
              <a:rPr lang="it-IT" dirty="0" smtClean="0"/>
              <a:t>La decisione di </a:t>
            </a:r>
            <a:r>
              <a:rPr lang="it-IT" dirty="0"/>
              <a:t>statuire mediante procedimento accelerato può prevedere </a:t>
            </a:r>
            <a:r>
              <a:rPr lang="it-IT" b="1" i="1" dirty="0"/>
              <a:t>condizioni relative al volume e alle modalità di presentazione delle memorie, al successivo svolgimento del procedimento o ai motivi e agli argomenti in merito ai quali il Tribunale sarà chiamato a pronunciarsi </a:t>
            </a:r>
            <a:r>
              <a:rPr lang="it-IT" dirty="0"/>
              <a:t>(Art. 151.3 RP Tribunale), e può essere revocata se tali condizioni vengono meno (Art. 151.4 RP Tribunale</a:t>
            </a:r>
            <a:r>
              <a:rPr lang="it-IT" dirty="0" smtClean="0"/>
              <a:t>)</a:t>
            </a:r>
          </a:p>
          <a:p>
            <a:pPr marL="468313" indent="-285750">
              <a:buFont typeface="Wingdings" panose="05000000000000000000" pitchFamily="2" charset="2"/>
              <a:buChar char="Ø"/>
            </a:pPr>
            <a:r>
              <a:rPr lang="it-IT" dirty="0" smtClean="0"/>
              <a:t>In </a:t>
            </a:r>
            <a:r>
              <a:rPr lang="it-IT" dirty="0"/>
              <a:t>circostanze eccezionali e sentite le parti principali, </a:t>
            </a:r>
            <a:r>
              <a:rPr lang="it-IT" dirty="0" smtClean="0"/>
              <a:t>il </a:t>
            </a:r>
            <a:r>
              <a:rPr lang="it-IT" dirty="0"/>
              <a:t>Tribunale (su proposta del giudice relatore) o il presidente (nel caso della Corte</a:t>
            </a:r>
            <a:r>
              <a:rPr lang="it-IT" dirty="0" smtClean="0"/>
              <a:t>) </a:t>
            </a:r>
            <a:r>
              <a:rPr lang="it-IT" dirty="0"/>
              <a:t>può decidere </a:t>
            </a:r>
            <a:r>
              <a:rPr lang="it-IT" b="1" i="1" dirty="0"/>
              <a:t>anche</a:t>
            </a:r>
            <a:r>
              <a:rPr lang="it-IT" dirty="0"/>
              <a:t> </a:t>
            </a:r>
            <a:r>
              <a:rPr lang="it-IT" b="1" i="1" dirty="0"/>
              <a:t>d’ufficio</a:t>
            </a:r>
            <a:r>
              <a:rPr lang="it-IT" dirty="0"/>
              <a:t> (Art. 133.3 RP Corte e Art. 151.2 RP Tribunale)</a:t>
            </a:r>
          </a:p>
          <a:p>
            <a:pPr marL="468313" indent="-285750">
              <a:buFont typeface="Wingdings" panose="05000000000000000000" pitchFamily="2" charset="2"/>
              <a:buChar char="Ø"/>
            </a:pPr>
            <a:r>
              <a:rPr lang="it-IT" b="1" i="1" dirty="0"/>
              <a:t>Nel 2019, 16 casi (tutti su istanza di parte, 8 ammessi e due senza seguito</a:t>
            </a:r>
            <a:r>
              <a:rPr lang="it-IT" b="1" i="1" dirty="0" smtClean="0"/>
              <a:t>)</a:t>
            </a:r>
            <a:r>
              <a:rPr lang="it-IT" dirty="0" smtClean="0"/>
              <a:t>: istanze di parte generalmente rigettate, al punto che è difficile identificare adeguate giustificazioni potenziali</a:t>
            </a:r>
            <a:endParaRPr lang="it-IT" b="1" i="1" dirty="0"/>
          </a:p>
          <a:p>
            <a:pPr marL="182563" indent="-182563">
              <a:buFont typeface="Wingdings" panose="05000000000000000000" pitchFamily="2" charset="2"/>
              <a:buChar char="§"/>
            </a:pPr>
            <a:endParaRPr lang="en-US" dirty="0"/>
          </a:p>
        </p:txBody>
      </p:sp>
    </p:spTree>
    <p:extLst>
      <p:ext uri="{BB962C8B-B14F-4D97-AF65-F5344CB8AC3E}">
        <p14:creationId xmlns:p14="http://schemas.microsoft.com/office/powerpoint/2010/main" val="174994488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12647"/>
            <a:ext cx="8685213" cy="454881"/>
          </a:xfrm>
        </p:spPr>
        <p:txBody>
          <a:bodyPr/>
          <a:lstStyle/>
          <a:p>
            <a:r>
              <a:rPr lang="it-IT" dirty="0">
                <a:solidFill>
                  <a:schemeClr val="accent1"/>
                </a:solidFill>
              </a:rPr>
              <a:t>H.  Revocazione della pronuncia</a:t>
            </a:r>
            <a:endParaRPr lang="en-GB" dirty="0">
              <a:solidFill>
                <a:schemeClr val="accent1"/>
              </a:solidFill>
            </a:endParaRPr>
          </a:p>
        </p:txBody>
      </p:sp>
      <p:sp>
        <p:nvSpPr>
          <p:cNvPr id="3" name="Content Placeholder 2"/>
          <p:cNvSpPr>
            <a:spLocks noGrp="1"/>
          </p:cNvSpPr>
          <p:nvPr>
            <p:ph sz="quarter" idx="11"/>
          </p:nvPr>
        </p:nvSpPr>
        <p:spPr>
          <a:xfrm>
            <a:off x="227013" y="1067528"/>
            <a:ext cx="8686800" cy="5241791"/>
          </a:xfrm>
        </p:spPr>
        <p:txBody>
          <a:bodyPr/>
          <a:lstStyle/>
          <a:p>
            <a:pPr marL="0" indent="0" algn="just">
              <a:buNone/>
            </a:pPr>
            <a:r>
              <a:rPr lang="it-IT" sz="1500" b="1" u="sng" dirty="0" smtClean="0"/>
              <a:t>Il procedimento</a:t>
            </a:r>
          </a:p>
          <a:p>
            <a:pPr marL="182562" indent="0" algn="just">
              <a:buNone/>
            </a:pPr>
            <a:endParaRPr lang="it-IT" sz="1500" dirty="0" smtClean="0"/>
          </a:p>
          <a:p>
            <a:pPr marL="804863" indent="-265113" algn="just">
              <a:buFont typeface="Wingdings" panose="05000000000000000000" pitchFamily="2" charset="2"/>
              <a:buChar char="ü"/>
            </a:pPr>
            <a:r>
              <a:rPr lang="it-IT" sz="1500" dirty="0"/>
              <a:t>I</a:t>
            </a:r>
            <a:r>
              <a:rPr lang="it-IT" sz="1500" dirty="0" smtClean="0"/>
              <a:t>l </a:t>
            </a:r>
            <a:r>
              <a:rPr lang="it-IT" sz="1500" dirty="0"/>
              <a:t>G</a:t>
            </a:r>
            <a:r>
              <a:rPr lang="it-IT" sz="1500" dirty="0" smtClean="0"/>
              <a:t>iudice UE procede all’esame nel merito solo qualora la </a:t>
            </a:r>
            <a:r>
              <a:rPr lang="it-IT" sz="1500" dirty="0"/>
              <a:t>domanda </a:t>
            </a:r>
            <a:r>
              <a:rPr lang="it-IT" sz="1500" dirty="0" smtClean="0"/>
              <a:t>sia dichiarata ammissibile e sia stata, pertanto, aperta la </a:t>
            </a:r>
            <a:r>
              <a:rPr lang="it-IT" sz="1500" dirty="0"/>
              <a:t>procedura di revocazione</a:t>
            </a:r>
            <a:r>
              <a:rPr lang="it-IT" sz="1500" dirty="0" smtClean="0"/>
              <a:t> </a:t>
            </a:r>
          </a:p>
          <a:p>
            <a:pPr marL="804863" indent="-265113" algn="just">
              <a:buFont typeface="Wingdings" panose="05000000000000000000" pitchFamily="2" charset="2"/>
              <a:buChar char="ü"/>
            </a:pPr>
            <a:r>
              <a:rPr lang="it-IT" sz="1500" dirty="0" smtClean="0"/>
              <a:t>La fase scritta si riduce alla </a:t>
            </a:r>
            <a:r>
              <a:rPr lang="it-IT" sz="1500" b="1" i="1" dirty="0" smtClean="0"/>
              <a:t>presentazione di osservazioni scritte </a:t>
            </a:r>
            <a:r>
              <a:rPr lang="it-IT" sz="1500" dirty="0" smtClean="0"/>
              <a:t>delle controparti</a:t>
            </a:r>
          </a:p>
          <a:p>
            <a:pPr marL="804863" indent="-265113" algn="just">
              <a:buFont typeface="Wingdings" panose="05000000000000000000" pitchFamily="2" charset="2"/>
              <a:buChar char="ü"/>
            </a:pPr>
            <a:r>
              <a:rPr lang="it-IT" sz="1500" b="1" i="1" dirty="0" smtClean="0"/>
              <a:t>Non vi è discussione orale</a:t>
            </a:r>
            <a:r>
              <a:rPr lang="it-IT" sz="1500" dirty="0" smtClean="0"/>
              <a:t>: il giudice statuisce in camera di consiglio e, solo dinanzi alla Corte, sentito l’AG</a:t>
            </a:r>
          </a:p>
          <a:p>
            <a:pPr marL="804863" indent="-265113" algn="just">
              <a:buFont typeface="Wingdings" panose="05000000000000000000" pitchFamily="2" charset="2"/>
              <a:buChar char="ü"/>
            </a:pPr>
            <a:r>
              <a:rPr lang="it-IT" sz="1500" dirty="0"/>
              <a:t>D</a:t>
            </a:r>
            <a:r>
              <a:rPr lang="it-IT" sz="1500" dirty="0" smtClean="0"/>
              <a:t>ottrina e giurisprudenza ammettono in linea di principio che la Corte possa anche in tale fase disporre mezzi istruttori, nella misura in cui siano ritenuti necessari ad accertare il fatto nuovo. Se del caso, la fase istruttoria è soggetta alle regole ordinarie</a:t>
            </a:r>
          </a:p>
          <a:p>
            <a:pPr marL="804863" indent="-265113" algn="just">
              <a:buFont typeface="Wingdings" panose="05000000000000000000" pitchFamily="2" charset="2"/>
              <a:buChar char="ü"/>
            </a:pPr>
            <a:r>
              <a:rPr lang="it-IT" sz="1500" dirty="0" smtClean="0"/>
              <a:t>La </a:t>
            </a:r>
            <a:r>
              <a:rPr lang="it-IT" sz="1500" b="1" i="1" dirty="0" smtClean="0"/>
              <a:t>decisione sull’ammissibilità dell’istanza </a:t>
            </a:r>
            <a:r>
              <a:rPr lang="it-IT" sz="1500" dirty="0" smtClean="0"/>
              <a:t>è resa con ordinanza, senza pregiudizio del merito</a:t>
            </a:r>
          </a:p>
          <a:p>
            <a:pPr marL="804863" indent="-265113" algn="just">
              <a:buFont typeface="Wingdings" panose="05000000000000000000" pitchFamily="2" charset="2"/>
              <a:buChar char="ü"/>
            </a:pPr>
            <a:r>
              <a:rPr lang="it-IT" sz="1500" dirty="0" smtClean="0"/>
              <a:t>L’ordinanza </a:t>
            </a:r>
            <a:r>
              <a:rPr lang="it-IT" sz="1500" dirty="0"/>
              <a:t>che dichiara irricevibile l’istanza di revocazione è impugnabile dinanzi alla </a:t>
            </a:r>
            <a:r>
              <a:rPr lang="it-IT" sz="1500" dirty="0" smtClean="0"/>
              <a:t>Corte</a:t>
            </a:r>
          </a:p>
          <a:p>
            <a:pPr marL="0" indent="0" algn="just">
              <a:buNone/>
            </a:pPr>
            <a:endParaRPr lang="it-IT" sz="1500" u="sng" dirty="0" smtClean="0"/>
          </a:p>
          <a:p>
            <a:pPr marL="539750" indent="-357188" algn="just">
              <a:buFont typeface="Wingdings" panose="05000000000000000000" pitchFamily="2" charset="2"/>
              <a:buChar char="Ø"/>
            </a:pPr>
            <a:r>
              <a:rPr lang="it-IT" sz="1500" dirty="0" smtClean="0"/>
              <a:t>La Corte statuisce </a:t>
            </a:r>
            <a:r>
              <a:rPr lang="it-IT" sz="1500" b="1" i="1" dirty="0"/>
              <a:t>con sentenza </a:t>
            </a:r>
            <a:r>
              <a:rPr lang="it-IT" sz="1500" dirty="0" smtClean="0"/>
              <a:t>(</a:t>
            </a:r>
            <a:r>
              <a:rPr lang="it-IT" sz="1500" dirty="0"/>
              <a:t>Art. 159.6 RP </a:t>
            </a:r>
            <a:r>
              <a:rPr lang="it-IT" sz="1500" dirty="0" smtClean="0"/>
              <a:t>Corte): RP Tribunale non precisa </a:t>
            </a:r>
            <a:r>
              <a:rPr lang="it-IT" sz="1500" dirty="0"/>
              <a:t>la forma del provvedimento </a:t>
            </a:r>
            <a:r>
              <a:rPr lang="it-IT" sz="1500" dirty="0" smtClean="0"/>
              <a:t>(Art</a:t>
            </a:r>
            <a:r>
              <a:rPr lang="it-IT" sz="1500" dirty="0"/>
              <a:t>. 169.6 </a:t>
            </a:r>
            <a:r>
              <a:rPr lang="it-IT" sz="1500" dirty="0" smtClean="0"/>
              <a:t>e 169.7 RP Tribunale: ordinanza o sentenza a seconda del tipo di pronuncia revocata)</a:t>
            </a:r>
            <a:endParaRPr lang="it-IT" sz="1500" dirty="0"/>
          </a:p>
          <a:p>
            <a:pPr marL="539750" indent="-357188" algn="just">
              <a:buFont typeface="Wingdings" panose="05000000000000000000" pitchFamily="2" charset="2"/>
              <a:buChar char="Ø"/>
            </a:pPr>
            <a:r>
              <a:rPr lang="it-IT" sz="1500" dirty="0"/>
              <a:t>L</a:t>
            </a:r>
            <a:r>
              <a:rPr lang="it-IT" sz="1500" dirty="0" smtClean="0"/>
              <a:t>’originale </a:t>
            </a:r>
            <a:r>
              <a:rPr lang="it-IT" sz="1500" dirty="0"/>
              <a:t>della “decisione” di revocazione è allegato a quello della decisione revocata. A margine di quest’ultima è fatta annotazione della decisione di </a:t>
            </a:r>
            <a:r>
              <a:rPr lang="it-IT" sz="1500" dirty="0" smtClean="0"/>
              <a:t>revocazione (Art. 159.7 RP Corte e Art. 169.7 RP Tribunale)</a:t>
            </a:r>
            <a:endParaRPr lang="en-GB" sz="1500" dirty="0"/>
          </a:p>
        </p:txBody>
      </p:sp>
    </p:spTree>
    <p:extLst>
      <p:ext uri="{BB962C8B-B14F-4D97-AF65-F5344CB8AC3E}">
        <p14:creationId xmlns:p14="http://schemas.microsoft.com/office/powerpoint/2010/main" val="421534196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z="2400" dirty="0" smtClean="0">
                <a:solidFill>
                  <a:schemeClr val="accent1"/>
                </a:solidFill>
              </a:rPr>
              <a:t>3.  L’impugnazione delle pronunce del Tribunale alla </a:t>
            </a:r>
            <a:r>
              <a:rPr lang="it-IT" sz="2400" dirty="0">
                <a:solidFill>
                  <a:schemeClr val="accent1"/>
                </a:solidFill>
              </a:rPr>
              <a:t>Corte di </a:t>
            </a:r>
            <a:r>
              <a:rPr lang="it-IT" sz="2400" dirty="0" smtClean="0">
                <a:solidFill>
                  <a:schemeClr val="accent1"/>
                </a:solidFill>
              </a:rPr>
              <a:t>giustizia</a:t>
            </a:r>
            <a:r>
              <a:rPr lang="en-GB" dirty="0"/>
              <a:t/>
            </a:r>
            <a:br>
              <a:rPr lang="en-GB" dirty="0"/>
            </a:br>
            <a:endParaRPr lang="en-GB" dirty="0"/>
          </a:p>
        </p:txBody>
      </p:sp>
      <p:sp>
        <p:nvSpPr>
          <p:cNvPr id="3" name="Content Placeholder 2"/>
          <p:cNvSpPr>
            <a:spLocks noGrp="1"/>
          </p:cNvSpPr>
          <p:nvPr>
            <p:ph sz="quarter" idx="11"/>
          </p:nvPr>
        </p:nvSpPr>
        <p:spPr>
          <a:xfrm>
            <a:off x="228600" y="1340768"/>
            <a:ext cx="8686800" cy="4896544"/>
          </a:xfrm>
          <a:solidFill>
            <a:srgbClr val="96D2FA"/>
          </a:solidFill>
        </p:spPr>
        <p:txBody>
          <a:bodyPr/>
          <a:lstStyle/>
          <a:p>
            <a:pPr marL="342900" indent="-342900">
              <a:buFont typeface="+mj-lt"/>
              <a:buAutoNum type="arabicPeriod"/>
            </a:pPr>
            <a:r>
              <a:rPr lang="it-IT" sz="1800" dirty="0">
                <a:solidFill>
                  <a:schemeClr val="bg2"/>
                </a:solidFill>
              </a:rPr>
              <a:t>Profili generali</a:t>
            </a:r>
          </a:p>
          <a:p>
            <a:pPr marL="342900" indent="-342900">
              <a:buFont typeface="+mj-lt"/>
              <a:buAutoNum type="arabicPeriod"/>
            </a:pPr>
            <a:r>
              <a:rPr lang="it-IT" sz="1800" dirty="0">
                <a:solidFill>
                  <a:schemeClr val="bg2"/>
                </a:solidFill>
              </a:rPr>
              <a:t>Le decisioni impugnabili</a:t>
            </a:r>
          </a:p>
          <a:p>
            <a:pPr marL="342900" indent="-342900">
              <a:buFont typeface="+mj-lt"/>
              <a:buAutoNum type="arabicPeriod"/>
            </a:pPr>
            <a:r>
              <a:rPr lang="it-IT" sz="1800" dirty="0">
                <a:solidFill>
                  <a:schemeClr val="bg2"/>
                </a:solidFill>
              </a:rPr>
              <a:t>I termini per l’impugnazione</a:t>
            </a:r>
          </a:p>
          <a:p>
            <a:pPr marL="342900" indent="-342900">
              <a:buFont typeface="+mj-lt"/>
              <a:buAutoNum type="arabicPeriod"/>
            </a:pPr>
            <a:r>
              <a:rPr lang="it-IT" sz="1800" dirty="0">
                <a:solidFill>
                  <a:schemeClr val="bg2"/>
                </a:solidFill>
              </a:rPr>
              <a:t>I soggetti legittimati ad impugnare</a:t>
            </a:r>
          </a:p>
          <a:p>
            <a:pPr marL="342900" indent="-342900">
              <a:buFont typeface="+mj-lt"/>
              <a:buAutoNum type="arabicPeriod"/>
            </a:pPr>
            <a:r>
              <a:rPr lang="it-IT" sz="1800" dirty="0">
                <a:solidFill>
                  <a:schemeClr val="bg2"/>
                </a:solidFill>
              </a:rPr>
              <a:t>I motivi di impugnazione</a:t>
            </a:r>
          </a:p>
          <a:p>
            <a:pPr marL="342900" indent="-342900">
              <a:buFont typeface="+mj-lt"/>
              <a:buAutoNum type="arabicPeriod"/>
            </a:pPr>
            <a:r>
              <a:rPr lang="it-IT" sz="1800" dirty="0">
                <a:solidFill>
                  <a:schemeClr val="bg2"/>
                </a:solidFill>
              </a:rPr>
              <a:t>Lo svolgimento del processo di impugnazione</a:t>
            </a:r>
          </a:p>
          <a:p>
            <a:pPr marL="714375" indent="-357188">
              <a:buFont typeface="+mj-lt"/>
              <a:buAutoNum type="romanLcPeriod"/>
            </a:pPr>
            <a:r>
              <a:rPr lang="it-IT" sz="1800" dirty="0">
                <a:solidFill>
                  <a:schemeClr val="bg2"/>
                </a:solidFill>
              </a:rPr>
              <a:t>Caratteristiche generali</a:t>
            </a:r>
          </a:p>
          <a:p>
            <a:pPr marL="714375" indent="-357188">
              <a:buFont typeface="+mj-lt"/>
              <a:buAutoNum type="romanLcPeriod"/>
            </a:pPr>
            <a:r>
              <a:rPr lang="it-IT" sz="1800" dirty="0">
                <a:solidFill>
                  <a:schemeClr val="bg2"/>
                </a:solidFill>
              </a:rPr>
              <a:t>La fase introduttiva: forma e contenuto del ricorso di impugnazione</a:t>
            </a:r>
          </a:p>
          <a:p>
            <a:pPr marL="714375" indent="-357188">
              <a:buFont typeface="+mj-lt"/>
              <a:buAutoNum type="romanLcPeriod"/>
            </a:pPr>
            <a:r>
              <a:rPr lang="it-IT" sz="1800" dirty="0">
                <a:solidFill>
                  <a:schemeClr val="bg2"/>
                </a:solidFill>
              </a:rPr>
              <a:t>Ammissione preventiva delle impugnazioni ai sensi dell’Art. 58 </a:t>
            </a:r>
            <a:r>
              <a:rPr lang="it-IT" sz="1800" i="1" dirty="0">
                <a:solidFill>
                  <a:schemeClr val="bg2"/>
                </a:solidFill>
              </a:rPr>
              <a:t>bis</a:t>
            </a:r>
            <a:r>
              <a:rPr lang="it-IT" sz="1800" dirty="0">
                <a:solidFill>
                  <a:schemeClr val="bg2"/>
                </a:solidFill>
              </a:rPr>
              <a:t> dello Statuto</a:t>
            </a:r>
            <a:r>
              <a:rPr lang="en-GB" sz="1800" dirty="0">
                <a:solidFill>
                  <a:schemeClr val="bg2"/>
                </a:solidFill>
              </a:rPr>
              <a:t> </a:t>
            </a:r>
            <a:endParaRPr lang="it-IT" sz="1800" dirty="0">
              <a:solidFill>
                <a:schemeClr val="bg2"/>
              </a:solidFill>
            </a:endParaRPr>
          </a:p>
          <a:p>
            <a:pPr marL="714375" indent="-357188">
              <a:buFont typeface="+mj-lt"/>
              <a:buAutoNum type="romanLcPeriod"/>
            </a:pPr>
            <a:r>
              <a:rPr lang="it-IT" sz="1800" dirty="0">
                <a:solidFill>
                  <a:schemeClr val="bg2"/>
                </a:solidFill>
              </a:rPr>
              <a:t>La costituzione delle controparti e le impugnazioni incidentali</a:t>
            </a:r>
          </a:p>
          <a:p>
            <a:pPr marL="714375" indent="-357188">
              <a:buFont typeface="+mj-lt"/>
              <a:buAutoNum type="romanLcPeriod"/>
            </a:pPr>
            <a:r>
              <a:rPr lang="it-IT" sz="1800" dirty="0">
                <a:solidFill>
                  <a:schemeClr val="bg2"/>
                </a:solidFill>
              </a:rPr>
              <a:t>L’oggetto del giudizio di impugnazione</a:t>
            </a:r>
          </a:p>
          <a:p>
            <a:pPr marL="714375" indent="-357188">
              <a:buFont typeface="+mj-lt"/>
              <a:buAutoNum type="romanLcPeriod"/>
            </a:pPr>
            <a:r>
              <a:rPr lang="it-IT" sz="1800" dirty="0">
                <a:solidFill>
                  <a:schemeClr val="bg2"/>
                </a:solidFill>
              </a:rPr>
              <a:t>La fase scritta e la fase orale</a:t>
            </a:r>
          </a:p>
          <a:p>
            <a:pPr marL="714375" indent="-357188">
              <a:buFont typeface="+mj-lt"/>
              <a:buAutoNum type="romanLcPeriod"/>
            </a:pPr>
            <a:r>
              <a:rPr lang="it-IT" sz="1800" dirty="0">
                <a:solidFill>
                  <a:schemeClr val="bg2"/>
                </a:solidFill>
              </a:rPr>
              <a:t>Processo di impugnazione a pluralità di parti</a:t>
            </a:r>
          </a:p>
          <a:p>
            <a:pPr marL="714375" indent="-357188">
              <a:buFont typeface="+mj-lt"/>
              <a:buAutoNum type="romanLcPeriod"/>
            </a:pPr>
            <a:r>
              <a:rPr lang="it-IT" sz="1800" dirty="0">
                <a:solidFill>
                  <a:schemeClr val="bg2"/>
                </a:solidFill>
              </a:rPr>
              <a:t>L’inibitoria</a:t>
            </a:r>
          </a:p>
          <a:p>
            <a:pPr marL="342900" indent="-342900">
              <a:buFont typeface="+mj-lt"/>
              <a:buAutoNum type="arabicPeriod" startAt="7"/>
            </a:pPr>
            <a:r>
              <a:rPr lang="it-IT" sz="1800" dirty="0">
                <a:solidFill>
                  <a:schemeClr val="bg2"/>
                </a:solidFill>
              </a:rPr>
              <a:t>La decisione in sede di impugnazione e il giudizio di rinvio</a:t>
            </a:r>
            <a:endParaRPr lang="en-GB" sz="1800" dirty="0">
              <a:solidFill>
                <a:schemeClr val="bg2"/>
              </a:solidFill>
            </a:endParaRPr>
          </a:p>
        </p:txBody>
      </p:sp>
    </p:spTree>
    <p:extLst>
      <p:ext uri="{BB962C8B-B14F-4D97-AF65-F5344CB8AC3E}">
        <p14:creationId xmlns:p14="http://schemas.microsoft.com/office/powerpoint/2010/main" val="346996733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3.  L’impugnazione alla Corte di giustizia</a:t>
            </a:r>
            <a:r>
              <a:rPr lang="en-GB" dirty="0">
                <a:solidFill>
                  <a:schemeClr val="accent1"/>
                </a:solidFill>
              </a:rPr>
              <a:t/>
            </a:r>
            <a:br>
              <a:rPr lang="en-GB" dirty="0">
                <a:solidFill>
                  <a:schemeClr val="accent1"/>
                </a:solidFill>
              </a:rPr>
            </a:br>
            <a:endParaRPr lang="en-GB" dirty="0">
              <a:solidFill>
                <a:schemeClr val="accent1"/>
              </a:solidFill>
            </a:endParaRPr>
          </a:p>
        </p:txBody>
      </p:sp>
      <p:sp>
        <p:nvSpPr>
          <p:cNvPr id="3" name="Content Placeholder 2"/>
          <p:cNvSpPr>
            <a:spLocks noGrp="1"/>
          </p:cNvSpPr>
          <p:nvPr>
            <p:ph sz="quarter" idx="11"/>
          </p:nvPr>
        </p:nvSpPr>
        <p:spPr>
          <a:xfrm>
            <a:off x="228599" y="1412776"/>
            <a:ext cx="8686800" cy="4667984"/>
          </a:xfrm>
        </p:spPr>
        <p:txBody>
          <a:bodyPr/>
          <a:lstStyle/>
          <a:p>
            <a:pPr marL="0" indent="0">
              <a:buNone/>
            </a:pPr>
            <a:r>
              <a:rPr lang="it-IT" b="1" u="sng" dirty="0" smtClean="0"/>
              <a:t>Profili generali</a:t>
            </a:r>
          </a:p>
          <a:p>
            <a:pPr>
              <a:buFont typeface="Wingdings" panose="05000000000000000000" pitchFamily="2" charset="2"/>
              <a:buChar char="§"/>
            </a:pPr>
            <a:r>
              <a:rPr lang="it-IT" dirty="0" smtClean="0"/>
              <a:t>  Il Tribunale («di primo grado») fu istituito con decisione del Consiglio 88/591 </a:t>
            </a:r>
            <a:r>
              <a:rPr lang="it-IT" dirty="0"/>
              <a:t>per le controversie che esigono </a:t>
            </a:r>
            <a:r>
              <a:rPr lang="it-IT" b="1" i="1" dirty="0"/>
              <a:t>un esame approfondito di fatti complessi</a:t>
            </a:r>
            <a:r>
              <a:rPr lang="it-IT" dirty="0"/>
              <a:t>, </a:t>
            </a:r>
            <a:r>
              <a:rPr lang="it-IT" dirty="0" smtClean="0"/>
              <a:t>quali le cause di concorrenza e i ricorsi proposti dagli agenti delle istituzioni (funzione pubblica)</a:t>
            </a:r>
          </a:p>
          <a:p>
            <a:pPr>
              <a:buFont typeface="Wingdings" panose="05000000000000000000" pitchFamily="2" charset="2"/>
              <a:buChar char="§"/>
            </a:pPr>
            <a:r>
              <a:rPr lang="it-IT" dirty="0"/>
              <a:t> </a:t>
            </a:r>
            <a:r>
              <a:rPr lang="it-IT" dirty="0" smtClean="0"/>
              <a:t> L'istituzione </a:t>
            </a:r>
            <a:r>
              <a:rPr lang="it-IT" dirty="0"/>
              <a:t>di un doppio grado di giurisdizione è atta a migliorare la tutela giurisdizionale dei </a:t>
            </a:r>
            <a:r>
              <a:rPr lang="it-IT" dirty="0" smtClean="0"/>
              <a:t>soggetti, e a consentire </a:t>
            </a:r>
            <a:r>
              <a:rPr lang="it-IT" dirty="0"/>
              <a:t>alla </a:t>
            </a:r>
            <a:r>
              <a:rPr lang="it-IT" dirty="0" smtClean="0"/>
              <a:t>Corte – afflitta da un sovraccarico di lavoro e da ritardi crescenti nel rispondere ai quesiti pregiudiziali posti dai giudici nazionali -- </a:t>
            </a:r>
            <a:r>
              <a:rPr lang="it-IT" dirty="0"/>
              <a:t>di concentrare la sua attività sul suo compito </a:t>
            </a:r>
            <a:r>
              <a:rPr lang="it-IT" dirty="0" smtClean="0"/>
              <a:t>principale </a:t>
            </a:r>
            <a:r>
              <a:rPr lang="it-IT" dirty="0"/>
              <a:t>di assicurare l'interpretazione uniforme del diritto </a:t>
            </a:r>
            <a:r>
              <a:rPr lang="it-IT" dirty="0" smtClean="0"/>
              <a:t>comunitario (di natura </a:t>
            </a:r>
            <a:r>
              <a:rPr lang="it-IT" b="1" i="1" dirty="0" smtClean="0"/>
              <a:t>costituzionale</a:t>
            </a:r>
            <a:r>
              <a:rPr lang="it-IT" dirty="0" smtClean="0"/>
              <a:t>), </a:t>
            </a:r>
            <a:r>
              <a:rPr lang="it-IT" dirty="0"/>
              <a:t>al fine di </a:t>
            </a:r>
            <a:r>
              <a:rPr lang="it-IT" dirty="0" smtClean="0"/>
              <a:t>preservare </a:t>
            </a:r>
            <a:r>
              <a:rPr lang="it-IT" dirty="0"/>
              <a:t>la qualità e </a:t>
            </a:r>
            <a:r>
              <a:rPr lang="it-IT" dirty="0" smtClean="0"/>
              <a:t>l'efficacia </a:t>
            </a:r>
            <a:r>
              <a:rPr lang="it-IT" dirty="0"/>
              <a:t>della tutela giurisdizionale </a:t>
            </a:r>
            <a:r>
              <a:rPr lang="it-IT" dirty="0" smtClean="0"/>
              <a:t>nell'ordinamento delle Comunità europee</a:t>
            </a:r>
          </a:p>
          <a:p>
            <a:pPr>
              <a:buFont typeface="Wingdings" panose="05000000000000000000" pitchFamily="2" charset="2"/>
              <a:buChar char="§"/>
            </a:pPr>
            <a:r>
              <a:rPr lang="it-IT" dirty="0" smtClean="0"/>
              <a:t>  Contestuale creazione del </a:t>
            </a:r>
            <a:r>
              <a:rPr lang="it-IT" b="1" i="1" dirty="0" err="1" smtClean="0"/>
              <a:t>pourvoi</a:t>
            </a:r>
            <a:r>
              <a:rPr lang="it-IT" b="1" i="1" dirty="0" smtClean="0"/>
              <a:t> </a:t>
            </a:r>
            <a:r>
              <a:rPr lang="it-IT" dirty="0" smtClean="0"/>
              <a:t>ispirato ad analoghi istituti del diritto francese e tedesco: mezzo di tutela giurisdizionale per mezzo del quale una parte </a:t>
            </a:r>
            <a:r>
              <a:rPr lang="it-IT" dirty="0"/>
              <a:t>soccombente in primo grado </a:t>
            </a:r>
            <a:r>
              <a:rPr lang="it-IT" dirty="0" smtClean="0"/>
              <a:t>domanda alla Corte l’annullamento di una decisione del Tribunale </a:t>
            </a:r>
            <a:r>
              <a:rPr lang="it-IT" b="1" i="1" dirty="0" smtClean="0"/>
              <a:t>a causa della violazione di una regola di diritto:</a:t>
            </a:r>
          </a:p>
          <a:p>
            <a:pPr>
              <a:buFont typeface="Wingdings" panose="05000000000000000000" pitchFamily="2" charset="2"/>
              <a:buChar char="ü"/>
            </a:pPr>
            <a:r>
              <a:rPr lang="it-IT" b="1" i="1" dirty="0"/>
              <a:t> </a:t>
            </a:r>
            <a:r>
              <a:rPr lang="it-IT" b="1" i="1" dirty="0" smtClean="0"/>
              <a:t> </a:t>
            </a:r>
            <a:r>
              <a:rPr lang="it-IT" dirty="0" smtClean="0"/>
              <a:t>diretto contro </a:t>
            </a:r>
            <a:r>
              <a:rPr lang="it-IT" b="1" i="1" dirty="0" smtClean="0"/>
              <a:t>una decisione del Tribunale </a:t>
            </a:r>
            <a:r>
              <a:rPr lang="it-IT" dirty="0" smtClean="0"/>
              <a:t>(contro l’ordine contenuto nel suo dispositivo)</a:t>
            </a:r>
            <a:endParaRPr lang="it-IT" dirty="0"/>
          </a:p>
          <a:p>
            <a:pPr>
              <a:buFont typeface="Wingdings" panose="05000000000000000000" pitchFamily="2" charset="2"/>
              <a:buChar char="ü"/>
            </a:pPr>
            <a:r>
              <a:rPr lang="it-IT" dirty="0"/>
              <a:t> </a:t>
            </a:r>
            <a:r>
              <a:rPr lang="it-IT" dirty="0" smtClean="0"/>
              <a:t> avente ad oggetto </a:t>
            </a:r>
            <a:r>
              <a:rPr lang="it-IT" b="1" i="1" dirty="0" smtClean="0"/>
              <a:t>l’annullamento di tale decisione</a:t>
            </a:r>
          </a:p>
          <a:p>
            <a:pPr>
              <a:buFont typeface="Wingdings" panose="05000000000000000000" pitchFamily="2" charset="2"/>
              <a:buChar char="ü"/>
            </a:pPr>
            <a:r>
              <a:rPr lang="it-IT" b="1" i="1" dirty="0"/>
              <a:t> </a:t>
            </a:r>
            <a:r>
              <a:rPr lang="it-IT" b="1" i="1" dirty="0" smtClean="0"/>
              <a:t> </a:t>
            </a:r>
            <a:r>
              <a:rPr lang="it-IT" dirty="0" smtClean="0"/>
              <a:t>il ricorrente deve presentare </a:t>
            </a:r>
            <a:r>
              <a:rPr lang="it-IT" b="1" i="1" dirty="0" smtClean="0"/>
              <a:t>una critica della decisione impugnata</a:t>
            </a:r>
            <a:endParaRPr lang="it-IT" dirty="0" smtClean="0"/>
          </a:p>
          <a:p>
            <a:pPr>
              <a:buFont typeface="Wingdings" panose="05000000000000000000" pitchFamily="2" charset="2"/>
              <a:buChar char="ü"/>
            </a:pPr>
            <a:r>
              <a:rPr lang="it-IT" dirty="0"/>
              <a:t> </a:t>
            </a:r>
            <a:r>
              <a:rPr lang="it-IT" dirty="0" smtClean="0"/>
              <a:t> </a:t>
            </a:r>
            <a:r>
              <a:rPr lang="it-IT" b="1" i="1" dirty="0" smtClean="0"/>
              <a:t>motivi nuovi relativi alla controversia di merito </a:t>
            </a:r>
            <a:r>
              <a:rPr lang="it-IT" dirty="0" smtClean="0"/>
              <a:t>sono irricevibili</a:t>
            </a:r>
          </a:p>
          <a:p>
            <a:pPr>
              <a:buFont typeface="Wingdings" panose="05000000000000000000" pitchFamily="2" charset="2"/>
              <a:buChar char="ü"/>
            </a:pPr>
            <a:r>
              <a:rPr lang="it-IT" dirty="0"/>
              <a:t> </a:t>
            </a:r>
            <a:r>
              <a:rPr lang="it-IT" dirty="0" smtClean="0"/>
              <a:t> la Corte è </a:t>
            </a:r>
            <a:r>
              <a:rPr lang="it-IT" b="1" i="1" dirty="0" smtClean="0"/>
              <a:t>incompetente a sindacare gli accertamenti e le valutazioni fattuali </a:t>
            </a:r>
            <a:r>
              <a:rPr lang="it-IT" dirty="0" smtClean="0"/>
              <a:t>del Tribunale</a:t>
            </a:r>
          </a:p>
        </p:txBody>
      </p:sp>
    </p:spTree>
    <p:extLst>
      <p:ext uri="{BB962C8B-B14F-4D97-AF65-F5344CB8AC3E}">
        <p14:creationId xmlns:p14="http://schemas.microsoft.com/office/powerpoint/2010/main" val="86525025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3.  L’impugnazione alla Corte di giustizia</a:t>
            </a:r>
            <a:r>
              <a:rPr lang="en-GB" dirty="0">
                <a:solidFill>
                  <a:schemeClr val="accent1"/>
                </a:solidFill>
              </a:rPr>
              <a:t/>
            </a:r>
            <a:br>
              <a:rPr lang="en-GB" dirty="0">
                <a:solidFill>
                  <a:schemeClr val="accent1"/>
                </a:solidFill>
              </a:rPr>
            </a:br>
            <a:endParaRPr lang="en-GB" dirty="0">
              <a:solidFill>
                <a:schemeClr val="accent1"/>
              </a:solidFill>
            </a:endParaRPr>
          </a:p>
        </p:txBody>
      </p:sp>
      <p:sp>
        <p:nvSpPr>
          <p:cNvPr id="3" name="Content Placeholder 2"/>
          <p:cNvSpPr>
            <a:spLocks noGrp="1"/>
          </p:cNvSpPr>
          <p:nvPr>
            <p:ph sz="quarter" idx="11"/>
          </p:nvPr>
        </p:nvSpPr>
        <p:spPr>
          <a:xfrm>
            <a:off x="228599" y="1412776"/>
            <a:ext cx="8686800" cy="4667984"/>
          </a:xfrm>
        </p:spPr>
        <p:txBody>
          <a:bodyPr/>
          <a:lstStyle/>
          <a:p>
            <a:pPr marL="0" indent="0">
              <a:buNone/>
            </a:pPr>
            <a:r>
              <a:rPr lang="it-IT" b="1" u="sng" dirty="0" smtClean="0"/>
              <a:t>Profili generali</a:t>
            </a:r>
          </a:p>
          <a:p>
            <a:pPr marL="357188" indent="-357188" algn="just">
              <a:buFont typeface="Wingdings" panose="05000000000000000000" pitchFamily="2" charset="2"/>
              <a:buChar char="§"/>
            </a:pPr>
            <a:r>
              <a:rPr lang="it-IT" dirty="0" smtClean="0"/>
              <a:t>Il processo di impugnazione dinanzi alla Corte non costituisce un secondo grado di merito. </a:t>
            </a:r>
          </a:p>
          <a:p>
            <a:pPr marL="630238" indent="-273050" algn="just">
              <a:buFont typeface="Wingdings" panose="05000000000000000000" pitchFamily="2" charset="2"/>
              <a:buChar char="Ø"/>
            </a:pPr>
            <a:r>
              <a:rPr lang="it-IT" dirty="0" smtClean="0"/>
              <a:t>La Corte può conoscere soltanto impugnazioni fondate su vizi di incompetenza del Tribunale, vizi di procedura recanti pregiudizio agli interessi della parte ricorrente o violazioni del diritto UE (Art. 58 Statuto)</a:t>
            </a:r>
          </a:p>
          <a:p>
            <a:pPr marL="630238" indent="-273050" algn="just">
              <a:buFont typeface="Wingdings" panose="05000000000000000000" pitchFamily="2" charset="2"/>
              <a:buChar char="Ø"/>
            </a:pPr>
            <a:r>
              <a:rPr lang="it-IT" dirty="0" smtClean="0"/>
              <a:t>Si tratta di un giudizio di legittimità, che non tocca valutazioni di merito fatte proprie dal Tribunale nelle sue decisioni</a:t>
            </a:r>
          </a:p>
          <a:p>
            <a:pPr marL="357188" indent="-357188" algn="just">
              <a:buFont typeface="Wingdings" panose="05000000000000000000" pitchFamily="2" charset="2"/>
              <a:buChar char="§"/>
            </a:pPr>
            <a:r>
              <a:rPr lang="it-IT" dirty="0" smtClean="0"/>
              <a:t>Quando accoglie l’impugnazione, la Corte può rinviare la causa al Tribunale perché questo decida nel merito, ovvero trattenere la causa e statuire sulla controversia, quando lo stato degli atti lo consenta. </a:t>
            </a:r>
          </a:p>
          <a:p>
            <a:pPr marL="630238" indent="-273050" algn="just">
              <a:buFont typeface="Wingdings" panose="05000000000000000000" pitchFamily="2" charset="2"/>
              <a:buChar char="Ø"/>
            </a:pPr>
            <a:r>
              <a:rPr lang="it-IT" dirty="0" smtClean="0"/>
              <a:t>In questo caso, una volta enunciato il principio di diritto violato, la Corte passa all’esame dei fatti e decide nel merito</a:t>
            </a:r>
          </a:p>
          <a:p>
            <a:pPr marL="630238" indent="-273050" algn="just">
              <a:buFont typeface="Wingdings" panose="05000000000000000000" pitchFamily="2" charset="2"/>
              <a:buChar char="Ø"/>
            </a:pPr>
            <a:r>
              <a:rPr lang="it-IT" dirty="0" smtClean="0"/>
              <a:t>Non si tratta comunque di un pieno doppio grado di giurisdizione di merito</a:t>
            </a:r>
          </a:p>
          <a:p>
            <a:pPr marL="357188" indent="-357188" algn="just">
              <a:buFont typeface="Wingdings" panose="05000000000000000000" pitchFamily="2" charset="2"/>
              <a:buChar char="§"/>
            </a:pPr>
            <a:r>
              <a:rPr lang="it-IT" dirty="0" smtClean="0"/>
              <a:t>Principio devolutivo: la Corte conosce della decisione del Tribunale nella misura in cui le parti abbiano inteso censurarla, anche parzialmente (Art. 169, 170 e 178 RP Corte)</a:t>
            </a:r>
          </a:p>
        </p:txBody>
      </p:sp>
    </p:spTree>
    <p:extLst>
      <p:ext uri="{BB962C8B-B14F-4D97-AF65-F5344CB8AC3E}">
        <p14:creationId xmlns:p14="http://schemas.microsoft.com/office/powerpoint/2010/main" val="77446880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3.  L’impugnazione alla Corte di </a:t>
            </a:r>
            <a:r>
              <a:rPr lang="it-IT" dirty="0" smtClean="0">
                <a:solidFill>
                  <a:schemeClr val="accent1"/>
                </a:solidFill>
              </a:rPr>
              <a:t>giustizia</a:t>
            </a:r>
            <a:endParaRPr lang="en-GB" dirty="0">
              <a:solidFill>
                <a:schemeClr val="accent1"/>
              </a:solidFill>
            </a:endParaRPr>
          </a:p>
        </p:txBody>
      </p:sp>
      <p:sp>
        <p:nvSpPr>
          <p:cNvPr id="3" name="Content Placeholder 2"/>
          <p:cNvSpPr>
            <a:spLocks noGrp="1"/>
          </p:cNvSpPr>
          <p:nvPr>
            <p:ph sz="quarter" idx="11"/>
          </p:nvPr>
        </p:nvSpPr>
        <p:spPr>
          <a:xfrm>
            <a:off x="228599" y="1412776"/>
            <a:ext cx="8686800" cy="4667984"/>
          </a:xfrm>
        </p:spPr>
        <p:txBody>
          <a:bodyPr/>
          <a:lstStyle/>
          <a:p>
            <a:pPr marL="0" indent="0">
              <a:buNone/>
            </a:pPr>
            <a:r>
              <a:rPr lang="it-IT" b="1" u="sng" dirty="0" smtClean="0"/>
              <a:t>Profili generali</a:t>
            </a:r>
          </a:p>
          <a:p>
            <a:pPr marL="357188" indent="-357188" algn="just">
              <a:buFont typeface="Wingdings" panose="05000000000000000000" pitchFamily="2" charset="2"/>
              <a:buChar char="§"/>
            </a:pPr>
            <a:r>
              <a:rPr lang="it-IT" dirty="0"/>
              <a:t>U</a:t>
            </a:r>
            <a:r>
              <a:rPr lang="it-IT" dirty="0" smtClean="0"/>
              <a:t>n’impugnazione </a:t>
            </a:r>
            <a:r>
              <a:rPr lang="it-IT" dirty="0"/>
              <a:t>non può essere proposta avverso l’atto di un’istituzione, di un organo o di un organismo dell’Unione, ma deve essere formulata </a:t>
            </a:r>
            <a:r>
              <a:rPr lang="it-IT" b="1" i="1" dirty="0"/>
              <a:t>avverso la decisione del Tribunale che statuisce sul ricorso proposto avverso un siffatto </a:t>
            </a:r>
            <a:r>
              <a:rPr lang="it-IT" b="1" i="1" dirty="0" smtClean="0"/>
              <a:t>atto</a:t>
            </a:r>
            <a:endParaRPr lang="it-IT" dirty="0" smtClean="0"/>
          </a:p>
          <a:p>
            <a:pPr marL="357188" indent="-357188" algn="just">
              <a:buFont typeface="Wingdings" panose="05000000000000000000" pitchFamily="2" charset="2"/>
              <a:buChar char="§"/>
            </a:pPr>
            <a:r>
              <a:rPr lang="it-IT" dirty="0" smtClean="0"/>
              <a:t>Di conseguenza, le </a:t>
            </a:r>
            <a:r>
              <a:rPr lang="it-IT" dirty="0"/>
              <a:t>conclusioni dell’impugnazione devono necessariamente tendere all’annullamento, totale o parziale, della decisione del Tribunale quale contenuta nel dispositivo della decisione stessa, e non a quella dell’atto impugnato dinanzi al </a:t>
            </a:r>
            <a:r>
              <a:rPr lang="it-IT" dirty="0" smtClean="0"/>
              <a:t>Tribunale</a:t>
            </a:r>
          </a:p>
          <a:p>
            <a:pPr marL="357188" indent="-357188" algn="just">
              <a:buFont typeface="Wingdings" panose="05000000000000000000" pitchFamily="2" charset="2"/>
              <a:buChar char="§"/>
            </a:pPr>
            <a:r>
              <a:rPr lang="it-IT" dirty="0" smtClean="0"/>
              <a:t>Peraltro</a:t>
            </a:r>
            <a:r>
              <a:rPr lang="it-IT" dirty="0"/>
              <a:t>, </a:t>
            </a:r>
            <a:r>
              <a:rPr lang="it-IT" dirty="0" smtClean="0"/>
              <a:t>i </a:t>
            </a:r>
            <a:r>
              <a:rPr lang="it-IT" dirty="0"/>
              <a:t>motivi e gli argomenti di diritto invocati nell’impugnazione – </a:t>
            </a:r>
            <a:r>
              <a:rPr lang="it-IT" dirty="0" smtClean="0"/>
              <a:t>la cui lunghezza, </a:t>
            </a:r>
            <a:r>
              <a:rPr lang="it-IT" dirty="0"/>
              <a:t>salvo circostanze particolari, </a:t>
            </a:r>
            <a:r>
              <a:rPr lang="it-IT" dirty="0" smtClean="0"/>
              <a:t>«non </a:t>
            </a:r>
            <a:r>
              <a:rPr lang="it-IT" dirty="0"/>
              <a:t>dovrebbe </a:t>
            </a:r>
            <a:r>
              <a:rPr lang="it-IT" dirty="0" smtClean="0"/>
              <a:t>superare» </a:t>
            </a:r>
            <a:r>
              <a:rPr lang="it-IT" dirty="0"/>
              <a:t>le 25 pagine – devono individuare con precisione le parti della motivazione di detta decisione oggetto di contestazione ed esporre in modo circostanziato le ragioni per le quali quest’ultima sarebbe viziata da un errore di </a:t>
            </a:r>
            <a:r>
              <a:rPr lang="it-IT" dirty="0" smtClean="0"/>
              <a:t>diritto</a:t>
            </a:r>
            <a:r>
              <a:rPr lang="it-IT" dirty="0"/>
              <a:t>:  dagli </a:t>
            </a:r>
            <a:r>
              <a:rPr lang="it-IT" dirty="0" smtClean="0"/>
              <a:t>artt. 256(1) TFUE</a:t>
            </a:r>
            <a:r>
              <a:rPr lang="it-IT" dirty="0"/>
              <a:t>, 58, primo comma, </a:t>
            </a:r>
            <a:r>
              <a:rPr lang="it-IT" dirty="0" smtClean="0"/>
              <a:t>Statuto e 168(1) e 169(2) RP Corte, risulta </a:t>
            </a:r>
            <a:r>
              <a:rPr lang="it-IT" dirty="0"/>
              <a:t>che un’impugnazione deve indicare in modo </a:t>
            </a:r>
            <a:r>
              <a:rPr lang="it-IT" dirty="0" smtClean="0"/>
              <a:t>preciso, </a:t>
            </a:r>
            <a:r>
              <a:rPr lang="it-IT" b="1" i="1" dirty="0"/>
              <a:t>a pena di irricevibilità</a:t>
            </a:r>
            <a:r>
              <a:rPr lang="it-IT" dirty="0"/>
              <a:t>,</a:t>
            </a:r>
            <a:r>
              <a:rPr lang="it-IT" dirty="0" smtClean="0"/>
              <a:t> </a:t>
            </a:r>
            <a:r>
              <a:rPr lang="it-IT" b="1" i="1" dirty="0"/>
              <a:t>gli elementi contestati della sentenza </a:t>
            </a:r>
            <a:r>
              <a:rPr lang="it-IT" dirty="0"/>
              <a:t>di cui si chiede l’annullamento nonché </a:t>
            </a:r>
            <a:r>
              <a:rPr lang="it-IT" b="1" i="1" dirty="0"/>
              <a:t>gli argomenti di diritto dedotti </a:t>
            </a:r>
            <a:r>
              <a:rPr lang="it-IT" dirty="0"/>
              <a:t>a specifico sostegno di tale </a:t>
            </a:r>
            <a:r>
              <a:rPr lang="it-IT" dirty="0" smtClean="0"/>
              <a:t>domanda</a:t>
            </a:r>
          </a:p>
        </p:txBody>
      </p:sp>
    </p:spTree>
    <p:extLst>
      <p:ext uri="{BB962C8B-B14F-4D97-AF65-F5344CB8AC3E}">
        <p14:creationId xmlns:p14="http://schemas.microsoft.com/office/powerpoint/2010/main" val="365697941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599" y="620688"/>
            <a:ext cx="8685213" cy="909765"/>
          </a:xfrm>
        </p:spPr>
        <p:txBody>
          <a:bodyPr/>
          <a:lstStyle/>
          <a:p>
            <a:r>
              <a:rPr lang="it-IT" dirty="0">
                <a:solidFill>
                  <a:schemeClr val="accent1"/>
                </a:solidFill>
              </a:rPr>
              <a:t>3.  L’impugnazione alla Corte di giustizia</a:t>
            </a:r>
            <a:r>
              <a:rPr lang="en-GB" dirty="0">
                <a:solidFill>
                  <a:schemeClr val="accent1"/>
                </a:solidFill>
              </a:rPr>
              <a:t/>
            </a:r>
            <a:br>
              <a:rPr lang="en-GB" dirty="0">
                <a:solidFill>
                  <a:schemeClr val="accent1"/>
                </a:solidFill>
              </a:rPr>
            </a:br>
            <a:endParaRPr lang="en-GB" dirty="0">
              <a:solidFill>
                <a:schemeClr val="accent1"/>
              </a:solidFill>
            </a:endParaRPr>
          </a:p>
        </p:txBody>
      </p:sp>
      <p:sp>
        <p:nvSpPr>
          <p:cNvPr id="3" name="Content Placeholder 2"/>
          <p:cNvSpPr>
            <a:spLocks noGrp="1"/>
          </p:cNvSpPr>
          <p:nvPr>
            <p:ph sz="quarter" idx="11"/>
          </p:nvPr>
        </p:nvSpPr>
        <p:spPr>
          <a:xfrm>
            <a:off x="228599" y="1412776"/>
            <a:ext cx="8686800" cy="4667984"/>
          </a:xfrm>
        </p:spPr>
        <p:txBody>
          <a:bodyPr/>
          <a:lstStyle/>
          <a:p>
            <a:pPr marL="0" indent="0">
              <a:buNone/>
            </a:pPr>
            <a:r>
              <a:rPr lang="it-IT" b="1" u="sng" dirty="0" smtClean="0"/>
              <a:t>Profili generali -- dati statistici: incidenza delle impugnazioni sul totale delle attività giudiziarie</a:t>
            </a:r>
          </a:p>
          <a:p>
            <a:pPr marL="342900" indent="-342900">
              <a:buFont typeface="+mj-lt"/>
              <a:buAutoNum type="arabicPeriod"/>
            </a:pPr>
            <a:endParaRPr lang="it-IT" b="1" u="sng" dirty="0"/>
          </a:p>
          <a:p>
            <a:pPr marL="342900" indent="-342900">
              <a:buFont typeface="+mj-lt"/>
              <a:buAutoNum type="arabicPeriod"/>
            </a:pPr>
            <a:endParaRPr lang="it-IT" b="1" u="sng" dirty="0" smtClean="0"/>
          </a:p>
          <a:p>
            <a:pPr marL="0" indent="0">
              <a:buNone/>
            </a:pPr>
            <a:endParaRPr lang="it-IT" b="1" u="sng" dirty="0"/>
          </a:p>
          <a:p>
            <a:pPr marL="0" indent="0">
              <a:buNone/>
            </a:pPr>
            <a:endParaRPr lang="it-IT" b="1" u="sng" dirty="0" smtClean="0"/>
          </a:p>
        </p:txBody>
      </p:sp>
      <p:pic>
        <p:nvPicPr>
          <p:cNvPr id="6" name="Picture 5"/>
          <p:cNvPicPr>
            <a:picLocks noChangeAspect="1"/>
          </p:cNvPicPr>
          <p:nvPr/>
        </p:nvPicPr>
        <p:blipFill>
          <a:blip r:embed="rId2"/>
          <a:stretch>
            <a:fillRect/>
          </a:stretch>
        </p:blipFill>
        <p:spPr>
          <a:xfrm>
            <a:off x="899593" y="1628800"/>
            <a:ext cx="5112568" cy="4124300"/>
          </a:xfrm>
          <a:prstGeom prst="rect">
            <a:avLst/>
          </a:prstGeom>
        </p:spPr>
      </p:pic>
    </p:spTree>
    <p:extLst>
      <p:ext uri="{BB962C8B-B14F-4D97-AF65-F5344CB8AC3E}">
        <p14:creationId xmlns:p14="http://schemas.microsoft.com/office/powerpoint/2010/main" val="100121016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599" y="620688"/>
            <a:ext cx="8685213" cy="909765"/>
          </a:xfrm>
        </p:spPr>
        <p:txBody>
          <a:bodyPr/>
          <a:lstStyle/>
          <a:p>
            <a:r>
              <a:rPr lang="it-IT" dirty="0">
                <a:solidFill>
                  <a:schemeClr val="accent1"/>
                </a:solidFill>
              </a:rPr>
              <a:t>3.  L’impugnazione alla Corte di giustizia</a:t>
            </a:r>
            <a:r>
              <a:rPr lang="en-GB" dirty="0">
                <a:solidFill>
                  <a:schemeClr val="accent1"/>
                </a:solidFill>
              </a:rPr>
              <a:t/>
            </a:r>
            <a:br>
              <a:rPr lang="en-GB" dirty="0">
                <a:solidFill>
                  <a:schemeClr val="accent1"/>
                </a:solidFill>
              </a:rPr>
            </a:br>
            <a:endParaRPr lang="en-GB" dirty="0">
              <a:solidFill>
                <a:schemeClr val="accent1"/>
              </a:solidFill>
            </a:endParaRPr>
          </a:p>
        </p:txBody>
      </p:sp>
      <p:sp>
        <p:nvSpPr>
          <p:cNvPr id="3" name="Content Placeholder 2"/>
          <p:cNvSpPr>
            <a:spLocks noGrp="1"/>
          </p:cNvSpPr>
          <p:nvPr>
            <p:ph sz="quarter" idx="11"/>
          </p:nvPr>
        </p:nvSpPr>
        <p:spPr>
          <a:xfrm>
            <a:off x="228599" y="1412776"/>
            <a:ext cx="8686800" cy="3888432"/>
          </a:xfrm>
        </p:spPr>
        <p:txBody>
          <a:bodyPr/>
          <a:lstStyle/>
          <a:p>
            <a:pPr marL="0" indent="0">
              <a:buNone/>
            </a:pPr>
            <a:r>
              <a:rPr lang="it-IT" b="1" u="sng" dirty="0" smtClean="0"/>
              <a:t>Profili generali -- dati statistici: decisioni del Tribunale impugnate ed esito</a:t>
            </a:r>
          </a:p>
          <a:p>
            <a:pPr marL="342900" indent="-342900">
              <a:buFont typeface="+mj-lt"/>
              <a:buAutoNum type="arabicPeriod"/>
            </a:pPr>
            <a:endParaRPr lang="it-IT" b="1" u="sng" dirty="0"/>
          </a:p>
          <a:p>
            <a:pPr marL="342900" indent="-342900">
              <a:buFont typeface="+mj-lt"/>
              <a:buAutoNum type="arabicPeriod"/>
            </a:pPr>
            <a:endParaRPr lang="it-IT" b="1" u="sng" dirty="0"/>
          </a:p>
          <a:p>
            <a:pPr marL="342900" indent="-342900">
              <a:buFont typeface="+mj-lt"/>
              <a:buAutoNum type="arabicPeriod"/>
            </a:pPr>
            <a:endParaRPr lang="it-IT" b="1" u="sng" dirty="0" smtClean="0"/>
          </a:p>
          <a:p>
            <a:pPr marL="342900" indent="-342900">
              <a:buFont typeface="+mj-lt"/>
              <a:buAutoNum type="arabicPeriod"/>
            </a:pPr>
            <a:endParaRPr lang="it-IT" b="1" u="sng" dirty="0"/>
          </a:p>
          <a:p>
            <a:pPr marL="342900" indent="-342900">
              <a:buFont typeface="+mj-lt"/>
              <a:buAutoNum type="arabicPeriod"/>
            </a:pPr>
            <a:endParaRPr lang="it-IT" b="1" u="sng" dirty="0" smtClean="0"/>
          </a:p>
          <a:p>
            <a:pPr marL="0" indent="0">
              <a:buNone/>
            </a:pPr>
            <a:endParaRPr lang="it-IT" b="1" u="sng" dirty="0"/>
          </a:p>
          <a:p>
            <a:pPr marL="0" indent="0">
              <a:buNone/>
            </a:pPr>
            <a:endParaRPr lang="it-IT" b="1" u="sng" dirty="0" smtClean="0"/>
          </a:p>
        </p:txBody>
      </p:sp>
      <p:pic>
        <p:nvPicPr>
          <p:cNvPr id="5" name="Picture 4"/>
          <p:cNvPicPr>
            <a:picLocks noChangeAspect="1"/>
          </p:cNvPicPr>
          <p:nvPr/>
        </p:nvPicPr>
        <p:blipFill>
          <a:blip r:embed="rId2"/>
          <a:stretch>
            <a:fillRect/>
          </a:stretch>
        </p:blipFill>
        <p:spPr>
          <a:xfrm>
            <a:off x="1190625" y="1988840"/>
            <a:ext cx="6762750" cy="3456384"/>
          </a:xfrm>
          <a:prstGeom prst="rect">
            <a:avLst/>
          </a:prstGeom>
        </p:spPr>
      </p:pic>
      <p:pic>
        <p:nvPicPr>
          <p:cNvPr id="6" name="Picture 5"/>
          <p:cNvPicPr>
            <a:picLocks noChangeAspect="1"/>
          </p:cNvPicPr>
          <p:nvPr/>
        </p:nvPicPr>
        <p:blipFill>
          <a:blip r:embed="rId3"/>
          <a:stretch>
            <a:fillRect/>
          </a:stretch>
        </p:blipFill>
        <p:spPr>
          <a:xfrm>
            <a:off x="1403648" y="5301208"/>
            <a:ext cx="6336704" cy="1008112"/>
          </a:xfrm>
          <a:prstGeom prst="rect">
            <a:avLst/>
          </a:prstGeom>
        </p:spPr>
      </p:pic>
    </p:spTree>
    <p:extLst>
      <p:ext uri="{BB962C8B-B14F-4D97-AF65-F5344CB8AC3E}">
        <p14:creationId xmlns:p14="http://schemas.microsoft.com/office/powerpoint/2010/main" val="353650482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3.  L’impugnazione alla Corte di giustizia</a:t>
            </a:r>
            <a:r>
              <a:rPr lang="en-GB" dirty="0">
                <a:solidFill>
                  <a:schemeClr val="accent1"/>
                </a:solidFill>
              </a:rPr>
              <a:t/>
            </a:r>
            <a:br>
              <a:rPr lang="en-GB" dirty="0">
                <a:solidFill>
                  <a:schemeClr val="accent1"/>
                </a:solidFill>
              </a:rPr>
            </a:br>
            <a:endParaRPr lang="en-GB" dirty="0">
              <a:solidFill>
                <a:schemeClr val="accent1"/>
              </a:solidFill>
            </a:endParaRPr>
          </a:p>
        </p:txBody>
      </p:sp>
      <p:sp>
        <p:nvSpPr>
          <p:cNvPr id="3" name="Content Placeholder 2"/>
          <p:cNvSpPr>
            <a:spLocks noGrp="1"/>
          </p:cNvSpPr>
          <p:nvPr>
            <p:ph sz="quarter" idx="11"/>
          </p:nvPr>
        </p:nvSpPr>
        <p:spPr>
          <a:xfrm>
            <a:off x="179512" y="1412776"/>
            <a:ext cx="8686800" cy="4968552"/>
          </a:xfrm>
        </p:spPr>
        <p:txBody>
          <a:bodyPr/>
          <a:lstStyle/>
          <a:p>
            <a:pPr marL="0" indent="0" algn="just">
              <a:buNone/>
            </a:pPr>
            <a:r>
              <a:rPr lang="it-IT" b="1" u="sng" dirty="0" smtClean="0"/>
              <a:t>Le decisioni impugnabili</a:t>
            </a:r>
            <a:endParaRPr lang="it-IT" b="1" u="sng" dirty="0"/>
          </a:p>
          <a:p>
            <a:pPr marL="357188" indent="-357188" algn="just">
              <a:buFont typeface="Wingdings" panose="05000000000000000000" pitchFamily="2" charset="2"/>
              <a:buChar char="§"/>
            </a:pPr>
            <a:r>
              <a:rPr lang="it-IT" dirty="0" smtClean="0"/>
              <a:t>Decisioni che concludono il procedimento (pronunciando in rito – carenza di giurisdizione o incompetenza, irricevibilità di un ricorso – o in merito) (Art. 56 Statuto)</a:t>
            </a:r>
            <a:endParaRPr lang="it-IT" dirty="0"/>
          </a:p>
          <a:p>
            <a:pPr marL="357188" indent="-357188" algn="just">
              <a:buFont typeface="Wingdings" panose="05000000000000000000" pitchFamily="2" charset="2"/>
              <a:buChar char="§"/>
            </a:pPr>
            <a:r>
              <a:rPr lang="it-IT" dirty="0" smtClean="0"/>
              <a:t>Pronunce che decidono parzialmente la controversia nel </a:t>
            </a:r>
            <a:r>
              <a:rPr lang="it-IT" dirty="0"/>
              <a:t>merito (Art. 56 Statuto)</a:t>
            </a:r>
            <a:endParaRPr lang="it-IT" dirty="0" smtClean="0"/>
          </a:p>
          <a:p>
            <a:pPr marL="357188" indent="-357188" algn="just">
              <a:buFont typeface="Wingdings" panose="05000000000000000000" pitchFamily="2" charset="2"/>
              <a:buChar char="§"/>
            </a:pPr>
            <a:r>
              <a:rPr lang="it-IT" dirty="0" smtClean="0"/>
              <a:t>Pronunce che pongono termine a un incidente di procedura relativo ad un’eccezione di incompetenza o </a:t>
            </a:r>
            <a:r>
              <a:rPr lang="it-IT" dirty="0"/>
              <a:t>irricevibilità (Art. 56 Statuto)</a:t>
            </a:r>
            <a:endParaRPr lang="it-IT" dirty="0" smtClean="0"/>
          </a:p>
          <a:p>
            <a:pPr marL="714375" indent="-357188" algn="just">
              <a:buFont typeface="Wingdings" panose="05000000000000000000" pitchFamily="2" charset="2"/>
              <a:buChar char="Ø"/>
            </a:pPr>
            <a:r>
              <a:rPr lang="it-IT" dirty="0" smtClean="0"/>
              <a:t>In tal caso, il provvedimento permette la continuazione del processo davanti al Tribunale, pur in pendenza di un giudizio di impugnazione, che potrebbe travolgere la decisione censurata e, di conseguenza, anche il processo nel merito.</a:t>
            </a:r>
          </a:p>
          <a:p>
            <a:pPr marL="714375" indent="-357188" algn="just">
              <a:buFont typeface="Wingdings" panose="05000000000000000000" pitchFamily="2" charset="2"/>
              <a:buChar char="Ø"/>
            </a:pPr>
            <a:r>
              <a:rPr lang="it-IT" dirty="0"/>
              <a:t>I</a:t>
            </a:r>
            <a:r>
              <a:rPr lang="it-IT" dirty="0" smtClean="0"/>
              <a:t>l Tribunale può ricorrere alla sospensione del processo, in pendenza dell’impugnazione</a:t>
            </a:r>
          </a:p>
          <a:p>
            <a:pPr marL="357187" indent="0" algn="just">
              <a:buNone/>
            </a:pPr>
            <a:endParaRPr lang="it-IT" dirty="0" smtClean="0"/>
          </a:p>
          <a:p>
            <a:pPr marL="357188" indent="-357188" algn="just">
              <a:buFont typeface="Wingdings" panose="05000000000000000000" pitchFamily="2" charset="2"/>
              <a:buChar char="§"/>
            </a:pPr>
            <a:r>
              <a:rPr lang="it-IT" dirty="0" smtClean="0"/>
              <a:t>Decisioni che respingono un’istanza di intervento: le parti che si siano opposte sostenendo l’inammissibilità dell’intervento possono, ove ne abbiano interesse, impugnare la sentenza definitiva del Tribunale per vizio di </a:t>
            </a:r>
            <a:r>
              <a:rPr lang="it-IT" dirty="0"/>
              <a:t>procedura (Art. </a:t>
            </a:r>
            <a:r>
              <a:rPr lang="it-IT" dirty="0" smtClean="0"/>
              <a:t>57 </a:t>
            </a:r>
            <a:r>
              <a:rPr lang="it-IT" dirty="0"/>
              <a:t>Statuto)</a:t>
            </a:r>
            <a:endParaRPr lang="it-IT" dirty="0" smtClean="0"/>
          </a:p>
          <a:p>
            <a:pPr marL="357188" indent="-357188" algn="just">
              <a:buFont typeface="Wingdings" panose="05000000000000000000" pitchFamily="2" charset="2"/>
              <a:buChar char="§"/>
            </a:pPr>
            <a:r>
              <a:rPr lang="it-IT" dirty="0" smtClean="0"/>
              <a:t>Decisioni del Tribunale in materia di tutela d’urgenza e di sospensione dell’esecuzione (che accordino o meno la tutela</a:t>
            </a:r>
            <a:r>
              <a:rPr lang="it-IT" dirty="0"/>
              <a:t>) (Art. </a:t>
            </a:r>
            <a:r>
              <a:rPr lang="it-IT" dirty="0" smtClean="0"/>
              <a:t>57 Statuto)</a:t>
            </a:r>
          </a:p>
          <a:p>
            <a:pPr>
              <a:buFont typeface="Wingdings" panose="05000000000000000000" pitchFamily="2" charset="2"/>
              <a:buChar char="Ø"/>
            </a:pPr>
            <a:endParaRPr lang="it-IT" dirty="0" smtClean="0"/>
          </a:p>
        </p:txBody>
      </p:sp>
    </p:spTree>
    <p:extLst>
      <p:ext uri="{BB962C8B-B14F-4D97-AF65-F5344CB8AC3E}">
        <p14:creationId xmlns:p14="http://schemas.microsoft.com/office/powerpoint/2010/main" val="152827058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3.  L’impugnazione alla Corte di giustizia</a:t>
            </a:r>
            <a:r>
              <a:rPr lang="en-GB" dirty="0">
                <a:solidFill>
                  <a:schemeClr val="accent1"/>
                </a:solidFill>
              </a:rPr>
              <a:t/>
            </a:r>
            <a:br>
              <a:rPr lang="en-GB" dirty="0">
                <a:solidFill>
                  <a:schemeClr val="accent1"/>
                </a:solidFill>
              </a:rPr>
            </a:br>
            <a:endParaRPr lang="en-GB" dirty="0">
              <a:solidFill>
                <a:schemeClr val="accent1"/>
              </a:solidFill>
            </a:endParaRPr>
          </a:p>
        </p:txBody>
      </p:sp>
      <p:sp>
        <p:nvSpPr>
          <p:cNvPr id="3" name="Content Placeholder 2"/>
          <p:cNvSpPr>
            <a:spLocks noGrp="1"/>
          </p:cNvSpPr>
          <p:nvPr>
            <p:ph sz="quarter" idx="11"/>
          </p:nvPr>
        </p:nvSpPr>
        <p:spPr>
          <a:xfrm>
            <a:off x="179512" y="1412776"/>
            <a:ext cx="8686800" cy="4968552"/>
          </a:xfrm>
        </p:spPr>
        <p:txBody>
          <a:bodyPr/>
          <a:lstStyle/>
          <a:p>
            <a:pPr marL="0" indent="0" algn="just">
              <a:buNone/>
            </a:pPr>
            <a:r>
              <a:rPr lang="it-IT" b="1" u="sng" dirty="0" smtClean="0"/>
              <a:t>Le decisioni impugnabili</a:t>
            </a:r>
            <a:endParaRPr lang="it-IT" b="1" u="sng" dirty="0"/>
          </a:p>
          <a:p>
            <a:pPr marL="357188" indent="-357188" algn="just">
              <a:buFont typeface="Wingdings" panose="05000000000000000000" pitchFamily="2" charset="2"/>
              <a:buChar char="§"/>
            </a:pPr>
            <a:r>
              <a:rPr lang="it-IT" dirty="0" smtClean="0"/>
              <a:t>Non </a:t>
            </a:r>
            <a:r>
              <a:rPr lang="it-IT" dirty="0"/>
              <a:t>sono impugnabili le decisioni di proroga dei termini, le ordinanze </a:t>
            </a:r>
            <a:r>
              <a:rPr lang="it-IT" dirty="0" smtClean="0"/>
              <a:t>che ammettono o rigettano misure </a:t>
            </a:r>
            <a:r>
              <a:rPr lang="it-IT" dirty="0"/>
              <a:t>istruttorie, i provvedimenti in materia di accesso al gratuito patrocinio</a:t>
            </a:r>
          </a:p>
          <a:p>
            <a:pPr marL="630238" indent="-273050" algn="just">
              <a:buFont typeface="Wingdings" panose="05000000000000000000" pitchFamily="2" charset="2"/>
              <a:buChar char="Ø"/>
            </a:pPr>
            <a:r>
              <a:rPr lang="it-IT" dirty="0"/>
              <a:t>Potrà però essere impugnata la sentenza finale per vizi di procedura, quando l’atto abbia causato a una delle parti </a:t>
            </a:r>
            <a:r>
              <a:rPr lang="it-IT" dirty="0" smtClean="0"/>
              <a:t>un pregiudizio </a:t>
            </a:r>
            <a:r>
              <a:rPr lang="it-IT" dirty="0"/>
              <a:t>tale da comportarne la soccombenza</a:t>
            </a:r>
          </a:p>
          <a:p>
            <a:pPr marL="357188" indent="-357188" algn="just">
              <a:buFont typeface="Wingdings" panose="05000000000000000000" pitchFamily="2" charset="2"/>
              <a:buChar char="§"/>
            </a:pPr>
            <a:r>
              <a:rPr lang="it-IT" dirty="0"/>
              <a:t>Non sono impugnabili </a:t>
            </a:r>
            <a:r>
              <a:rPr lang="it-IT" dirty="0" smtClean="0"/>
              <a:t>autonomamente – in caso di rigetto di tutti gli altri motivi -- </a:t>
            </a:r>
            <a:r>
              <a:rPr lang="it-IT" dirty="0"/>
              <a:t>i capi di pronuncia relativi alle spese, in particolare l’onere e il relativo importo (Art. </a:t>
            </a:r>
            <a:r>
              <a:rPr lang="it-IT" dirty="0" smtClean="0"/>
              <a:t>58 Statuto</a:t>
            </a:r>
            <a:r>
              <a:rPr lang="it-IT" dirty="0"/>
              <a:t>)</a:t>
            </a:r>
          </a:p>
          <a:p>
            <a:pPr>
              <a:buFont typeface="Wingdings" panose="05000000000000000000" pitchFamily="2" charset="2"/>
              <a:buChar char="Ø"/>
            </a:pPr>
            <a:endParaRPr lang="it-IT" dirty="0" smtClean="0"/>
          </a:p>
        </p:txBody>
      </p:sp>
    </p:spTree>
    <p:extLst>
      <p:ext uri="{BB962C8B-B14F-4D97-AF65-F5344CB8AC3E}">
        <p14:creationId xmlns:p14="http://schemas.microsoft.com/office/powerpoint/2010/main" val="247886352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3.  L’impugnazione alla Corte di giustizia</a:t>
            </a:r>
            <a:r>
              <a:rPr lang="en-GB" dirty="0">
                <a:solidFill>
                  <a:schemeClr val="accent1"/>
                </a:solidFill>
              </a:rPr>
              <a:t/>
            </a:r>
            <a:br>
              <a:rPr lang="en-GB" dirty="0">
                <a:solidFill>
                  <a:schemeClr val="accent1"/>
                </a:solidFill>
              </a:rPr>
            </a:br>
            <a:endParaRPr lang="en-GB" dirty="0">
              <a:solidFill>
                <a:schemeClr val="accent1"/>
              </a:solidFill>
            </a:endParaRPr>
          </a:p>
        </p:txBody>
      </p:sp>
      <p:sp>
        <p:nvSpPr>
          <p:cNvPr id="3" name="Content Placeholder 2"/>
          <p:cNvSpPr>
            <a:spLocks noGrp="1"/>
          </p:cNvSpPr>
          <p:nvPr>
            <p:ph sz="quarter" idx="11"/>
          </p:nvPr>
        </p:nvSpPr>
        <p:spPr/>
        <p:txBody>
          <a:bodyPr/>
          <a:lstStyle/>
          <a:p>
            <a:pPr marL="0" indent="0" algn="just">
              <a:buNone/>
            </a:pPr>
            <a:r>
              <a:rPr lang="it-IT" b="1" u="sng" dirty="0" smtClean="0"/>
              <a:t>I termini per l’impugnazione</a:t>
            </a:r>
          </a:p>
          <a:p>
            <a:pPr marL="352425" indent="-352425" algn="just">
              <a:buFont typeface="Wingdings" panose="05000000000000000000" pitchFamily="2" charset="2"/>
              <a:buChar char="§"/>
            </a:pPr>
            <a:r>
              <a:rPr lang="it-IT" dirty="0" smtClean="0"/>
              <a:t>Le </a:t>
            </a:r>
            <a:r>
              <a:rPr lang="it-IT" dirty="0"/>
              <a:t>decisioni del Tribunale </a:t>
            </a:r>
            <a:r>
              <a:rPr lang="it-IT" dirty="0" smtClean="0"/>
              <a:t>(definitive o parziali sul merito, e quelle di natura processuale) vengono </a:t>
            </a:r>
            <a:r>
              <a:rPr lang="it-IT" dirty="0"/>
              <a:t>notificate dal cancelliere del Tribunale a tutte le parti come pure a tutti gli Stati membri e alle istituzioni dell’Unione </a:t>
            </a:r>
            <a:r>
              <a:rPr lang="it-IT" i="1" dirty="0"/>
              <a:t>anche qualora non siano parti intervenienti nella controversia dinanzi al </a:t>
            </a:r>
            <a:r>
              <a:rPr lang="it-IT" i="1" dirty="0" smtClean="0"/>
              <a:t>Tribunale</a:t>
            </a:r>
            <a:r>
              <a:rPr lang="it-IT" i="1" dirty="0"/>
              <a:t> </a:t>
            </a:r>
            <a:r>
              <a:rPr lang="it-IT" dirty="0" smtClean="0"/>
              <a:t>(Art. 55 Statuto)</a:t>
            </a:r>
          </a:p>
          <a:p>
            <a:pPr marL="0" indent="0" algn="just">
              <a:buNone/>
            </a:pPr>
            <a:endParaRPr lang="it-IT" dirty="0" smtClean="0"/>
          </a:p>
          <a:p>
            <a:pPr marL="352425" indent="-352425" algn="just">
              <a:buFont typeface="Wingdings" panose="05000000000000000000" pitchFamily="2" charset="2"/>
              <a:buChar char="§"/>
            </a:pPr>
            <a:r>
              <a:rPr lang="it-IT" dirty="0" smtClean="0"/>
              <a:t>Termine di 2 mesi dalla ricezione della notifica, anche per le decisioni in materia di provvedimenti d’urgenza e di sospensione dell’esecuzione (Art. 56 e 57 dello Statuto). Tale termine è prolungato «in relazione alla distanza della residenza abituale della parte impugnante» nella misura forfetaria di 10 giorni (Art. 45 dello Statuto e Art. 51 RP Corte).</a:t>
            </a:r>
          </a:p>
          <a:p>
            <a:pPr marL="352425" indent="-352425" algn="just">
              <a:buFont typeface="Wingdings" panose="05000000000000000000" pitchFamily="2" charset="2"/>
              <a:buChar char="§"/>
            </a:pPr>
            <a:endParaRPr lang="it-IT" dirty="0"/>
          </a:p>
          <a:p>
            <a:pPr marL="352425" indent="-352425" algn="just">
              <a:buFont typeface="Wingdings" panose="05000000000000000000" pitchFamily="2" charset="2"/>
              <a:buChar char="§"/>
            </a:pPr>
            <a:r>
              <a:rPr lang="it-IT" dirty="0" smtClean="0"/>
              <a:t>Termine </a:t>
            </a:r>
            <a:r>
              <a:rPr lang="it-IT" b="1" i="1" dirty="0" smtClean="0"/>
              <a:t>«di ordine pubblico»</a:t>
            </a:r>
            <a:r>
              <a:rPr lang="it-IT" dirty="0" smtClean="0"/>
              <a:t>: la Corte è competente a verificarne il rispetto anche d’ufficio</a:t>
            </a:r>
          </a:p>
          <a:p>
            <a:pPr marL="352425" indent="-352425" algn="just">
              <a:buFont typeface="Wingdings" panose="05000000000000000000" pitchFamily="2" charset="2"/>
              <a:buChar char="§"/>
            </a:pPr>
            <a:endParaRPr lang="it-IT" dirty="0" smtClean="0"/>
          </a:p>
          <a:p>
            <a:pPr marL="352425" indent="-352425" algn="just">
              <a:buFont typeface="Wingdings" panose="05000000000000000000" pitchFamily="2" charset="2"/>
              <a:buChar char="§"/>
            </a:pPr>
            <a:r>
              <a:rPr lang="it-IT" dirty="0" smtClean="0"/>
              <a:t>Termine di 2 settimane contro le decisioni che escludono l’intervento del terzo (Art. 57 dello Statuto)</a:t>
            </a:r>
          </a:p>
          <a:p>
            <a:pPr>
              <a:buFont typeface="Wingdings" panose="05000000000000000000" pitchFamily="2" charset="2"/>
              <a:buChar char="§"/>
            </a:pPr>
            <a:endParaRPr lang="it-IT" dirty="0" smtClean="0"/>
          </a:p>
        </p:txBody>
      </p:sp>
    </p:spTree>
    <p:extLst>
      <p:ext uri="{BB962C8B-B14F-4D97-AF65-F5344CB8AC3E}">
        <p14:creationId xmlns:p14="http://schemas.microsoft.com/office/powerpoint/2010/main" val="29584594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A.  Il procedimento accelerato</a:t>
            </a:r>
          </a:p>
        </p:txBody>
      </p:sp>
      <p:sp>
        <p:nvSpPr>
          <p:cNvPr id="3" name="Content Placeholder 2"/>
          <p:cNvSpPr>
            <a:spLocks noGrp="1"/>
          </p:cNvSpPr>
          <p:nvPr>
            <p:ph sz="quarter" idx="11"/>
          </p:nvPr>
        </p:nvSpPr>
        <p:spPr>
          <a:xfrm>
            <a:off x="227013" y="1052736"/>
            <a:ext cx="8686800" cy="5256584"/>
          </a:xfrm>
        </p:spPr>
        <p:txBody>
          <a:bodyPr/>
          <a:lstStyle/>
          <a:p>
            <a:pPr marL="0" indent="0">
              <a:buNone/>
            </a:pPr>
            <a:r>
              <a:rPr lang="it-IT" sz="1450" b="1" u="sng" dirty="0" smtClean="0"/>
              <a:t>Procedimento sommario, tipicamente davanti al giudice monocratico</a:t>
            </a:r>
          </a:p>
          <a:p>
            <a:pPr marL="198438" indent="-198438">
              <a:buFont typeface="Wingdings" panose="05000000000000000000" pitchFamily="2" charset="2"/>
              <a:buChar char="§"/>
            </a:pPr>
            <a:r>
              <a:rPr lang="it-IT" sz="1450" b="1" i="1" u="sng" dirty="0" smtClean="0"/>
              <a:t>Forte compressione della fase scritta, limitata in linea di principio a un solo scambio di difese scritte</a:t>
            </a:r>
          </a:p>
          <a:p>
            <a:pPr marL="452438" indent="-269875">
              <a:buFont typeface="Wingdings" panose="05000000000000000000" pitchFamily="2" charset="2"/>
              <a:buChar char="Ø"/>
            </a:pPr>
            <a:r>
              <a:rPr lang="it-IT" sz="1450" dirty="0" smtClean="0"/>
              <a:t>Il ricorso </a:t>
            </a:r>
            <a:r>
              <a:rPr lang="it-IT" sz="1450" dirty="0"/>
              <a:t>relativamente al quale si chiede di statuire mediante un procedimento accelerato non deve superare, in via di principio, le 25 </a:t>
            </a:r>
            <a:r>
              <a:rPr lang="it-IT" sz="1450" dirty="0" smtClean="0"/>
              <a:t>pagine </a:t>
            </a:r>
            <a:r>
              <a:rPr lang="it-IT" sz="1450" b="1" i="1" dirty="0" smtClean="0"/>
              <a:t>(sintesi dei motivi).</a:t>
            </a:r>
            <a:r>
              <a:rPr lang="it-IT" sz="1450" dirty="0" smtClean="0"/>
              <a:t> Di fronte al Tribunale, il termine per il controricorso è di </a:t>
            </a:r>
            <a:r>
              <a:rPr lang="it-IT" sz="1450" b="1" i="1" dirty="0" smtClean="0"/>
              <a:t>un mese</a:t>
            </a:r>
            <a:r>
              <a:rPr lang="it-IT" sz="1450" dirty="0" smtClean="0"/>
              <a:t>: l</a:t>
            </a:r>
            <a:r>
              <a:rPr lang="en-US" sz="1450" dirty="0" smtClean="0"/>
              <a:t>a </a:t>
            </a:r>
            <a:r>
              <a:rPr lang="en-US" sz="1450" dirty="0"/>
              <a:t>parte </a:t>
            </a:r>
            <a:r>
              <a:rPr lang="en-US" sz="1450" dirty="0" err="1"/>
              <a:t>resistente</a:t>
            </a:r>
            <a:r>
              <a:rPr lang="en-US" sz="1450" dirty="0"/>
              <a:t> </a:t>
            </a:r>
            <a:r>
              <a:rPr lang="it-IT" sz="1450" dirty="0"/>
              <a:t>dovrà </a:t>
            </a:r>
            <a:r>
              <a:rPr lang="it-IT" sz="1450" dirty="0" smtClean="0"/>
              <a:t>rispondere</a:t>
            </a:r>
            <a:r>
              <a:rPr lang="it-IT" sz="1450" b="1" i="1" dirty="0" smtClean="0"/>
              <a:t> </a:t>
            </a:r>
            <a:r>
              <a:rPr lang="it-IT" sz="1450" dirty="0"/>
              <a:t>ai motivi e agli argomenti c</a:t>
            </a:r>
            <a:r>
              <a:rPr lang="it-IT" sz="1450" b="1" i="1" dirty="0"/>
              <a:t>ontenuti in tale versione ridotta dell’atto di </a:t>
            </a:r>
            <a:r>
              <a:rPr lang="it-IT" sz="1450" b="1" i="1" dirty="0" smtClean="0"/>
              <a:t>ricorso</a:t>
            </a:r>
            <a:r>
              <a:rPr lang="it-IT" sz="1450" dirty="0" smtClean="0"/>
              <a:t>, salvo un mese supplementare se la causa segue poi la trattazione ordinaria (Art. 154.1 e 154.2 RP Tribunale)</a:t>
            </a:r>
          </a:p>
          <a:p>
            <a:pPr marL="452438" indent="-269875">
              <a:buFont typeface="Wingdings" panose="05000000000000000000" pitchFamily="2" charset="2"/>
              <a:buChar char="Ø"/>
            </a:pPr>
            <a:r>
              <a:rPr lang="it-IT" sz="1450" dirty="0" smtClean="0"/>
              <a:t>Replica, controreplica e memorie degli intervenienti sono ammesse solo se il presidente della Corte lo reputi necessario, sentiti il giudice relatore e l’AG </a:t>
            </a:r>
            <a:r>
              <a:rPr lang="it-IT" sz="1450" dirty="0"/>
              <a:t>(Art. 134.1 e 134.2 RP Corte)</a:t>
            </a:r>
            <a:r>
              <a:rPr lang="it-IT" sz="1450" dirty="0" smtClean="0"/>
              <a:t> ovvero se il Tribunale le autorizzi nell’ambito delle misure di organizzazione del procedimento (Art. 154.3 Tribunale)</a:t>
            </a:r>
          </a:p>
          <a:p>
            <a:pPr marL="182563" indent="-182563">
              <a:buFont typeface="Wingdings" panose="05000000000000000000" pitchFamily="2" charset="2"/>
              <a:buChar char="§"/>
            </a:pPr>
            <a:r>
              <a:rPr lang="it-IT" sz="1450" b="1" i="1" u="sng" dirty="0" smtClean="0"/>
              <a:t>Trattazione rapida: l’accento è posto sulla fase orale, che però è eventuale</a:t>
            </a:r>
          </a:p>
          <a:p>
            <a:pPr marL="452438" indent="-269875">
              <a:buFont typeface="Wingdings" panose="05000000000000000000" pitchFamily="2" charset="2"/>
              <a:buChar char="Ø"/>
            </a:pPr>
            <a:r>
              <a:rPr lang="it-IT" sz="1450" b="1" i="1" dirty="0" smtClean="0"/>
              <a:t>Trattamento prioritario rispetto alle altre cause </a:t>
            </a:r>
            <a:r>
              <a:rPr lang="it-IT" sz="1450" dirty="0" smtClean="0"/>
              <a:t>(Art. 153 RP Tribunale); i termini fissati dal Presidente sono più brevi di quelli ordinari</a:t>
            </a:r>
          </a:p>
          <a:p>
            <a:pPr marL="452438" indent="-269875">
              <a:buFont typeface="Wingdings" panose="05000000000000000000" pitchFamily="2" charset="2"/>
              <a:buChar char="Ø"/>
            </a:pPr>
            <a:r>
              <a:rPr lang="it-IT" sz="1450" dirty="0" smtClean="0"/>
              <a:t>Il </a:t>
            </a:r>
            <a:r>
              <a:rPr lang="it-IT" sz="1450" dirty="0"/>
              <a:t>Tribunale </a:t>
            </a:r>
            <a:r>
              <a:rPr lang="it-IT" sz="1450" dirty="0" smtClean="0"/>
              <a:t>apre la </a:t>
            </a:r>
            <a:r>
              <a:rPr lang="it-IT" sz="1450" dirty="0"/>
              <a:t>fase orale </a:t>
            </a:r>
            <a:r>
              <a:rPr lang="it-IT" sz="1450" b="1" i="1" dirty="0" smtClean="0"/>
              <a:t>nel </a:t>
            </a:r>
            <a:r>
              <a:rPr lang="it-IT" sz="1450" b="1" i="1" dirty="0"/>
              <a:t>più breve tempo possibile dopo la presentazione della relazione </a:t>
            </a:r>
            <a:r>
              <a:rPr lang="it-IT" sz="1450" b="1" i="1" dirty="0" smtClean="0"/>
              <a:t>preliminare</a:t>
            </a:r>
            <a:r>
              <a:rPr lang="it-IT" sz="1450" dirty="0" smtClean="0"/>
              <a:t>: l’udienza può </a:t>
            </a:r>
            <a:r>
              <a:rPr lang="it-IT" sz="1450" dirty="0"/>
              <a:t>essere </a:t>
            </a:r>
            <a:r>
              <a:rPr lang="it-IT" sz="1450" dirty="0" smtClean="0"/>
              <a:t>omessa </a:t>
            </a:r>
            <a:r>
              <a:rPr lang="it-IT" sz="1450" dirty="0"/>
              <a:t>se le parti rinunciano all’udienza </a:t>
            </a:r>
            <a:r>
              <a:rPr lang="it-IT" sz="1450" b="1" u="sng" dirty="0"/>
              <a:t>e</a:t>
            </a:r>
            <a:r>
              <a:rPr lang="it-IT" sz="1450" dirty="0"/>
              <a:t> il Tribunale </a:t>
            </a:r>
            <a:r>
              <a:rPr lang="it-IT" sz="1450" dirty="0" smtClean="0"/>
              <a:t>ritiene di essere sufficientemente edotto alla luce degli atti del fascicolo </a:t>
            </a:r>
            <a:r>
              <a:rPr lang="it-IT" sz="1450" dirty="0"/>
              <a:t>(Art. 155.1 RP Tribunale e Norme pratiche, § 221)</a:t>
            </a:r>
          </a:p>
          <a:p>
            <a:pPr marL="452438" indent="-269875">
              <a:buFont typeface="Wingdings" panose="05000000000000000000" pitchFamily="2" charset="2"/>
              <a:buChar char="Ø"/>
            </a:pPr>
            <a:r>
              <a:rPr lang="it-IT" sz="1450" dirty="0" smtClean="0"/>
              <a:t>Possibile integrare gli argomenti difensivi e proporre prove o offerte di prova nella fase orale, motivando il ritardo </a:t>
            </a:r>
            <a:r>
              <a:rPr lang="en-US" sz="1450" dirty="0" smtClean="0"/>
              <a:t>(Art. 135.2 RP Corte e Art. 155.2 RP </a:t>
            </a:r>
            <a:r>
              <a:rPr lang="it-IT" sz="1450" dirty="0" smtClean="0"/>
              <a:t>Tribunale</a:t>
            </a:r>
            <a:r>
              <a:rPr lang="it-IT" sz="1450" dirty="0"/>
              <a:t>). </a:t>
            </a:r>
            <a:r>
              <a:rPr lang="it-IT" sz="1450" b="1" i="1" dirty="0"/>
              <a:t>Se il Tribunale non ha autorizzato il deposito di una memoria di </a:t>
            </a:r>
            <a:r>
              <a:rPr lang="it-IT" sz="1450" b="1" i="1" dirty="0" smtClean="0"/>
              <a:t>intervento</a:t>
            </a:r>
            <a:r>
              <a:rPr lang="it-IT" sz="1450" dirty="0" smtClean="0"/>
              <a:t> a titolo di misura di organizzazione del procedimento, l’interveniente </a:t>
            </a:r>
            <a:r>
              <a:rPr lang="it-IT" sz="1450" dirty="0"/>
              <a:t>può esporre le sue osservazioni solo oralmente, </a:t>
            </a:r>
            <a:r>
              <a:rPr lang="it-IT" sz="1450" dirty="0" smtClean="0"/>
              <a:t>nel corso dell’eventuale udienza</a:t>
            </a:r>
            <a:endParaRPr lang="en-US" sz="1450" dirty="0" smtClean="0"/>
          </a:p>
          <a:p>
            <a:pPr marL="182563" indent="-182563">
              <a:buFont typeface="Wingdings" panose="05000000000000000000" pitchFamily="2" charset="2"/>
              <a:buChar char="§"/>
            </a:pPr>
            <a:r>
              <a:rPr lang="it-IT" sz="1450" b="1" i="1" u="sng" dirty="0" smtClean="0"/>
              <a:t>Decisione con sentenza</a:t>
            </a:r>
            <a:endParaRPr lang="en-US" sz="1450" dirty="0"/>
          </a:p>
        </p:txBody>
      </p:sp>
    </p:spTree>
    <p:extLst>
      <p:ext uri="{BB962C8B-B14F-4D97-AF65-F5344CB8AC3E}">
        <p14:creationId xmlns:p14="http://schemas.microsoft.com/office/powerpoint/2010/main" val="36157125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3.  L’impugnazione alla Corte di giustizia</a:t>
            </a:r>
            <a:r>
              <a:rPr lang="en-GB" dirty="0">
                <a:solidFill>
                  <a:schemeClr val="accent1"/>
                </a:solidFill>
              </a:rPr>
              <a:t/>
            </a:r>
            <a:br>
              <a:rPr lang="en-GB" dirty="0">
                <a:solidFill>
                  <a:schemeClr val="accent1"/>
                </a:solidFill>
              </a:rPr>
            </a:br>
            <a:endParaRPr lang="en-GB" dirty="0">
              <a:solidFill>
                <a:schemeClr val="accent1"/>
              </a:solidFill>
            </a:endParaRPr>
          </a:p>
        </p:txBody>
      </p:sp>
      <p:sp>
        <p:nvSpPr>
          <p:cNvPr id="3" name="Content Placeholder 2"/>
          <p:cNvSpPr>
            <a:spLocks noGrp="1"/>
          </p:cNvSpPr>
          <p:nvPr>
            <p:ph sz="quarter" idx="11"/>
          </p:nvPr>
        </p:nvSpPr>
        <p:spPr>
          <a:xfrm>
            <a:off x="193257" y="1124744"/>
            <a:ext cx="8686800" cy="5184576"/>
          </a:xfrm>
        </p:spPr>
        <p:txBody>
          <a:bodyPr/>
          <a:lstStyle/>
          <a:p>
            <a:pPr marL="0" indent="0" algn="just">
              <a:buNone/>
            </a:pPr>
            <a:r>
              <a:rPr lang="it-IT" b="1" u="sng" dirty="0" smtClean="0"/>
              <a:t>I soggetti legittimati ad impugnare</a:t>
            </a:r>
          </a:p>
          <a:p>
            <a:pPr marL="357188" indent="-357188" algn="just">
              <a:buFont typeface="Wingdings" panose="05000000000000000000" pitchFamily="2" charset="2"/>
              <a:buChar char="§"/>
            </a:pPr>
            <a:r>
              <a:rPr lang="it-IT" dirty="0" smtClean="0"/>
              <a:t>Contro le decisioni di cui all’Art. </a:t>
            </a:r>
            <a:r>
              <a:rPr lang="it-IT" b="1" dirty="0" smtClean="0"/>
              <a:t>56 </a:t>
            </a:r>
            <a:r>
              <a:rPr lang="it-IT" dirty="0" smtClean="0"/>
              <a:t>dello Statuto, l’impugnazione può essere proposta da qualsiasi parte </a:t>
            </a:r>
            <a:r>
              <a:rPr lang="it-IT" b="1" i="1" dirty="0" smtClean="0"/>
              <a:t>che sia rimasta parzialmente o totalmente soccombente nelle sue conclusioni</a:t>
            </a:r>
          </a:p>
          <a:p>
            <a:pPr marL="630238" indent="-273050" algn="just">
              <a:buFont typeface="Wingdings" panose="05000000000000000000" pitchFamily="2" charset="2"/>
              <a:buChar char="Ø"/>
            </a:pPr>
            <a:r>
              <a:rPr lang="it-IT" dirty="0" smtClean="0"/>
              <a:t>Tuttavia </a:t>
            </a:r>
            <a:r>
              <a:rPr lang="it-IT" dirty="0"/>
              <a:t>le parti intervenienti diverse dagli Stati membri e dalle istituzioni dell’Unione possono proporre impugnazione soltanto qualora la decisione del Tribunale le concerna </a:t>
            </a:r>
            <a:r>
              <a:rPr lang="it-IT" dirty="0" smtClean="0"/>
              <a:t>direttamente</a:t>
            </a:r>
            <a:r>
              <a:rPr lang="it-IT" dirty="0"/>
              <a:t> </a:t>
            </a:r>
            <a:r>
              <a:rPr lang="it-IT" dirty="0" smtClean="0"/>
              <a:t>(Art. 56.2 dello Statuto. Cfr. Corte 24.9.2002, cause riunite </a:t>
            </a:r>
            <a:r>
              <a:rPr lang="en-GB" dirty="0" smtClean="0"/>
              <a:t>C-74/00 </a:t>
            </a:r>
            <a:r>
              <a:rPr lang="en-GB" dirty="0"/>
              <a:t>e </a:t>
            </a:r>
            <a:r>
              <a:rPr lang="en-GB" dirty="0" smtClean="0"/>
              <a:t>C-75/00, </a:t>
            </a:r>
            <a:r>
              <a:rPr lang="it-IT" i="1" dirty="0" smtClean="0"/>
              <a:t>Falck</a:t>
            </a:r>
            <a:r>
              <a:rPr lang="it-IT" dirty="0" smtClean="0"/>
              <a:t>, per un caso di legittimazione ad impugnare da parte di interveniente)</a:t>
            </a:r>
            <a:endParaRPr lang="it-IT" dirty="0"/>
          </a:p>
          <a:p>
            <a:pPr marL="630238" indent="-273050" algn="just">
              <a:buFont typeface="Wingdings" panose="05000000000000000000" pitchFamily="2" charset="2"/>
              <a:buChar char="Ø"/>
            </a:pPr>
            <a:r>
              <a:rPr lang="it-IT" dirty="0"/>
              <a:t>L</a:t>
            </a:r>
            <a:r>
              <a:rPr lang="it-IT" dirty="0" smtClean="0"/>
              <a:t>’impugnazione </a:t>
            </a:r>
            <a:r>
              <a:rPr lang="it-IT" dirty="0"/>
              <a:t>può essere proposta anche dagli Stati membri o dalle istituzioni dell’Unione che non siano intervenuti nella controversia dinanzi al Tribunale. In tal caso, gli Stati membri e le istituzioni si trovano in una posizione identica a quella di Stati membri o istituzioni che siano intervenuti in primo </a:t>
            </a:r>
            <a:r>
              <a:rPr lang="it-IT" dirty="0" smtClean="0"/>
              <a:t>grado</a:t>
            </a:r>
            <a:r>
              <a:rPr lang="it-IT" dirty="0"/>
              <a:t> (Art. </a:t>
            </a:r>
            <a:r>
              <a:rPr lang="it-IT" dirty="0" smtClean="0"/>
              <a:t>56 </a:t>
            </a:r>
            <a:r>
              <a:rPr lang="it-IT" dirty="0"/>
              <a:t>dello Statuto</a:t>
            </a:r>
            <a:r>
              <a:rPr lang="it-IT" dirty="0" smtClean="0"/>
              <a:t>) (cfr. Corte 27.10.2011, C-47/10, </a:t>
            </a:r>
            <a:r>
              <a:rPr lang="it-IT" i="1" dirty="0" smtClean="0"/>
              <a:t>Austria c. </a:t>
            </a:r>
            <a:r>
              <a:rPr lang="it-IT" i="1" dirty="0" err="1" smtClean="0"/>
              <a:t>Scheucher-Fleisch</a:t>
            </a:r>
            <a:r>
              <a:rPr lang="it-IT" dirty="0" smtClean="0"/>
              <a:t>)</a:t>
            </a:r>
          </a:p>
          <a:p>
            <a:pPr marL="630238" indent="-273050" algn="just">
              <a:buFont typeface="Wingdings" panose="05000000000000000000" pitchFamily="2" charset="2"/>
              <a:buChar char="Ø"/>
            </a:pPr>
            <a:r>
              <a:rPr lang="it-IT" dirty="0" smtClean="0"/>
              <a:t>La legittimazione a impugnare </a:t>
            </a:r>
            <a:r>
              <a:rPr lang="it-IT" b="1" i="1" dirty="0" smtClean="0"/>
              <a:t>della Corte di giustizia </a:t>
            </a:r>
            <a:r>
              <a:rPr lang="it-IT" dirty="0" smtClean="0"/>
              <a:t>– quale rappresentante dell’UE – nelle azioni per danni proposte dall’impresa sanzionata per violazione delle regole di concorrenza, in caso di durata </a:t>
            </a:r>
            <a:r>
              <a:rPr lang="it-IT" dirty="0"/>
              <a:t>eccessiva del procedimento </a:t>
            </a:r>
            <a:r>
              <a:rPr lang="it-IT" dirty="0" smtClean="0"/>
              <a:t>dinanzi </a:t>
            </a:r>
            <a:r>
              <a:rPr lang="it-IT" dirty="0"/>
              <a:t>al </a:t>
            </a:r>
            <a:r>
              <a:rPr lang="it-IT" dirty="0" smtClean="0"/>
              <a:t>Tribunale (e.g., </a:t>
            </a:r>
            <a:r>
              <a:rPr lang="it-IT" i="1" dirty="0" smtClean="0"/>
              <a:t>UE/</a:t>
            </a:r>
            <a:r>
              <a:rPr lang="it-IT" i="1" dirty="0" err="1" smtClean="0"/>
              <a:t>Kendrion</a:t>
            </a:r>
            <a:r>
              <a:rPr lang="it-IT" dirty="0" smtClean="0"/>
              <a:t>,</a:t>
            </a:r>
            <a:r>
              <a:rPr lang="it-IT" i="1" dirty="0" smtClean="0"/>
              <a:t> </a:t>
            </a:r>
            <a:r>
              <a:rPr lang="it-IT" dirty="0" smtClean="0"/>
              <a:t>C-150/17 P)</a:t>
            </a:r>
          </a:p>
          <a:p>
            <a:pPr marL="357188" indent="0" algn="just">
              <a:buNone/>
            </a:pPr>
            <a:endParaRPr lang="it-IT" dirty="0" smtClean="0"/>
          </a:p>
          <a:p>
            <a:pPr marL="357188" indent="-357188" algn="just">
              <a:buFont typeface="Wingdings" panose="05000000000000000000" pitchFamily="2" charset="2"/>
              <a:buChar char="§"/>
            </a:pPr>
            <a:r>
              <a:rPr lang="it-IT" dirty="0" smtClean="0"/>
              <a:t>Contro le decisioni di cui all’Art. </a:t>
            </a:r>
            <a:r>
              <a:rPr lang="it-IT" b="1" dirty="0" smtClean="0"/>
              <a:t>57 </a:t>
            </a:r>
            <a:r>
              <a:rPr lang="it-IT" dirty="0" smtClean="0"/>
              <a:t>dello Statuto, può </a:t>
            </a:r>
            <a:r>
              <a:rPr lang="it-IT" dirty="0"/>
              <a:t>essere proposta impugnazione </a:t>
            </a:r>
            <a:r>
              <a:rPr lang="it-IT" dirty="0" smtClean="0"/>
              <a:t>da </a:t>
            </a:r>
            <a:r>
              <a:rPr lang="it-IT" dirty="0"/>
              <a:t>qualsiasi soggetto la cui istanza sia stata </a:t>
            </a:r>
            <a:r>
              <a:rPr lang="it-IT" dirty="0" smtClean="0"/>
              <a:t>respinta ovvero, contro le decisioni adottate ai sensi degli Art. 278 o 279 TFUE, dalle </a:t>
            </a:r>
            <a:r>
              <a:rPr lang="it-IT" dirty="0"/>
              <a:t>parti del </a:t>
            </a:r>
            <a:r>
              <a:rPr lang="it-IT" dirty="0" smtClean="0"/>
              <a:t>procedimento</a:t>
            </a:r>
          </a:p>
        </p:txBody>
      </p:sp>
    </p:spTree>
    <p:extLst>
      <p:ext uri="{BB962C8B-B14F-4D97-AF65-F5344CB8AC3E}">
        <p14:creationId xmlns:p14="http://schemas.microsoft.com/office/powerpoint/2010/main" val="82110351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3.  L’impugnazione alla Corte di </a:t>
            </a:r>
            <a:r>
              <a:rPr lang="it-IT" dirty="0" smtClean="0">
                <a:solidFill>
                  <a:schemeClr val="accent1"/>
                </a:solidFill>
              </a:rPr>
              <a:t>giustizia</a:t>
            </a:r>
            <a:endParaRPr lang="en-GB" dirty="0">
              <a:solidFill>
                <a:schemeClr val="accent1"/>
              </a:solidFill>
            </a:endParaRPr>
          </a:p>
        </p:txBody>
      </p:sp>
      <p:sp>
        <p:nvSpPr>
          <p:cNvPr id="3" name="Content Placeholder 2"/>
          <p:cNvSpPr>
            <a:spLocks noGrp="1"/>
          </p:cNvSpPr>
          <p:nvPr>
            <p:ph sz="quarter" idx="11"/>
          </p:nvPr>
        </p:nvSpPr>
        <p:spPr>
          <a:xfrm>
            <a:off x="228599" y="1268760"/>
            <a:ext cx="8686800" cy="5040560"/>
          </a:xfrm>
        </p:spPr>
        <p:txBody>
          <a:bodyPr/>
          <a:lstStyle/>
          <a:p>
            <a:pPr marL="0" indent="0" algn="just">
              <a:buNone/>
            </a:pPr>
            <a:r>
              <a:rPr lang="it-IT" b="1" u="sng" dirty="0" smtClean="0"/>
              <a:t>I motivi di impugnazione (Artt. 256(1) TFUE e 58 Statuto)</a:t>
            </a:r>
          </a:p>
          <a:p>
            <a:pPr marL="361950" lvl="1" indent="-269875">
              <a:buFont typeface="Wingdings" panose="05000000000000000000" pitchFamily="2" charset="2"/>
              <a:buChar char="§"/>
            </a:pPr>
            <a:r>
              <a:rPr lang="it-IT" dirty="0" smtClean="0"/>
              <a:t>«Le decisioni emesse dal Tribunale … possono essere oggetto di impugnazione dinanzi alla Corte di giustizia </a:t>
            </a:r>
            <a:r>
              <a:rPr lang="it-IT" b="1" i="1" dirty="0" smtClean="0"/>
              <a:t>per i soli motivi di diritto </a:t>
            </a:r>
            <a:r>
              <a:rPr lang="it-IT" dirty="0" smtClean="0"/>
              <a:t>e alle condizioni ed entro i limiti previsti dallo statuto» </a:t>
            </a:r>
          </a:p>
          <a:p>
            <a:pPr marL="357188" indent="-273050" algn="just">
              <a:buFont typeface="Wingdings" panose="05000000000000000000" pitchFamily="2" charset="2"/>
              <a:buChar char="§"/>
            </a:pPr>
            <a:r>
              <a:rPr lang="it-IT" dirty="0" smtClean="0"/>
              <a:t>L’impugnazione proposta dinanzi alla Corte di giustizia deve </a:t>
            </a:r>
            <a:r>
              <a:rPr lang="it-IT" b="1" i="1" dirty="0" smtClean="0"/>
              <a:t>limitarsi ai motivi di diritto</a:t>
            </a:r>
            <a:r>
              <a:rPr lang="it-IT" dirty="0" smtClean="0"/>
              <a:t>. In particolare:</a:t>
            </a:r>
          </a:p>
          <a:p>
            <a:pPr marL="630238" indent="-273050" algn="just">
              <a:buFont typeface="Wingdings" panose="05000000000000000000" pitchFamily="2" charset="2"/>
              <a:buChar char="Ø"/>
            </a:pPr>
            <a:r>
              <a:rPr lang="it-IT" dirty="0" smtClean="0"/>
              <a:t>incompetenza del Tribunale</a:t>
            </a:r>
          </a:p>
          <a:p>
            <a:pPr marL="630238" indent="-273050" algn="just">
              <a:buFont typeface="Wingdings" panose="05000000000000000000" pitchFamily="2" charset="2"/>
              <a:buChar char="Ø"/>
            </a:pPr>
            <a:r>
              <a:rPr lang="it-IT" dirty="0" smtClean="0"/>
              <a:t>vizi della procedura dinanzi al Tribunale recanti pregiudizio agli interessi della parte ricorrente</a:t>
            </a:r>
          </a:p>
          <a:p>
            <a:pPr marL="987425" indent="-357188" algn="just">
              <a:buFont typeface="Wingdings" panose="05000000000000000000" pitchFamily="2" charset="2"/>
              <a:buChar char="ü"/>
            </a:pPr>
            <a:r>
              <a:rPr lang="it-IT" dirty="0" smtClean="0"/>
              <a:t>lesione del diritto di difesa; errori nella fase istruttoria (e.g., irregolarità dell’audizione di un testimone, se l’eccezione era stata sollevata anche dinanzi al Tribunale; erronea applicazione delle norme sulle prove); superamento da parte del Tribunale di una durata ragionevole del procedimento che leda gli interessi dell’appellante</a:t>
            </a:r>
          </a:p>
          <a:p>
            <a:pPr marL="630238" indent="-273050" algn="just">
              <a:buFont typeface="Wingdings" panose="05000000000000000000" pitchFamily="2" charset="2"/>
              <a:buChar char="Ø"/>
            </a:pPr>
            <a:r>
              <a:rPr lang="it-IT" dirty="0" smtClean="0"/>
              <a:t>violazione del diritto dell’Unione da parte del Tribunale (e.g., violazione del diritto sostanziale; insufficienza della motivazione della sentenza (violazione delle forme sostanziali); esame d‘ufficio di un motivo non invocato dal ricorrente e concernente la legittimità nel merito della decisione attaccata </a:t>
            </a:r>
            <a:r>
              <a:rPr lang="it-IT" b="1" dirty="0" smtClean="0"/>
              <a:t> </a:t>
            </a:r>
            <a:endParaRPr lang="it-IT" dirty="0" smtClean="0"/>
          </a:p>
        </p:txBody>
      </p:sp>
    </p:spTree>
    <p:extLst>
      <p:ext uri="{BB962C8B-B14F-4D97-AF65-F5344CB8AC3E}">
        <p14:creationId xmlns:p14="http://schemas.microsoft.com/office/powerpoint/2010/main" val="270435922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3.  L’impugnazione alla Corte di </a:t>
            </a:r>
            <a:r>
              <a:rPr lang="it-IT" dirty="0" smtClean="0">
                <a:solidFill>
                  <a:schemeClr val="accent1"/>
                </a:solidFill>
              </a:rPr>
              <a:t>giustizia</a:t>
            </a:r>
            <a:endParaRPr lang="en-GB" dirty="0"/>
          </a:p>
        </p:txBody>
      </p:sp>
      <p:sp>
        <p:nvSpPr>
          <p:cNvPr id="3" name="Content Placeholder 2"/>
          <p:cNvSpPr>
            <a:spLocks noGrp="1"/>
          </p:cNvSpPr>
          <p:nvPr>
            <p:ph sz="quarter" idx="11"/>
          </p:nvPr>
        </p:nvSpPr>
        <p:spPr>
          <a:xfrm>
            <a:off x="228599" y="1268760"/>
            <a:ext cx="8686800" cy="5040560"/>
          </a:xfrm>
        </p:spPr>
        <p:txBody>
          <a:bodyPr/>
          <a:lstStyle/>
          <a:p>
            <a:pPr marL="0" indent="0" algn="just">
              <a:buNone/>
            </a:pPr>
            <a:r>
              <a:rPr lang="it-IT" b="1" u="sng" dirty="0" smtClean="0"/>
              <a:t>I motivi di impugnazione (Art. 58 Statuto): questioni di diritto o di fatto</a:t>
            </a:r>
          </a:p>
          <a:p>
            <a:pPr marL="357188" indent="-273050" algn="just">
              <a:buFont typeface="Wingdings" panose="05000000000000000000" pitchFamily="2" charset="2"/>
              <a:buChar char="§"/>
            </a:pPr>
            <a:r>
              <a:rPr lang="it-IT" dirty="0" smtClean="0"/>
              <a:t>Il </a:t>
            </a:r>
            <a:r>
              <a:rPr lang="it-IT" dirty="0"/>
              <a:t>Tribunale </a:t>
            </a:r>
            <a:r>
              <a:rPr lang="it-IT" dirty="0" smtClean="0"/>
              <a:t>ha competenza esclusiva, </a:t>
            </a:r>
            <a:r>
              <a:rPr lang="it-IT" dirty="0"/>
              <a:t>da un lato, ad accertare i </a:t>
            </a:r>
            <a:r>
              <a:rPr lang="it-IT" dirty="0" smtClean="0"/>
              <a:t>fatti, </a:t>
            </a:r>
            <a:r>
              <a:rPr lang="it-IT" b="1" i="1" dirty="0" smtClean="0"/>
              <a:t>salvo </a:t>
            </a:r>
            <a:r>
              <a:rPr lang="it-IT" b="1" i="1" dirty="0"/>
              <a:t>il caso in cui l’inesattezza materiale dei suoi accertamenti risulti dai documenti del fascicolo ad esso sottoposti</a:t>
            </a:r>
            <a:r>
              <a:rPr lang="it-IT" dirty="0"/>
              <a:t>, e, dall’altro, a valutare tali </a:t>
            </a:r>
            <a:r>
              <a:rPr lang="it-IT" dirty="0" smtClean="0"/>
              <a:t>fatti. Una </a:t>
            </a:r>
            <a:r>
              <a:rPr lang="it-IT" dirty="0"/>
              <a:t>volta che il Tribunale abbia accertato o valutato i fatti, la Corte è </a:t>
            </a:r>
            <a:r>
              <a:rPr lang="it-IT" dirty="0" smtClean="0"/>
              <a:t>competente ad </a:t>
            </a:r>
            <a:r>
              <a:rPr lang="it-IT" dirty="0"/>
              <a:t>effettuare il controllo </a:t>
            </a:r>
            <a:r>
              <a:rPr lang="it-IT" b="1" i="1" dirty="0"/>
              <a:t>sulla qualificazione giuridica di tali fatti e sulle conseguenze di diritto che il Tribunale ne ha </a:t>
            </a:r>
            <a:r>
              <a:rPr lang="it-IT" b="1" i="1" dirty="0" smtClean="0"/>
              <a:t>tratto</a:t>
            </a:r>
          </a:p>
          <a:p>
            <a:pPr marL="357188" indent="-273050" algn="just">
              <a:buFont typeface="Wingdings" panose="05000000000000000000" pitchFamily="2" charset="2"/>
              <a:buChar char="§"/>
            </a:pPr>
            <a:r>
              <a:rPr lang="it-IT" dirty="0" smtClean="0"/>
              <a:t>La </a:t>
            </a:r>
            <a:r>
              <a:rPr lang="it-IT" dirty="0"/>
              <a:t>Corte non è competente ad accertare i fatti né, in linea di principio, ad esaminare </a:t>
            </a:r>
            <a:r>
              <a:rPr lang="it-IT" b="1" i="1" dirty="0"/>
              <a:t>le prove sulle quali il Tribunale ha basato il proprio accertamento dei fatti stessi</a:t>
            </a:r>
            <a:r>
              <a:rPr lang="it-IT" dirty="0"/>
              <a:t>. Una volta che tali prove siano state acquisite regolarmente e che i principi generali del diritto e le norme di procedura applicabili in materia di onere e di produzione della prova siano stati rispettati, spetta unicamente al Tribunale pronunciarsi sul </a:t>
            </a:r>
            <a:r>
              <a:rPr lang="it-IT" b="1" i="1" dirty="0"/>
              <a:t>valore da attribuire agli elementi dinanzi ad esso prodotti</a:t>
            </a:r>
            <a:r>
              <a:rPr lang="it-IT" dirty="0" smtClean="0"/>
              <a:t>. </a:t>
            </a:r>
            <a:r>
              <a:rPr lang="it-IT" b="1" i="1" dirty="0"/>
              <a:t>Il valore probatorio o meno dei mezzi prodotti dalle parti </a:t>
            </a:r>
            <a:r>
              <a:rPr lang="it-IT" dirty="0"/>
              <a:t>rientra nella sua valutazione insindacabile dei </a:t>
            </a:r>
            <a:r>
              <a:rPr lang="it-IT" dirty="0" smtClean="0"/>
              <a:t>fatti. </a:t>
            </a:r>
            <a:r>
              <a:rPr lang="it-IT" dirty="0"/>
              <a:t>Questa valutazione non costituisce </a:t>
            </a:r>
            <a:r>
              <a:rPr lang="it-IT" dirty="0" smtClean="0"/>
              <a:t>quindi una </a:t>
            </a:r>
            <a:r>
              <a:rPr lang="it-IT" dirty="0"/>
              <a:t>questione di diritto, come tale soggetta al controllo della </a:t>
            </a:r>
            <a:r>
              <a:rPr lang="it-IT" dirty="0" smtClean="0"/>
              <a:t>Corte, </a:t>
            </a:r>
            <a:r>
              <a:rPr lang="it-IT" b="1" i="1" dirty="0" smtClean="0"/>
              <a:t>salvo </a:t>
            </a:r>
            <a:r>
              <a:rPr lang="it-IT" b="1" i="1" dirty="0"/>
              <a:t>il caso di snaturamento di tali elementi</a:t>
            </a:r>
            <a:r>
              <a:rPr lang="it-IT" b="1" i="1" dirty="0" smtClean="0"/>
              <a:t>, </a:t>
            </a:r>
            <a:r>
              <a:rPr lang="it-IT" dirty="0" smtClean="0"/>
              <a:t>risultante in maniera manifesta dai </a:t>
            </a:r>
            <a:r>
              <a:rPr lang="it-IT" dirty="0"/>
              <a:t>documenti del fascicolo, senza che sia necessario effettuare una nuova valutazione dei fatti e delle </a:t>
            </a:r>
            <a:r>
              <a:rPr lang="it-IT" dirty="0" smtClean="0"/>
              <a:t>prove (e.g., </a:t>
            </a:r>
            <a:r>
              <a:rPr lang="de-DE" i="1" u="sng" dirty="0" smtClean="0"/>
              <a:t>Austria/</a:t>
            </a:r>
            <a:r>
              <a:rPr lang="de-DE" i="1" u="sng" dirty="0" err="1" smtClean="0"/>
              <a:t>Scheucher</a:t>
            </a:r>
            <a:r>
              <a:rPr lang="de-DE" i="1" u="sng" dirty="0" smtClean="0"/>
              <a:t>-Fleisch e a</a:t>
            </a:r>
            <a:r>
              <a:rPr lang="de-DE" i="1" u="sng" dirty="0"/>
              <a:t>. </a:t>
            </a:r>
            <a:r>
              <a:rPr lang="de-DE" u="sng" dirty="0"/>
              <a:t>(C-47/10 </a:t>
            </a:r>
            <a:r>
              <a:rPr lang="de-DE" u="sng" dirty="0" smtClean="0"/>
              <a:t>P</a:t>
            </a:r>
            <a:r>
              <a:rPr lang="it-IT" dirty="0" smtClean="0"/>
              <a:t>)</a:t>
            </a:r>
          </a:p>
          <a:p>
            <a:pPr marL="357188" indent="-273050" algn="just">
              <a:buFont typeface="Wingdings" panose="05000000000000000000" pitchFamily="2" charset="2"/>
              <a:buChar char="§"/>
            </a:pPr>
            <a:r>
              <a:rPr lang="it-IT" dirty="0" smtClean="0"/>
              <a:t>Inoltre, non è consentito </a:t>
            </a:r>
            <a:r>
              <a:rPr lang="it-IT" dirty="0"/>
              <a:t>a una parte </a:t>
            </a:r>
            <a:r>
              <a:rPr lang="it-IT" dirty="0" smtClean="0"/>
              <a:t>produrre </a:t>
            </a:r>
            <a:r>
              <a:rPr lang="it-IT" dirty="0"/>
              <a:t>per la prima volta dinanzi alla Corte un </a:t>
            </a:r>
            <a:r>
              <a:rPr lang="it-IT" dirty="0" smtClean="0"/>
              <a:t>mezzo di prova (ad es. documenti) non </a:t>
            </a:r>
            <a:r>
              <a:rPr lang="it-IT" dirty="0"/>
              <a:t>esibito dinanzi al </a:t>
            </a:r>
            <a:r>
              <a:rPr lang="it-IT" dirty="0" smtClean="0"/>
              <a:t>Tribunale, dato che ciò equivarrebbe </a:t>
            </a:r>
            <a:r>
              <a:rPr lang="it-IT" dirty="0"/>
              <a:t>a consentirle di investire la </a:t>
            </a:r>
            <a:r>
              <a:rPr lang="it-IT" dirty="0" smtClean="0"/>
              <a:t>Corte di </a:t>
            </a:r>
            <a:r>
              <a:rPr lang="it-IT" dirty="0"/>
              <a:t>una controversia più ampia di quella portata a conoscenza del Tribunale</a:t>
            </a:r>
          </a:p>
          <a:p>
            <a:pPr marL="630238" indent="-273050" algn="just">
              <a:buFont typeface="Wingdings" panose="05000000000000000000" pitchFamily="2" charset="2"/>
              <a:buChar char="Ø"/>
            </a:pPr>
            <a:endParaRPr lang="it-IT" dirty="0" smtClean="0"/>
          </a:p>
        </p:txBody>
      </p:sp>
    </p:spTree>
    <p:extLst>
      <p:ext uri="{BB962C8B-B14F-4D97-AF65-F5344CB8AC3E}">
        <p14:creationId xmlns:p14="http://schemas.microsoft.com/office/powerpoint/2010/main" val="276686271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3.  L’impugnazione alla Corte di giustizia</a:t>
            </a:r>
            <a:r>
              <a:rPr lang="en-GB" dirty="0">
                <a:solidFill>
                  <a:schemeClr val="accent1"/>
                </a:solidFill>
              </a:rPr>
              <a:t/>
            </a:r>
            <a:br>
              <a:rPr lang="en-GB" dirty="0">
                <a:solidFill>
                  <a:schemeClr val="accent1"/>
                </a:solidFill>
              </a:rPr>
            </a:br>
            <a:endParaRPr lang="en-GB" dirty="0">
              <a:solidFill>
                <a:schemeClr val="accent1"/>
              </a:solidFill>
            </a:endParaRPr>
          </a:p>
        </p:txBody>
      </p:sp>
      <p:sp>
        <p:nvSpPr>
          <p:cNvPr id="3" name="Content Placeholder 2"/>
          <p:cNvSpPr>
            <a:spLocks noGrp="1"/>
          </p:cNvSpPr>
          <p:nvPr>
            <p:ph sz="quarter" idx="11"/>
          </p:nvPr>
        </p:nvSpPr>
        <p:spPr>
          <a:xfrm>
            <a:off x="228599" y="1268760"/>
            <a:ext cx="8686800" cy="5040560"/>
          </a:xfrm>
        </p:spPr>
        <p:txBody>
          <a:bodyPr/>
          <a:lstStyle/>
          <a:p>
            <a:pPr marL="0" indent="0" algn="just">
              <a:buNone/>
            </a:pPr>
            <a:r>
              <a:rPr lang="it-IT" b="1" u="sng" dirty="0" smtClean="0"/>
              <a:t>I motivi di impugnazione (Art. 58 Statuto): questioni di diritto o di fatto (casistica)</a:t>
            </a:r>
          </a:p>
          <a:p>
            <a:pPr marL="369888" indent="-285750" algn="just">
              <a:buFont typeface="Wingdings" panose="05000000000000000000" pitchFamily="2" charset="2"/>
              <a:buChar char="Ø"/>
            </a:pPr>
            <a:r>
              <a:rPr lang="it-IT" dirty="0" smtClean="0"/>
              <a:t>Costituiscono </a:t>
            </a:r>
            <a:r>
              <a:rPr lang="it-IT" b="1" i="1" dirty="0" smtClean="0"/>
              <a:t>questioni di diritto che possono essere esaminate in sede di impugnazione</a:t>
            </a:r>
            <a:r>
              <a:rPr lang="it-IT" dirty="0" smtClean="0"/>
              <a:t>:</a:t>
            </a:r>
          </a:p>
          <a:p>
            <a:pPr marL="369888" indent="-285750" algn="just">
              <a:buFont typeface="Wingdings" panose="05000000000000000000" pitchFamily="2" charset="2"/>
              <a:buChar char="§"/>
            </a:pPr>
            <a:r>
              <a:rPr lang="it-IT" dirty="0" smtClean="0"/>
              <a:t>La questione se una lettera inviata da un’istituzione in risposta a un invito ad agire abbia posto fine o no all’asserita inattività di tale istituzione, ai fini di un ricorso in carenza </a:t>
            </a:r>
            <a:r>
              <a:rPr lang="it-IT" i="1" dirty="0" smtClean="0"/>
              <a:t>ex </a:t>
            </a:r>
            <a:r>
              <a:rPr lang="it-IT" dirty="0" smtClean="0"/>
              <a:t>Art. 265 TFUE</a:t>
            </a:r>
          </a:p>
          <a:p>
            <a:pPr marL="369888" indent="-285750" algn="just">
              <a:buFont typeface="Wingdings" panose="05000000000000000000" pitchFamily="2" charset="2"/>
              <a:buChar char="§"/>
            </a:pPr>
            <a:r>
              <a:rPr lang="it-IT" dirty="0" smtClean="0"/>
              <a:t>la portata dell’obbligo di motivazione della decisione di un’istituzione dell’Unione</a:t>
            </a:r>
          </a:p>
          <a:p>
            <a:pPr marL="369888" indent="-285750" algn="just">
              <a:buFont typeface="Wingdings" panose="05000000000000000000" pitchFamily="2" charset="2"/>
              <a:buChar char="§"/>
            </a:pPr>
            <a:r>
              <a:rPr lang="it-IT" dirty="0" smtClean="0"/>
              <a:t>il carattere contradditorio o insufficiente della motivazione del Tribunale, dato che nel sindacato della Corte rientra la verifica se il giudice di primo grado abbia fornito una risposta adeguata in diritto a tutti gli argomenti invocati dal ricorrente </a:t>
            </a:r>
          </a:p>
          <a:p>
            <a:pPr marL="369888" indent="-285750" algn="just">
              <a:buFont typeface="Wingdings" panose="05000000000000000000" pitchFamily="2" charset="2"/>
              <a:buChar char="§"/>
            </a:pPr>
            <a:r>
              <a:rPr lang="it-IT" dirty="0" smtClean="0"/>
              <a:t>la contraddittorietà, nel ragionamento del Tribunale, tra identificazione di una norma giuridica dell’ordinamento UE concernente l’onere della prova nel quadro e applicazione della norma stessa</a:t>
            </a:r>
          </a:p>
          <a:p>
            <a:pPr marL="369888" indent="-285750" algn="just">
              <a:buFont typeface="Wingdings" panose="05000000000000000000" pitchFamily="2" charset="2"/>
              <a:buChar char="§"/>
            </a:pPr>
            <a:r>
              <a:rPr lang="it-IT" dirty="0" smtClean="0"/>
              <a:t>la qualificazione come </a:t>
            </a:r>
            <a:r>
              <a:rPr lang="it-IT" b="1" i="1" dirty="0" smtClean="0"/>
              <a:t>reale e certo </a:t>
            </a:r>
            <a:r>
              <a:rPr lang="it-IT" dirty="0" smtClean="0"/>
              <a:t>del pregiudizio invocato dal ricorrente nel quadro di un’azione per danni fondata sulla responsabilità non contrattuale dell’Unione</a:t>
            </a:r>
          </a:p>
        </p:txBody>
      </p:sp>
    </p:spTree>
    <p:extLst>
      <p:ext uri="{BB962C8B-B14F-4D97-AF65-F5344CB8AC3E}">
        <p14:creationId xmlns:p14="http://schemas.microsoft.com/office/powerpoint/2010/main" val="282506487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3.  L’impugnazione alla Corte di giustizia</a:t>
            </a:r>
            <a:r>
              <a:rPr lang="en-GB" dirty="0">
                <a:solidFill>
                  <a:schemeClr val="accent1"/>
                </a:solidFill>
              </a:rPr>
              <a:t/>
            </a:r>
            <a:br>
              <a:rPr lang="en-GB" dirty="0">
                <a:solidFill>
                  <a:schemeClr val="accent1"/>
                </a:solidFill>
              </a:rPr>
            </a:br>
            <a:endParaRPr lang="en-GB" dirty="0">
              <a:solidFill>
                <a:schemeClr val="accent1"/>
              </a:solidFill>
            </a:endParaRPr>
          </a:p>
        </p:txBody>
      </p:sp>
      <p:sp>
        <p:nvSpPr>
          <p:cNvPr id="3" name="Content Placeholder 2"/>
          <p:cNvSpPr>
            <a:spLocks noGrp="1"/>
          </p:cNvSpPr>
          <p:nvPr>
            <p:ph sz="quarter" idx="11"/>
          </p:nvPr>
        </p:nvSpPr>
        <p:spPr>
          <a:xfrm>
            <a:off x="228599" y="1268760"/>
            <a:ext cx="8686800" cy="5040560"/>
          </a:xfrm>
        </p:spPr>
        <p:txBody>
          <a:bodyPr/>
          <a:lstStyle/>
          <a:p>
            <a:pPr marL="0" indent="0" algn="just">
              <a:buNone/>
            </a:pPr>
            <a:r>
              <a:rPr lang="it-IT" b="1" u="sng" dirty="0" smtClean="0"/>
              <a:t>I motivi di impugnazione (Art. 58 Statuto): questioni di diritto o di fatto (casistica)</a:t>
            </a:r>
          </a:p>
          <a:p>
            <a:pPr marL="369888" indent="-285750" algn="just">
              <a:buFont typeface="Wingdings" panose="05000000000000000000" pitchFamily="2" charset="2"/>
              <a:buChar char="Ø"/>
            </a:pPr>
            <a:endParaRPr lang="it-IT" dirty="0" smtClean="0"/>
          </a:p>
          <a:p>
            <a:pPr marL="369888" indent="-285750" algn="just">
              <a:buFont typeface="Wingdings" panose="05000000000000000000" pitchFamily="2" charset="2"/>
              <a:buChar char="Ø"/>
            </a:pPr>
            <a:r>
              <a:rPr lang="it-IT" dirty="0" smtClean="0"/>
              <a:t>Per contro, </a:t>
            </a:r>
            <a:r>
              <a:rPr lang="it-IT" b="1" i="1" dirty="0"/>
              <a:t>l’interpretazione del diritto nazionale </a:t>
            </a:r>
            <a:r>
              <a:rPr lang="it-IT" dirty="0"/>
              <a:t>da parte del Tribunale costituisce una questione di fatto che, in linea di principio, esula dal controllo della </a:t>
            </a:r>
            <a:r>
              <a:rPr lang="it-IT" dirty="0" smtClean="0"/>
              <a:t>Corte, salva la verifica dell’eventuale snaturamento</a:t>
            </a:r>
          </a:p>
          <a:p>
            <a:pPr marL="369888" indent="-285750" algn="just">
              <a:buFont typeface="Wingdings" panose="05000000000000000000" pitchFamily="2" charset="2"/>
              <a:buChar char="Ø"/>
            </a:pPr>
            <a:endParaRPr lang="it-IT" dirty="0" smtClean="0"/>
          </a:p>
          <a:p>
            <a:pPr marL="369888" indent="-285750" algn="just">
              <a:buFont typeface="Wingdings" panose="05000000000000000000" pitchFamily="2" charset="2"/>
              <a:buChar char="Ø"/>
            </a:pPr>
            <a:r>
              <a:rPr lang="it-IT" dirty="0"/>
              <a:t> L’</a:t>
            </a:r>
            <a:r>
              <a:rPr lang="it-IT" b="1" i="1" dirty="0"/>
              <a:t>interpretazione di una disposizione contrattuale </a:t>
            </a:r>
            <a:r>
              <a:rPr lang="it-IT" dirty="0"/>
              <a:t>effettuata dal Tribunale costituisce una questione di fatto, che non può essere assoggettata, in quanto tale, al sindacato della Corte nell’ambito di </a:t>
            </a:r>
            <a:r>
              <a:rPr lang="it-IT" dirty="0" smtClean="0"/>
              <a:t>un’impugnazione</a:t>
            </a:r>
          </a:p>
          <a:p>
            <a:pPr marL="84138" indent="0" algn="just">
              <a:buNone/>
            </a:pPr>
            <a:endParaRPr lang="it-IT" dirty="0" smtClean="0"/>
          </a:p>
          <a:p>
            <a:pPr marL="369888" indent="-285750" algn="just">
              <a:buFont typeface="Wingdings" panose="05000000000000000000" pitchFamily="2" charset="2"/>
              <a:buChar char="Ø"/>
            </a:pPr>
            <a:r>
              <a:rPr lang="it-IT" dirty="0" smtClean="0"/>
              <a:t>ad es., la </a:t>
            </a:r>
            <a:r>
              <a:rPr lang="it-IT" dirty="0"/>
              <a:t>nozione di </a:t>
            </a:r>
            <a:r>
              <a:rPr lang="it-IT" dirty="0" smtClean="0"/>
              <a:t>«pubblica dissociazione» </a:t>
            </a:r>
            <a:r>
              <a:rPr lang="it-IT" dirty="0"/>
              <a:t>rispecchia </a:t>
            </a:r>
            <a:r>
              <a:rPr lang="it-IT" b="1" i="1" dirty="0"/>
              <a:t>una situazione fattuale</a:t>
            </a:r>
            <a:r>
              <a:rPr lang="it-IT" dirty="0"/>
              <a:t>, la cui sussistenza viene riscontrata dal Tribunale, caso per caso, tenendo conto di una serie di coincidenze e di indizi ad esso sottoposti e in esito ad una valutazione globale di tutte le prove e degli indizi pertinenti [</a:t>
            </a:r>
            <a:r>
              <a:rPr lang="it-IT" dirty="0" smtClean="0"/>
              <a:t>in </a:t>
            </a:r>
            <a:r>
              <a:rPr lang="it-IT" dirty="0"/>
              <a:t>diritto della concorrenza </a:t>
            </a:r>
            <a:r>
              <a:rPr lang="it-IT" dirty="0" smtClean="0"/>
              <a:t>la </a:t>
            </a:r>
            <a:r>
              <a:rPr lang="it-IT" dirty="0"/>
              <a:t>partecipazione di un’impresa a una riunione avente un oggetto </a:t>
            </a:r>
            <a:r>
              <a:rPr lang="it-IT" dirty="0" err="1" smtClean="0"/>
              <a:t>anticoncor-renziale</a:t>
            </a:r>
            <a:r>
              <a:rPr lang="it-IT" dirty="0" smtClean="0"/>
              <a:t> </a:t>
            </a:r>
            <a:r>
              <a:rPr lang="it-IT" dirty="0"/>
              <a:t>crea una presunzione di illiceità di tale partecipazione, che tale impresa deve rovesciare mediante </a:t>
            </a:r>
            <a:r>
              <a:rPr lang="it-IT" b="1" i="1" dirty="0"/>
              <a:t>la prova di una dissociazione pubblica che deve essere percepita come tale dagli altri </a:t>
            </a:r>
            <a:r>
              <a:rPr lang="it-IT" b="1" i="1" dirty="0" smtClean="0"/>
              <a:t>partecipanti</a:t>
            </a:r>
            <a:r>
              <a:rPr lang="it-IT" dirty="0" smtClean="0"/>
              <a:t>]</a:t>
            </a:r>
          </a:p>
          <a:p>
            <a:pPr marL="84138" indent="0" algn="just">
              <a:buNone/>
            </a:pPr>
            <a:endParaRPr lang="it-IT" dirty="0" smtClean="0"/>
          </a:p>
        </p:txBody>
      </p:sp>
    </p:spTree>
    <p:extLst>
      <p:ext uri="{BB962C8B-B14F-4D97-AF65-F5344CB8AC3E}">
        <p14:creationId xmlns:p14="http://schemas.microsoft.com/office/powerpoint/2010/main" val="243409226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3.  L’impugnazione alla Corte di giustizia</a:t>
            </a:r>
            <a:r>
              <a:rPr lang="en-GB" dirty="0">
                <a:solidFill>
                  <a:schemeClr val="accent1"/>
                </a:solidFill>
              </a:rPr>
              <a:t/>
            </a:r>
            <a:br>
              <a:rPr lang="en-GB" dirty="0">
                <a:solidFill>
                  <a:schemeClr val="accent1"/>
                </a:solidFill>
              </a:rPr>
            </a:br>
            <a:endParaRPr lang="en-GB" dirty="0">
              <a:solidFill>
                <a:schemeClr val="accent1"/>
              </a:solidFill>
            </a:endParaRPr>
          </a:p>
        </p:txBody>
      </p:sp>
      <p:sp>
        <p:nvSpPr>
          <p:cNvPr id="3" name="Content Placeholder 2"/>
          <p:cNvSpPr>
            <a:spLocks noGrp="1"/>
          </p:cNvSpPr>
          <p:nvPr>
            <p:ph sz="quarter" idx="11"/>
          </p:nvPr>
        </p:nvSpPr>
        <p:spPr>
          <a:xfrm>
            <a:off x="228599" y="1124744"/>
            <a:ext cx="8686800" cy="5256584"/>
          </a:xfrm>
        </p:spPr>
        <p:txBody>
          <a:bodyPr/>
          <a:lstStyle/>
          <a:p>
            <a:pPr marL="0" indent="0" algn="just">
              <a:buNone/>
            </a:pPr>
            <a:r>
              <a:rPr lang="it-IT" sz="1550" b="1" u="sng" dirty="0"/>
              <a:t>Lo svolgimento del processo di impugnazione</a:t>
            </a:r>
          </a:p>
          <a:p>
            <a:pPr marL="0" indent="0" algn="just">
              <a:buNone/>
            </a:pPr>
            <a:r>
              <a:rPr lang="it-IT" sz="1550" b="1" i="1" dirty="0" smtClean="0"/>
              <a:t>	La </a:t>
            </a:r>
            <a:r>
              <a:rPr lang="it-IT" sz="1550" b="1" i="1" dirty="0"/>
              <a:t>fase </a:t>
            </a:r>
            <a:r>
              <a:rPr lang="it-IT" sz="1550" b="1" i="1" dirty="0" smtClean="0"/>
              <a:t>introduttiva: forma e contenuto del ricorso di impugnazione</a:t>
            </a:r>
          </a:p>
          <a:p>
            <a:pPr marL="357188" indent="-357188" algn="just">
              <a:buFont typeface="Wingdings" panose="05000000000000000000" pitchFamily="2" charset="2"/>
              <a:buChar char="§"/>
            </a:pPr>
            <a:r>
              <a:rPr lang="it-IT" sz="1550" dirty="0"/>
              <a:t>La </a:t>
            </a:r>
            <a:r>
              <a:rPr lang="it-IT" sz="1550" b="1" i="1" dirty="0"/>
              <a:t>fase scritta </a:t>
            </a:r>
            <a:r>
              <a:rPr lang="it-IT" sz="1550" dirty="0"/>
              <a:t>del procedimento </a:t>
            </a:r>
            <a:r>
              <a:rPr lang="it-IT" sz="1550" dirty="0" smtClean="0"/>
              <a:t>presenta numerose </a:t>
            </a:r>
            <a:r>
              <a:rPr lang="it-IT" sz="1550" dirty="0"/>
              <a:t>analogie con lo svolgimento di questa fase nell’ambito dei ricorsi </a:t>
            </a:r>
            <a:r>
              <a:rPr lang="it-IT" sz="1550" dirty="0" smtClean="0"/>
              <a:t>diretti: deposito </a:t>
            </a:r>
            <a:r>
              <a:rPr lang="it-IT" sz="1550" dirty="0"/>
              <a:t>di un </a:t>
            </a:r>
            <a:r>
              <a:rPr lang="it-IT" sz="1550" u="sng" dirty="0"/>
              <a:t>ricorso</a:t>
            </a:r>
            <a:r>
              <a:rPr lang="it-IT" sz="1550" dirty="0"/>
              <a:t> presso la cancelleria della Corte o del Tribunale. Quando è depositato presso la cancelleria del Tribunale, il ricorso di impugnazione è immediatamente trasmesso alla cancelleria della Corte. </a:t>
            </a:r>
            <a:r>
              <a:rPr lang="it-IT" sz="1550" dirty="0" smtClean="0"/>
              <a:t>Non </a:t>
            </a:r>
            <a:r>
              <a:rPr lang="it-IT" sz="1550" dirty="0"/>
              <a:t>appena è informata dell’esistenza di un’impugnazione, la cancelleria del Tribunale </a:t>
            </a:r>
            <a:r>
              <a:rPr lang="it-IT" sz="1550" dirty="0" smtClean="0"/>
              <a:t>trasmette alla </a:t>
            </a:r>
            <a:r>
              <a:rPr lang="it-IT" sz="1550" dirty="0"/>
              <a:t>cancelleria della Corte il fascicolo del giudizio di primo grado (</a:t>
            </a:r>
            <a:r>
              <a:rPr lang="it-IT" sz="1550" dirty="0" smtClean="0"/>
              <a:t>Art. 167)</a:t>
            </a:r>
          </a:p>
          <a:p>
            <a:pPr marL="357188" lvl="0" indent="-357188" algn="just">
              <a:buFont typeface="Wingdings" panose="05000000000000000000" pitchFamily="2" charset="2"/>
              <a:buChar char="§"/>
            </a:pPr>
            <a:r>
              <a:rPr lang="it-IT" sz="1550" u="sng" dirty="0" smtClean="0"/>
              <a:t>Contenuto del ricorso</a:t>
            </a:r>
            <a:r>
              <a:rPr lang="it-IT" sz="1550" dirty="0" smtClean="0"/>
              <a:t>: </a:t>
            </a:r>
            <a:r>
              <a:rPr lang="it-IT" sz="1550" dirty="0"/>
              <a:t>a) il nome e il domicilio </a:t>
            </a:r>
            <a:r>
              <a:rPr lang="it-IT" sz="1550" dirty="0" smtClean="0"/>
              <a:t>del ricorrente; </a:t>
            </a:r>
            <a:r>
              <a:rPr lang="it-IT" sz="1550" dirty="0"/>
              <a:t>b) l’indicazione </a:t>
            </a:r>
            <a:r>
              <a:rPr lang="it-IT" sz="1550" dirty="0" smtClean="0"/>
              <a:t>della decisione del </a:t>
            </a:r>
            <a:r>
              <a:rPr lang="it-IT" sz="1550" dirty="0"/>
              <a:t>Tribunale </a:t>
            </a:r>
            <a:r>
              <a:rPr lang="it-IT" sz="1550" dirty="0" smtClean="0"/>
              <a:t>impugnata (di cui non occorre più allegare copia); c</a:t>
            </a:r>
            <a:r>
              <a:rPr lang="it-IT" sz="1550" dirty="0"/>
              <a:t>) l’indicazione delle altre parti nella causa </a:t>
            </a:r>
            <a:r>
              <a:rPr lang="it-IT" sz="1550" dirty="0" smtClean="0"/>
              <a:t>di primo grado; </a:t>
            </a:r>
            <a:r>
              <a:rPr lang="it-IT" sz="1550" dirty="0"/>
              <a:t>d) i motivi e gli argomenti di diritto </a:t>
            </a:r>
            <a:r>
              <a:rPr lang="it-IT" sz="1550" dirty="0" smtClean="0"/>
              <a:t>dedotti; </a:t>
            </a:r>
            <a:r>
              <a:rPr lang="it-IT" sz="1550" dirty="0"/>
              <a:t>e) le </a:t>
            </a:r>
            <a:r>
              <a:rPr lang="it-IT" sz="1550" dirty="0" smtClean="0"/>
              <a:t>conclusioni </a:t>
            </a:r>
            <a:r>
              <a:rPr lang="it-IT" sz="1550" dirty="0"/>
              <a:t>(Articolo </a:t>
            </a:r>
            <a:r>
              <a:rPr lang="it-IT" sz="1550" dirty="0" smtClean="0"/>
              <a:t>168.1)</a:t>
            </a:r>
          </a:p>
          <a:p>
            <a:pPr marL="357188" lvl="0" indent="-357188" algn="just">
              <a:buFont typeface="Wingdings" panose="05000000000000000000" pitchFamily="2" charset="2"/>
              <a:buChar char="§"/>
            </a:pPr>
            <a:r>
              <a:rPr lang="it-IT" sz="1550" dirty="0" smtClean="0"/>
              <a:t>Il ricorso deve contenere l’elezione di domicilio a Lussemburgo (nonché, in aggiunta o alternativa, la dichiarazione del difensore di accettare le notificazioni mediante telecopia o altri mezzi tecnici: Artt. 119</a:t>
            </a:r>
            <a:r>
              <a:rPr lang="it-IT" sz="1550" dirty="0"/>
              <a:t>, 121 e </a:t>
            </a:r>
            <a:r>
              <a:rPr lang="it-IT" sz="1550" dirty="0" smtClean="0"/>
              <a:t>122.1 RP Corte – vd. Art. 168.2 RP Corte)</a:t>
            </a:r>
          </a:p>
          <a:p>
            <a:pPr marL="357188" lvl="0" indent="-357188" algn="just">
              <a:buFont typeface="Wingdings" panose="05000000000000000000" pitchFamily="2" charset="2"/>
              <a:buChar char="§"/>
            </a:pPr>
            <a:r>
              <a:rPr lang="it-IT" sz="1550" dirty="0" smtClean="0"/>
              <a:t>È </a:t>
            </a:r>
            <a:r>
              <a:rPr lang="it-IT" sz="1550" dirty="0"/>
              <a:t>fatta menzione della data in cui la decisione impugnata è stata notificata al </a:t>
            </a:r>
            <a:r>
              <a:rPr lang="it-IT" sz="1550" dirty="0" smtClean="0"/>
              <a:t>ricorrente (Art. 168.3 RP Corte). </a:t>
            </a:r>
            <a:r>
              <a:rPr lang="it-IT" sz="1550" dirty="0"/>
              <a:t>A</a:t>
            </a:r>
            <a:r>
              <a:rPr lang="it-IT" sz="1550" dirty="0" smtClean="0"/>
              <a:t>l </a:t>
            </a:r>
            <a:r>
              <a:rPr lang="it-IT" sz="1550" dirty="0"/>
              <a:t>fine di facilitare la redazione dell’avviso pubblicato nella </a:t>
            </a:r>
            <a:r>
              <a:rPr lang="it-IT" sz="1550" i="1" dirty="0"/>
              <a:t>Gazzetta </a:t>
            </a:r>
            <a:r>
              <a:rPr lang="it-IT" sz="1550" i="1" dirty="0" smtClean="0"/>
              <a:t>ufficiale</a:t>
            </a:r>
            <a:r>
              <a:rPr lang="it-IT" sz="1550" dirty="0" smtClean="0"/>
              <a:t>, va acclusa all’atto </a:t>
            </a:r>
            <a:r>
              <a:rPr lang="it-IT" sz="1550" dirty="0"/>
              <a:t>d’impugnazione un’esposizione sommaria di questi motivi, di una lunghezza massima di due </a:t>
            </a:r>
            <a:r>
              <a:rPr lang="it-IT" sz="1550" dirty="0" smtClean="0"/>
              <a:t>pagine </a:t>
            </a:r>
          </a:p>
          <a:p>
            <a:pPr marL="357188" indent="-357188" algn="just">
              <a:buFont typeface="Wingdings" panose="05000000000000000000" pitchFamily="2" charset="2"/>
              <a:buChar char="§"/>
            </a:pPr>
            <a:r>
              <a:rPr lang="it-IT" sz="1550" dirty="0"/>
              <a:t>Il ricorso si considera proposto con salvezza dei termini purché inviato alla Corte a mezzo fax o posta elettronica, salvo il deposito dell’originale sottoscritto nei 10 giorni successivi (Art. </a:t>
            </a:r>
            <a:r>
              <a:rPr lang="it-IT" sz="1550" dirty="0" smtClean="0"/>
              <a:t>57.7 </a:t>
            </a:r>
            <a:r>
              <a:rPr lang="it-IT" sz="1550" dirty="0"/>
              <a:t>RP Corte</a:t>
            </a:r>
            <a:r>
              <a:rPr lang="it-IT" sz="1550" dirty="0" smtClean="0"/>
              <a:t>)</a:t>
            </a:r>
            <a:endParaRPr lang="en-GB" sz="1550" dirty="0"/>
          </a:p>
        </p:txBody>
      </p:sp>
    </p:spTree>
    <p:extLst>
      <p:ext uri="{BB962C8B-B14F-4D97-AF65-F5344CB8AC3E}">
        <p14:creationId xmlns:p14="http://schemas.microsoft.com/office/powerpoint/2010/main" val="216146826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3.  L’impugnazione alla Corte di giustizia</a:t>
            </a:r>
            <a:r>
              <a:rPr lang="en-GB" dirty="0">
                <a:solidFill>
                  <a:schemeClr val="accent1"/>
                </a:solidFill>
              </a:rPr>
              <a:t/>
            </a:r>
            <a:br>
              <a:rPr lang="en-GB" dirty="0">
                <a:solidFill>
                  <a:schemeClr val="accent1"/>
                </a:solidFill>
              </a:rPr>
            </a:br>
            <a:endParaRPr lang="en-GB" dirty="0">
              <a:solidFill>
                <a:schemeClr val="accent1"/>
              </a:solidFill>
            </a:endParaRPr>
          </a:p>
        </p:txBody>
      </p:sp>
      <p:sp>
        <p:nvSpPr>
          <p:cNvPr id="3" name="Content Placeholder 2"/>
          <p:cNvSpPr>
            <a:spLocks noGrp="1"/>
          </p:cNvSpPr>
          <p:nvPr>
            <p:ph sz="quarter" idx="11"/>
          </p:nvPr>
        </p:nvSpPr>
        <p:spPr>
          <a:xfrm>
            <a:off x="227013" y="1124744"/>
            <a:ext cx="8686800" cy="5112568"/>
          </a:xfrm>
        </p:spPr>
        <p:txBody>
          <a:bodyPr/>
          <a:lstStyle/>
          <a:p>
            <a:pPr marL="0" indent="0" algn="just">
              <a:buNone/>
            </a:pPr>
            <a:r>
              <a:rPr lang="it-IT" b="1" u="sng" dirty="0"/>
              <a:t>Lo svolgimento del processo di impugnazione</a:t>
            </a:r>
          </a:p>
          <a:p>
            <a:pPr marL="0" indent="0" algn="just">
              <a:buNone/>
            </a:pPr>
            <a:r>
              <a:rPr lang="it-IT" b="1" i="1" dirty="0" smtClean="0"/>
              <a:t>	La </a:t>
            </a:r>
            <a:r>
              <a:rPr lang="it-IT" b="1" i="1" dirty="0"/>
              <a:t>fase introduttiva: </a:t>
            </a:r>
            <a:r>
              <a:rPr lang="it-IT" b="1" i="1" dirty="0" smtClean="0"/>
              <a:t>regolarizzazione del </a:t>
            </a:r>
            <a:r>
              <a:rPr lang="it-IT" b="1" i="1" dirty="0"/>
              <a:t>ricorso di impugnazione</a:t>
            </a:r>
          </a:p>
          <a:p>
            <a:pPr marL="357188" lvl="0" indent="-357188" algn="just">
              <a:buFont typeface="Wingdings" panose="05000000000000000000" pitchFamily="2" charset="2"/>
              <a:buChar char="§"/>
            </a:pPr>
            <a:r>
              <a:rPr lang="it-IT" dirty="0" smtClean="0"/>
              <a:t>Se manca l’elezione di domicilio (ovvero il mancato consenso a ricevere notificazioni), il ricorso non è improcedibile ma, in applicazione dell’art. 121.3 RP Corte, le notifiche vengono effettuate, </a:t>
            </a:r>
            <a:r>
              <a:rPr lang="it-IT" dirty="0"/>
              <a:t>fintantoché tale difetto non sia stato sanato, mediante lettera raccomandata indirizzata all’agente o all’avvocato della </a:t>
            </a:r>
            <a:r>
              <a:rPr lang="it-IT" dirty="0" smtClean="0"/>
              <a:t>parte non domiciliata e con perfezionamento con il deposito </a:t>
            </a:r>
            <a:r>
              <a:rPr lang="it-IT" dirty="0"/>
              <a:t>della </a:t>
            </a:r>
            <a:r>
              <a:rPr lang="it-IT" dirty="0" smtClean="0"/>
              <a:t>raccomandata </a:t>
            </a:r>
            <a:r>
              <a:rPr lang="it-IT" dirty="0"/>
              <a:t>presso l’ufficio postale </a:t>
            </a:r>
            <a:r>
              <a:rPr lang="it-IT" dirty="0" smtClean="0"/>
              <a:t>di Lussemburgo. </a:t>
            </a:r>
          </a:p>
          <a:p>
            <a:pPr marL="357188" lvl="0" indent="-357188" algn="just">
              <a:buFont typeface="Wingdings" panose="05000000000000000000" pitchFamily="2" charset="2"/>
              <a:buChar char="§"/>
            </a:pPr>
            <a:r>
              <a:rPr lang="it-IT" dirty="0" smtClean="0"/>
              <a:t>Per le altre difformità, </a:t>
            </a:r>
            <a:r>
              <a:rPr lang="it-IT" dirty="0"/>
              <a:t>il cancelliere </a:t>
            </a:r>
            <a:r>
              <a:rPr lang="it-IT" dirty="0" smtClean="0"/>
              <a:t>assegna </a:t>
            </a:r>
            <a:r>
              <a:rPr lang="it-IT" dirty="0"/>
              <a:t>al ricorrente un termine adeguato per regolarizzare il ricorso. In mancanza di tale regolarizzazione, alla scadenza del </a:t>
            </a:r>
            <a:r>
              <a:rPr lang="it-IT" dirty="0" smtClean="0"/>
              <a:t>termine, </a:t>
            </a:r>
            <a:r>
              <a:rPr lang="it-IT" dirty="0"/>
              <a:t>il presidente, sentiti il giudice relatore e </a:t>
            </a:r>
            <a:r>
              <a:rPr lang="it-IT" dirty="0" smtClean="0"/>
              <a:t>l’AG, </a:t>
            </a:r>
            <a:r>
              <a:rPr lang="it-IT" dirty="0"/>
              <a:t>decide se l’inosservanza di tali formalità comporti l’irricevibilità del ricorso per vizio di </a:t>
            </a:r>
            <a:r>
              <a:rPr lang="it-IT" dirty="0" smtClean="0"/>
              <a:t>forma</a:t>
            </a:r>
            <a:r>
              <a:rPr lang="it-IT" dirty="0"/>
              <a:t> </a:t>
            </a:r>
            <a:r>
              <a:rPr lang="it-IT" dirty="0" smtClean="0"/>
              <a:t>(Art</a:t>
            </a:r>
            <a:r>
              <a:rPr lang="it-IT" dirty="0"/>
              <a:t>. </a:t>
            </a:r>
            <a:r>
              <a:rPr lang="it-IT" dirty="0" smtClean="0"/>
              <a:t>168.4), o mera irregolarità.</a:t>
            </a:r>
          </a:p>
          <a:p>
            <a:pPr marL="714375" indent="-357188" algn="just">
              <a:buFont typeface="Wingdings" panose="05000000000000000000" pitchFamily="2" charset="2"/>
              <a:buChar char="Ø"/>
            </a:pPr>
            <a:r>
              <a:rPr lang="it-IT" dirty="0" smtClean="0"/>
              <a:t>L’omessa indicazione delle altre parti del procedimento di primo grado, nonché la data di notifica della sentenza, non determina irricevibilità</a:t>
            </a:r>
          </a:p>
          <a:p>
            <a:pPr marL="714375" indent="-357188" algn="just">
              <a:buFont typeface="Wingdings" panose="05000000000000000000" pitchFamily="2" charset="2"/>
              <a:buChar char="Ø"/>
            </a:pPr>
            <a:r>
              <a:rPr lang="it-IT" dirty="0" smtClean="0"/>
              <a:t>Gli </a:t>
            </a:r>
            <a:r>
              <a:rPr lang="it-IT" dirty="0"/>
              <a:t>allegati al ricorso hanno una funzione meramente probatoria e </a:t>
            </a:r>
            <a:r>
              <a:rPr lang="it-IT" dirty="0" smtClean="0"/>
              <a:t>strumentale. </a:t>
            </a:r>
            <a:r>
              <a:rPr lang="it-IT" dirty="0"/>
              <a:t>Il fatto di non allegare al ricorso documenti cui esso fa </a:t>
            </a:r>
            <a:r>
              <a:rPr lang="it-IT" dirty="0" smtClean="0"/>
              <a:t>riferimento, </a:t>
            </a:r>
            <a:r>
              <a:rPr lang="it-IT" dirty="0"/>
              <a:t>e </a:t>
            </a:r>
            <a:r>
              <a:rPr lang="it-IT" dirty="0" smtClean="0"/>
              <a:t>che sono </a:t>
            </a:r>
            <a:r>
              <a:rPr lang="it-IT" dirty="0"/>
              <a:t>allegati al ricorso in primo </a:t>
            </a:r>
            <a:r>
              <a:rPr lang="it-IT" dirty="0" smtClean="0"/>
              <a:t>grado, </a:t>
            </a:r>
            <a:r>
              <a:rPr lang="it-IT" dirty="0"/>
              <a:t>non comporta l’irricevibilità dell’atto di </a:t>
            </a:r>
            <a:r>
              <a:rPr lang="it-IT" dirty="0" smtClean="0"/>
              <a:t>impugnazione</a:t>
            </a:r>
            <a:endParaRPr lang="en-GB" dirty="0"/>
          </a:p>
          <a:p>
            <a:pPr marL="273050" lvl="0" indent="-273050">
              <a:buFont typeface="Wingdings" panose="05000000000000000000" pitchFamily="2" charset="2"/>
              <a:buChar char="§"/>
            </a:pPr>
            <a:endParaRPr lang="en-GB" dirty="0"/>
          </a:p>
          <a:p>
            <a:pPr marL="342900" indent="-342900">
              <a:buFont typeface="+mj-lt"/>
              <a:buAutoNum type="arabicPeriod"/>
            </a:pPr>
            <a:endParaRPr lang="en-GB" dirty="0"/>
          </a:p>
        </p:txBody>
      </p:sp>
    </p:spTree>
    <p:extLst>
      <p:ext uri="{BB962C8B-B14F-4D97-AF65-F5344CB8AC3E}">
        <p14:creationId xmlns:p14="http://schemas.microsoft.com/office/powerpoint/2010/main" val="163887355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3.  L’impugnazione alla Corte di giustizia</a:t>
            </a:r>
            <a:r>
              <a:rPr lang="en-GB" dirty="0">
                <a:solidFill>
                  <a:schemeClr val="accent1"/>
                </a:solidFill>
              </a:rPr>
              <a:t/>
            </a:r>
            <a:br>
              <a:rPr lang="en-GB" dirty="0">
                <a:solidFill>
                  <a:schemeClr val="accent1"/>
                </a:solidFill>
              </a:rPr>
            </a:br>
            <a:endParaRPr lang="en-GB" dirty="0">
              <a:solidFill>
                <a:schemeClr val="accent1"/>
              </a:solidFill>
            </a:endParaRPr>
          </a:p>
        </p:txBody>
      </p:sp>
      <p:sp>
        <p:nvSpPr>
          <p:cNvPr id="3" name="Content Placeholder 2"/>
          <p:cNvSpPr>
            <a:spLocks noGrp="1"/>
          </p:cNvSpPr>
          <p:nvPr>
            <p:ph sz="quarter" idx="11"/>
          </p:nvPr>
        </p:nvSpPr>
        <p:spPr>
          <a:xfrm>
            <a:off x="227013" y="1196752"/>
            <a:ext cx="8686800" cy="5184576"/>
          </a:xfrm>
        </p:spPr>
        <p:txBody>
          <a:bodyPr/>
          <a:lstStyle/>
          <a:p>
            <a:pPr marL="0" indent="0" algn="just">
              <a:buNone/>
            </a:pPr>
            <a:r>
              <a:rPr lang="it-IT" b="1" u="sng" dirty="0"/>
              <a:t>Lo svolgimento del processo di impugnazione</a:t>
            </a:r>
          </a:p>
          <a:p>
            <a:pPr marL="0" indent="0" algn="just">
              <a:buNone/>
            </a:pPr>
            <a:r>
              <a:rPr lang="it-IT" b="1" i="1" dirty="0"/>
              <a:t>	La fase introduttiva: </a:t>
            </a:r>
            <a:r>
              <a:rPr lang="it-IT" b="1" i="1" dirty="0" smtClean="0"/>
              <a:t>ricevibilità </a:t>
            </a:r>
            <a:r>
              <a:rPr lang="it-IT" b="1" i="1" dirty="0"/>
              <a:t>del ricorso di impugnazione</a:t>
            </a:r>
          </a:p>
          <a:p>
            <a:pPr marL="352425" lvl="0" indent="-352425" algn="just">
              <a:buFont typeface="Wingdings" panose="05000000000000000000" pitchFamily="2" charset="2"/>
              <a:buChar char="§"/>
            </a:pPr>
            <a:r>
              <a:rPr lang="it-IT" dirty="0" smtClean="0"/>
              <a:t>Esigenza di </a:t>
            </a:r>
            <a:r>
              <a:rPr lang="it-IT" b="1" i="1" dirty="0" smtClean="0"/>
              <a:t>sufficiente precisione </a:t>
            </a:r>
            <a:r>
              <a:rPr lang="it-IT" dirty="0" smtClean="0"/>
              <a:t>(Art. 169.2 RP Corte): casistica</a:t>
            </a:r>
          </a:p>
          <a:p>
            <a:pPr marL="627063" indent="-273050" algn="just">
              <a:buFont typeface="Wingdings" panose="05000000000000000000" pitchFamily="2" charset="2"/>
              <a:buChar char="Ø"/>
            </a:pPr>
            <a:r>
              <a:rPr lang="it-IT" dirty="0"/>
              <a:t>L’appellante è </a:t>
            </a:r>
            <a:r>
              <a:rPr lang="it-IT" dirty="0" smtClean="0"/>
              <a:t>tenuto </a:t>
            </a:r>
            <a:r>
              <a:rPr lang="it-IT" dirty="0"/>
              <a:t>a dedurre </a:t>
            </a:r>
            <a:r>
              <a:rPr lang="it-IT" b="1" i="1" dirty="0"/>
              <a:t>errori di diritto </a:t>
            </a:r>
            <a:r>
              <a:rPr lang="it-IT" dirty="0"/>
              <a:t>commessi dal Tribunale, indicando in modo sufficientemente preciso gli elementi contestati della sentenza impugnata, e specificando le ragioni per cui ritiene che tali elementi siano viziati da siffatti errori</a:t>
            </a:r>
          </a:p>
          <a:p>
            <a:pPr marL="627063" lvl="0" indent="-273050" algn="just">
              <a:buFont typeface="Wingdings" panose="05000000000000000000" pitchFamily="2" charset="2"/>
              <a:buChar char="Ø"/>
            </a:pPr>
            <a:r>
              <a:rPr lang="it-IT" dirty="0" smtClean="0"/>
              <a:t>Non </a:t>
            </a:r>
            <a:r>
              <a:rPr lang="it-IT" dirty="0"/>
              <a:t>è conforme a precisione il ricorso che, senza </a:t>
            </a:r>
            <a:r>
              <a:rPr lang="it-IT" dirty="0" smtClean="0"/>
              <a:t>contenere alcun </a:t>
            </a:r>
            <a:r>
              <a:rPr lang="it-IT" dirty="0"/>
              <a:t>argomento specificamente diretto ad individuare l’errore di diritto che vizierebbe la sentenza impugnata, si limiti a riprodurre i motivi e gli argomenti presentati in primo </a:t>
            </a:r>
            <a:r>
              <a:rPr lang="it-IT" dirty="0" smtClean="0"/>
              <a:t>grado. </a:t>
            </a:r>
            <a:r>
              <a:rPr lang="it-IT" dirty="0"/>
              <a:t>Infatti, un </a:t>
            </a:r>
            <a:r>
              <a:rPr lang="it-IT" dirty="0" smtClean="0"/>
              <a:t>tale ricorso costituisce una </a:t>
            </a:r>
            <a:r>
              <a:rPr lang="it-IT" dirty="0"/>
              <a:t>domanda diretta ad ottenere </a:t>
            </a:r>
            <a:r>
              <a:rPr lang="it-IT" b="1" i="1" dirty="0"/>
              <a:t>un semplice riesame dell’atto introduttivo presentato dinanzi al </a:t>
            </a:r>
            <a:r>
              <a:rPr lang="it-IT" b="1" i="1" dirty="0" smtClean="0"/>
              <a:t>Tribunale</a:t>
            </a:r>
            <a:endParaRPr lang="it-IT" dirty="0" smtClean="0"/>
          </a:p>
          <a:p>
            <a:pPr marL="627063" lvl="0" indent="-273050" algn="just">
              <a:buFont typeface="Wingdings" panose="05000000000000000000" pitchFamily="2" charset="2"/>
              <a:buChar char="Ø"/>
            </a:pPr>
            <a:r>
              <a:rPr lang="it-IT" dirty="0" smtClean="0"/>
              <a:t>Ciò non significa che l’appellante non possa riproporre le proprie tesi di diritto che il Tribunale non abbia accolto. E’ quindi ricevibile un ricorso che, complessivamente, </a:t>
            </a:r>
            <a:r>
              <a:rPr lang="it-IT" b="1" i="1" dirty="0" smtClean="0"/>
              <a:t>miri a mettere in discussione il giudizio espresso in primo grado</a:t>
            </a:r>
            <a:r>
              <a:rPr lang="it-IT" dirty="0" smtClean="0"/>
              <a:t>, purché contenga la precisa indicazione degli aspetti criticati della sentenza impugnata, nonché dei motivi e argomenti su cui tale critica si fonda</a:t>
            </a:r>
          </a:p>
          <a:p>
            <a:pPr marL="627063" indent="-273050" algn="just">
              <a:buFont typeface="Wingdings" panose="05000000000000000000" pitchFamily="2" charset="2"/>
              <a:buChar char="Ø"/>
            </a:pPr>
            <a:r>
              <a:rPr lang="it-IT" dirty="0" smtClean="0"/>
              <a:t>Ad es., qualora il </a:t>
            </a:r>
            <a:r>
              <a:rPr lang="it-IT" dirty="0"/>
              <a:t>ricorrente </a:t>
            </a:r>
            <a:r>
              <a:rPr lang="it-IT" dirty="0" smtClean="0"/>
              <a:t>contesti </a:t>
            </a:r>
            <a:r>
              <a:rPr lang="it-IT" b="1" i="1" dirty="0"/>
              <a:t>l’interpretazione o l’applicazione del diritto dell’Unione effettuata dal Tribunale</a:t>
            </a:r>
            <a:r>
              <a:rPr lang="it-IT" dirty="0"/>
              <a:t>, i punti di diritto esaminati in primo grado possono essere di nuovo discussi nel corso di un’impugnazione. Infatti, se un ricorrente non potesse basare l’impugnazione su motivi e argomenti già utilizzati dinanzi al Tribunale, il procedimento d’impugnazione </a:t>
            </a:r>
            <a:r>
              <a:rPr lang="it-IT" dirty="0" smtClean="0"/>
              <a:t>sarebbe privato </a:t>
            </a:r>
            <a:r>
              <a:rPr lang="it-IT" dirty="0"/>
              <a:t>di una parte del suo </a:t>
            </a:r>
            <a:r>
              <a:rPr lang="it-IT" dirty="0" smtClean="0"/>
              <a:t>significato</a:t>
            </a:r>
            <a:endParaRPr lang="en-GB" dirty="0"/>
          </a:p>
        </p:txBody>
      </p:sp>
    </p:spTree>
    <p:extLst>
      <p:ext uri="{BB962C8B-B14F-4D97-AF65-F5344CB8AC3E}">
        <p14:creationId xmlns:p14="http://schemas.microsoft.com/office/powerpoint/2010/main" val="166260839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3.  L’impugnazione alla Corte di giustizia</a:t>
            </a:r>
            <a:r>
              <a:rPr lang="en-GB" dirty="0">
                <a:solidFill>
                  <a:schemeClr val="accent1"/>
                </a:solidFill>
              </a:rPr>
              <a:t/>
            </a:r>
            <a:br>
              <a:rPr lang="en-GB" dirty="0">
                <a:solidFill>
                  <a:schemeClr val="accent1"/>
                </a:solidFill>
              </a:rPr>
            </a:br>
            <a:endParaRPr lang="en-GB" dirty="0">
              <a:solidFill>
                <a:schemeClr val="accent1"/>
              </a:solidFill>
            </a:endParaRPr>
          </a:p>
        </p:txBody>
      </p:sp>
      <p:sp>
        <p:nvSpPr>
          <p:cNvPr id="3" name="Content Placeholder 2"/>
          <p:cNvSpPr>
            <a:spLocks noGrp="1"/>
          </p:cNvSpPr>
          <p:nvPr>
            <p:ph sz="quarter" idx="11"/>
          </p:nvPr>
        </p:nvSpPr>
        <p:spPr>
          <a:xfrm>
            <a:off x="227013" y="1196752"/>
            <a:ext cx="8686800" cy="5184576"/>
          </a:xfrm>
        </p:spPr>
        <p:txBody>
          <a:bodyPr/>
          <a:lstStyle/>
          <a:p>
            <a:pPr marL="0" indent="0" algn="just">
              <a:buNone/>
            </a:pPr>
            <a:r>
              <a:rPr lang="it-IT" b="1" u="sng" dirty="0"/>
              <a:t>Lo svolgimento del processo di impugnazione</a:t>
            </a:r>
          </a:p>
          <a:p>
            <a:pPr marL="0" indent="0" algn="just">
              <a:buNone/>
            </a:pPr>
            <a:r>
              <a:rPr lang="it-IT" b="1" i="1" dirty="0"/>
              <a:t>	La fase introduttiva: </a:t>
            </a:r>
            <a:r>
              <a:rPr lang="it-IT" b="1" i="1" dirty="0" smtClean="0"/>
              <a:t>ricevibilità </a:t>
            </a:r>
            <a:r>
              <a:rPr lang="it-IT" b="1" i="1" dirty="0"/>
              <a:t>del ricorso di impugnazione</a:t>
            </a:r>
          </a:p>
          <a:p>
            <a:pPr marL="352425" lvl="0" indent="-352425" algn="just">
              <a:buFont typeface="Wingdings" panose="05000000000000000000" pitchFamily="2" charset="2"/>
              <a:buChar char="§"/>
            </a:pPr>
            <a:r>
              <a:rPr lang="it-IT" dirty="0" smtClean="0"/>
              <a:t>Esigenza di </a:t>
            </a:r>
            <a:r>
              <a:rPr lang="it-IT" b="1" i="1" dirty="0" smtClean="0"/>
              <a:t>sufficiente precisione </a:t>
            </a:r>
            <a:r>
              <a:rPr lang="it-IT" dirty="0" smtClean="0"/>
              <a:t>(Art. 169.2 RP Corte): casistica</a:t>
            </a:r>
          </a:p>
          <a:p>
            <a:pPr marL="627063" lvl="0" indent="-273050" algn="just">
              <a:buFont typeface="Wingdings" panose="05000000000000000000" pitchFamily="2" charset="2"/>
              <a:buChar char="Ø"/>
            </a:pPr>
            <a:r>
              <a:rPr lang="it-IT" dirty="0" smtClean="0"/>
              <a:t>All’assenza </a:t>
            </a:r>
            <a:r>
              <a:rPr lang="it-IT" dirty="0"/>
              <a:t>di tale indicazione nell’appello non può rimediarsi, in via di regolarizzazione, in sede di eventuale replica</a:t>
            </a:r>
          </a:p>
          <a:p>
            <a:pPr marL="627063" indent="-273050" algn="just">
              <a:buFont typeface="Wingdings" panose="05000000000000000000" pitchFamily="2" charset="2"/>
              <a:buChar char="Ø"/>
            </a:pPr>
            <a:r>
              <a:rPr lang="it-IT" dirty="0" smtClean="0"/>
              <a:t>Come emerge dalla casistica, </a:t>
            </a:r>
            <a:r>
              <a:rPr lang="it-IT" dirty="0"/>
              <a:t>devono essere dichiarati </a:t>
            </a:r>
            <a:r>
              <a:rPr lang="it-IT" dirty="0" smtClean="0"/>
              <a:t>irricevibili un’impugnazione troppo oscura </a:t>
            </a:r>
            <a:r>
              <a:rPr lang="it-IT" dirty="0"/>
              <a:t>per ricevere </a:t>
            </a:r>
            <a:r>
              <a:rPr lang="it-IT" dirty="0" smtClean="0"/>
              <a:t>risposta, o sprovvista </a:t>
            </a:r>
            <a:r>
              <a:rPr lang="it-IT" dirty="0"/>
              <a:t>di struttura coerente e il cui contenuto non consente di seguire il ragionamento </a:t>
            </a:r>
            <a:r>
              <a:rPr lang="it-IT" dirty="0" smtClean="0"/>
              <a:t>giuridico, o anche un singolo motivo difficilmente </a:t>
            </a:r>
            <a:r>
              <a:rPr lang="it-IT" dirty="0"/>
              <a:t>comprensibile o </a:t>
            </a:r>
            <a:r>
              <a:rPr lang="it-IT" dirty="0" smtClean="0"/>
              <a:t>confuso </a:t>
            </a:r>
          </a:p>
          <a:p>
            <a:pPr marL="354013" indent="0" algn="just">
              <a:buNone/>
            </a:pPr>
            <a:endParaRPr lang="it-IT" dirty="0" smtClean="0"/>
          </a:p>
          <a:p>
            <a:pPr marL="627063" indent="-273050" algn="just">
              <a:buFont typeface="Wingdings" panose="05000000000000000000" pitchFamily="2" charset="2"/>
              <a:buChar char="Ø"/>
            </a:pPr>
            <a:r>
              <a:rPr lang="it-IT" dirty="0" smtClean="0"/>
              <a:t>Quand’anche un’impugnazione consenta di </a:t>
            </a:r>
            <a:r>
              <a:rPr lang="it-IT" dirty="0"/>
              <a:t>identificare l’elemento contestato della sentenza impugnata, essa dev’essere respinta </a:t>
            </a:r>
            <a:r>
              <a:rPr lang="it-IT" dirty="0" smtClean="0"/>
              <a:t>se l’argomento </a:t>
            </a:r>
            <a:r>
              <a:rPr lang="it-IT" dirty="0"/>
              <a:t>sviluppato non </a:t>
            </a:r>
            <a:r>
              <a:rPr lang="it-IT" dirty="0" smtClean="0"/>
              <a:t>è </a:t>
            </a:r>
            <a:r>
              <a:rPr lang="it-IT" dirty="0"/>
              <a:t>abbastanza chiaro e preciso da consentire alla Corte di esercitare il suo controllo di </a:t>
            </a:r>
            <a:r>
              <a:rPr lang="it-IT" dirty="0" smtClean="0"/>
              <a:t>legittimità. </a:t>
            </a:r>
            <a:r>
              <a:rPr lang="it-IT" dirty="0"/>
              <a:t>Infatti, allorché gli elementi essenziali non emergono in modo abbastanza coerente e comprensibile dal testo dell’impugnazione stessa, che è formulata in modo oscuro e ambiguo, la Corte non è in grado di esercitare il suo controllo di legittimità, se non vuole statuire </a:t>
            </a:r>
            <a:r>
              <a:rPr lang="it-IT" i="1" dirty="0"/>
              <a:t>ultra </a:t>
            </a:r>
            <a:r>
              <a:rPr lang="it-IT" i="1" dirty="0" err="1" smtClean="0"/>
              <a:t>petita</a:t>
            </a:r>
            <a:endParaRPr lang="en-GB" i="1" dirty="0"/>
          </a:p>
          <a:p>
            <a:pPr marL="452438" lvl="0" indent="-273050">
              <a:buFont typeface="Wingdings" panose="05000000000000000000" pitchFamily="2" charset="2"/>
              <a:buChar char="Ø"/>
            </a:pPr>
            <a:endParaRPr lang="en-GB" dirty="0"/>
          </a:p>
          <a:p>
            <a:pPr marL="342900" indent="-342900">
              <a:buFont typeface="+mj-lt"/>
              <a:buAutoNum type="arabicPeriod"/>
            </a:pPr>
            <a:endParaRPr lang="en-GB" dirty="0"/>
          </a:p>
        </p:txBody>
      </p:sp>
    </p:spTree>
    <p:extLst>
      <p:ext uri="{BB962C8B-B14F-4D97-AF65-F5344CB8AC3E}">
        <p14:creationId xmlns:p14="http://schemas.microsoft.com/office/powerpoint/2010/main" val="80634482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3.  L’impugnazione alla Corte di giustizia</a:t>
            </a:r>
            <a:r>
              <a:rPr lang="en-GB" dirty="0">
                <a:solidFill>
                  <a:schemeClr val="accent1"/>
                </a:solidFill>
              </a:rPr>
              <a:t/>
            </a:r>
            <a:br>
              <a:rPr lang="en-GB" dirty="0">
                <a:solidFill>
                  <a:schemeClr val="accent1"/>
                </a:solidFill>
              </a:rPr>
            </a:br>
            <a:endParaRPr lang="en-GB" dirty="0">
              <a:solidFill>
                <a:schemeClr val="accent1"/>
              </a:solidFill>
            </a:endParaRPr>
          </a:p>
        </p:txBody>
      </p:sp>
      <p:sp>
        <p:nvSpPr>
          <p:cNvPr id="3" name="Content Placeholder 2"/>
          <p:cNvSpPr>
            <a:spLocks noGrp="1"/>
          </p:cNvSpPr>
          <p:nvPr>
            <p:ph sz="quarter" idx="11"/>
          </p:nvPr>
        </p:nvSpPr>
        <p:spPr>
          <a:xfrm>
            <a:off x="228599" y="1268760"/>
            <a:ext cx="8686800" cy="5040560"/>
          </a:xfrm>
        </p:spPr>
        <p:txBody>
          <a:bodyPr/>
          <a:lstStyle/>
          <a:p>
            <a:pPr marL="0" indent="0" algn="just">
              <a:buNone/>
            </a:pPr>
            <a:r>
              <a:rPr lang="it-IT" b="1" u="sng" dirty="0" smtClean="0"/>
              <a:t>Filtro </a:t>
            </a:r>
            <a:r>
              <a:rPr lang="it-IT" b="1" u="sng" dirty="0" smtClean="0"/>
              <a:t>preliminare sull’ammissibilità e la fondatezza dell’appello da parte della Divisione R&amp;D</a:t>
            </a:r>
          </a:p>
          <a:p>
            <a:pPr marL="357188" indent="-273050" algn="just">
              <a:buFont typeface="Wingdings" panose="05000000000000000000" pitchFamily="2" charset="2"/>
              <a:buChar char="§"/>
            </a:pPr>
            <a:r>
              <a:rPr lang="it-IT" dirty="0" smtClean="0"/>
              <a:t>Allo </a:t>
            </a:r>
            <a:r>
              <a:rPr lang="it-IT" dirty="0"/>
              <a:t>stesso modo delle pronunce pregiudiziali (in cui effettua esami preliminari per verificare, ad esempio, se la richiesta è avanzata da un organo giurisdizionale ai sensi dell‘Art. 267 TFUE, se ha ad oggetto norme dell’ordinamento UE, o se è necessario considerare ufficio una procedura pregiudiziale accelerata o urgente), la </a:t>
            </a:r>
            <a:r>
              <a:rPr lang="it-IT" b="1" i="1" dirty="0"/>
              <a:t>Divisione Ricerca e Documentazione </a:t>
            </a:r>
            <a:r>
              <a:rPr lang="it-IT" dirty="0"/>
              <a:t>della Corte da qualche anno aiuta nell'individuazione di </a:t>
            </a:r>
            <a:r>
              <a:rPr lang="it-IT" b="1" i="1" dirty="0"/>
              <a:t>ricorsi manifestamente inammissibili o infondati </a:t>
            </a:r>
            <a:r>
              <a:rPr lang="it-IT" dirty="0"/>
              <a:t>in materie questioni in cui, statisticamente, tali ricorsi si incontrano frequentemente [es. proprietà intellettuale]</a:t>
            </a:r>
          </a:p>
          <a:p>
            <a:pPr marL="357188" indent="-273050" algn="just">
              <a:buFont typeface="Wingdings" panose="05000000000000000000" pitchFamily="2" charset="2"/>
              <a:buChar char="§"/>
            </a:pPr>
            <a:r>
              <a:rPr lang="it-IT" dirty="0"/>
              <a:t>La causa così individuata (e accettata come tale dal giudice relatore) passerà in tempi brevissimi ad un'assemblea generale e darà luogo ad una presa di posizione scritta dell'AG che viene integralmente riprodotta nelle motivazioni dell'ordinanza che definisce il giudizio. La Sezione può, tuttavia, invocare motivazioni ulteriori rispetto a quelle dell’AG</a:t>
            </a:r>
            <a:endParaRPr lang="fr-FR" dirty="0"/>
          </a:p>
          <a:p>
            <a:pPr marL="357188" indent="-273050" algn="just">
              <a:buFont typeface="Wingdings" panose="05000000000000000000" pitchFamily="2" charset="2"/>
              <a:buChar char="§"/>
            </a:pPr>
            <a:r>
              <a:rPr lang="fr-FR" dirty="0"/>
              <a:t>Tale </a:t>
            </a:r>
            <a:r>
              <a:rPr lang="fr-FR" i="1" dirty="0"/>
              <a:t>modus procedendi </a:t>
            </a:r>
            <a:r>
              <a:rPr lang="fr-FR" dirty="0" err="1"/>
              <a:t>rispetta</a:t>
            </a:r>
            <a:r>
              <a:rPr lang="fr-FR" dirty="0"/>
              <a:t> le </a:t>
            </a:r>
            <a:r>
              <a:rPr lang="fr-FR" dirty="0" err="1"/>
              <a:t>competenza</a:t>
            </a:r>
            <a:r>
              <a:rPr lang="fr-FR" dirty="0"/>
              <a:t> di tutti gli </a:t>
            </a:r>
            <a:r>
              <a:rPr lang="fr-FR" dirty="0" err="1"/>
              <a:t>attori</a:t>
            </a:r>
            <a:r>
              <a:rPr lang="fr-FR" dirty="0"/>
              <a:t> (</a:t>
            </a:r>
            <a:r>
              <a:rPr lang="fr-FR" dirty="0" err="1"/>
              <a:t>nonostante</a:t>
            </a:r>
            <a:r>
              <a:rPr lang="fr-FR" dirty="0"/>
              <a:t> la </a:t>
            </a:r>
            <a:r>
              <a:rPr lang="fr-FR" dirty="0" err="1"/>
              <a:t>triplicazione</a:t>
            </a:r>
            <a:r>
              <a:rPr lang="fr-FR" dirty="0"/>
              <a:t> del lavoro): il GR </a:t>
            </a:r>
            <a:r>
              <a:rPr lang="fr-FR" dirty="0" err="1"/>
              <a:t>mantiene</a:t>
            </a:r>
            <a:r>
              <a:rPr lang="fr-FR" dirty="0"/>
              <a:t> il controllo del caso, l’AG è </a:t>
            </a:r>
            <a:r>
              <a:rPr lang="fr-FR" dirty="0" err="1"/>
              <a:t>coinvolto</a:t>
            </a:r>
            <a:r>
              <a:rPr lang="fr-FR" dirty="0"/>
              <a:t> in maniera </a:t>
            </a:r>
            <a:r>
              <a:rPr lang="fr-FR" dirty="0" err="1"/>
              <a:t>seria</a:t>
            </a:r>
            <a:r>
              <a:rPr lang="fr-FR" dirty="0"/>
              <a:t>, e la </a:t>
            </a:r>
            <a:r>
              <a:rPr lang="fr-FR" i="1" dirty="0"/>
              <a:t>formation de jugement</a:t>
            </a:r>
            <a:r>
              <a:rPr lang="fr-FR" dirty="0"/>
              <a:t> conserva il controllo della </a:t>
            </a:r>
            <a:r>
              <a:rPr lang="fr-FR" dirty="0" err="1"/>
              <a:t>motivazione</a:t>
            </a:r>
            <a:r>
              <a:rPr lang="fr-FR" dirty="0"/>
              <a:t> </a:t>
            </a:r>
            <a:r>
              <a:rPr lang="fr-FR" dirty="0" err="1"/>
              <a:t>dell’ordinanza</a:t>
            </a:r>
            <a:endParaRPr lang="fr-FR" dirty="0"/>
          </a:p>
          <a:p>
            <a:pPr marL="357188" indent="-273050" algn="just">
              <a:buFont typeface="Wingdings" panose="05000000000000000000" pitchFamily="2" charset="2"/>
              <a:buChar char="§"/>
            </a:pPr>
            <a:r>
              <a:rPr lang="fr-FR" dirty="0"/>
              <a:t>La Corte non ha modificato il proprio </a:t>
            </a:r>
            <a:r>
              <a:rPr lang="fr-FR" dirty="0" err="1"/>
              <a:t>orientamento</a:t>
            </a:r>
            <a:r>
              <a:rPr lang="fr-FR" dirty="0"/>
              <a:t> e continua a utilizzare gli </a:t>
            </a:r>
            <a:r>
              <a:rPr lang="fr-FR" dirty="0" err="1"/>
              <a:t>stessi</a:t>
            </a:r>
            <a:r>
              <a:rPr lang="fr-FR" dirty="0"/>
              <a:t> </a:t>
            </a:r>
            <a:r>
              <a:rPr lang="fr-FR" dirty="0" err="1"/>
              <a:t>criteri</a:t>
            </a:r>
            <a:r>
              <a:rPr lang="fr-FR" dirty="0"/>
              <a:t> (con la </a:t>
            </a:r>
            <a:r>
              <a:rPr lang="fr-FR" dirty="0" err="1"/>
              <a:t>conseguenza</a:t>
            </a:r>
            <a:r>
              <a:rPr lang="fr-FR" dirty="0"/>
              <a:t> che un bravo </a:t>
            </a:r>
            <a:r>
              <a:rPr lang="fr-FR" dirty="0" err="1"/>
              <a:t>avvocato</a:t>
            </a:r>
            <a:r>
              <a:rPr lang="fr-FR" dirty="0"/>
              <a:t> </a:t>
            </a:r>
            <a:r>
              <a:rPr lang="fr-FR" dirty="0" err="1"/>
              <a:t>riesce</a:t>
            </a:r>
            <a:r>
              <a:rPr lang="fr-FR" dirty="0"/>
              <a:t> </a:t>
            </a:r>
            <a:r>
              <a:rPr lang="fr-FR" dirty="0" err="1"/>
              <a:t>sempre</a:t>
            </a:r>
            <a:r>
              <a:rPr lang="fr-FR" dirty="0"/>
              <a:t> a </a:t>
            </a:r>
            <a:r>
              <a:rPr lang="fr-FR" dirty="0" err="1"/>
              <a:t>formulare</a:t>
            </a:r>
            <a:r>
              <a:rPr lang="fr-FR" dirty="0"/>
              <a:t> un </a:t>
            </a:r>
            <a:r>
              <a:rPr lang="fr-FR" dirty="0" err="1"/>
              <a:t>motivo</a:t>
            </a:r>
            <a:r>
              <a:rPr lang="fr-FR" dirty="0"/>
              <a:t> </a:t>
            </a:r>
            <a:r>
              <a:rPr lang="fr-FR" dirty="0" err="1"/>
              <a:t>concernente</a:t>
            </a:r>
            <a:r>
              <a:rPr lang="fr-FR" dirty="0"/>
              <a:t> il </a:t>
            </a:r>
            <a:r>
              <a:rPr lang="fr-FR" dirty="0" err="1"/>
              <a:t>fatto</a:t>
            </a:r>
            <a:r>
              <a:rPr lang="fr-FR" dirty="0"/>
              <a:t> in maniera tale da </a:t>
            </a:r>
            <a:r>
              <a:rPr lang="fr-FR" dirty="0" err="1"/>
              <a:t>farlo</a:t>
            </a:r>
            <a:r>
              <a:rPr lang="fr-FR" dirty="0"/>
              <a:t> </a:t>
            </a:r>
            <a:r>
              <a:rPr lang="fr-FR" dirty="0" err="1"/>
              <a:t>apparire</a:t>
            </a:r>
            <a:r>
              <a:rPr lang="fr-FR" dirty="0"/>
              <a:t> come un </a:t>
            </a:r>
            <a:r>
              <a:rPr lang="fr-FR" dirty="0" err="1"/>
              <a:t>motivo</a:t>
            </a:r>
            <a:r>
              <a:rPr lang="fr-FR" dirty="0"/>
              <a:t> di </a:t>
            </a:r>
            <a:r>
              <a:rPr lang="fr-FR" dirty="0" err="1"/>
              <a:t>diritto</a:t>
            </a:r>
            <a:r>
              <a:rPr lang="fr-FR" dirty="0"/>
              <a:t>!)</a:t>
            </a:r>
            <a:endParaRPr lang="it-IT" dirty="0"/>
          </a:p>
          <a:p>
            <a:pPr marL="357188" indent="-273050" algn="just">
              <a:buFont typeface="Wingdings" panose="05000000000000000000" pitchFamily="2" charset="2"/>
              <a:buChar char="§"/>
            </a:pPr>
            <a:endParaRPr lang="it-IT" dirty="0"/>
          </a:p>
        </p:txBody>
      </p:sp>
    </p:spTree>
    <p:extLst>
      <p:ext uri="{BB962C8B-B14F-4D97-AF65-F5344CB8AC3E}">
        <p14:creationId xmlns:p14="http://schemas.microsoft.com/office/powerpoint/2010/main" val="38085964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solidFill>
                  <a:schemeClr val="accent1"/>
                </a:solidFill>
              </a:rPr>
              <a:t>B.  Il procedimento cautelare</a:t>
            </a:r>
            <a:endParaRPr lang="en-GB" dirty="0">
              <a:solidFill>
                <a:schemeClr val="accent1"/>
              </a:solidFill>
            </a:endParaRPr>
          </a:p>
        </p:txBody>
      </p:sp>
      <p:sp>
        <p:nvSpPr>
          <p:cNvPr id="3" name="Content Placeholder 2"/>
          <p:cNvSpPr>
            <a:spLocks noGrp="1"/>
          </p:cNvSpPr>
          <p:nvPr>
            <p:ph sz="quarter" idx="11"/>
          </p:nvPr>
        </p:nvSpPr>
        <p:spPr>
          <a:xfrm>
            <a:off x="228600" y="1196752"/>
            <a:ext cx="8686800" cy="5184576"/>
          </a:xfrm>
        </p:spPr>
        <p:txBody>
          <a:bodyPr/>
          <a:lstStyle/>
          <a:p>
            <a:pPr marL="0" indent="0" algn="just">
              <a:buNone/>
            </a:pPr>
            <a:r>
              <a:rPr lang="it-IT" b="1" u="sng" dirty="0" smtClean="0"/>
              <a:t>Strumentalità </a:t>
            </a:r>
            <a:r>
              <a:rPr lang="it-IT" b="1" u="sng" dirty="0"/>
              <a:t>e accessorietà </a:t>
            </a:r>
            <a:r>
              <a:rPr lang="it-IT" b="1" u="sng" dirty="0" smtClean="0"/>
              <a:t>della tutela cautelare</a:t>
            </a:r>
          </a:p>
          <a:p>
            <a:pPr marL="0" indent="0" algn="just">
              <a:buNone/>
            </a:pPr>
            <a:endParaRPr lang="it-IT" dirty="0" smtClean="0"/>
          </a:p>
          <a:p>
            <a:r>
              <a:rPr lang="it-IT" dirty="0" smtClean="0"/>
              <a:t>(i) sospensione degli effetti di un provvedimento delle istituzioni </a:t>
            </a:r>
            <a:r>
              <a:rPr lang="it-IT" b="1" i="1" dirty="0" smtClean="0"/>
              <a:t>oggetto d’impugnazione </a:t>
            </a:r>
            <a:r>
              <a:rPr lang="it-IT" dirty="0" smtClean="0"/>
              <a:t>(Art. 278 TFUE): «</a:t>
            </a:r>
            <a:r>
              <a:rPr lang="it-IT" i="1" dirty="0" smtClean="0"/>
              <a:t>I </a:t>
            </a:r>
            <a:r>
              <a:rPr lang="it-IT" i="1" dirty="0"/>
              <a:t>ricorsi proposti alla Corte di giustizia dell'Unione europea </a:t>
            </a:r>
            <a:r>
              <a:rPr lang="it-IT" b="1" dirty="0"/>
              <a:t>non hanno effetto sospensivo</a:t>
            </a:r>
            <a:r>
              <a:rPr lang="it-IT" i="1" dirty="0"/>
              <a:t>. Tuttavia, la Corte può, quando reputi che le circostanze lo richiedano, ordinare la sospensione dell'esecuzione dell'atto </a:t>
            </a:r>
            <a:r>
              <a:rPr lang="it-IT" i="1" dirty="0" smtClean="0"/>
              <a:t>impugnato</a:t>
            </a:r>
            <a:r>
              <a:rPr lang="it-IT" dirty="0" smtClean="0"/>
              <a:t>»; = </a:t>
            </a:r>
            <a:r>
              <a:rPr lang="it-IT" b="1" i="1" dirty="0" smtClean="0"/>
              <a:t>Presunzione di legittimità degli atti adottati dalle istituzioni</a:t>
            </a:r>
            <a:endParaRPr lang="it-IT" dirty="0" smtClean="0"/>
          </a:p>
          <a:p>
            <a:r>
              <a:rPr lang="it-IT" dirty="0" smtClean="0"/>
              <a:t>(ii) provvedimenti provvisori «atipici» (Art. 279 TFUE): «</a:t>
            </a:r>
            <a:r>
              <a:rPr lang="it-IT" i="1" dirty="0" smtClean="0"/>
              <a:t>La </a:t>
            </a:r>
            <a:r>
              <a:rPr lang="it-IT" i="1" dirty="0"/>
              <a:t>Corte di giustizia dell'Unione europea, negli affari che le sono proposti, può ordinare i provvedimenti provvisori </a:t>
            </a:r>
            <a:r>
              <a:rPr lang="it-IT" i="1" dirty="0" smtClean="0"/>
              <a:t>necessari</a:t>
            </a:r>
            <a:r>
              <a:rPr lang="it-IT" dirty="0" smtClean="0"/>
              <a:t>» nelle more della decisione finale sulla causa principale</a:t>
            </a:r>
          </a:p>
          <a:p>
            <a:endParaRPr lang="it-IT" dirty="0" smtClean="0"/>
          </a:p>
          <a:p>
            <a:pPr>
              <a:buFont typeface="Wingdings" panose="05000000000000000000" pitchFamily="2" charset="2"/>
              <a:buChar char="§"/>
            </a:pPr>
            <a:r>
              <a:rPr lang="it-IT" dirty="0" smtClean="0"/>
              <a:t>  La </a:t>
            </a:r>
            <a:r>
              <a:rPr lang="it-IT" dirty="0"/>
              <a:t>finalità del procedimento sommario </a:t>
            </a:r>
            <a:r>
              <a:rPr lang="it-IT" b="1" i="1" dirty="0" smtClean="0"/>
              <a:t>consiste nel </a:t>
            </a:r>
            <a:r>
              <a:rPr lang="it-IT" b="1" i="1" dirty="0"/>
              <a:t>garantire la piena efficacia della sentenza di merito</a:t>
            </a:r>
            <a:r>
              <a:rPr lang="it-IT" dirty="0"/>
              <a:t>. Per conseguire quest’ultimo obiettivo, occorre che i </a:t>
            </a:r>
            <a:r>
              <a:rPr lang="it-IT" dirty="0" smtClean="0"/>
              <a:t>provvedimenti </a:t>
            </a:r>
            <a:r>
              <a:rPr lang="it-IT" b="1" i="1" dirty="0" smtClean="0"/>
              <a:t>provvisori</a:t>
            </a:r>
            <a:r>
              <a:rPr lang="it-IT" dirty="0" smtClean="0"/>
              <a:t> </a:t>
            </a:r>
            <a:r>
              <a:rPr lang="it-IT" dirty="0"/>
              <a:t>sollecitati siano </a:t>
            </a:r>
            <a:r>
              <a:rPr lang="it-IT" b="1" i="1" dirty="0"/>
              <a:t>urgenti</a:t>
            </a:r>
            <a:r>
              <a:rPr lang="it-IT" dirty="0"/>
              <a:t>, nel senso </a:t>
            </a:r>
            <a:r>
              <a:rPr lang="it-IT" dirty="0" smtClean="0"/>
              <a:t>che, </a:t>
            </a:r>
            <a:r>
              <a:rPr lang="it-IT" dirty="0"/>
              <a:t>per evitare un danno grave e irreparabile agli interessi del ricorrente, è necessario </a:t>
            </a:r>
            <a:r>
              <a:rPr lang="it-IT" dirty="0" smtClean="0"/>
              <a:t>che </a:t>
            </a:r>
            <a:r>
              <a:rPr lang="it-IT" dirty="0"/>
              <a:t>essi siano adottati e producano i loro effetti già prima della decisione nel </a:t>
            </a:r>
            <a:r>
              <a:rPr lang="it-IT" dirty="0" smtClean="0"/>
              <a:t>merito</a:t>
            </a:r>
          </a:p>
          <a:p>
            <a:pPr>
              <a:buFont typeface="Wingdings" panose="05000000000000000000" pitchFamily="2" charset="2"/>
              <a:buChar char="§"/>
            </a:pPr>
            <a:r>
              <a:rPr lang="it-IT" dirty="0"/>
              <a:t> </a:t>
            </a:r>
            <a:r>
              <a:rPr lang="it-IT" dirty="0" smtClean="0"/>
              <a:t> La prova </a:t>
            </a:r>
            <a:r>
              <a:rPr lang="it-IT" dirty="0"/>
              <a:t>che </a:t>
            </a:r>
            <a:r>
              <a:rPr lang="it-IT" dirty="0" smtClean="0"/>
              <a:t>non è possibile attendere </a:t>
            </a:r>
            <a:r>
              <a:rPr lang="it-IT" dirty="0"/>
              <a:t>l’esito del procedimento di merito senza dover subire un danno di tale </a:t>
            </a:r>
            <a:r>
              <a:rPr lang="it-IT" dirty="0" smtClean="0"/>
              <a:t>natura incombe alla </a:t>
            </a:r>
            <a:r>
              <a:rPr lang="it-IT" dirty="0"/>
              <a:t>parte che chiede la concessione di provvedimenti provvisori</a:t>
            </a:r>
            <a:r>
              <a:rPr lang="it-IT" dirty="0" smtClean="0"/>
              <a:t>. Il preteso </a:t>
            </a:r>
            <a:r>
              <a:rPr lang="it-IT" dirty="0"/>
              <a:t>danno grave e irreparabile </a:t>
            </a:r>
            <a:r>
              <a:rPr lang="it-IT" dirty="0" smtClean="0"/>
              <a:t>può essere preso in </a:t>
            </a:r>
            <a:r>
              <a:rPr lang="it-IT" dirty="0"/>
              <a:t>considerazione </a:t>
            </a:r>
            <a:r>
              <a:rPr lang="it-IT" dirty="0" smtClean="0"/>
              <a:t>solo </a:t>
            </a:r>
            <a:r>
              <a:rPr lang="it-IT" dirty="0"/>
              <a:t>in quanto esso possa </a:t>
            </a:r>
            <a:r>
              <a:rPr lang="it-IT" dirty="0" smtClean="0"/>
              <a:t>riguardare </a:t>
            </a:r>
            <a:r>
              <a:rPr lang="it-IT" b="1" i="1" dirty="0" smtClean="0"/>
              <a:t>gli </a:t>
            </a:r>
            <a:r>
              <a:rPr lang="it-IT" b="1" i="1" dirty="0"/>
              <a:t>interessi della parte che richiede </a:t>
            </a:r>
            <a:r>
              <a:rPr lang="it-IT" b="1" i="1" dirty="0" smtClean="0"/>
              <a:t>la tutela cautelare </a:t>
            </a:r>
            <a:endParaRPr lang="it-IT" b="1" i="1" dirty="0"/>
          </a:p>
          <a:p>
            <a:endParaRPr lang="it-IT" dirty="0" smtClean="0"/>
          </a:p>
        </p:txBody>
      </p:sp>
    </p:spTree>
    <p:extLst>
      <p:ext uri="{BB962C8B-B14F-4D97-AF65-F5344CB8AC3E}">
        <p14:creationId xmlns:p14="http://schemas.microsoft.com/office/powerpoint/2010/main" val="230710182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3.  L’impugnazione alla Corte di giustizia</a:t>
            </a:r>
            <a:r>
              <a:rPr lang="en-GB" dirty="0">
                <a:solidFill>
                  <a:schemeClr val="accent1"/>
                </a:solidFill>
              </a:rPr>
              <a:t/>
            </a:r>
            <a:br>
              <a:rPr lang="en-GB" dirty="0">
                <a:solidFill>
                  <a:schemeClr val="accent1"/>
                </a:solidFill>
              </a:rPr>
            </a:br>
            <a:endParaRPr lang="en-GB" dirty="0">
              <a:solidFill>
                <a:schemeClr val="accent1"/>
              </a:solidFill>
            </a:endParaRPr>
          </a:p>
        </p:txBody>
      </p:sp>
      <p:sp>
        <p:nvSpPr>
          <p:cNvPr id="3" name="Content Placeholder 2"/>
          <p:cNvSpPr>
            <a:spLocks noGrp="1"/>
          </p:cNvSpPr>
          <p:nvPr>
            <p:ph sz="quarter" idx="11"/>
          </p:nvPr>
        </p:nvSpPr>
        <p:spPr>
          <a:xfrm>
            <a:off x="228599" y="1340768"/>
            <a:ext cx="8686800" cy="4896544"/>
          </a:xfrm>
        </p:spPr>
        <p:txBody>
          <a:bodyPr/>
          <a:lstStyle/>
          <a:p>
            <a:pPr marL="0" indent="0" algn="just">
              <a:buNone/>
            </a:pPr>
            <a:r>
              <a:rPr lang="it-IT" b="1" u="sng" dirty="0"/>
              <a:t>Lo svolgimento del processo di impugnazione</a:t>
            </a:r>
          </a:p>
          <a:p>
            <a:pPr marL="0" indent="0" algn="just">
              <a:buNone/>
            </a:pPr>
            <a:r>
              <a:rPr lang="it-IT" b="1" i="1" dirty="0" smtClean="0"/>
              <a:t>	Ammissione </a:t>
            </a:r>
            <a:r>
              <a:rPr lang="it-IT" b="1" i="1" dirty="0"/>
              <a:t>preventiva delle impugnazioni ai sensi dell’Art. 58 </a:t>
            </a:r>
            <a:r>
              <a:rPr lang="it-IT" b="1" dirty="0"/>
              <a:t>bis</a:t>
            </a:r>
            <a:r>
              <a:rPr lang="it-IT" b="1" i="1" dirty="0"/>
              <a:t> dello Statuto</a:t>
            </a:r>
            <a:r>
              <a:rPr lang="en-GB" b="1" i="1" dirty="0"/>
              <a:t> </a:t>
            </a:r>
            <a:endParaRPr lang="it-IT" dirty="0"/>
          </a:p>
          <a:p>
            <a:r>
              <a:rPr lang="it-IT" dirty="0" smtClean="0"/>
              <a:t>Nell’ambito </a:t>
            </a:r>
            <a:r>
              <a:rPr lang="it-IT" dirty="0"/>
              <a:t>della riforma dell’architettura giurisdizionale dell’Unione europea, </a:t>
            </a:r>
            <a:r>
              <a:rPr lang="it-IT" dirty="0" smtClean="0"/>
              <a:t>nel 2018 la Corte </a:t>
            </a:r>
            <a:r>
              <a:rPr lang="it-IT" dirty="0"/>
              <a:t>e il Tribunale hanno proceduto ad una riflessione complessiva sulle competenze che essi esercitano e hanno esaminato l’opportunità di apportare </a:t>
            </a:r>
            <a:r>
              <a:rPr lang="it-IT" dirty="0" smtClean="0"/>
              <a:t>cambiamenti</a:t>
            </a:r>
            <a:r>
              <a:rPr lang="it-IT" dirty="0"/>
              <a:t>, in particolare, nella gestione delle </a:t>
            </a:r>
            <a:r>
              <a:rPr lang="it-IT" dirty="0" smtClean="0"/>
              <a:t>impugnazioni. </a:t>
            </a:r>
            <a:endParaRPr lang="it-IT" dirty="0"/>
          </a:p>
          <a:p>
            <a:r>
              <a:rPr lang="it-IT" dirty="0"/>
              <a:t>Da tale esame è emerso che numerose impugnazioni</a:t>
            </a:r>
            <a:r>
              <a:rPr lang="it-IT" b="1" dirty="0"/>
              <a:t> </a:t>
            </a:r>
            <a:r>
              <a:rPr lang="it-IT" dirty="0" smtClean="0"/>
              <a:t>sono </a:t>
            </a:r>
            <a:r>
              <a:rPr lang="it-IT" dirty="0"/>
              <a:t>proposte </a:t>
            </a:r>
            <a:r>
              <a:rPr lang="it-IT" b="1" i="1" dirty="0"/>
              <a:t>in cause che hanno già beneficiato di un duplice esame, prima da parte di una commissione di ricorso indipendente e poi da parte del Tribunale</a:t>
            </a:r>
            <a:r>
              <a:rPr lang="it-IT" dirty="0"/>
              <a:t>, e che molte di </a:t>
            </a:r>
            <a:r>
              <a:rPr lang="it-IT" dirty="0" smtClean="0"/>
              <a:t>esse sono </a:t>
            </a:r>
            <a:r>
              <a:rPr lang="it-IT" dirty="0"/>
              <a:t>state rigettate dalla Corte per manifesta irricevibilità o infondatezza. </a:t>
            </a:r>
          </a:p>
          <a:p>
            <a:r>
              <a:rPr lang="it-IT" dirty="0"/>
              <a:t>Al fine di permettere alla Corte di concentrarsi sulle cause che meritano tutta la sua attenzione, </a:t>
            </a:r>
            <a:r>
              <a:rPr lang="it-IT" dirty="0" smtClean="0"/>
              <a:t>è stato deciso, nell'interesse </a:t>
            </a:r>
            <a:r>
              <a:rPr lang="it-IT" dirty="0"/>
              <a:t>di una buona amministrazione della giustizia, d’introdurre, per le impugnazioni concernenti siffatte cause, un procedimento </a:t>
            </a:r>
            <a:r>
              <a:rPr lang="it-IT" dirty="0" smtClean="0"/>
              <a:t>di «filtro» che </a:t>
            </a:r>
            <a:r>
              <a:rPr lang="it-IT" dirty="0"/>
              <a:t>consenta alla Corte d’ammettere, in tutto o in parte, l'impugnazione solo quando essa solleva una questione importante per l'unità, la coerenza o lo sviluppo del diritto dell'Unione. </a:t>
            </a:r>
          </a:p>
          <a:p>
            <a:r>
              <a:rPr lang="it-IT" dirty="0" smtClean="0"/>
              <a:t>Lo statuto e il RP Corte sono </a:t>
            </a:r>
            <a:r>
              <a:rPr lang="it-IT" dirty="0"/>
              <a:t>stati </a:t>
            </a:r>
            <a:r>
              <a:rPr lang="it-IT" dirty="0" smtClean="0"/>
              <a:t>perciò modificati con effetto dal </a:t>
            </a:r>
            <a:r>
              <a:rPr lang="it-IT" b="1" i="1" dirty="0" smtClean="0"/>
              <a:t>1</a:t>
            </a:r>
            <a:r>
              <a:rPr lang="it-IT" b="1" i="1" dirty="0"/>
              <a:t>° maggio </a:t>
            </a:r>
            <a:r>
              <a:rPr lang="it-IT" b="1" i="1" dirty="0" smtClean="0"/>
              <a:t>2019</a:t>
            </a:r>
            <a:r>
              <a:rPr lang="it-IT" dirty="0" smtClean="0"/>
              <a:t>.</a:t>
            </a:r>
          </a:p>
          <a:p>
            <a:r>
              <a:rPr lang="it-IT" dirty="0" smtClean="0"/>
              <a:t>L’annuncio della intenzione della Corte di estendere l’ambito di applicazione del filtro ad altri settori del contenzioso nella Relazione del dicembre 2020 </a:t>
            </a:r>
            <a:r>
              <a:rPr lang="it-IT" dirty="0"/>
              <a:t>sull’efficienza del </a:t>
            </a:r>
            <a:r>
              <a:rPr lang="it-IT" dirty="0" smtClean="0"/>
              <a:t>Tribunale e la </a:t>
            </a:r>
            <a:r>
              <a:rPr lang="it-IT" dirty="0"/>
              <a:t>necessità </a:t>
            </a:r>
            <a:r>
              <a:rPr lang="it-IT" dirty="0" smtClean="0"/>
              <a:t>e l’efficacia </a:t>
            </a:r>
            <a:r>
              <a:rPr lang="it-IT" dirty="0"/>
              <a:t>dell’aumento del numero dei giudici a </a:t>
            </a:r>
            <a:r>
              <a:rPr lang="it-IT" dirty="0" smtClean="0"/>
              <a:t>56. </a:t>
            </a:r>
            <a:endParaRPr lang="en-GB" dirty="0"/>
          </a:p>
        </p:txBody>
      </p:sp>
    </p:spTree>
    <p:extLst>
      <p:ext uri="{BB962C8B-B14F-4D97-AF65-F5344CB8AC3E}">
        <p14:creationId xmlns:p14="http://schemas.microsoft.com/office/powerpoint/2010/main" val="165127735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3.  L’impugnazione alla Corte di giustizia</a:t>
            </a:r>
            <a:r>
              <a:rPr lang="en-GB" dirty="0">
                <a:solidFill>
                  <a:schemeClr val="accent1"/>
                </a:solidFill>
              </a:rPr>
              <a:t/>
            </a:r>
            <a:br>
              <a:rPr lang="en-GB" dirty="0">
                <a:solidFill>
                  <a:schemeClr val="accent1"/>
                </a:solidFill>
              </a:rPr>
            </a:br>
            <a:endParaRPr lang="en-GB" dirty="0">
              <a:solidFill>
                <a:schemeClr val="accent1"/>
              </a:solidFill>
            </a:endParaRPr>
          </a:p>
        </p:txBody>
      </p:sp>
      <p:sp>
        <p:nvSpPr>
          <p:cNvPr id="3" name="Content Placeholder 2"/>
          <p:cNvSpPr>
            <a:spLocks noGrp="1"/>
          </p:cNvSpPr>
          <p:nvPr>
            <p:ph sz="quarter" idx="11"/>
          </p:nvPr>
        </p:nvSpPr>
        <p:spPr>
          <a:xfrm>
            <a:off x="228599" y="1340768"/>
            <a:ext cx="8686800" cy="4896544"/>
          </a:xfrm>
        </p:spPr>
        <p:txBody>
          <a:bodyPr/>
          <a:lstStyle/>
          <a:p>
            <a:pPr marL="0" indent="0" algn="just">
              <a:buNone/>
            </a:pPr>
            <a:r>
              <a:rPr lang="it-IT" b="1" u="sng" dirty="0"/>
              <a:t>Lo svolgimento del processo di </a:t>
            </a:r>
            <a:r>
              <a:rPr lang="it-IT" b="1" u="sng" dirty="0" smtClean="0"/>
              <a:t>impugnazione</a:t>
            </a:r>
          </a:p>
          <a:p>
            <a:pPr marL="0" indent="0" algn="just">
              <a:buNone/>
            </a:pPr>
            <a:r>
              <a:rPr lang="it-IT" b="1" i="1" dirty="0" smtClean="0"/>
              <a:t>	Ammissione </a:t>
            </a:r>
            <a:r>
              <a:rPr lang="it-IT" b="1" i="1" dirty="0"/>
              <a:t>preventiva delle impugnazioni ai sensi dell’Art. 58 </a:t>
            </a:r>
            <a:r>
              <a:rPr lang="it-IT" b="1" dirty="0"/>
              <a:t>bis</a:t>
            </a:r>
            <a:r>
              <a:rPr lang="it-IT" b="1" i="1" dirty="0"/>
              <a:t> dello Statuto</a:t>
            </a:r>
            <a:r>
              <a:rPr lang="en-GB" b="1" i="1" dirty="0"/>
              <a:t> </a:t>
            </a:r>
            <a:endParaRPr lang="en-GB" b="1" i="1" dirty="0" smtClean="0"/>
          </a:p>
          <a:p>
            <a:pPr marL="0" indent="0" algn="just">
              <a:buNone/>
            </a:pPr>
            <a:endParaRPr lang="it-IT" dirty="0"/>
          </a:p>
          <a:p>
            <a:pPr marL="273050" indent="-273050" algn="just">
              <a:buFont typeface="Wingdings" panose="05000000000000000000" pitchFamily="2" charset="2"/>
              <a:buChar char="§"/>
            </a:pPr>
            <a:r>
              <a:rPr lang="it-IT" dirty="0" smtClean="0"/>
              <a:t>L’esame </a:t>
            </a:r>
            <a:r>
              <a:rPr lang="it-IT" dirty="0"/>
              <a:t>delle impugnazioni proposte contro le decisioni del Tribunale aventi a oggetto una decisione di una commissione di ricorso indipendente di uno dei seguenti uffici e agenzie dell’Unione è subordinato alla loro ammissione preventiva da parte della Corte di giustizia: </a:t>
            </a:r>
          </a:p>
          <a:p>
            <a:pPr marL="630238" indent="-342900" algn="just">
              <a:buFont typeface="+mj-lt"/>
              <a:buAutoNum type="alphaLcParenR"/>
            </a:pPr>
            <a:r>
              <a:rPr lang="it-IT" dirty="0" smtClean="0"/>
              <a:t>Ufficio </a:t>
            </a:r>
            <a:r>
              <a:rPr lang="it-IT" dirty="0"/>
              <a:t>dell’Unione europea per la proprietà </a:t>
            </a:r>
            <a:r>
              <a:rPr lang="it-IT" dirty="0" smtClean="0"/>
              <a:t>intellettuale […]</a:t>
            </a:r>
          </a:p>
          <a:p>
            <a:pPr marL="630238" indent="-342900" algn="just">
              <a:buFont typeface="+mj-lt"/>
              <a:buAutoNum type="alphaLcParenR"/>
            </a:pPr>
            <a:r>
              <a:rPr lang="it-IT" dirty="0" smtClean="0"/>
              <a:t>Ufficio </a:t>
            </a:r>
            <a:r>
              <a:rPr lang="it-IT" dirty="0"/>
              <a:t>comunitario delle varietà </a:t>
            </a:r>
            <a:r>
              <a:rPr lang="it-IT" dirty="0" smtClean="0"/>
              <a:t>vegetali […]</a:t>
            </a:r>
          </a:p>
          <a:p>
            <a:pPr marL="630238" indent="-342900" algn="just">
              <a:buFont typeface="+mj-lt"/>
              <a:buAutoNum type="alphaLcParenR"/>
            </a:pPr>
            <a:r>
              <a:rPr lang="it-IT" dirty="0" smtClean="0"/>
              <a:t>Agenzia </a:t>
            </a:r>
            <a:r>
              <a:rPr lang="it-IT" dirty="0"/>
              <a:t>europea per le sostanze </a:t>
            </a:r>
            <a:r>
              <a:rPr lang="it-IT" dirty="0" smtClean="0"/>
              <a:t>chimiche […]</a:t>
            </a:r>
          </a:p>
          <a:p>
            <a:pPr marL="630238" indent="-342900" algn="just">
              <a:buFont typeface="+mj-lt"/>
              <a:buAutoNum type="alphaLcParenR"/>
            </a:pPr>
            <a:r>
              <a:rPr lang="it-IT" dirty="0" smtClean="0"/>
              <a:t>Agenzia </a:t>
            </a:r>
            <a:r>
              <a:rPr lang="it-IT" dirty="0"/>
              <a:t>dell’Unione europea per la sicurezza </a:t>
            </a:r>
            <a:r>
              <a:rPr lang="it-IT" dirty="0" smtClean="0"/>
              <a:t>aerea […]. </a:t>
            </a:r>
            <a:endParaRPr lang="it-IT" dirty="0"/>
          </a:p>
          <a:p>
            <a:pPr marL="273050" indent="-273050" algn="just">
              <a:buFont typeface="Wingdings" panose="05000000000000000000" pitchFamily="2" charset="2"/>
              <a:buChar char="§"/>
            </a:pPr>
            <a:r>
              <a:rPr lang="it-IT" dirty="0" smtClean="0"/>
              <a:t>L’impugnazione </a:t>
            </a:r>
            <a:r>
              <a:rPr lang="it-IT" dirty="0"/>
              <a:t>è ammessa, in tutto o in parte, in osservanza delle modalità precisate </a:t>
            </a:r>
            <a:r>
              <a:rPr lang="it-IT" dirty="0" smtClean="0"/>
              <a:t>nel RP Corte, </a:t>
            </a:r>
            <a:r>
              <a:rPr lang="it-IT" u="sng" dirty="0" smtClean="0"/>
              <a:t>quando </a:t>
            </a:r>
            <a:r>
              <a:rPr lang="it-IT" u="sng" dirty="0"/>
              <a:t>essa solleva una questione importante per l’unità, la coerenza o lo sviluppo del diritto </a:t>
            </a:r>
            <a:r>
              <a:rPr lang="it-IT" u="sng" dirty="0" smtClean="0"/>
              <a:t>dell’Unione</a:t>
            </a:r>
            <a:r>
              <a:rPr lang="it-IT" dirty="0" smtClean="0"/>
              <a:t>.</a:t>
            </a:r>
          </a:p>
          <a:p>
            <a:pPr marL="273050" indent="-273050" algn="just">
              <a:buFont typeface="Wingdings" panose="05000000000000000000" pitchFamily="2" charset="2"/>
              <a:buChar char="§"/>
            </a:pPr>
            <a:r>
              <a:rPr lang="it-IT" dirty="0" smtClean="0"/>
              <a:t>La </a:t>
            </a:r>
            <a:r>
              <a:rPr lang="it-IT" dirty="0"/>
              <a:t>decisione relativa all’ammissione o meno </a:t>
            </a:r>
            <a:r>
              <a:rPr lang="it-IT" dirty="0" smtClean="0"/>
              <a:t>dell’impugnazione </a:t>
            </a:r>
            <a:r>
              <a:rPr lang="it-IT" dirty="0"/>
              <a:t>deve essere motivata ed è pubblicata. </a:t>
            </a:r>
            <a:endParaRPr lang="en-GB" dirty="0"/>
          </a:p>
        </p:txBody>
      </p:sp>
    </p:spTree>
    <p:extLst>
      <p:ext uri="{BB962C8B-B14F-4D97-AF65-F5344CB8AC3E}">
        <p14:creationId xmlns:p14="http://schemas.microsoft.com/office/powerpoint/2010/main" val="403875678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3.  L’impugnazione alla Corte di giustizia</a:t>
            </a:r>
            <a:r>
              <a:rPr lang="en-GB" dirty="0">
                <a:solidFill>
                  <a:schemeClr val="accent1"/>
                </a:solidFill>
              </a:rPr>
              <a:t/>
            </a:r>
            <a:br>
              <a:rPr lang="en-GB" dirty="0">
                <a:solidFill>
                  <a:schemeClr val="accent1"/>
                </a:solidFill>
              </a:rPr>
            </a:br>
            <a:endParaRPr lang="en-GB" dirty="0">
              <a:solidFill>
                <a:schemeClr val="accent1"/>
              </a:solidFill>
            </a:endParaRPr>
          </a:p>
        </p:txBody>
      </p:sp>
      <p:sp>
        <p:nvSpPr>
          <p:cNvPr id="3" name="Content Placeholder 2"/>
          <p:cNvSpPr>
            <a:spLocks noGrp="1"/>
          </p:cNvSpPr>
          <p:nvPr>
            <p:ph sz="quarter" idx="11"/>
          </p:nvPr>
        </p:nvSpPr>
        <p:spPr>
          <a:xfrm>
            <a:off x="227013" y="1522412"/>
            <a:ext cx="8686800" cy="4858916"/>
          </a:xfrm>
        </p:spPr>
        <p:txBody>
          <a:bodyPr/>
          <a:lstStyle/>
          <a:p>
            <a:pPr marL="0" indent="0" algn="just">
              <a:buNone/>
            </a:pPr>
            <a:r>
              <a:rPr lang="it-IT" b="1" u="sng" dirty="0" smtClean="0"/>
              <a:t>Lo </a:t>
            </a:r>
            <a:r>
              <a:rPr lang="it-IT" b="1" u="sng" dirty="0"/>
              <a:t>svolgimento del processo di impugnazione</a:t>
            </a:r>
          </a:p>
          <a:p>
            <a:pPr marL="0" indent="0" algn="just">
              <a:buNone/>
            </a:pPr>
            <a:r>
              <a:rPr lang="it-IT" b="1" i="1" dirty="0" smtClean="0"/>
              <a:t>	Ammissione preventiva delle impugnazioni ai sensi dell’Art. 58 </a:t>
            </a:r>
            <a:r>
              <a:rPr lang="it-IT" b="1" dirty="0" smtClean="0"/>
              <a:t>bis</a:t>
            </a:r>
            <a:r>
              <a:rPr lang="it-IT" b="1" i="1" dirty="0" smtClean="0"/>
              <a:t> dello Statuto</a:t>
            </a:r>
            <a:r>
              <a:rPr lang="en-GB" b="1" i="1" dirty="0" smtClean="0"/>
              <a:t> </a:t>
            </a:r>
            <a:endParaRPr lang="it-IT" dirty="0" smtClean="0"/>
          </a:p>
          <a:p>
            <a:pPr marL="444500" lvl="0" indent="-444500" algn="just">
              <a:buFont typeface="Wingdings" panose="05000000000000000000" pitchFamily="2" charset="2"/>
              <a:buChar char="§"/>
              <a:tabLst>
                <a:tab pos="352425" algn="l"/>
              </a:tabLst>
            </a:pPr>
            <a:r>
              <a:rPr lang="it-IT" u="sng" dirty="0" smtClean="0"/>
              <a:t>Procedura</a:t>
            </a:r>
          </a:p>
          <a:p>
            <a:pPr marL="452438" lvl="0" indent="-273050" algn="just">
              <a:buFont typeface="Wingdings" panose="05000000000000000000" pitchFamily="2" charset="2"/>
              <a:buChar char="Ø"/>
            </a:pPr>
            <a:r>
              <a:rPr lang="it-IT" dirty="0" smtClean="0"/>
              <a:t>Il </a:t>
            </a:r>
            <a:r>
              <a:rPr lang="it-IT" dirty="0"/>
              <a:t>ricorrente deve inoltre allegare al proprio ricorso una domanda di ammissione dell’impugnazione, di una lunghezza massima di sette pagine, che deve contenere tutti gli elementi necessari per consentire alla Corte di statuire sull’ammissione dell’impugnazione e di determinare, in caso di ammissione parziale di quest’ultima, i motivi dell’impugnazione sui quali deve vertere la comparsa di </a:t>
            </a:r>
            <a:r>
              <a:rPr lang="it-IT" dirty="0" smtClean="0"/>
              <a:t>risposta (Art. 170.1 </a:t>
            </a:r>
            <a:r>
              <a:rPr lang="it-IT" i="1" dirty="0" smtClean="0"/>
              <a:t>bis</a:t>
            </a:r>
            <a:r>
              <a:rPr lang="it-IT" dirty="0" smtClean="0"/>
              <a:t> e .2 </a:t>
            </a:r>
            <a:r>
              <a:rPr lang="it-IT" i="1" dirty="0" smtClean="0"/>
              <a:t>bis</a:t>
            </a:r>
            <a:r>
              <a:rPr lang="it-IT" dirty="0" smtClean="0"/>
              <a:t> RP Corte).</a:t>
            </a:r>
          </a:p>
          <a:p>
            <a:pPr marL="452438" indent="-273050" algn="just">
              <a:buFont typeface="Wingdings" panose="05000000000000000000" pitchFamily="2" charset="2"/>
              <a:buChar char="Ø"/>
            </a:pPr>
            <a:r>
              <a:rPr lang="it-IT" dirty="0" smtClean="0"/>
              <a:t>La </a:t>
            </a:r>
            <a:r>
              <a:rPr lang="it-IT" dirty="0"/>
              <a:t>domanda di ammissione dell’impugnazione deve, in ogni caso, enunciare in modo chiaro e preciso i motivi sui quali si basa l’impugnazione, individuare con la medesima precisione e chiarezza la questione di diritto sollevata da ciascun motivo ed esporre, in maniera specifica, per quali ragioni tale questione è importante per l’unità, la coerenza o lo sviluppo del diritto dell’Unione. </a:t>
            </a:r>
            <a:r>
              <a:rPr lang="it-IT" dirty="0" smtClean="0"/>
              <a:t>L’assenza </a:t>
            </a:r>
            <a:r>
              <a:rPr lang="it-IT" dirty="0"/>
              <a:t>di una siffatta domanda comporta l’irricevibilità dell’impugnazione nel suo complesso</a:t>
            </a:r>
            <a:r>
              <a:rPr lang="it-IT" dirty="0" smtClean="0"/>
              <a:t>.</a:t>
            </a:r>
          </a:p>
          <a:p>
            <a:pPr marL="452438" indent="-273050" algn="just">
              <a:buFont typeface="Wingdings" panose="05000000000000000000" pitchFamily="2" charset="2"/>
              <a:buChar char="Ø"/>
            </a:pPr>
            <a:r>
              <a:rPr lang="it-IT" dirty="0"/>
              <a:t>Se la domanda di ammissione dell’impugnazione non è conforme a tali requisiti, il cancelliere assegna al ricorrente un breve termine per </a:t>
            </a:r>
            <a:r>
              <a:rPr lang="it-IT" dirty="0" smtClean="0"/>
              <a:t>regolarizzarla. </a:t>
            </a:r>
            <a:r>
              <a:rPr lang="it-IT" dirty="0"/>
              <a:t>In mancanza di regolarizzazione entro il </a:t>
            </a:r>
            <a:r>
              <a:rPr lang="it-IT" dirty="0" smtClean="0"/>
              <a:t>termine, </a:t>
            </a:r>
            <a:r>
              <a:rPr lang="it-IT" dirty="0"/>
              <a:t>il vicepresidente, su proposta del giudice relatore, sentito l’AG, decide se l’inosservanza di tale formalità comporti l’irricevibilità dell’impugnazione (Art. 170.3 </a:t>
            </a:r>
            <a:r>
              <a:rPr lang="it-IT" i="1" dirty="0"/>
              <a:t>bis</a:t>
            </a:r>
            <a:r>
              <a:rPr lang="it-IT" dirty="0"/>
              <a:t> RP Corte).</a:t>
            </a:r>
          </a:p>
          <a:p>
            <a:pPr marL="452438" indent="-273050" algn="just">
              <a:buFont typeface="Wingdings" panose="05000000000000000000" pitchFamily="2" charset="2"/>
              <a:buChar char="Ø"/>
            </a:pPr>
            <a:endParaRPr lang="en-GB" dirty="0"/>
          </a:p>
          <a:p>
            <a:pPr marL="179388" indent="0" algn="just">
              <a:buNone/>
            </a:pPr>
            <a:endParaRPr lang="en-GB" dirty="0"/>
          </a:p>
        </p:txBody>
      </p:sp>
    </p:spTree>
    <p:extLst>
      <p:ext uri="{BB962C8B-B14F-4D97-AF65-F5344CB8AC3E}">
        <p14:creationId xmlns:p14="http://schemas.microsoft.com/office/powerpoint/2010/main" val="24926073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3.  L’impugnazione alla Corte di giustizia</a:t>
            </a:r>
            <a:r>
              <a:rPr lang="en-GB" dirty="0">
                <a:solidFill>
                  <a:schemeClr val="accent1"/>
                </a:solidFill>
              </a:rPr>
              <a:t/>
            </a:r>
            <a:br>
              <a:rPr lang="en-GB" dirty="0">
                <a:solidFill>
                  <a:schemeClr val="accent1"/>
                </a:solidFill>
              </a:rPr>
            </a:br>
            <a:endParaRPr lang="en-GB" dirty="0">
              <a:solidFill>
                <a:schemeClr val="accent1"/>
              </a:solidFill>
            </a:endParaRPr>
          </a:p>
        </p:txBody>
      </p:sp>
      <p:sp>
        <p:nvSpPr>
          <p:cNvPr id="3" name="Content Placeholder 2"/>
          <p:cNvSpPr>
            <a:spLocks noGrp="1"/>
          </p:cNvSpPr>
          <p:nvPr>
            <p:ph sz="quarter" idx="11"/>
          </p:nvPr>
        </p:nvSpPr>
        <p:spPr>
          <a:xfrm>
            <a:off x="227013" y="1412776"/>
            <a:ext cx="8686800" cy="4896544"/>
          </a:xfrm>
        </p:spPr>
        <p:txBody>
          <a:bodyPr/>
          <a:lstStyle/>
          <a:p>
            <a:pPr marL="0" indent="0" algn="just">
              <a:buNone/>
            </a:pPr>
            <a:r>
              <a:rPr lang="it-IT" b="1" u="sng" dirty="0"/>
              <a:t>Lo svolgimento del processo di impugnazione</a:t>
            </a:r>
          </a:p>
          <a:p>
            <a:pPr marL="0" indent="0" algn="just">
              <a:buNone/>
            </a:pPr>
            <a:r>
              <a:rPr lang="it-IT" b="1" i="1" dirty="0" smtClean="0"/>
              <a:t>	Ammissione </a:t>
            </a:r>
            <a:r>
              <a:rPr lang="it-IT" b="1" i="1" dirty="0"/>
              <a:t>preventiva delle impugnazioni ai sensi dell’Art. 58 </a:t>
            </a:r>
            <a:r>
              <a:rPr lang="it-IT" b="1" dirty="0"/>
              <a:t>bis</a:t>
            </a:r>
            <a:r>
              <a:rPr lang="it-IT" b="1" i="1" dirty="0"/>
              <a:t> dello Statuto</a:t>
            </a:r>
            <a:r>
              <a:rPr lang="en-GB" b="1" i="1" dirty="0"/>
              <a:t> </a:t>
            </a:r>
            <a:endParaRPr lang="it-IT" dirty="0"/>
          </a:p>
          <a:p>
            <a:pPr marL="357188" lvl="0" indent="-357188" algn="just">
              <a:buFont typeface="Wingdings" panose="05000000000000000000" pitchFamily="2" charset="2"/>
              <a:buChar char="§"/>
            </a:pPr>
            <a:r>
              <a:rPr lang="it-IT" u="sng" dirty="0" smtClean="0"/>
              <a:t>Procedura</a:t>
            </a:r>
          </a:p>
          <a:p>
            <a:pPr marL="452438" indent="-273050" algn="just">
              <a:buFont typeface="Wingdings" panose="05000000000000000000" pitchFamily="2" charset="2"/>
              <a:buChar char="Ø"/>
            </a:pPr>
            <a:r>
              <a:rPr lang="it-IT" dirty="0" smtClean="0"/>
              <a:t>La </a:t>
            </a:r>
            <a:r>
              <a:rPr lang="it-IT" dirty="0"/>
              <a:t>decisione </a:t>
            </a:r>
            <a:r>
              <a:rPr lang="it-IT" dirty="0" smtClean="0"/>
              <a:t>è </a:t>
            </a:r>
            <a:r>
              <a:rPr lang="it-IT" dirty="0"/>
              <a:t>adottata, su proposta del giudice relatore, sentito </a:t>
            </a:r>
            <a:r>
              <a:rPr lang="it-IT" dirty="0" smtClean="0"/>
              <a:t>l’AG, </a:t>
            </a:r>
            <a:r>
              <a:rPr lang="it-IT" dirty="0"/>
              <a:t>da una sezione istituita appositamente a tal fine, presieduta dal vicepresidente della Corte e formata, inoltre, dal giudice relatore e dal presidente della sezione di tre giudici a cui è assegnato il giudice relatore </a:t>
            </a:r>
            <a:r>
              <a:rPr lang="it-IT" dirty="0" smtClean="0"/>
              <a:t>(</a:t>
            </a:r>
            <a:r>
              <a:rPr lang="it-IT" dirty="0"/>
              <a:t>Art. </a:t>
            </a:r>
            <a:r>
              <a:rPr lang="it-IT" dirty="0" smtClean="0"/>
              <a:t>170.2 </a:t>
            </a:r>
            <a:r>
              <a:rPr lang="it-IT" i="1" dirty="0"/>
              <a:t>ter</a:t>
            </a:r>
            <a:r>
              <a:rPr lang="it-IT" dirty="0"/>
              <a:t> RP Corte</a:t>
            </a:r>
            <a:r>
              <a:rPr lang="it-IT" dirty="0" smtClean="0"/>
              <a:t>).</a:t>
            </a:r>
          </a:p>
          <a:p>
            <a:pPr marL="452438" indent="-273050" algn="just">
              <a:buFont typeface="Wingdings" panose="05000000000000000000" pitchFamily="2" charset="2"/>
              <a:buChar char="Ø"/>
            </a:pPr>
            <a:r>
              <a:rPr lang="it-IT" dirty="0" smtClean="0"/>
              <a:t>Sulla domanda di ammissione si decide </a:t>
            </a:r>
            <a:r>
              <a:rPr lang="it-IT" dirty="0"/>
              <a:t>nel più breve termine possibile con ordinanza motivata (Art. 170.1 e 170.3 </a:t>
            </a:r>
            <a:r>
              <a:rPr lang="it-IT" i="1" dirty="0"/>
              <a:t>ter</a:t>
            </a:r>
            <a:r>
              <a:rPr lang="it-IT" dirty="0"/>
              <a:t> RP </a:t>
            </a:r>
            <a:r>
              <a:rPr lang="it-IT" dirty="0" smtClean="0"/>
              <a:t>Corte) e, se </a:t>
            </a:r>
            <a:r>
              <a:rPr lang="it-IT" dirty="0"/>
              <a:t>l’impugnazione </a:t>
            </a:r>
            <a:r>
              <a:rPr lang="it-IT" dirty="0" smtClean="0"/>
              <a:t>è </a:t>
            </a:r>
            <a:r>
              <a:rPr lang="it-IT" dirty="0"/>
              <a:t>ammessa, in tutto o in parte, </a:t>
            </a:r>
            <a:r>
              <a:rPr lang="it-IT" dirty="0" smtClean="0"/>
              <a:t>il </a:t>
            </a:r>
            <a:r>
              <a:rPr lang="it-IT" dirty="0"/>
              <a:t>procedimento </a:t>
            </a:r>
            <a:r>
              <a:rPr lang="it-IT" dirty="0" smtClean="0"/>
              <a:t>prosegue secondo le regole ordinarie </a:t>
            </a:r>
            <a:r>
              <a:rPr lang="it-IT" dirty="0"/>
              <a:t>(Art. </a:t>
            </a:r>
            <a:r>
              <a:rPr lang="it-IT" dirty="0" smtClean="0"/>
              <a:t>170.4 </a:t>
            </a:r>
            <a:r>
              <a:rPr lang="it-IT" i="1" dirty="0"/>
              <a:t>ter</a:t>
            </a:r>
            <a:r>
              <a:rPr lang="it-IT" dirty="0"/>
              <a:t> RP Corte).</a:t>
            </a:r>
          </a:p>
          <a:p>
            <a:pPr marL="452438" indent="-273050" algn="just">
              <a:buFont typeface="Wingdings" panose="05000000000000000000" pitchFamily="2" charset="2"/>
              <a:buChar char="Ø"/>
            </a:pPr>
            <a:r>
              <a:rPr lang="it-IT" dirty="0" smtClean="0"/>
              <a:t>L’ordinanza </a:t>
            </a:r>
            <a:r>
              <a:rPr lang="it-IT" dirty="0"/>
              <a:t>motivata è notificata, assieme all’impugnazione, alle parti della causa dinanzi al Tribunale e precisa, qualora l’impugnazione sia ammessa solo in parte, i motivi o le parti dell’impugnazione sui quali deve vertere la comparsa di risposta (Art. </a:t>
            </a:r>
            <a:r>
              <a:rPr lang="it-IT" dirty="0" smtClean="0"/>
              <a:t>170.4 </a:t>
            </a:r>
            <a:r>
              <a:rPr lang="it-IT" i="1" dirty="0"/>
              <a:t>ter</a:t>
            </a:r>
            <a:r>
              <a:rPr lang="it-IT" dirty="0"/>
              <a:t> RP Corte</a:t>
            </a:r>
            <a:r>
              <a:rPr lang="it-IT" dirty="0" smtClean="0"/>
              <a:t>).</a:t>
            </a:r>
          </a:p>
          <a:p>
            <a:pPr marL="452438" indent="-273050" algn="just">
              <a:buFont typeface="Wingdings" panose="05000000000000000000" pitchFamily="2" charset="2"/>
              <a:buChar char="Ø"/>
            </a:pPr>
            <a:r>
              <a:rPr lang="it-IT" dirty="0" smtClean="0"/>
              <a:t>Il </a:t>
            </a:r>
            <a:r>
              <a:rPr lang="it-IT" dirty="0"/>
              <a:t>Tribunale e, qualora non fossero stati parte nella causa </a:t>
            </a:r>
            <a:r>
              <a:rPr lang="it-IT" dirty="0" smtClean="0"/>
              <a:t>in primo grado, </a:t>
            </a:r>
            <a:r>
              <a:rPr lang="it-IT" dirty="0"/>
              <a:t>gli Stati membri, il Parlamento europeo, il Consiglio e la Commissione europea, sono subito avvisati dal cancelliere della decisione di ammissione </a:t>
            </a:r>
            <a:r>
              <a:rPr lang="it-IT" dirty="0" smtClean="0"/>
              <a:t>dell’impugnazione </a:t>
            </a:r>
            <a:r>
              <a:rPr lang="it-IT" dirty="0"/>
              <a:t>(Art. </a:t>
            </a:r>
            <a:r>
              <a:rPr lang="it-IT" dirty="0" smtClean="0"/>
              <a:t>170.5 </a:t>
            </a:r>
            <a:r>
              <a:rPr lang="it-IT" i="1" dirty="0"/>
              <a:t>ter</a:t>
            </a:r>
            <a:r>
              <a:rPr lang="it-IT" dirty="0"/>
              <a:t> RP Corte).</a:t>
            </a:r>
          </a:p>
          <a:p>
            <a:pPr marL="452438" indent="-273050">
              <a:buFont typeface="Wingdings" panose="05000000000000000000" pitchFamily="2" charset="2"/>
              <a:buChar char="Ø"/>
            </a:pPr>
            <a:endParaRPr lang="en-GB" sz="1500" dirty="0"/>
          </a:p>
          <a:p>
            <a:pPr marL="342900" indent="-342900">
              <a:buFont typeface="+mj-lt"/>
              <a:buAutoNum type="arabicPeriod"/>
            </a:pPr>
            <a:endParaRPr lang="en-GB" dirty="0"/>
          </a:p>
        </p:txBody>
      </p:sp>
    </p:spTree>
    <p:extLst>
      <p:ext uri="{BB962C8B-B14F-4D97-AF65-F5344CB8AC3E}">
        <p14:creationId xmlns:p14="http://schemas.microsoft.com/office/powerpoint/2010/main" val="46871792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3.  L’impugnazione alla Corte di giustizia</a:t>
            </a:r>
            <a:r>
              <a:rPr lang="en-GB" dirty="0">
                <a:solidFill>
                  <a:schemeClr val="accent1"/>
                </a:solidFill>
              </a:rPr>
              <a:t/>
            </a:r>
            <a:br>
              <a:rPr lang="en-GB" dirty="0">
                <a:solidFill>
                  <a:schemeClr val="accent1"/>
                </a:solidFill>
              </a:rPr>
            </a:br>
            <a:endParaRPr lang="en-GB" dirty="0">
              <a:solidFill>
                <a:schemeClr val="accent1"/>
              </a:solidFill>
            </a:endParaRPr>
          </a:p>
        </p:txBody>
      </p:sp>
      <p:sp>
        <p:nvSpPr>
          <p:cNvPr id="3" name="Content Placeholder 2"/>
          <p:cNvSpPr>
            <a:spLocks noGrp="1"/>
          </p:cNvSpPr>
          <p:nvPr>
            <p:ph sz="quarter" idx="11"/>
          </p:nvPr>
        </p:nvSpPr>
        <p:spPr>
          <a:xfrm>
            <a:off x="219389" y="1522412"/>
            <a:ext cx="8686800" cy="4858916"/>
          </a:xfrm>
        </p:spPr>
        <p:txBody>
          <a:bodyPr/>
          <a:lstStyle/>
          <a:p>
            <a:pPr marL="0" indent="0" algn="just">
              <a:buNone/>
            </a:pPr>
            <a:r>
              <a:rPr lang="it-IT" b="1" u="sng" dirty="0" smtClean="0"/>
              <a:t>Lo </a:t>
            </a:r>
            <a:r>
              <a:rPr lang="it-IT" b="1" u="sng" dirty="0"/>
              <a:t>svolgimento del processo di impugnazione</a:t>
            </a:r>
          </a:p>
          <a:p>
            <a:pPr marL="0" indent="0" algn="just">
              <a:buNone/>
            </a:pPr>
            <a:r>
              <a:rPr lang="it-IT" b="1" i="1" dirty="0" smtClean="0"/>
              <a:t>	La </a:t>
            </a:r>
            <a:r>
              <a:rPr lang="it-IT" b="1" i="1" dirty="0"/>
              <a:t>costituzione delle </a:t>
            </a:r>
            <a:r>
              <a:rPr lang="it-IT" b="1" i="1" dirty="0" smtClean="0"/>
              <a:t>controparti</a:t>
            </a:r>
          </a:p>
          <a:p>
            <a:pPr marL="352425" indent="0" algn="just">
              <a:buNone/>
            </a:pPr>
            <a:r>
              <a:rPr lang="it-IT" u="sng" dirty="0" smtClean="0"/>
              <a:t>Comparsa di risposta</a:t>
            </a:r>
            <a:endParaRPr lang="it-IT" u="sng" dirty="0"/>
          </a:p>
          <a:p>
            <a:pPr marL="357188" lvl="0" indent="-357188" algn="just">
              <a:buFont typeface="Wingdings" panose="05000000000000000000" pitchFamily="2" charset="2"/>
              <a:buChar char="§"/>
            </a:pPr>
            <a:r>
              <a:rPr lang="it-IT" dirty="0" smtClean="0"/>
              <a:t>Nel </a:t>
            </a:r>
            <a:r>
              <a:rPr lang="it-IT" dirty="0"/>
              <a:t>termine, non prorogabile, di due mesi dalla notifica, nei loro confronti, dell’atto di impugnazione – cui va aggiunto il termine forfettario in ragione della distanza di dieci giorni – anche le altre parti nel procedimento svoltosi dinanzi al Tribunale possono presentare una comparsa di risposta. </a:t>
            </a:r>
            <a:endParaRPr lang="it-IT" dirty="0" smtClean="0"/>
          </a:p>
          <a:p>
            <a:pPr marL="357188" lvl="0" indent="-357188" algn="just">
              <a:buFont typeface="Wingdings" panose="05000000000000000000" pitchFamily="2" charset="2"/>
              <a:buChar char="§"/>
            </a:pPr>
            <a:r>
              <a:rPr lang="it-IT" dirty="0" smtClean="0"/>
              <a:t>Gli </a:t>
            </a:r>
            <a:r>
              <a:rPr lang="it-IT" dirty="0"/>
              <a:t>argomenti in diritto contenuti nella comparsa di risposta devono essere strutturati il più possibile in funzione dei motivi dedotti dal ricorrente, mentre non è necessario ricordare, in detta memoria, il contesto di diritto e di fatto della controversia, a meno che la sua illustrazione nell’atto di impugnazione sia oggetto di contestazione o richieda ulteriori precisazioni. </a:t>
            </a:r>
            <a:endParaRPr lang="it-IT" dirty="0" smtClean="0"/>
          </a:p>
          <a:p>
            <a:pPr marL="357188" lvl="0" indent="-357188" algn="just">
              <a:buFont typeface="Wingdings" panose="05000000000000000000" pitchFamily="2" charset="2"/>
              <a:buChar char="§"/>
            </a:pPr>
            <a:r>
              <a:rPr lang="it-IT" dirty="0" smtClean="0"/>
              <a:t>Viceversa</a:t>
            </a:r>
            <a:r>
              <a:rPr lang="it-IT" dirty="0"/>
              <a:t>, una contestazione relativa alla ricevibilità, totale o parziale, di detta impugnazione dev’essere inserita </a:t>
            </a:r>
            <a:r>
              <a:rPr lang="it-IT" b="1" i="1" dirty="0"/>
              <a:t>nel corpo stesso della comparsa di risposta</a:t>
            </a:r>
            <a:r>
              <a:rPr lang="it-IT" dirty="0"/>
              <a:t>, dal momento che </a:t>
            </a:r>
            <a:r>
              <a:rPr lang="it-IT" b="1" i="1" dirty="0"/>
              <a:t>la facoltà – prevista dall’articolo 151 </a:t>
            </a:r>
            <a:r>
              <a:rPr lang="it-IT" b="1" i="1" dirty="0" smtClean="0"/>
              <a:t>RP Corte – </a:t>
            </a:r>
            <a:r>
              <a:rPr lang="it-IT" b="1" i="1" dirty="0"/>
              <a:t>di sollevare, con atto separato, un’eccezione di irricevibilità del ricorso non è applicabile alle impugnazioni</a:t>
            </a:r>
            <a:r>
              <a:rPr lang="it-IT" dirty="0"/>
              <a:t>. </a:t>
            </a:r>
            <a:endParaRPr lang="it-IT" dirty="0" smtClean="0"/>
          </a:p>
          <a:p>
            <a:pPr marL="357188" lvl="0" indent="-357188" algn="just">
              <a:buFont typeface="Wingdings" panose="05000000000000000000" pitchFamily="2" charset="2"/>
              <a:buChar char="§"/>
            </a:pPr>
            <a:r>
              <a:rPr lang="it-IT" dirty="0" smtClean="0"/>
              <a:t>Per </a:t>
            </a:r>
            <a:r>
              <a:rPr lang="it-IT" dirty="0"/>
              <a:t>le stesse ragioni dell’atto d’impugnazione, e salvo circostanze particolari, la comparsa di risposta </a:t>
            </a:r>
            <a:r>
              <a:rPr lang="it-IT" dirty="0" smtClean="0"/>
              <a:t>«non </a:t>
            </a:r>
            <a:r>
              <a:rPr lang="it-IT" dirty="0"/>
              <a:t>dovrebbe </a:t>
            </a:r>
            <a:r>
              <a:rPr lang="it-IT" dirty="0" smtClean="0"/>
              <a:t>superare»» </a:t>
            </a:r>
            <a:r>
              <a:rPr lang="it-IT" dirty="0"/>
              <a:t>le 25 pagine. </a:t>
            </a:r>
            <a:endParaRPr lang="it-IT" dirty="0" smtClean="0"/>
          </a:p>
        </p:txBody>
      </p:sp>
    </p:spTree>
    <p:extLst>
      <p:ext uri="{BB962C8B-B14F-4D97-AF65-F5344CB8AC3E}">
        <p14:creationId xmlns:p14="http://schemas.microsoft.com/office/powerpoint/2010/main" val="108523507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3.  L’impugnazione alla Corte di giustizia</a:t>
            </a:r>
            <a:r>
              <a:rPr lang="en-GB" dirty="0">
                <a:solidFill>
                  <a:schemeClr val="accent1"/>
                </a:solidFill>
              </a:rPr>
              <a:t/>
            </a:r>
            <a:br>
              <a:rPr lang="en-GB" dirty="0">
                <a:solidFill>
                  <a:schemeClr val="accent1"/>
                </a:solidFill>
              </a:rPr>
            </a:br>
            <a:endParaRPr lang="en-GB" dirty="0">
              <a:solidFill>
                <a:schemeClr val="accent1"/>
              </a:solidFill>
            </a:endParaRPr>
          </a:p>
        </p:txBody>
      </p:sp>
      <p:sp>
        <p:nvSpPr>
          <p:cNvPr id="3" name="Content Placeholder 2"/>
          <p:cNvSpPr>
            <a:spLocks noGrp="1"/>
          </p:cNvSpPr>
          <p:nvPr>
            <p:ph sz="quarter" idx="11"/>
          </p:nvPr>
        </p:nvSpPr>
        <p:spPr>
          <a:xfrm>
            <a:off x="219389" y="1522412"/>
            <a:ext cx="8686800" cy="4858916"/>
          </a:xfrm>
        </p:spPr>
        <p:txBody>
          <a:bodyPr/>
          <a:lstStyle/>
          <a:p>
            <a:pPr marL="0" indent="0" algn="just">
              <a:buNone/>
            </a:pPr>
            <a:r>
              <a:rPr lang="it-IT" b="1" u="sng" dirty="0" smtClean="0"/>
              <a:t>Lo </a:t>
            </a:r>
            <a:r>
              <a:rPr lang="it-IT" b="1" u="sng" dirty="0"/>
              <a:t>svolgimento del processo di impugnazione</a:t>
            </a:r>
          </a:p>
          <a:p>
            <a:pPr marL="0" indent="0" algn="just">
              <a:buNone/>
            </a:pPr>
            <a:r>
              <a:rPr lang="it-IT" b="1" i="1" dirty="0" smtClean="0"/>
              <a:t>	La </a:t>
            </a:r>
            <a:r>
              <a:rPr lang="it-IT" b="1" i="1" dirty="0"/>
              <a:t>costituzione delle </a:t>
            </a:r>
            <a:r>
              <a:rPr lang="it-IT" b="1" i="1" dirty="0" smtClean="0"/>
              <a:t>controparti</a:t>
            </a:r>
          </a:p>
          <a:p>
            <a:pPr marL="352425" indent="0" algn="just">
              <a:buNone/>
            </a:pPr>
            <a:r>
              <a:rPr lang="it-IT" u="sng" dirty="0" smtClean="0"/>
              <a:t>Comparsa di risposta</a:t>
            </a:r>
            <a:endParaRPr lang="it-IT" u="sng" dirty="0"/>
          </a:p>
          <a:p>
            <a:pPr marL="357188" lvl="0" indent="-357188" algn="just">
              <a:buFont typeface="Wingdings" panose="05000000000000000000" pitchFamily="2" charset="2"/>
              <a:buChar char="§"/>
            </a:pPr>
            <a:r>
              <a:rPr lang="it-IT" dirty="0" smtClean="0"/>
              <a:t>L’atto </a:t>
            </a:r>
            <a:r>
              <a:rPr lang="it-IT" dirty="0"/>
              <a:t>di </a:t>
            </a:r>
            <a:r>
              <a:rPr lang="it-IT" dirty="0" smtClean="0"/>
              <a:t>impugnazione – eventualmente dopo la sua regolarizzazione, se necessaria -- è </a:t>
            </a:r>
            <a:r>
              <a:rPr lang="it-IT" dirty="0"/>
              <a:t>notificato alle altre parti nella causa </a:t>
            </a:r>
            <a:r>
              <a:rPr lang="it-IT" dirty="0" smtClean="0"/>
              <a:t>in primo grado (</a:t>
            </a:r>
            <a:r>
              <a:rPr lang="it-IT" dirty="0"/>
              <a:t>Art. </a:t>
            </a:r>
            <a:r>
              <a:rPr lang="it-IT" dirty="0" smtClean="0"/>
              <a:t>171 RP Corte).</a:t>
            </a:r>
            <a:endParaRPr lang="en-GB" dirty="0"/>
          </a:p>
          <a:p>
            <a:pPr marL="357188" lvl="0" indent="-357188" algn="just">
              <a:buFont typeface="Wingdings" panose="05000000000000000000" pitchFamily="2" charset="2"/>
              <a:buChar char="§"/>
            </a:pPr>
            <a:r>
              <a:rPr lang="it-IT" dirty="0" smtClean="0"/>
              <a:t>Le </a:t>
            </a:r>
            <a:r>
              <a:rPr lang="it-IT" dirty="0"/>
              <a:t>parti nella causa </a:t>
            </a:r>
            <a:r>
              <a:rPr lang="it-IT" dirty="0" smtClean="0"/>
              <a:t>in primo grado </a:t>
            </a:r>
            <a:r>
              <a:rPr lang="it-IT" b="1" i="1" dirty="0" smtClean="0"/>
              <a:t>che </a:t>
            </a:r>
            <a:r>
              <a:rPr lang="it-IT" b="1" i="1" dirty="0"/>
              <a:t>abbiano interesse all’accoglimento o al rigetto dell’impugnazione </a:t>
            </a:r>
            <a:r>
              <a:rPr lang="it-IT" dirty="0" smtClean="0"/>
              <a:t>(ivi incluse le parti intervenute) possono </a:t>
            </a:r>
            <a:r>
              <a:rPr lang="it-IT" dirty="0"/>
              <a:t>presentare una comparsa di risposta nel termine di </a:t>
            </a:r>
            <a:r>
              <a:rPr lang="it-IT" dirty="0" smtClean="0"/>
              <a:t>2 mesi, non prorogabile, dalla </a:t>
            </a:r>
            <a:r>
              <a:rPr lang="it-IT" dirty="0"/>
              <a:t>notifica dell’atto di </a:t>
            </a:r>
            <a:r>
              <a:rPr lang="it-IT" dirty="0" smtClean="0"/>
              <a:t>impugnazione</a:t>
            </a:r>
            <a:r>
              <a:rPr lang="it-IT" dirty="0"/>
              <a:t> </a:t>
            </a:r>
            <a:r>
              <a:rPr lang="it-IT" dirty="0" smtClean="0"/>
              <a:t>(Art</a:t>
            </a:r>
            <a:r>
              <a:rPr lang="it-IT" dirty="0"/>
              <a:t>. </a:t>
            </a:r>
            <a:r>
              <a:rPr lang="it-IT" dirty="0" smtClean="0"/>
              <a:t>172 RP Corte).</a:t>
            </a:r>
            <a:endParaRPr lang="en-GB" dirty="0"/>
          </a:p>
          <a:p>
            <a:pPr marL="357188" lvl="0" indent="-357188" algn="just">
              <a:buFont typeface="Wingdings" panose="05000000000000000000" pitchFamily="2" charset="2"/>
              <a:buChar char="§"/>
            </a:pPr>
            <a:r>
              <a:rPr lang="it-IT" dirty="0" smtClean="0"/>
              <a:t>Ad es., ha </a:t>
            </a:r>
            <a:r>
              <a:rPr lang="it-IT" dirty="0"/>
              <a:t>interesse a presentare </a:t>
            </a:r>
            <a:r>
              <a:rPr lang="it-IT" dirty="0" smtClean="0"/>
              <a:t>comparsa </a:t>
            </a:r>
            <a:r>
              <a:rPr lang="it-IT" dirty="0"/>
              <a:t>di risposta </a:t>
            </a:r>
            <a:r>
              <a:rPr lang="it-IT" dirty="0" smtClean="0"/>
              <a:t>la parte che non abbia impugnato </a:t>
            </a:r>
            <a:r>
              <a:rPr lang="it-IT" dirty="0"/>
              <a:t>in tempo utile una decisione della Commissione che l’ha condannata, congiuntamente ed in solido con un’altra impresa, per un’infrazione delle regole della concorrenza, di modo che tale decisione è divenuta definitiva nei suoi </a:t>
            </a:r>
            <a:r>
              <a:rPr lang="it-IT" dirty="0" smtClean="0"/>
              <a:t>confronti. Ciò in quanto, qualora la </a:t>
            </a:r>
            <a:r>
              <a:rPr lang="it-IT" dirty="0"/>
              <a:t>Corte </a:t>
            </a:r>
            <a:r>
              <a:rPr lang="it-IT" dirty="0" smtClean="0"/>
              <a:t>accogliesse l’impugnazione </a:t>
            </a:r>
            <a:r>
              <a:rPr lang="it-IT" dirty="0"/>
              <a:t>proposta dall’impresa responsabile in solido </a:t>
            </a:r>
            <a:r>
              <a:rPr lang="it-IT" dirty="0" smtClean="0"/>
              <a:t>e annullasse </a:t>
            </a:r>
            <a:r>
              <a:rPr lang="it-IT" dirty="0"/>
              <a:t>la decisione </a:t>
            </a:r>
            <a:r>
              <a:rPr lang="it-IT" dirty="0" smtClean="0"/>
              <a:t>nella parte che </a:t>
            </a:r>
            <a:r>
              <a:rPr lang="it-IT" dirty="0"/>
              <a:t>la riguarda, </a:t>
            </a:r>
            <a:r>
              <a:rPr lang="it-IT" dirty="0" smtClean="0"/>
              <a:t>la parte che non ha appellato in tempo dovrebbe pagare </a:t>
            </a:r>
            <a:r>
              <a:rPr lang="it-IT" dirty="0"/>
              <a:t>da sola l’ammenda </a:t>
            </a:r>
            <a:r>
              <a:rPr lang="it-IT" dirty="0" smtClean="0"/>
              <a:t>fissata</a:t>
            </a:r>
          </a:p>
          <a:p>
            <a:pPr marL="357188" indent="-357188" algn="just">
              <a:buFont typeface="Wingdings" panose="05000000000000000000" pitchFamily="2" charset="2"/>
              <a:buChar char="§"/>
            </a:pPr>
            <a:r>
              <a:rPr lang="it-IT" dirty="0"/>
              <a:t>La comparsa contiene: a) nome e domicilio della </a:t>
            </a:r>
            <a:r>
              <a:rPr lang="it-IT" dirty="0" smtClean="0"/>
              <a:t>parte; </a:t>
            </a:r>
            <a:r>
              <a:rPr lang="it-IT" dirty="0"/>
              <a:t>b) la data in cui è stata notificata l’impugnazione; c) i motivi e gli argomenti di diritto dedotti; d) le conclusioni, che devono tendere all’accoglimento o al rigetto, totale o parziale, dell’impugnazione (Art. 173.1 RP Corte), e  l’elezione di domicilio a </a:t>
            </a:r>
            <a:r>
              <a:rPr lang="it-IT" dirty="0" smtClean="0"/>
              <a:t>Lussemburgo</a:t>
            </a:r>
          </a:p>
        </p:txBody>
      </p:sp>
    </p:spTree>
    <p:extLst>
      <p:ext uri="{BB962C8B-B14F-4D97-AF65-F5344CB8AC3E}">
        <p14:creationId xmlns:p14="http://schemas.microsoft.com/office/powerpoint/2010/main" val="393802434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3.  L’impugnazione alla Corte di </a:t>
            </a:r>
            <a:r>
              <a:rPr lang="it-IT" dirty="0" smtClean="0">
                <a:solidFill>
                  <a:schemeClr val="accent1"/>
                </a:solidFill>
              </a:rPr>
              <a:t>giustizia</a:t>
            </a:r>
            <a:endParaRPr lang="en-GB" dirty="0">
              <a:solidFill>
                <a:schemeClr val="accent1"/>
              </a:solidFill>
            </a:endParaRPr>
          </a:p>
        </p:txBody>
      </p:sp>
      <p:sp>
        <p:nvSpPr>
          <p:cNvPr id="3" name="Content Placeholder 2"/>
          <p:cNvSpPr>
            <a:spLocks noGrp="1"/>
          </p:cNvSpPr>
          <p:nvPr>
            <p:ph sz="quarter" idx="11"/>
          </p:nvPr>
        </p:nvSpPr>
        <p:spPr>
          <a:xfrm>
            <a:off x="219389" y="1196752"/>
            <a:ext cx="8686800" cy="5184576"/>
          </a:xfrm>
        </p:spPr>
        <p:txBody>
          <a:bodyPr/>
          <a:lstStyle/>
          <a:p>
            <a:pPr marL="0" indent="0" algn="just">
              <a:buNone/>
            </a:pPr>
            <a:r>
              <a:rPr lang="it-IT" b="1" u="sng" dirty="0" smtClean="0"/>
              <a:t>Lo </a:t>
            </a:r>
            <a:r>
              <a:rPr lang="it-IT" b="1" u="sng" dirty="0"/>
              <a:t>svolgimento del processo di impugnazione</a:t>
            </a:r>
          </a:p>
          <a:p>
            <a:pPr marL="0" indent="0" algn="just">
              <a:buNone/>
            </a:pPr>
            <a:r>
              <a:rPr lang="it-IT" b="1" i="1" dirty="0" smtClean="0"/>
              <a:t>	Le </a:t>
            </a:r>
            <a:r>
              <a:rPr lang="it-IT" b="1" i="1" dirty="0"/>
              <a:t>impugnazioni </a:t>
            </a:r>
            <a:r>
              <a:rPr lang="it-IT" b="1" i="1" dirty="0" smtClean="0"/>
              <a:t>incidentali</a:t>
            </a:r>
          </a:p>
          <a:p>
            <a:pPr marL="352425" indent="0" algn="just">
              <a:buNone/>
            </a:pPr>
            <a:endParaRPr lang="it-IT" u="sng" dirty="0"/>
          </a:p>
          <a:p>
            <a:pPr marL="357188" indent="-357188" algn="just">
              <a:buFont typeface="Wingdings" panose="05000000000000000000" pitchFamily="2" charset="2"/>
              <a:buChar char="§"/>
            </a:pPr>
            <a:r>
              <a:rPr lang="it-IT" dirty="0"/>
              <a:t>Se, quando riceve notifica dell’impugnazione, una parte nel </a:t>
            </a:r>
            <a:r>
              <a:rPr lang="it-IT" dirty="0" smtClean="0"/>
              <a:t>procedimento </a:t>
            </a:r>
            <a:r>
              <a:rPr lang="it-IT" dirty="0"/>
              <a:t>(inclusi gli intervenuti)</a:t>
            </a:r>
            <a:r>
              <a:rPr lang="it-IT" dirty="0" smtClean="0"/>
              <a:t> </a:t>
            </a:r>
            <a:r>
              <a:rPr lang="it-IT" dirty="0"/>
              <a:t>svoltosi dinanzi al Tribunale intende contestare la decisione di quest’ultimo </a:t>
            </a:r>
            <a:r>
              <a:rPr lang="it-IT" b="1" i="1" dirty="0"/>
              <a:t>su un aspetto che non è stato menzionato nell’atto di impugnazione, </a:t>
            </a:r>
            <a:r>
              <a:rPr lang="it-IT" dirty="0"/>
              <a:t>detta parte deve presentare un’impugnazione incidentale avverso la decisione del Tribunale. Detta impugnazione dev’essere proposta con atto separato</a:t>
            </a:r>
            <a:r>
              <a:rPr lang="it-IT" dirty="0" smtClean="0"/>
              <a:t>, </a:t>
            </a:r>
            <a:r>
              <a:rPr lang="it-IT" dirty="0"/>
              <a:t>distinto dalla comparsa di </a:t>
            </a:r>
            <a:r>
              <a:rPr lang="it-IT" dirty="0" smtClean="0"/>
              <a:t>risposta (Art. 176), </a:t>
            </a:r>
            <a:r>
              <a:rPr lang="it-IT" b="1" i="1" dirty="0"/>
              <a:t>entro lo stesso termine, non prorogabile, del termine di presentazione della comparsa di risposta </a:t>
            </a:r>
            <a:r>
              <a:rPr lang="it-IT" dirty="0"/>
              <a:t>e soddisfare i requisiti enunciati dagli </a:t>
            </a:r>
            <a:r>
              <a:rPr lang="it-IT" dirty="0" smtClean="0"/>
              <a:t>Artt. 177 </a:t>
            </a:r>
            <a:r>
              <a:rPr lang="it-IT" dirty="0"/>
              <a:t>e 178 </a:t>
            </a:r>
            <a:r>
              <a:rPr lang="it-IT" dirty="0" smtClean="0"/>
              <a:t>RP Corte. </a:t>
            </a:r>
          </a:p>
          <a:p>
            <a:pPr marL="357188" indent="-357188" algn="just">
              <a:buFont typeface="Wingdings" panose="05000000000000000000" pitchFamily="2" charset="2"/>
              <a:buChar char="§"/>
            </a:pPr>
            <a:r>
              <a:rPr lang="it-IT" dirty="0" smtClean="0"/>
              <a:t>I </a:t>
            </a:r>
            <a:r>
              <a:rPr lang="it-IT" dirty="0"/>
              <a:t>motivi e gli argomenti di diritto in esso contenuti devono necessariamente essere distinti da quelli dedotti nella comparsa di risposta</a:t>
            </a:r>
            <a:r>
              <a:rPr lang="it-IT" dirty="0" smtClean="0"/>
              <a:t>.</a:t>
            </a:r>
            <a:endParaRPr lang="it-IT" dirty="0"/>
          </a:p>
        </p:txBody>
      </p:sp>
    </p:spTree>
    <p:extLst>
      <p:ext uri="{BB962C8B-B14F-4D97-AF65-F5344CB8AC3E}">
        <p14:creationId xmlns:p14="http://schemas.microsoft.com/office/powerpoint/2010/main" val="265369472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3.  L’impugnazione alla </a:t>
            </a:r>
            <a:r>
              <a:rPr lang="it-IT" dirty="0"/>
              <a:t>Corte di </a:t>
            </a:r>
            <a:r>
              <a:rPr lang="it-IT" dirty="0" smtClean="0"/>
              <a:t>giustizia</a:t>
            </a:r>
            <a:r>
              <a:rPr lang="en-GB" dirty="0"/>
              <a:t/>
            </a:r>
            <a:br>
              <a:rPr lang="en-GB" dirty="0"/>
            </a:br>
            <a:endParaRPr lang="en-GB" dirty="0"/>
          </a:p>
        </p:txBody>
      </p:sp>
      <p:sp>
        <p:nvSpPr>
          <p:cNvPr id="3" name="Content Placeholder 2"/>
          <p:cNvSpPr>
            <a:spLocks noGrp="1"/>
          </p:cNvSpPr>
          <p:nvPr>
            <p:ph sz="quarter" idx="11"/>
          </p:nvPr>
        </p:nvSpPr>
        <p:spPr>
          <a:xfrm>
            <a:off x="219389" y="1196752"/>
            <a:ext cx="8686800" cy="5184576"/>
          </a:xfrm>
        </p:spPr>
        <p:txBody>
          <a:bodyPr/>
          <a:lstStyle/>
          <a:p>
            <a:pPr marL="0" indent="0" algn="just">
              <a:buNone/>
            </a:pPr>
            <a:r>
              <a:rPr lang="it-IT" b="1" u="sng" dirty="0" smtClean="0"/>
              <a:t>Lo </a:t>
            </a:r>
            <a:r>
              <a:rPr lang="it-IT" b="1" u="sng" dirty="0"/>
              <a:t>svolgimento del processo di impugnazione</a:t>
            </a:r>
          </a:p>
          <a:p>
            <a:pPr marL="0" indent="0" algn="just">
              <a:buNone/>
            </a:pPr>
            <a:r>
              <a:rPr lang="it-IT" b="1" i="1" dirty="0" smtClean="0"/>
              <a:t>	Le </a:t>
            </a:r>
            <a:r>
              <a:rPr lang="it-IT" b="1" i="1" dirty="0"/>
              <a:t>impugnazioni </a:t>
            </a:r>
            <a:r>
              <a:rPr lang="it-IT" b="1" i="1" dirty="0" smtClean="0"/>
              <a:t>incidentali; intervento</a:t>
            </a:r>
          </a:p>
          <a:p>
            <a:pPr marL="630238" indent="-273050" algn="just">
              <a:buFont typeface="Wingdings" panose="05000000000000000000" pitchFamily="2" charset="2"/>
              <a:buChar char="Ø"/>
            </a:pPr>
            <a:r>
              <a:rPr lang="it-IT" dirty="0" smtClean="0"/>
              <a:t>E’ irricevibile l’impugnazione </a:t>
            </a:r>
            <a:r>
              <a:rPr lang="it-IT" dirty="0"/>
              <a:t>incidentale </a:t>
            </a:r>
            <a:r>
              <a:rPr lang="it-IT" dirty="0" smtClean="0"/>
              <a:t>presentata all’interno </a:t>
            </a:r>
            <a:r>
              <a:rPr lang="it-IT" dirty="0"/>
              <a:t>della comparsa di </a:t>
            </a:r>
            <a:r>
              <a:rPr lang="it-IT" dirty="0" smtClean="0"/>
              <a:t>risposta</a:t>
            </a:r>
            <a:endParaRPr lang="it-IT" dirty="0" smtClean="0">
              <a:solidFill>
                <a:schemeClr val="tx2"/>
              </a:solidFill>
            </a:endParaRPr>
          </a:p>
          <a:p>
            <a:pPr marL="630238" indent="-273050" algn="just">
              <a:buFont typeface="Wingdings" panose="05000000000000000000" pitchFamily="2" charset="2"/>
              <a:buChar char="Ø"/>
            </a:pPr>
            <a:r>
              <a:rPr lang="it-IT" dirty="0" smtClean="0"/>
              <a:t>L’impugnazione </a:t>
            </a:r>
            <a:r>
              <a:rPr lang="it-IT" dirty="0"/>
              <a:t>incidentale contiene: a) </a:t>
            </a:r>
            <a:r>
              <a:rPr lang="it-IT" dirty="0" smtClean="0"/>
              <a:t>nome </a:t>
            </a:r>
            <a:r>
              <a:rPr lang="it-IT" dirty="0"/>
              <a:t>e </a:t>
            </a:r>
            <a:r>
              <a:rPr lang="it-IT" dirty="0" smtClean="0"/>
              <a:t>domicilio </a:t>
            </a:r>
            <a:r>
              <a:rPr lang="it-IT" dirty="0"/>
              <a:t>della parte che propone l’impugnazione incidentale; b) la data in cui è stato notificato a tale parte l’atto di impugnazione; c) i motivi e gli argomenti di diritto </a:t>
            </a:r>
            <a:r>
              <a:rPr lang="it-IT" dirty="0" smtClean="0"/>
              <a:t>dedotti, </a:t>
            </a:r>
            <a:r>
              <a:rPr lang="it-IT" dirty="0">
                <a:solidFill>
                  <a:schemeClr val="tx2"/>
                </a:solidFill>
              </a:rPr>
              <a:t>devono individuare con precisione le parti della motivazione della decisione del Tribunale oggetto di </a:t>
            </a:r>
            <a:r>
              <a:rPr lang="it-IT" dirty="0" smtClean="0">
                <a:solidFill>
                  <a:schemeClr val="tx2"/>
                </a:solidFill>
              </a:rPr>
              <a:t>contestazione</a:t>
            </a:r>
            <a:r>
              <a:rPr lang="it-IT" dirty="0" smtClean="0"/>
              <a:t>; </a:t>
            </a:r>
            <a:r>
              <a:rPr lang="it-IT" dirty="0"/>
              <a:t>d) le conclusioni (Art. </a:t>
            </a:r>
            <a:r>
              <a:rPr lang="it-IT" dirty="0" smtClean="0"/>
              <a:t>177.1 RP Corte); e) l’elezione </a:t>
            </a:r>
            <a:r>
              <a:rPr lang="it-IT" dirty="0"/>
              <a:t>di domicilio a Lussemburgo </a:t>
            </a:r>
            <a:r>
              <a:rPr lang="it-IT" dirty="0" smtClean="0"/>
              <a:t>(Art</a:t>
            </a:r>
            <a:r>
              <a:rPr lang="it-IT" dirty="0"/>
              <a:t>. 177.2 RP Corte</a:t>
            </a:r>
            <a:r>
              <a:rPr lang="it-IT" dirty="0" smtClean="0"/>
              <a:t>). Va </a:t>
            </a:r>
            <a:r>
              <a:rPr lang="it-IT" dirty="0"/>
              <a:t>allegato l’atto di cui è richiesto l’annullamento.</a:t>
            </a:r>
          </a:p>
          <a:p>
            <a:pPr marL="352425" indent="-352425" algn="just">
              <a:buFont typeface="Wingdings" panose="05000000000000000000" pitchFamily="2" charset="2"/>
              <a:buChar char="§"/>
            </a:pPr>
            <a:r>
              <a:rPr lang="it-IT" dirty="0"/>
              <a:t>Le impugnazioni incidentali diventano </a:t>
            </a:r>
            <a:r>
              <a:rPr lang="it-IT" i="1" dirty="0"/>
              <a:t>inefficaci</a:t>
            </a:r>
            <a:r>
              <a:rPr lang="it-IT" dirty="0"/>
              <a:t> (Art. 183 RP Corte</a:t>
            </a:r>
            <a:r>
              <a:rPr lang="it-IT" dirty="0" smtClean="0"/>
              <a:t>) se:</a:t>
            </a:r>
            <a:endParaRPr lang="it-IT" dirty="0"/>
          </a:p>
          <a:p>
            <a:pPr marL="719138" indent="-366713" algn="just">
              <a:buFont typeface="Wingdings" panose="05000000000000000000" pitchFamily="2" charset="2"/>
              <a:buChar char="Ø"/>
            </a:pPr>
            <a:r>
              <a:rPr lang="it-IT" dirty="0" smtClean="0"/>
              <a:t>se l’appellante </a:t>
            </a:r>
            <a:r>
              <a:rPr lang="it-IT" dirty="0"/>
              <a:t>principale rinuncia agli </a:t>
            </a:r>
            <a:r>
              <a:rPr lang="it-IT" dirty="0" smtClean="0"/>
              <a:t>atti; l’impugnazione </a:t>
            </a:r>
            <a:r>
              <a:rPr lang="it-IT" dirty="0"/>
              <a:t>principale è dichiarata manifestamente irricevibile per inosservanza del termine per </a:t>
            </a:r>
            <a:r>
              <a:rPr lang="it-IT" dirty="0" smtClean="0"/>
              <a:t>impugnare, o perché </a:t>
            </a:r>
            <a:r>
              <a:rPr lang="it-IT" dirty="0"/>
              <a:t>non diretta contro una decisione </a:t>
            </a:r>
            <a:r>
              <a:rPr lang="it-IT" dirty="0" smtClean="0"/>
              <a:t>impugnabile</a:t>
            </a:r>
          </a:p>
          <a:p>
            <a:pPr marL="357188" indent="-342900" algn="just">
              <a:buFont typeface="Wingdings" panose="05000000000000000000" pitchFamily="2" charset="2"/>
              <a:buChar char="§"/>
            </a:pPr>
            <a:r>
              <a:rPr lang="it-IT" b="1" i="1" dirty="0"/>
              <a:t>Intervento di terzi </a:t>
            </a:r>
            <a:r>
              <a:rPr lang="it-IT" dirty="0"/>
              <a:t>(Art. 129 e 190 RP Corte): ai sensi dell’Art. 190.2 RP Corte, l’istanza di intervento va depositata entro 1 mese dalla pubblicazione sulla GU dell’avviso riguardante l’atto introduttivo del giudizio.</a:t>
            </a:r>
          </a:p>
          <a:p>
            <a:pPr marL="630238" indent="-273050" algn="just">
              <a:buFont typeface="Wingdings" panose="05000000000000000000" pitchFamily="2" charset="2"/>
              <a:buChar char="Ø"/>
            </a:pPr>
            <a:r>
              <a:rPr lang="it-IT" dirty="0"/>
              <a:t>E’ ammesso anche l’intervento tardivo (Art. 129.4 RP Corte), per cui l’interveniente che abbia depositato l’istanza dopo tale termine, ma prima dell’eventuale decisione affermativa di dare corso alla fase orale, potrà partecipare alla discussione della causa presentando osservazioni</a:t>
            </a:r>
            <a:r>
              <a:rPr lang="it-IT" dirty="0" smtClean="0"/>
              <a:t>.</a:t>
            </a:r>
            <a:endParaRPr lang="it-IT" dirty="0"/>
          </a:p>
        </p:txBody>
      </p:sp>
    </p:spTree>
    <p:extLst>
      <p:ext uri="{BB962C8B-B14F-4D97-AF65-F5344CB8AC3E}">
        <p14:creationId xmlns:p14="http://schemas.microsoft.com/office/powerpoint/2010/main" val="3651389229"/>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3.  L’impugnazione alla </a:t>
            </a:r>
            <a:r>
              <a:rPr lang="it-IT" dirty="0"/>
              <a:t>Corte di </a:t>
            </a:r>
            <a:r>
              <a:rPr lang="it-IT" dirty="0" smtClean="0"/>
              <a:t>giustizia</a:t>
            </a:r>
            <a:r>
              <a:rPr lang="en-GB" dirty="0"/>
              <a:t/>
            </a:r>
            <a:br>
              <a:rPr lang="en-GB" dirty="0"/>
            </a:br>
            <a:endParaRPr lang="en-GB" dirty="0"/>
          </a:p>
        </p:txBody>
      </p:sp>
      <p:sp>
        <p:nvSpPr>
          <p:cNvPr id="3" name="Content Placeholder 2"/>
          <p:cNvSpPr>
            <a:spLocks noGrp="1"/>
          </p:cNvSpPr>
          <p:nvPr>
            <p:ph sz="quarter" idx="11"/>
          </p:nvPr>
        </p:nvSpPr>
        <p:spPr>
          <a:xfrm>
            <a:off x="219389" y="1196752"/>
            <a:ext cx="8686800" cy="5184576"/>
          </a:xfrm>
        </p:spPr>
        <p:txBody>
          <a:bodyPr/>
          <a:lstStyle/>
          <a:p>
            <a:pPr marL="0" indent="0" algn="just">
              <a:buNone/>
            </a:pPr>
            <a:r>
              <a:rPr lang="it-IT" b="1" u="sng" dirty="0" smtClean="0"/>
              <a:t>Lo </a:t>
            </a:r>
            <a:r>
              <a:rPr lang="it-IT" b="1" u="sng" dirty="0"/>
              <a:t>svolgimento del processo di impugnazione</a:t>
            </a:r>
          </a:p>
          <a:p>
            <a:pPr marL="0" indent="0" algn="just">
              <a:buNone/>
            </a:pPr>
            <a:r>
              <a:rPr lang="it-IT" b="1" i="1" dirty="0" smtClean="0"/>
              <a:t>	La </a:t>
            </a:r>
            <a:r>
              <a:rPr lang="it-IT" b="1" i="1" dirty="0"/>
              <a:t>comparsa di risposta all’impugnazione </a:t>
            </a:r>
            <a:r>
              <a:rPr lang="it-IT" b="1" i="1" dirty="0" smtClean="0"/>
              <a:t>incidentale. La replica e la controreplica </a:t>
            </a:r>
          </a:p>
          <a:p>
            <a:pPr marL="638175" indent="-285750" algn="just">
              <a:buFont typeface="Wingdings" panose="05000000000000000000" pitchFamily="2" charset="2"/>
              <a:buChar char="Ø"/>
            </a:pPr>
            <a:r>
              <a:rPr lang="it-IT" dirty="0" smtClean="0"/>
              <a:t>Quando </a:t>
            </a:r>
            <a:r>
              <a:rPr lang="it-IT" dirty="0"/>
              <a:t>viene proposta </a:t>
            </a:r>
            <a:r>
              <a:rPr lang="it-IT" dirty="0" smtClean="0"/>
              <a:t>un’impugnazione </a:t>
            </a:r>
            <a:r>
              <a:rPr lang="it-IT" dirty="0"/>
              <a:t>incidentale, </a:t>
            </a:r>
            <a:r>
              <a:rPr lang="it-IT" b="1" i="1" dirty="0"/>
              <a:t>il ricorrente, così come le altre parti nel procedimento svoltosi dinanzi al Tribunale che abbiano interesse all’accoglimento o al rigetto di detta impugnazione</a:t>
            </a:r>
            <a:r>
              <a:rPr lang="it-IT" dirty="0"/>
              <a:t>, possono presentare una comparsa di risposta </a:t>
            </a:r>
            <a:r>
              <a:rPr lang="it-IT" dirty="0" smtClean="0"/>
              <a:t>il </a:t>
            </a:r>
            <a:r>
              <a:rPr lang="it-IT" dirty="0"/>
              <a:t>cui oggetto è però limitato ai soli motivi dedotti nell’impugnazione incidentale (Art. 179 RP Corte</a:t>
            </a:r>
            <a:r>
              <a:rPr lang="it-IT" dirty="0" smtClean="0"/>
              <a:t>)</a:t>
            </a:r>
          </a:p>
          <a:p>
            <a:pPr marL="638175" indent="-285750" algn="just">
              <a:buFont typeface="Wingdings" panose="05000000000000000000" pitchFamily="2" charset="2"/>
              <a:buChar char="Ø"/>
            </a:pPr>
            <a:r>
              <a:rPr lang="it-IT" dirty="0" smtClean="0"/>
              <a:t>Conformemente all’Art. 179 RP Corte, </a:t>
            </a:r>
            <a:r>
              <a:rPr lang="it-IT" dirty="0"/>
              <a:t>questa memoria dev’essere presentata entro </a:t>
            </a:r>
            <a:r>
              <a:rPr lang="it-IT" dirty="0" smtClean="0"/>
              <a:t>il termine </a:t>
            </a:r>
            <a:r>
              <a:rPr lang="it-IT" dirty="0"/>
              <a:t>non prorogabile di due mesi </a:t>
            </a:r>
            <a:r>
              <a:rPr lang="it-IT" dirty="0" smtClean="0"/>
              <a:t>e 10 giorni </a:t>
            </a:r>
            <a:r>
              <a:rPr lang="it-IT" b="1" i="1" dirty="0"/>
              <a:t>dalla notifica dell’impugnazione </a:t>
            </a:r>
            <a:r>
              <a:rPr lang="it-IT" b="1" i="1" dirty="0" smtClean="0"/>
              <a:t>incidentale</a:t>
            </a:r>
          </a:p>
          <a:p>
            <a:pPr marL="638175" indent="-285750" algn="just">
              <a:buFont typeface="Wingdings" panose="05000000000000000000" pitchFamily="2" charset="2"/>
              <a:buChar char="Ø"/>
            </a:pPr>
            <a:r>
              <a:rPr lang="it-IT" b="1" i="1" dirty="0"/>
              <a:t>Tanto a titolo principale quanto a titolo incidentale</a:t>
            </a:r>
            <a:r>
              <a:rPr lang="it-IT" dirty="0"/>
              <a:t>, l’impugnazione e la comparsa di risposta possono essere integrate con </a:t>
            </a:r>
            <a:r>
              <a:rPr lang="it-IT" b="1" i="1" dirty="0"/>
              <a:t>una replica e una controreplica</a:t>
            </a:r>
            <a:r>
              <a:rPr lang="it-IT" dirty="0"/>
              <a:t>, in particolare al fine di </a:t>
            </a:r>
            <a:r>
              <a:rPr lang="it-IT" dirty="0" smtClean="0"/>
              <a:t>esporre </a:t>
            </a:r>
            <a:r>
              <a:rPr lang="it-IT" dirty="0"/>
              <a:t>la </a:t>
            </a:r>
            <a:r>
              <a:rPr lang="it-IT" dirty="0" smtClean="0"/>
              <a:t>posizione della parte in </a:t>
            </a:r>
            <a:r>
              <a:rPr lang="it-IT" dirty="0"/>
              <a:t>merito a un’eccezione di irricevibilità o ad elementi nuovi indicati nella comparsa di risposta. Diversamente da quanto disposto per i ricorsi diretti, questa facoltà è tuttavia </a:t>
            </a:r>
            <a:r>
              <a:rPr lang="it-IT" b="1" i="1" dirty="0"/>
              <a:t>subordinata all’autorizzazione espressa del presidente della </a:t>
            </a:r>
            <a:r>
              <a:rPr lang="it-IT" b="1" i="1" dirty="0" smtClean="0"/>
              <a:t>Corte</a:t>
            </a:r>
            <a:r>
              <a:rPr lang="it-IT" dirty="0" smtClean="0"/>
              <a:t>, sentiti </a:t>
            </a:r>
            <a:r>
              <a:rPr lang="it-IT" dirty="0"/>
              <a:t>il giudice relatore e </a:t>
            </a:r>
            <a:r>
              <a:rPr lang="it-IT" dirty="0" smtClean="0"/>
              <a:t>l’AG</a:t>
            </a:r>
            <a:endParaRPr lang="it-IT" b="1" i="1" dirty="0" smtClean="0"/>
          </a:p>
          <a:p>
            <a:pPr marL="638175" indent="-285750" algn="just">
              <a:buFont typeface="Wingdings" panose="05000000000000000000" pitchFamily="2" charset="2"/>
              <a:buChar char="Ø"/>
            </a:pPr>
            <a:r>
              <a:rPr lang="it-IT" dirty="0" smtClean="0"/>
              <a:t> </a:t>
            </a:r>
            <a:r>
              <a:rPr lang="it-IT" dirty="0"/>
              <a:t>A tal fine, il ricorrente (o la parte che ha proposto l’impugnazione incidentale) </a:t>
            </a:r>
            <a:r>
              <a:rPr lang="it-IT" dirty="0" smtClean="0"/>
              <a:t>deve presentare entro sette (+ 10) giorni dalla </a:t>
            </a:r>
            <a:r>
              <a:rPr lang="it-IT" dirty="0"/>
              <a:t>notifica della comparsa di risposta (o della comparsa di risposta all’impugnazione incidentale</a:t>
            </a:r>
            <a:r>
              <a:rPr lang="it-IT" dirty="0" smtClean="0"/>
              <a:t>) </a:t>
            </a:r>
            <a:r>
              <a:rPr lang="it-IT" dirty="0"/>
              <a:t>una </a:t>
            </a:r>
            <a:r>
              <a:rPr lang="it-IT" dirty="0" smtClean="0"/>
              <a:t>domanda </a:t>
            </a:r>
            <a:r>
              <a:rPr lang="it-IT" dirty="0"/>
              <a:t>motivata che esponga le ragioni per le </a:t>
            </a:r>
            <a:r>
              <a:rPr lang="it-IT" dirty="0" smtClean="0"/>
              <a:t>quali una replica è necessaria. Tale domanda </a:t>
            </a:r>
            <a:r>
              <a:rPr lang="it-IT" dirty="0"/>
              <a:t>– </a:t>
            </a:r>
            <a:r>
              <a:rPr lang="it-IT" dirty="0" smtClean="0"/>
              <a:t>di massimo tre </a:t>
            </a:r>
            <a:r>
              <a:rPr lang="it-IT" dirty="0"/>
              <a:t>pagine – dev’essere comprensibile di per se stessa, senza </a:t>
            </a:r>
            <a:r>
              <a:rPr lang="it-IT" dirty="0" smtClean="0"/>
              <a:t>necessità di fare </a:t>
            </a:r>
            <a:r>
              <a:rPr lang="it-IT" dirty="0"/>
              <a:t>riferimento all’atto di impugnazione o alla comparsa di risposta. </a:t>
            </a:r>
            <a:endParaRPr lang="it-IT" u="sng" dirty="0"/>
          </a:p>
          <a:p>
            <a:pPr marL="0" indent="0" algn="just">
              <a:buNone/>
            </a:pPr>
            <a:endParaRPr lang="it-IT" sz="1400" dirty="0"/>
          </a:p>
        </p:txBody>
      </p:sp>
    </p:spTree>
    <p:extLst>
      <p:ext uri="{BB962C8B-B14F-4D97-AF65-F5344CB8AC3E}">
        <p14:creationId xmlns:p14="http://schemas.microsoft.com/office/powerpoint/2010/main" val="1367161282"/>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3.  L’impugnazione alla </a:t>
            </a:r>
            <a:r>
              <a:rPr lang="it-IT" dirty="0"/>
              <a:t>Corte di </a:t>
            </a:r>
            <a:r>
              <a:rPr lang="it-IT" dirty="0" smtClean="0"/>
              <a:t>giustizia</a:t>
            </a:r>
            <a:r>
              <a:rPr lang="en-GB" dirty="0"/>
              <a:t/>
            </a:r>
            <a:br>
              <a:rPr lang="en-GB" dirty="0"/>
            </a:br>
            <a:endParaRPr lang="en-GB" dirty="0"/>
          </a:p>
        </p:txBody>
      </p:sp>
      <p:sp>
        <p:nvSpPr>
          <p:cNvPr id="3" name="Content Placeholder 2"/>
          <p:cNvSpPr>
            <a:spLocks noGrp="1"/>
          </p:cNvSpPr>
          <p:nvPr>
            <p:ph sz="quarter" idx="11"/>
          </p:nvPr>
        </p:nvSpPr>
        <p:spPr>
          <a:xfrm>
            <a:off x="228599" y="1124744"/>
            <a:ext cx="8686800" cy="4956016"/>
          </a:xfrm>
        </p:spPr>
        <p:txBody>
          <a:bodyPr/>
          <a:lstStyle/>
          <a:p>
            <a:pPr marL="0" indent="0" algn="just">
              <a:buNone/>
            </a:pPr>
            <a:r>
              <a:rPr lang="it-IT" b="1" u="sng" dirty="0" smtClean="0"/>
              <a:t>Lo svolgimento del processo di impugnazione</a:t>
            </a:r>
          </a:p>
          <a:p>
            <a:pPr marL="0" indent="0" algn="just">
              <a:buNone/>
            </a:pPr>
            <a:r>
              <a:rPr lang="it-IT" b="1" i="1" dirty="0" smtClean="0"/>
              <a:t>	La replica e la controreplica </a:t>
            </a:r>
          </a:p>
          <a:p>
            <a:pPr marL="400050" indent="-400050" algn="just">
              <a:buFont typeface="+mj-lt"/>
              <a:buAutoNum type="romanLcPeriod" startAt="6"/>
            </a:pPr>
            <a:endParaRPr lang="it-IT" u="sng" dirty="0" smtClean="0"/>
          </a:p>
          <a:p>
            <a:pPr marL="714375" indent="-357188" algn="just">
              <a:buFont typeface="Wingdings" panose="05000000000000000000" pitchFamily="2" charset="2"/>
              <a:buChar char="Ø"/>
            </a:pPr>
            <a:r>
              <a:rPr lang="it-IT" dirty="0"/>
              <a:t>A causa della natura particolare delle impugnazioni, che sono limitate all’esame delle questioni di diritto, il presidente, qualora accolga la domanda di replica, può </a:t>
            </a:r>
            <a:r>
              <a:rPr lang="it-IT" dirty="0" smtClean="0"/>
              <a:t>limitare </a:t>
            </a:r>
            <a:r>
              <a:rPr lang="it-IT" dirty="0"/>
              <a:t>il contenuto e il numero di pagine di una siffatta memoria, nonché della controreplica che faccia ad essa seguito. L’osservanza di queste indicazioni costituisce una condizione essenziale all’efficace svolgimento del </a:t>
            </a:r>
            <a:r>
              <a:rPr lang="it-IT" dirty="0" smtClean="0"/>
              <a:t>procedimento. </a:t>
            </a:r>
            <a:r>
              <a:rPr lang="it-IT" b="1" i="1" dirty="0" smtClean="0"/>
              <a:t>Il </a:t>
            </a:r>
            <a:r>
              <a:rPr lang="it-IT" b="1" i="1" dirty="0"/>
              <a:t>superamento del numero di pagine autorizzato o l’esposizione di questioni diverse in sede di replica o controreplica comporta la restituzione di tale memoria al suo </a:t>
            </a:r>
            <a:r>
              <a:rPr lang="it-IT" b="1" i="1" dirty="0" smtClean="0"/>
              <a:t>autore</a:t>
            </a:r>
          </a:p>
          <a:p>
            <a:pPr marL="714375" indent="-357188" algn="just">
              <a:buFont typeface="Wingdings" panose="05000000000000000000" pitchFamily="2" charset="2"/>
              <a:buChar char="Ø"/>
            </a:pPr>
            <a:r>
              <a:rPr lang="it-IT" dirty="0" smtClean="0"/>
              <a:t>Il </a:t>
            </a:r>
            <a:r>
              <a:rPr lang="it-IT" dirty="0"/>
              <a:t>presidente fissa la data in cui la replica è presentata e, all’atto della notifica di tale memoria, la data in cui è presentata la controreplica (Art. 175.2 RP Corte</a:t>
            </a:r>
            <a:r>
              <a:rPr lang="it-IT" dirty="0" smtClean="0"/>
              <a:t>)</a:t>
            </a:r>
          </a:p>
          <a:p>
            <a:pPr marL="714375" indent="-357188" algn="just">
              <a:buFont typeface="Wingdings" panose="05000000000000000000" pitchFamily="2" charset="2"/>
              <a:buChar char="Ø"/>
            </a:pPr>
            <a:r>
              <a:rPr lang="it-IT" dirty="0" smtClean="0"/>
              <a:t>Omettere </a:t>
            </a:r>
            <a:r>
              <a:rPr lang="it-IT" dirty="0"/>
              <a:t>di chiedere l’autorizzazione a depositare una replica può risultare controproducente per la parte che intende presentare i propri argomenti in sede di udienza di discussione. La Corte ha respinto la domanda di organizzazione di un’udienza di discussione di un’impresa in quanto riteneva che non fosse strettamente necessaria poiché la ricorrente aveva rinunciato a presentare la replica e pertanto non poteva sostenere che la fase scritta non le avesse fornito pienamente di difendersi (Corte </a:t>
            </a:r>
            <a:r>
              <a:rPr lang="it-IT" dirty="0" smtClean="0"/>
              <a:t>9.2.2000</a:t>
            </a:r>
            <a:r>
              <a:rPr lang="it-IT" dirty="0"/>
              <a:t>, C-294/98, </a:t>
            </a:r>
            <a:r>
              <a:rPr lang="it-IT" i="1" dirty="0"/>
              <a:t>Sarriò</a:t>
            </a:r>
            <a:r>
              <a:rPr lang="it-IT" dirty="0"/>
              <a:t>)</a:t>
            </a:r>
            <a:endParaRPr lang="en-GB" dirty="0"/>
          </a:p>
          <a:p>
            <a:pPr marL="352425" indent="-352425">
              <a:buFont typeface="Wingdings" panose="05000000000000000000" pitchFamily="2" charset="2"/>
              <a:buChar char="Ø"/>
            </a:pPr>
            <a:endParaRPr lang="it-IT" dirty="0" smtClean="0"/>
          </a:p>
        </p:txBody>
      </p:sp>
    </p:spTree>
    <p:extLst>
      <p:ext uri="{BB962C8B-B14F-4D97-AF65-F5344CB8AC3E}">
        <p14:creationId xmlns:p14="http://schemas.microsoft.com/office/powerpoint/2010/main" val="5241733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B.  Il procedimento cautelare</a:t>
            </a:r>
            <a:endParaRPr lang="en-GB" dirty="0">
              <a:solidFill>
                <a:schemeClr val="accent1"/>
              </a:solidFill>
            </a:endParaRPr>
          </a:p>
        </p:txBody>
      </p:sp>
      <p:sp>
        <p:nvSpPr>
          <p:cNvPr id="3" name="Content Placeholder 2"/>
          <p:cNvSpPr>
            <a:spLocks noGrp="1"/>
          </p:cNvSpPr>
          <p:nvPr>
            <p:ph sz="quarter" idx="11"/>
          </p:nvPr>
        </p:nvSpPr>
        <p:spPr>
          <a:xfrm>
            <a:off x="228599" y="1196752"/>
            <a:ext cx="8686800" cy="4884008"/>
          </a:xfrm>
        </p:spPr>
        <p:txBody>
          <a:bodyPr/>
          <a:lstStyle/>
          <a:p>
            <a:pPr marL="0" indent="0">
              <a:buNone/>
            </a:pPr>
            <a:r>
              <a:rPr lang="it-IT" b="1" u="sng" dirty="0" smtClean="0"/>
              <a:t>Strumentalità e provvisorietà delle misure cautelari</a:t>
            </a:r>
          </a:p>
          <a:p>
            <a:pPr>
              <a:buFont typeface="Wingdings" panose="05000000000000000000" pitchFamily="2" charset="2"/>
              <a:buChar char="§"/>
            </a:pPr>
            <a:r>
              <a:rPr lang="it-IT" dirty="0" smtClean="0"/>
              <a:t>  Il </a:t>
            </a:r>
            <a:r>
              <a:rPr lang="it-IT" dirty="0"/>
              <a:t>Giudice UE può esercitare </a:t>
            </a:r>
            <a:r>
              <a:rPr lang="it-IT" dirty="0" smtClean="0"/>
              <a:t>i poteri cautelari </a:t>
            </a:r>
            <a:r>
              <a:rPr lang="it-IT" b="1" i="1" dirty="0"/>
              <a:t>solo se contestualmente gli venga sottoposta una controversia di merito che è competente a conoscere</a:t>
            </a:r>
            <a:r>
              <a:rPr lang="it-IT" dirty="0"/>
              <a:t>, al fine di preservare i diritti del ricorrente nelle more della definizione del giudizio principale</a:t>
            </a:r>
            <a:endParaRPr lang="it-IT" b="1" i="1" dirty="0"/>
          </a:p>
          <a:p>
            <a:pPr marL="179388" indent="-179388" algn="just">
              <a:buFont typeface="Wingdings" panose="05000000000000000000" pitchFamily="2" charset="2"/>
              <a:buChar char="§"/>
            </a:pPr>
            <a:r>
              <a:rPr lang="it-IT" dirty="0" smtClean="0"/>
              <a:t>Le domande volte a ottenere </a:t>
            </a:r>
            <a:r>
              <a:rPr lang="it-IT" b="1" i="1" dirty="0" smtClean="0"/>
              <a:t>la sospensione dell’esecuzione di un atto delle istituzioni </a:t>
            </a:r>
            <a:r>
              <a:rPr lang="it-IT" dirty="0" smtClean="0"/>
              <a:t>sono ricevibili solo se il richiedente ha impugnato tale atto con un ricorso dinanzi al medesimo organo giudiziario (Art. 160.1 RP Corte </a:t>
            </a:r>
            <a:r>
              <a:rPr lang="it-IT" dirty="0"/>
              <a:t>e Art. </a:t>
            </a:r>
            <a:r>
              <a:rPr lang="it-IT" dirty="0" smtClean="0"/>
              <a:t>156.1 </a:t>
            </a:r>
            <a:r>
              <a:rPr lang="it-IT" dirty="0"/>
              <a:t>RP Tribunale)</a:t>
            </a:r>
            <a:endParaRPr lang="it-IT" dirty="0" smtClean="0"/>
          </a:p>
          <a:p>
            <a:pPr marL="447675" indent="-265113" algn="just">
              <a:buFont typeface="Wingdings" panose="05000000000000000000" pitchFamily="2" charset="2"/>
              <a:buChar char="Ø"/>
            </a:pPr>
            <a:r>
              <a:rPr lang="it-IT" dirty="0" smtClean="0"/>
              <a:t>La strumentalità si esprime nella</a:t>
            </a:r>
            <a:r>
              <a:rPr lang="it-IT" b="1" i="1" dirty="0" smtClean="0"/>
              <a:t> necessaria identità fra atto impugnato e atto di cui si chiede la sospensione</a:t>
            </a:r>
            <a:r>
              <a:rPr lang="it-IT" dirty="0" smtClean="0"/>
              <a:t>. L’identità </a:t>
            </a:r>
            <a:r>
              <a:rPr lang="it-IT" dirty="0"/>
              <a:t>è </a:t>
            </a:r>
            <a:r>
              <a:rPr lang="it-IT" dirty="0" smtClean="0"/>
              <a:t>una condizione </a:t>
            </a:r>
            <a:r>
              <a:rPr lang="it-IT" dirty="0"/>
              <a:t>di ricevibilità interpretata </a:t>
            </a:r>
            <a:r>
              <a:rPr lang="it-IT" dirty="0" smtClean="0"/>
              <a:t>restrittivamente</a:t>
            </a:r>
            <a:endParaRPr lang="en-GB" dirty="0"/>
          </a:p>
          <a:p>
            <a:pPr marL="179388" indent="-179388" algn="just">
              <a:buFont typeface="Wingdings" panose="05000000000000000000" pitchFamily="2" charset="2"/>
              <a:buChar char="§"/>
            </a:pPr>
            <a:r>
              <a:rPr lang="it-IT" dirty="0" smtClean="0"/>
              <a:t>Le domande volte a ottenere </a:t>
            </a:r>
            <a:r>
              <a:rPr lang="it-IT" b="1" i="1" dirty="0" smtClean="0"/>
              <a:t>provvedimenti provvisori </a:t>
            </a:r>
            <a:r>
              <a:rPr lang="it-IT" dirty="0" smtClean="0"/>
              <a:t>sono ricevibili solo se proposte da chi è parte in una causa per la quale l’organo giudiziario è stato adito e si riferiscono alla causa stessa (Art. 160.2 RP Corte e Art. 156.2 RP Tribunale</a:t>
            </a:r>
            <a:r>
              <a:rPr lang="it-IT" dirty="0"/>
              <a:t>)</a:t>
            </a:r>
            <a:endParaRPr lang="it-IT" b="1" i="1" dirty="0" smtClean="0"/>
          </a:p>
          <a:p>
            <a:pPr marL="179388" indent="-179388" algn="just">
              <a:buFont typeface="Wingdings" panose="05000000000000000000" pitchFamily="2" charset="2"/>
              <a:buChar char="§"/>
            </a:pPr>
            <a:r>
              <a:rPr lang="it-IT" dirty="0" smtClean="0"/>
              <a:t>L’ordinanza cautelare ha </a:t>
            </a:r>
            <a:r>
              <a:rPr lang="it-IT" b="1" i="1" dirty="0" smtClean="0"/>
              <a:t>carattere provvisorio e non pregiudica la decisione sul merito </a:t>
            </a:r>
            <a:r>
              <a:rPr lang="it-IT" dirty="0" smtClean="0"/>
              <a:t>(Art. 39, ultimo comma, Statuto; Artt. </a:t>
            </a:r>
            <a:r>
              <a:rPr lang="it-IT" dirty="0"/>
              <a:t>162.4 RP Corte e Art. 158.4 RP </a:t>
            </a:r>
            <a:r>
              <a:rPr lang="it-IT" dirty="0" smtClean="0"/>
              <a:t>Tribunale)</a:t>
            </a:r>
            <a:endParaRPr lang="it-IT" dirty="0"/>
          </a:p>
          <a:p>
            <a:pPr marL="179388" indent="-179388" algn="just">
              <a:buFont typeface="Wingdings" panose="05000000000000000000" pitchFamily="2" charset="2"/>
              <a:buChar char="§"/>
            </a:pPr>
            <a:r>
              <a:rPr lang="it-IT" dirty="0" smtClean="0"/>
              <a:t>Pertanto</a:t>
            </a:r>
            <a:r>
              <a:rPr lang="it-IT" dirty="0"/>
              <a:t>, </a:t>
            </a:r>
            <a:r>
              <a:rPr lang="it-IT" dirty="0" smtClean="0"/>
              <a:t>non possono </a:t>
            </a:r>
            <a:r>
              <a:rPr lang="it-IT" dirty="0"/>
              <a:t>essere accolte </a:t>
            </a:r>
            <a:r>
              <a:rPr lang="it-IT" dirty="0" smtClean="0"/>
              <a:t>domande di provvedimenti provvisori </a:t>
            </a:r>
            <a:r>
              <a:rPr lang="it-IT" dirty="0"/>
              <a:t>che, in sostanza, </a:t>
            </a:r>
            <a:r>
              <a:rPr lang="it-IT" dirty="0" smtClean="0"/>
              <a:t>permetterebbero di </a:t>
            </a:r>
            <a:r>
              <a:rPr lang="it-IT" dirty="0"/>
              <a:t>conseguire </a:t>
            </a:r>
            <a:r>
              <a:rPr lang="it-IT" b="1" i="1" dirty="0"/>
              <a:t>direttamente </a:t>
            </a:r>
            <a:r>
              <a:rPr lang="it-IT" b="1" i="1" dirty="0" smtClean="0"/>
              <a:t>e in maniera irreversibile </a:t>
            </a:r>
            <a:r>
              <a:rPr lang="it-IT" dirty="0" smtClean="0"/>
              <a:t>il risultato domandato con il ricorso principale</a:t>
            </a:r>
          </a:p>
          <a:p>
            <a:pPr marL="179388" indent="-179388" algn="just">
              <a:buFont typeface="Wingdings" panose="05000000000000000000" pitchFamily="2" charset="2"/>
              <a:buChar char="§"/>
            </a:pPr>
            <a:r>
              <a:rPr lang="it-IT" i="1" dirty="0"/>
              <a:t> </a:t>
            </a:r>
            <a:r>
              <a:rPr lang="it-IT" b="1" i="1" dirty="0"/>
              <a:t>Analogia dei requisiti e della procedura </a:t>
            </a:r>
            <a:r>
              <a:rPr lang="it-IT" dirty="0"/>
              <a:t>in caso di ricorso diretto al Tribunale e di impugnazione alla </a:t>
            </a:r>
            <a:r>
              <a:rPr lang="it-IT" dirty="0" smtClean="0"/>
              <a:t>Corte</a:t>
            </a:r>
          </a:p>
        </p:txBody>
      </p:sp>
    </p:spTree>
    <p:extLst>
      <p:ext uri="{BB962C8B-B14F-4D97-AF65-F5344CB8AC3E}">
        <p14:creationId xmlns:p14="http://schemas.microsoft.com/office/powerpoint/2010/main" val="114855850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3.  L’impugnazione alla </a:t>
            </a:r>
            <a:r>
              <a:rPr lang="it-IT" dirty="0"/>
              <a:t>Corte di </a:t>
            </a:r>
            <a:r>
              <a:rPr lang="it-IT" dirty="0" smtClean="0"/>
              <a:t>giustizia</a:t>
            </a:r>
            <a:r>
              <a:rPr lang="en-GB" dirty="0"/>
              <a:t/>
            </a:r>
            <a:br>
              <a:rPr lang="en-GB" dirty="0"/>
            </a:br>
            <a:endParaRPr lang="en-GB" dirty="0"/>
          </a:p>
        </p:txBody>
      </p:sp>
      <p:sp>
        <p:nvSpPr>
          <p:cNvPr id="3" name="Content Placeholder 2"/>
          <p:cNvSpPr>
            <a:spLocks noGrp="1"/>
          </p:cNvSpPr>
          <p:nvPr>
            <p:ph sz="quarter" idx="11"/>
          </p:nvPr>
        </p:nvSpPr>
        <p:spPr>
          <a:xfrm>
            <a:off x="228600" y="1268760"/>
            <a:ext cx="8686800" cy="5040560"/>
          </a:xfrm>
        </p:spPr>
        <p:txBody>
          <a:bodyPr/>
          <a:lstStyle/>
          <a:p>
            <a:pPr marL="0" indent="0">
              <a:buNone/>
            </a:pPr>
            <a:r>
              <a:rPr lang="it-IT" b="1" u="sng" dirty="0" smtClean="0"/>
              <a:t>Lo svolgimento del processo di impugnazione</a:t>
            </a:r>
          </a:p>
          <a:p>
            <a:pPr marL="0" indent="0">
              <a:buNone/>
            </a:pPr>
            <a:r>
              <a:rPr lang="it-IT" b="1" i="1" dirty="0" smtClean="0"/>
              <a:t>	Irricevibilità di eventuali motivi nuovi</a:t>
            </a:r>
          </a:p>
          <a:p>
            <a:pPr marL="357188" indent="-357188" algn="just">
              <a:buFont typeface="Wingdings" panose="05000000000000000000" pitchFamily="2" charset="2"/>
              <a:buChar char="§"/>
            </a:pPr>
            <a:r>
              <a:rPr lang="it-IT" dirty="0"/>
              <a:t>L’impugnazione non può modificare l’oggetto del giudizio svoltosi dinanzi al Tribunale. La competenza della Corte, nell’ambito dell’impugnazione, è infatti limitata alla </a:t>
            </a:r>
            <a:r>
              <a:rPr lang="it-IT" b="1" i="1" dirty="0"/>
              <a:t>valutazione della soluzione giuridica che è stata fornita a fronte dei motivi discussi dinanzi al giudice di primo grado</a:t>
            </a:r>
            <a:r>
              <a:rPr lang="it-IT" dirty="0"/>
              <a:t>. Una parte non può dunque sollevare per la prima volta dinanzi alla Corte un motivo da essa non dedotto dinanzi al Tribunale, in quanto questo equivarrebbe a consentirle di sottoporre alla </a:t>
            </a:r>
            <a:r>
              <a:rPr lang="it-IT" dirty="0" smtClean="0"/>
              <a:t>Corte </a:t>
            </a:r>
            <a:r>
              <a:rPr lang="it-IT" b="1" i="1" dirty="0" smtClean="0"/>
              <a:t>una </a:t>
            </a:r>
            <a:r>
              <a:rPr lang="it-IT" b="1" i="1" dirty="0"/>
              <a:t>controversia più ampia di quella di cui è stato investito il </a:t>
            </a:r>
            <a:r>
              <a:rPr lang="it-IT" b="1" i="1" dirty="0" smtClean="0"/>
              <a:t>Tribunale</a:t>
            </a:r>
            <a:endParaRPr lang="it-IT" dirty="0"/>
          </a:p>
          <a:p>
            <a:pPr marL="357188" indent="-357188" algn="just">
              <a:buFont typeface="Wingdings" panose="05000000000000000000" pitchFamily="2" charset="2"/>
              <a:buChar char="§"/>
            </a:pPr>
            <a:r>
              <a:rPr lang="it-IT" dirty="0" smtClean="0"/>
              <a:t>Il divieto di modificare l’oggetto del giudizio </a:t>
            </a:r>
            <a:r>
              <a:rPr lang="it-IT" i="1" dirty="0" smtClean="0"/>
              <a:t>ex</a:t>
            </a:r>
            <a:r>
              <a:rPr lang="it-IT" dirty="0" smtClean="0"/>
              <a:t> Art. 170.1 RP Corte non esclude la proponibilità di </a:t>
            </a:r>
            <a:r>
              <a:rPr lang="it-IT" b="1" i="1" dirty="0" smtClean="0"/>
              <a:t>motivi nuovi</a:t>
            </a:r>
            <a:r>
              <a:rPr lang="it-IT" dirty="0"/>
              <a:t> </a:t>
            </a:r>
            <a:r>
              <a:rPr lang="it-IT" b="1" i="1" dirty="0" smtClean="0"/>
              <a:t>che si basino su elementi di diritto e di fatto emersi durante il procedimento</a:t>
            </a:r>
          </a:p>
          <a:p>
            <a:pPr marL="630238" indent="-273050" algn="just">
              <a:buFont typeface="Wingdings" panose="05000000000000000000" pitchFamily="2" charset="2"/>
              <a:buChar char="Ø"/>
            </a:pPr>
            <a:r>
              <a:rPr lang="it-IT" dirty="0" smtClean="0"/>
              <a:t>… esempi dalla casistica</a:t>
            </a:r>
          </a:p>
          <a:p>
            <a:pPr marL="357188" indent="-357188" algn="just">
              <a:buFont typeface="Wingdings" panose="05000000000000000000" pitchFamily="2" charset="2"/>
              <a:buChar char="§"/>
            </a:pPr>
            <a:r>
              <a:rPr lang="it-IT" dirty="0" smtClean="0"/>
              <a:t>Il divieto di proporre motivi nuovi, inoltre, non comporta neanche l’esclusione di </a:t>
            </a:r>
            <a:r>
              <a:rPr lang="it-IT" b="1" i="1" dirty="0" smtClean="0"/>
              <a:t>nuove argomentazioni di diritto </a:t>
            </a:r>
            <a:r>
              <a:rPr lang="it-IT" dirty="0" smtClean="0"/>
              <a:t>che, anzi, spesso costituiranno la sostanza del ricorso in sede di impugnazione: la Corte suole distinguere tra </a:t>
            </a:r>
            <a:r>
              <a:rPr lang="it-IT" b="1" i="1" dirty="0" smtClean="0"/>
              <a:t>motivi nuovi</a:t>
            </a:r>
            <a:r>
              <a:rPr lang="it-IT" dirty="0" smtClean="0"/>
              <a:t>, inammissibili in quanto diretti ad ampliare l’oggetto del processo, e meri </a:t>
            </a:r>
            <a:r>
              <a:rPr lang="it-IT" b="1" i="1" dirty="0" smtClean="0"/>
              <a:t>argomenti nuovi</a:t>
            </a:r>
            <a:r>
              <a:rPr lang="it-IT" dirty="0" smtClean="0"/>
              <a:t>, dedotti a sostegno di un motivo già sollevato in primo grado e costituenti un ampliamento dello stesso, come tali ammissibili</a:t>
            </a:r>
          </a:p>
        </p:txBody>
      </p:sp>
    </p:spTree>
    <p:extLst>
      <p:ext uri="{BB962C8B-B14F-4D97-AF65-F5344CB8AC3E}">
        <p14:creationId xmlns:p14="http://schemas.microsoft.com/office/powerpoint/2010/main" val="2230646516"/>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3.  L’impugnazione alla </a:t>
            </a:r>
            <a:r>
              <a:rPr lang="it-IT" dirty="0"/>
              <a:t>Corte di </a:t>
            </a:r>
            <a:r>
              <a:rPr lang="it-IT" dirty="0" smtClean="0"/>
              <a:t>giustizia</a:t>
            </a:r>
            <a:r>
              <a:rPr lang="en-GB" dirty="0"/>
              <a:t/>
            </a:r>
            <a:br>
              <a:rPr lang="en-GB" dirty="0"/>
            </a:br>
            <a:endParaRPr lang="en-GB" dirty="0"/>
          </a:p>
        </p:txBody>
      </p:sp>
      <p:sp>
        <p:nvSpPr>
          <p:cNvPr id="3" name="Content Placeholder 2"/>
          <p:cNvSpPr>
            <a:spLocks noGrp="1"/>
          </p:cNvSpPr>
          <p:nvPr>
            <p:ph sz="quarter" idx="11"/>
          </p:nvPr>
        </p:nvSpPr>
        <p:spPr>
          <a:xfrm>
            <a:off x="228600" y="1268760"/>
            <a:ext cx="8686800" cy="5040560"/>
          </a:xfrm>
        </p:spPr>
        <p:txBody>
          <a:bodyPr/>
          <a:lstStyle/>
          <a:p>
            <a:pPr marL="0" indent="0">
              <a:buNone/>
            </a:pPr>
            <a:r>
              <a:rPr lang="it-IT" b="1" u="sng" dirty="0" smtClean="0"/>
              <a:t>Lo svolgimento del processo di impugnazione</a:t>
            </a:r>
          </a:p>
          <a:p>
            <a:pPr marL="0" indent="0">
              <a:buNone/>
            </a:pPr>
            <a:r>
              <a:rPr lang="it-IT" b="1" i="1" dirty="0" smtClean="0"/>
              <a:t>	Inoperatività dei motivi diretti a censurare una parte della motivazione della sentenza non 	necessaria a sostenere il suo dispositivo</a:t>
            </a:r>
          </a:p>
          <a:p>
            <a:pPr marL="357188" indent="-357188" algn="just">
              <a:buFont typeface="Wingdings" panose="05000000000000000000" pitchFamily="2" charset="2"/>
              <a:buChar char="§"/>
            </a:pPr>
            <a:r>
              <a:rPr lang="it-IT" dirty="0" smtClean="0"/>
              <a:t>Le censure mosse in merito a una </a:t>
            </a:r>
            <a:r>
              <a:rPr lang="it-IT" b="1" i="1" dirty="0" smtClean="0"/>
              <a:t>motivazione sovrabbondante </a:t>
            </a:r>
            <a:r>
              <a:rPr lang="it-IT" dirty="0" smtClean="0"/>
              <a:t>di una sentenza del Tribunale devono essere respinte in quanto inoperanti, poiché non possono comportarne l'annullamento. Qualora esista una motivazione considerata dal Tribunale sufficiente per giustificare il dispositivo della sua pronuncia, sono ininfluenti i vizi da cui potrebbe essere inficiata un’altra parte della motivazione – non necessaria a fondarne il dispositivo -- e il motivo che invoca tali vizi è inoperante e va respinto</a:t>
            </a:r>
          </a:p>
          <a:p>
            <a:pPr marL="357188" indent="-357188" algn="just">
              <a:buFont typeface="Wingdings" panose="05000000000000000000" pitchFamily="2" charset="2"/>
              <a:buChar char="§"/>
            </a:pPr>
            <a:r>
              <a:rPr lang="it-IT" dirty="0" smtClean="0"/>
              <a:t>In questi casi si deve procedere a una semplice </a:t>
            </a:r>
            <a:r>
              <a:rPr lang="it-IT" b="1" i="1" dirty="0" smtClean="0"/>
              <a:t>sostituzione della motivazione</a:t>
            </a:r>
            <a:endParaRPr lang="it-IT" dirty="0" smtClean="0"/>
          </a:p>
        </p:txBody>
      </p:sp>
    </p:spTree>
    <p:extLst>
      <p:ext uri="{BB962C8B-B14F-4D97-AF65-F5344CB8AC3E}">
        <p14:creationId xmlns:p14="http://schemas.microsoft.com/office/powerpoint/2010/main" val="2811017540"/>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3.  L’impugnazione alla </a:t>
            </a:r>
            <a:r>
              <a:rPr lang="it-IT" dirty="0"/>
              <a:t>Corte di </a:t>
            </a:r>
            <a:r>
              <a:rPr lang="it-IT" dirty="0" smtClean="0"/>
              <a:t>giustizia</a:t>
            </a:r>
            <a:r>
              <a:rPr lang="en-GB" dirty="0"/>
              <a:t/>
            </a:r>
            <a:br>
              <a:rPr lang="en-GB" dirty="0"/>
            </a:br>
            <a:endParaRPr lang="en-GB" dirty="0"/>
          </a:p>
        </p:txBody>
      </p:sp>
      <p:sp>
        <p:nvSpPr>
          <p:cNvPr id="3" name="Content Placeholder 2"/>
          <p:cNvSpPr>
            <a:spLocks noGrp="1"/>
          </p:cNvSpPr>
          <p:nvPr>
            <p:ph sz="quarter" idx="11"/>
          </p:nvPr>
        </p:nvSpPr>
        <p:spPr>
          <a:xfrm>
            <a:off x="228600" y="1268760"/>
            <a:ext cx="8686800" cy="5040560"/>
          </a:xfrm>
        </p:spPr>
        <p:txBody>
          <a:bodyPr/>
          <a:lstStyle/>
          <a:p>
            <a:pPr marL="0" indent="0" algn="just">
              <a:buNone/>
            </a:pPr>
            <a:r>
              <a:rPr lang="it-IT" b="1" u="sng" dirty="0" smtClean="0"/>
              <a:t>Lo svolgimento del processo di impugnazione</a:t>
            </a:r>
          </a:p>
          <a:p>
            <a:pPr marL="0" indent="0" algn="just">
              <a:buNone/>
            </a:pPr>
            <a:r>
              <a:rPr lang="it-IT" b="1" i="1" dirty="0" smtClean="0"/>
              <a:t>	Le conclusioni delle parti</a:t>
            </a:r>
          </a:p>
          <a:p>
            <a:pPr marL="357188" indent="0" algn="just">
              <a:buNone/>
            </a:pPr>
            <a:endParaRPr lang="it-IT" u="sng" dirty="0" smtClean="0">
              <a:solidFill>
                <a:schemeClr val="tx2"/>
              </a:solidFill>
            </a:endParaRPr>
          </a:p>
          <a:p>
            <a:pPr marL="357188" indent="-357188" algn="just">
              <a:buFont typeface="Wingdings" panose="05000000000000000000" pitchFamily="2" charset="2"/>
              <a:buChar char="§"/>
            </a:pPr>
            <a:r>
              <a:rPr lang="it-IT" dirty="0"/>
              <a:t>Le conclusioni </a:t>
            </a:r>
            <a:r>
              <a:rPr lang="it-IT" dirty="0" smtClean="0"/>
              <a:t>dell’impugnazione – principale o incidentale -- tendono </a:t>
            </a:r>
            <a:r>
              <a:rPr lang="it-IT" dirty="0"/>
              <a:t>all’annullamento, totale o parziale, della decisione del Tribunale quale contenuta nel dispositivo della decisione stessa (Articolo 169.1 RP Corte)</a:t>
            </a:r>
          </a:p>
          <a:p>
            <a:pPr marL="357188" indent="-357188" algn="just">
              <a:buFont typeface="Wingdings" panose="05000000000000000000" pitchFamily="2" charset="2"/>
              <a:buChar char="§"/>
            </a:pPr>
            <a:r>
              <a:rPr lang="it-IT" dirty="0"/>
              <a:t>Le conclusioni dell’impugnazione devono tendere, nell’ipotesi in cui questa sia dichiarata fondata, all’accoglimento, totale o parziale, delle conclusioni presentate in primo grado, </a:t>
            </a:r>
            <a:r>
              <a:rPr lang="it-IT" u="sng" dirty="0"/>
              <a:t>esclusa ogni nuova conclusione</a:t>
            </a:r>
            <a:r>
              <a:rPr lang="it-IT" dirty="0"/>
              <a:t>. L’impugnazione </a:t>
            </a:r>
            <a:r>
              <a:rPr lang="it-IT" u="sng" dirty="0"/>
              <a:t>non può modificare</a:t>
            </a:r>
            <a:r>
              <a:rPr lang="it-IT" dirty="0"/>
              <a:t> l’oggetto del giudizio svoltosi dinanzi al Tribunale (Art. 170.1 RP Corte) </a:t>
            </a:r>
            <a:endParaRPr lang="it-IT" dirty="0" smtClean="0"/>
          </a:p>
          <a:p>
            <a:pPr marL="357188" indent="-357188" algn="just">
              <a:buFont typeface="Wingdings" panose="05000000000000000000" pitchFamily="2" charset="2"/>
              <a:buChar char="§"/>
            </a:pPr>
            <a:r>
              <a:rPr lang="it-IT" dirty="0"/>
              <a:t>Le conclusioni della comparsa di risposta tendono all’accoglimento o al rigetto, totale o parziale, dell’impugnazione (Art. </a:t>
            </a:r>
            <a:r>
              <a:rPr lang="it-IT" dirty="0" smtClean="0"/>
              <a:t>174 RP Corte).</a:t>
            </a:r>
            <a:endParaRPr lang="it-IT" dirty="0"/>
          </a:p>
          <a:p>
            <a:pPr marL="357188" indent="-357188">
              <a:buFont typeface="Wingdings" panose="05000000000000000000" pitchFamily="2" charset="2"/>
              <a:buChar char="§"/>
            </a:pPr>
            <a:endParaRPr lang="it-IT" sz="1400" dirty="0" smtClean="0"/>
          </a:p>
          <a:p>
            <a:pPr marL="0" indent="0">
              <a:buNone/>
            </a:pPr>
            <a:endParaRPr lang="it-IT" sz="1500" dirty="0" smtClean="0">
              <a:solidFill>
                <a:srgbClr val="FF0000"/>
              </a:solidFill>
            </a:endParaRPr>
          </a:p>
          <a:p>
            <a:pPr marL="201613" indent="-201613">
              <a:buFont typeface="Wingdings" panose="05000000000000000000" pitchFamily="2" charset="2"/>
              <a:buChar char="§"/>
            </a:pPr>
            <a:endParaRPr lang="it-IT" sz="1500" dirty="0" smtClean="0"/>
          </a:p>
          <a:p>
            <a:pPr marL="201613" indent="-201613">
              <a:buFont typeface="Wingdings" panose="05000000000000000000" pitchFamily="2" charset="2"/>
              <a:buChar char="§"/>
            </a:pPr>
            <a:endParaRPr lang="it-IT" dirty="0" smtClean="0">
              <a:solidFill>
                <a:srgbClr val="FF0000"/>
              </a:solidFill>
            </a:endParaRPr>
          </a:p>
          <a:p>
            <a:pPr marL="357188" indent="-177800">
              <a:buFont typeface="Wingdings" panose="05000000000000000000" pitchFamily="2" charset="2"/>
              <a:buChar char="Ø"/>
            </a:pPr>
            <a:endParaRPr lang="it-IT" dirty="0" smtClean="0"/>
          </a:p>
        </p:txBody>
      </p:sp>
    </p:spTree>
    <p:extLst>
      <p:ext uri="{BB962C8B-B14F-4D97-AF65-F5344CB8AC3E}">
        <p14:creationId xmlns:p14="http://schemas.microsoft.com/office/powerpoint/2010/main" val="2968057528"/>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3.  L’impugnazione alla </a:t>
            </a:r>
            <a:r>
              <a:rPr lang="it-IT" dirty="0"/>
              <a:t>Corte di </a:t>
            </a:r>
            <a:r>
              <a:rPr lang="it-IT" dirty="0" smtClean="0"/>
              <a:t>giustizia</a:t>
            </a:r>
            <a:r>
              <a:rPr lang="en-GB" dirty="0"/>
              <a:t/>
            </a:r>
            <a:br>
              <a:rPr lang="en-GB" dirty="0"/>
            </a:br>
            <a:endParaRPr lang="en-GB" dirty="0"/>
          </a:p>
        </p:txBody>
      </p:sp>
      <p:sp>
        <p:nvSpPr>
          <p:cNvPr id="3" name="Content Placeholder 2"/>
          <p:cNvSpPr>
            <a:spLocks noGrp="1"/>
          </p:cNvSpPr>
          <p:nvPr>
            <p:ph sz="quarter" idx="11"/>
          </p:nvPr>
        </p:nvSpPr>
        <p:spPr>
          <a:xfrm>
            <a:off x="228599" y="1268760"/>
            <a:ext cx="8686800" cy="4812000"/>
          </a:xfrm>
        </p:spPr>
        <p:txBody>
          <a:bodyPr/>
          <a:lstStyle/>
          <a:p>
            <a:pPr marL="0" indent="0" algn="just">
              <a:buNone/>
            </a:pPr>
            <a:r>
              <a:rPr lang="it-IT" b="1" u="sng" dirty="0" smtClean="0"/>
              <a:t>Lo svolgimento del processo di impugnazione</a:t>
            </a:r>
          </a:p>
          <a:p>
            <a:pPr marL="0" indent="0" algn="just">
              <a:buNone/>
            </a:pPr>
            <a:r>
              <a:rPr lang="it-IT" b="1" i="1" dirty="0" smtClean="0"/>
              <a:t>	La fase orale</a:t>
            </a:r>
            <a:endParaRPr lang="it-IT" u="sng" dirty="0" smtClean="0"/>
          </a:p>
          <a:p>
            <a:pPr marL="357188" indent="-357188" algn="just">
              <a:buFont typeface="Wingdings" panose="05000000000000000000" pitchFamily="2" charset="2"/>
              <a:buChar char="§"/>
            </a:pPr>
            <a:r>
              <a:rPr lang="it-IT" dirty="0" smtClean="0"/>
              <a:t>La Corte </a:t>
            </a:r>
            <a:r>
              <a:rPr lang="it-IT" dirty="0"/>
              <a:t>può, sentiti </a:t>
            </a:r>
            <a:r>
              <a:rPr lang="it-IT" dirty="0" smtClean="0"/>
              <a:t>l’AG </a:t>
            </a:r>
            <a:r>
              <a:rPr lang="it-IT" dirty="0"/>
              <a:t>e le parti, statuire senza trattazione orale, alle condizioni stabilite dal </a:t>
            </a:r>
            <a:r>
              <a:rPr lang="it-IT" dirty="0" smtClean="0"/>
              <a:t>RP Corte (Art. 59 dello Statuto)</a:t>
            </a:r>
          </a:p>
          <a:p>
            <a:pPr marL="714375" indent="-357188" algn="just">
              <a:buFont typeface="Wingdings" panose="05000000000000000000" pitchFamily="2" charset="2"/>
              <a:buChar char="Ø"/>
            </a:pPr>
            <a:r>
              <a:rPr lang="it-IT" dirty="0" smtClean="0"/>
              <a:t>Una volta presentati tutti gli scritti difensivi, il presidente fissa la data per la relazione preliminare del giudice relatore che – diversamente dal caso del giudizio di primo o unico grado – </a:t>
            </a:r>
            <a:r>
              <a:rPr lang="it-IT" b="1" i="1" dirty="0" smtClean="0"/>
              <a:t>non può contenere proposte di provvedimenti istruttori</a:t>
            </a:r>
            <a:r>
              <a:rPr lang="it-IT" dirty="0" smtClean="0"/>
              <a:t>, ma deve orientare la Corte sulla determinazione della tipologia del collegio giudicante e l’eventuale statuizione senza trattazione orale</a:t>
            </a:r>
          </a:p>
          <a:p>
            <a:pPr marL="714375" indent="-357188" algn="just">
              <a:buFont typeface="Wingdings" panose="05000000000000000000" pitchFamily="2" charset="2"/>
              <a:buChar char="Ø"/>
            </a:pPr>
            <a:r>
              <a:rPr lang="it-IT" dirty="0" smtClean="0"/>
              <a:t>Su </a:t>
            </a:r>
            <a:r>
              <a:rPr lang="it-IT" dirty="0"/>
              <a:t>proposta del giudice relatore, sentito </a:t>
            </a:r>
            <a:r>
              <a:rPr lang="it-IT" dirty="0" smtClean="0"/>
              <a:t>l’AG, </a:t>
            </a:r>
            <a:r>
              <a:rPr lang="it-IT" dirty="0"/>
              <a:t>la Corte può decidere di non tenere un’udienza di discussione qualora </a:t>
            </a:r>
            <a:r>
              <a:rPr lang="it-IT" dirty="0" smtClean="0"/>
              <a:t>ritenga, </a:t>
            </a:r>
            <a:r>
              <a:rPr lang="it-IT" dirty="0"/>
              <a:t>a seguito della lettura delle memorie o delle osservazioni depositate durante la fase scritta del procedimento, di essere sufficientemente edotta per </a:t>
            </a:r>
            <a:r>
              <a:rPr lang="it-IT" dirty="0" smtClean="0"/>
              <a:t>statuire</a:t>
            </a:r>
            <a:r>
              <a:rPr lang="it-IT" dirty="0"/>
              <a:t> </a:t>
            </a:r>
            <a:r>
              <a:rPr lang="it-IT" dirty="0" smtClean="0"/>
              <a:t>(Art. 76.2 RP Corte). </a:t>
            </a:r>
            <a:r>
              <a:rPr lang="it-IT" b="1" i="1" dirty="0" smtClean="0"/>
              <a:t>E ciò anche qualora non sia stato autorizzato il secondo scambio di difese scritte</a:t>
            </a:r>
            <a:endParaRPr lang="it-IT" dirty="0" smtClean="0"/>
          </a:p>
          <a:p>
            <a:pPr marL="714375" indent="-357188" algn="just">
              <a:buFont typeface="Wingdings" panose="05000000000000000000" pitchFamily="2" charset="2"/>
              <a:buChar char="Ø"/>
            </a:pPr>
            <a:r>
              <a:rPr lang="it-IT" dirty="0" smtClean="0"/>
              <a:t>Tale facoltà «</a:t>
            </a:r>
            <a:r>
              <a:rPr lang="it-IT" i="1" dirty="0" smtClean="0"/>
              <a:t>è esclusa</a:t>
            </a:r>
            <a:r>
              <a:rPr lang="it-IT" dirty="0" smtClean="0"/>
              <a:t>» in caso di </a:t>
            </a:r>
            <a:r>
              <a:rPr lang="it-IT" b="1" i="1" dirty="0" smtClean="0"/>
              <a:t>domande </a:t>
            </a:r>
            <a:r>
              <a:rPr lang="it-IT" b="1" i="1" dirty="0"/>
              <a:t>motivate di udienza di discussione </a:t>
            </a:r>
            <a:r>
              <a:rPr lang="it-IT" dirty="0" smtClean="0"/>
              <a:t>presentate </a:t>
            </a:r>
            <a:r>
              <a:rPr lang="it-IT" dirty="0"/>
              <a:t>entro </a:t>
            </a:r>
            <a:r>
              <a:rPr lang="it-IT" dirty="0" smtClean="0"/>
              <a:t>3 </a:t>
            </a:r>
            <a:r>
              <a:rPr lang="it-IT" dirty="0"/>
              <a:t>settimane dalla notifica alle parti </a:t>
            </a:r>
            <a:r>
              <a:rPr lang="it-IT" dirty="0" smtClean="0"/>
              <a:t>della </a:t>
            </a:r>
            <a:r>
              <a:rPr lang="it-IT" dirty="0"/>
              <a:t>chiusura della fase scritta del procedimento. Questo termine può essere prorogato dal </a:t>
            </a:r>
            <a:r>
              <a:rPr lang="it-IT" dirty="0" smtClean="0"/>
              <a:t>presidente </a:t>
            </a:r>
            <a:r>
              <a:rPr lang="it-IT" dirty="0"/>
              <a:t>(Art. </a:t>
            </a:r>
            <a:r>
              <a:rPr lang="it-IT" dirty="0" smtClean="0"/>
              <a:t>76.1 </a:t>
            </a:r>
            <a:r>
              <a:rPr lang="it-IT" dirty="0"/>
              <a:t>RP Corte</a:t>
            </a:r>
            <a:r>
              <a:rPr lang="it-IT" dirty="0" smtClean="0"/>
              <a:t>)</a:t>
            </a:r>
          </a:p>
          <a:p>
            <a:pPr marL="714375" indent="-357188" algn="just">
              <a:buFont typeface="Wingdings" panose="05000000000000000000" pitchFamily="2" charset="2"/>
              <a:buChar char="Ø"/>
            </a:pPr>
            <a:r>
              <a:rPr lang="it-IT" dirty="0"/>
              <a:t>Ove ritenga che la causa </a:t>
            </a:r>
            <a:r>
              <a:rPr lang="it-IT" b="1" i="1" dirty="0"/>
              <a:t>non sollevi nuove questioni di diritto</a:t>
            </a:r>
            <a:r>
              <a:rPr lang="it-IT" dirty="0"/>
              <a:t>, la Corte può decidere, sentito </a:t>
            </a:r>
            <a:r>
              <a:rPr lang="it-IT" dirty="0" smtClean="0"/>
              <a:t>l’AG, </a:t>
            </a:r>
            <a:r>
              <a:rPr lang="it-IT" dirty="0"/>
              <a:t>che la causa sia giudicata senza conclusioni </a:t>
            </a:r>
            <a:r>
              <a:rPr lang="it-IT" dirty="0" smtClean="0"/>
              <a:t>dell’AG (Art. 20 Statuto)</a:t>
            </a:r>
          </a:p>
          <a:p>
            <a:pPr marL="0" indent="0" algn="just">
              <a:buNone/>
            </a:pPr>
            <a:endParaRPr lang="it-IT" dirty="0" smtClean="0"/>
          </a:p>
        </p:txBody>
      </p:sp>
    </p:spTree>
    <p:extLst>
      <p:ext uri="{BB962C8B-B14F-4D97-AF65-F5344CB8AC3E}">
        <p14:creationId xmlns:p14="http://schemas.microsoft.com/office/powerpoint/2010/main" val="632097827"/>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3.  L’impugnazione alla </a:t>
            </a:r>
            <a:r>
              <a:rPr lang="it-IT" dirty="0"/>
              <a:t>Corte di </a:t>
            </a:r>
            <a:r>
              <a:rPr lang="it-IT" dirty="0" smtClean="0"/>
              <a:t>giustizia</a:t>
            </a:r>
            <a:r>
              <a:rPr lang="en-GB" dirty="0"/>
              <a:t/>
            </a:r>
            <a:br>
              <a:rPr lang="en-GB" dirty="0"/>
            </a:br>
            <a:endParaRPr lang="en-GB" dirty="0"/>
          </a:p>
        </p:txBody>
      </p:sp>
      <p:sp>
        <p:nvSpPr>
          <p:cNvPr id="3" name="Content Placeholder 2"/>
          <p:cNvSpPr>
            <a:spLocks noGrp="1"/>
          </p:cNvSpPr>
          <p:nvPr>
            <p:ph sz="quarter" idx="11"/>
          </p:nvPr>
        </p:nvSpPr>
        <p:spPr>
          <a:xfrm>
            <a:off x="228599" y="1268760"/>
            <a:ext cx="8686800" cy="4812000"/>
          </a:xfrm>
        </p:spPr>
        <p:txBody>
          <a:bodyPr/>
          <a:lstStyle/>
          <a:p>
            <a:pPr marL="0" indent="0" algn="just">
              <a:buNone/>
            </a:pPr>
            <a:r>
              <a:rPr lang="it-IT" b="1" u="sng" dirty="0" smtClean="0"/>
              <a:t>Lo svolgimento del processo di impugnazione</a:t>
            </a:r>
          </a:p>
          <a:p>
            <a:pPr marL="0" indent="0" algn="just">
              <a:buNone/>
            </a:pPr>
            <a:r>
              <a:rPr lang="it-IT" b="1" i="1" dirty="0" smtClean="0"/>
              <a:t>	L’inibitoria</a:t>
            </a:r>
          </a:p>
          <a:p>
            <a:pPr marL="357188" indent="-357188" algn="just">
              <a:buFont typeface="Wingdings" panose="05000000000000000000" pitchFamily="2" charset="2"/>
              <a:buChar char="§"/>
            </a:pPr>
            <a:r>
              <a:rPr lang="it-IT" dirty="0" smtClean="0"/>
              <a:t>L’impugnazione alla Corte avverso le decisioni del Tribunale non ha effetto sospensivo (Art. 60 dello Statuto)</a:t>
            </a:r>
          </a:p>
          <a:p>
            <a:pPr marL="357188" indent="-357188" algn="just">
              <a:buFont typeface="Wingdings" panose="05000000000000000000" pitchFamily="2" charset="2"/>
              <a:buChar char="§"/>
            </a:pPr>
            <a:r>
              <a:rPr lang="it-IT" dirty="0" smtClean="0"/>
              <a:t>Tuttavia, ai sensi degli Artt. 278 e 279 TFUE, la Corte può sospendere l’esecuzione degli atti impugnati e ordinare le misure provvisorie necessarie</a:t>
            </a:r>
          </a:p>
          <a:p>
            <a:pPr marL="357188" indent="-357188" algn="just">
              <a:buFont typeface="Wingdings" panose="05000000000000000000" pitchFamily="2" charset="2"/>
              <a:buChar char="§"/>
            </a:pPr>
            <a:endParaRPr lang="it-IT" dirty="0"/>
          </a:p>
          <a:p>
            <a:pPr marL="0" indent="0" algn="just">
              <a:buNone/>
            </a:pPr>
            <a:r>
              <a:rPr lang="it-IT" b="1" u="sng" dirty="0"/>
              <a:t>La decisione </a:t>
            </a:r>
            <a:r>
              <a:rPr lang="it-IT" b="1" u="sng" dirty="0" smtClean="0"/>
              <a:t>con ordinanza motivata</a:t>
            </a:r>
            <a:endParaRPr lang="it-IT" b="1" u="sng" dirty="0"/>
          </a:p>
          <a:p>
            <a:pPr marL="357188" indent="-357188" algn="just">
              <a:buFont typeface="Wingdings" panose="05000000000000000000" pitchFamily="2" charset="2"/>
              <a:buChar char="§"/>
            </a:pPr>
            <a:r>
              <a:rPr lang="it-IT" dirty="0"/>
              <a:t>La Corte decide </a:t>
            </a:r>
            <a:r>
              <a:rPr lang="it-IT" b="1" i="1" dirty="0"/>
              <a:t>con ordinanza motivata </a:t>
            </a:r>
            <a:r>
              <a:rPr lang="it-IT" dirty="0"/>
              <a:t>quando:</a:t>
            </a:r>
          </a:p>
          <a:p>
            <a:pPr marL="630238" indent="-273050" algn="just">
              <a:buFont typeface="Wingdings" panose="05000000000000000000" pitchFamily="2" charset="2"/>
              <a:buChar char="Ø"/>
            </a:pPr>
            <a:r>
              <a:rPr lang="it-IT" dirty="0"/>
              <a:t>l’impugnazione, principale o incidentale, è in tutto o in parte manifestamente irricevibile o manifestamente infondata (la Corte decide, su proposta del giudice relatore, sentito l’AG) (Art. 181 RP Corte).</a:t>
            </a:r>
          </a:p>
          <a:p>
            <a:pPr marL="630238" indent="-273050" algn="just">
              <a:buFont typeface="Wingdings" panose="05000000000000000000" pitchFamily="2" charset="2"/>
              <a:buChar char="Ø"/>
            </a:pPr>
            <a:r>
              <a:rPr lang="it-IT" dirty="0"/>
              <a:t>ha già statuito su una o su diverse questioni di diritto identiche a quelle sollevate con i motivi </a:t>
            </a:r>
            <a:r>
              <a:rPr lang="it-IT" dirty="0" smtClean="0"/>
              <a:t>dell’impugnazione (principale </a:t>
            </a:r>
            <a:r>
              <a:rPr lang="it-IT" dirty="0"/>
              <a:t>o </a:t>
            </a:r>
            <a:r>
              <a:rPr lang="it-IT" dirty="0" smtClean="0"/>
              <a:t>incidentale) </a:t>
            </a:r>
            <a:r>
              <a:rPr lang="it-IT" dirty="0"/>
              <a:t>ed essa ritiene l’impugnazione manifestamente fondata (la Corte decide, su proposta del giudice relatore, sentite le parti e l’AG, </a:t>
            </a:r>
            <a:r>
              <a:rPr lang="it-IT" b="1" i="1" dirty="0"/>
              <a:t>facendo espresso rinvio alla pertinente giurisprudenza</a:t>
            </a:r>
            <a:r>
              <a:rPr lang="it-IT" dirty="0"/>
              <a:t>) (Art. 182 RP Corte).</a:t>
            </a:r>
            <a:endParaRPr lang="en-GB" dirty="0"/>
          </a:p>
          <a:p>
            <a:pPr marL="357188" indent="-357188" algn="just">
              <a:buFont typeface="Wingdings" panose="05000000000000000000" pitchFamily="2" charset="2"/>
              <a:buChar char="§"/>
            </a:pPr>
            <a:endParaRPr lang="it-IT" dirty="0" smtClean="0"/>
          </a:p>
        </p:txBody>
      </p:sp>
    </p:spTree>
    <p:extLst>
      <p:ext uri="{BB962C8B-B14F-4D97-AF65-F5344CB8AC3E}">
        <p14:creationId xmlns:p14="http://schemas.microsoft.com/office/powerpoint/2010/main" val="380520135"/>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3.  L’impugnazione alla </a:t>
            </a:r>
            <a:r>
              <a:rPr lang="it-IT" dirty="0"/>
              <a:t>Corte di </a:t>
            </a:r>
            <a:r>
              <a:rPr lang="it-IT" dirty="0" smtClean="0"/>
              <a:t>giustizia</a:t>
            </a:r>
            <a:r>
              <a:rPr lang="en-GB" dirty="0"/>
              <a:t/>
            </a:r>
            <a:br>
              <a:rPr lang="en-GB" dirty="0"/>
            </a:br>
            <a:endParaRPr lang="en-GB" dirty="0"/>
          </a:p>
        </p:txBody>
      </p:sp>
      <p:sp>
        <p:nvSpPr>
          <p:cNvPr id="3" name="Content Placeholder 2"/>
          <p:cNvSpPr>
            <a:spLocks noGrp="1"/>
          </p:cNvSpPr>
          <p:nvPr>
            <p:ph sz="quarter" idx="11"/>
          </p:nvPr>
        </p:nvSpPr>
        <p:spPr>
          <a:xfrm>
            <a:off x="228599" y="1124744"/>
            <a:ext cx="8686800" cy="5184576"/>
          </a:xfrm>
        </p:spPr>
        <p:txBody>
          <a:bodyPr/>
          <a:lstStyle/>
          <a:p>
            <a:pPr marL="0" indent="0" algn="just">
              <a:buNone/>
            </a:pPr>
            <a:r>
              <a:rPr lang="it-IT" sz="1500" b="1" u="sng" dirty="0" smtClean="0"/>
              <a:t>La decisione in sede di impugnazione e il giudizio di rinvio</a:t>
            </a:r>
          </a:p>
          <a:p>
            <a:pPr marL="357188" indent="-357188" algn="just">
              <a:buFont typeface="Wingdings" panose="05000000000000000000" pitchFamily="2" charset="2"/>
              <a:buChar char="§"/>
            </a:pPr>
            <a:r>
              <a:rPr lang="it-IT" sz="1500" dirty="0" smtClean="0"/>
              <a:t>Se accoglie l’impugnazione, la Corte può (Art. 61.1 dello Statuto):</a:t>
            </a:r>
          </a:p>
          <a:p>
            <a:pPr marL="714375" indent="-357188" algn="just">
              <a:buFont typeface="Wingdings" panose="05000000000000000000" pitchFamily="2" charset="2"/>
              <a:buChar char="Ø"/>
            </a:pPr>
            <a:r>
              <a:rPr lang="it-IT" sz="1500" dirty="0" smtClean="0"/>
              <a:t>statuire definitivamente sul merito della controversia, se lo stato degli atti lo consente</a:t>
            </a:r>
          </a:p>
          <a:p>
            <a:pPr marL="714375" indent="-357188" algn="just">
              <a:buFont typeface="Wingdings" panose="05000000000000000000" pitchFamily="2" charset="2"/>
              <a:buChar char="Ø"/>
            </a:pPr>
            <a:r>
              <a:rPr lang="it-IT" sz="1500" dirty="0"/>
              <a:t>r</a:t>
            </a:r>
            <a:r>
              <a:rPr lang="it-IT" sz="1500" dirty="0" smtClean="0"/>
              <a:t>inviare la causa al Tribunale</a:t>
            </a:r>
            <a:r>
              <a:rPr lang="it-IT" sz="1500" dirty="0"/>
              <a:t> </a:t>
            </a:r>
            <a:r>
              <a:rPr lang="it-IT" sz="1500" dirty="0" smtClean="0"/>
              <a:t>per la decisione</a:t>
            </a:r>
            <a:endParaRPr lang="it-IT" sz="1500" dirty="0"/>
          </a:p>
          <a:p>
            <a:pPr marL="987425" indent="-273050" algn="just">
              <a:buFont typeface="Wingdings" panose="05000000000000000000" pitchFamily="2" charset="2"/>
              <a:buChar char="ü"/>
            </a:pPr>
            <a:r>
              <a:rPr lang="it-IT" sz="1500" dirty="0"/>
              <a:t>In caso di rinvio, il Tribunale è vincolato dalla decisione emessa dalla Corte sui punti di diritto (Art. 61.2 dello Statuto)</a:t>
            </a:r>
          </a:p>
          <a:p>
            <a:pPr marL="987425" indent="-273050" algn="just">
              <a:buFont typeface="Wingdings" panose="05000000000000000000" pitchFamily="2" charset="2"/>
              <a:buChar char="ü"/>
            </a:pPr>
            <a:r>
              <a:rPr lang="it-IT" sz="1500" dirty="0"/>
              <a:t>Q</a:t>
            </a:r>
            <a:r>
              <a:rPr lang="it-IT" sz="1500" dirty="0" smtClean="0"/>
              <a:t>uando </a:t>
            </a:r>
            <a:r>
              <a:rPr lang="it-IT" sz="1500" dirty="0"/>
              <a:t>il ricorrente chiede che, in caso di annullamento della decisione impugnata, la causa sia rinviata dinanzi al Tribunale, egli espone le ragioni per le quali lo stato degli atti non consente alla Corte di </a:t>
            </a:r>
            <a:r>
              <a:rPr lang="it-IT" sz="1500" dirty="0" smtClean="0"/>
              <a:t>decidere (Art. 170.2 RP Corte)</a:t>
            </a:r>
          </a:p>
          <a:p>
            <a:pPr marL="714375" indent="-357188" algn="just">
              <a:buFont typeface="Wingdings" panose="05000000000000000000" pitchFamily="2" charset="2"/>
              <a:buChar char="Ø"/>
            </a:pPr>
            <a:r>
              <a:rPr lang="it-IT" sz="1500" dirty="0" smtClean="0"/>
              <a:t>quando </a:t>
            </a:r>
            <a:r>
              <a:rPr lang="it-IT" sz="1500" dirty="0"/>
              <a:t>un’impugnazione proposta da uno Stato membro o da un’istituzione dell’Unione che non sono intervenuti nel procedimento dinanzi al Tribunale è accolta, la Corte può, ove lo reputi necessario, precisare gli effetti della decisione annullata del Tribunale che debbono essere considerati definitivi nei confronti delle parti della </a:t>
            </a:r>
            <a:r>
              <a:rPr lang="it-IT" sz="1500" dirty="0" smtClean="0"/>
              <a:t>controversia </a:t>
            </a:r>
            <a:r>
              <a:rPr lang="it-IT" sz="1500" dirty="0"/>
              <a:t>(Art. </a:t>
            </a:r>
            <a:r>
              <a:rPr lang="it-IT" sz="1500" dirty="0" smtClean="0"/>
              <a:t>61.3 </a:t>
            </a:r>
            <a:r>
              <a:rPr lang="it-IT" sz="1500" dirty="0"/>
              <a:t>dello Statuto</a:t>
            </a:r>
            <a:r>
              <a:rPr lang="it-IT" sz="1500" dirty="0" smtClean="0"/>
              <a:t>).</a:t>
            </a:r>
          </a:p>
          <a:p>
            <a:pPr marL="179388" indent="-179388" algn="just">
              <a:buFont typeface="Wingdings" panose="05000000000000000000" pitchFamily="2" charset="2"/>
              <a:buChar char="§"/>
            </a:pPr>
            <a:r>
              <a:rPr lang="it-IT" sz="1500" dirty="0" smtClean="0"/>
              <a:t>Sentenze e ordinanze producono effetti vincolanti, rispettivamente, dalla pronuncia (Art. 91.1 RP Corte) e dalla notifica (Art. 91.2 RP Corte). Tuttavia, possono essere oggetto di:</a:t>
            </a:r>
          </a:p>
          <a:p>
            <a:pPr marL="809625" indent="-357188" algn="just">
              <a:buFont typeface="Wingdings" panose="05000000000000000000" pitchFamily="2" charset="2"/>
              <a:buChar char="Ø"/>
            </a:pPr>
            <a:r>
              <a:rPr lang="it-IT" sz="1500" dirty="0" smtClean="0"/>
              <a:t>Revocazione</a:t>
            </a:r>
          </a:p>
          <a:p>
            <a:pPr marL="809625" indent="-357188" algn="just">
              <a:buFont typeface="Wingdings" panose="05000000000000000000" pitchFamily="2" charset="2"/>
              <a:buChar char="Ø"/>
            </a:pPr>
            <a:r>
              <a:rPr lang="it-IT" sz="1500" dirty="0" smtClean="0"/>
              <a:t>Opposizione di terzo</a:t>
            </a:r>
          </a:p>
          <a:p>
            <a:pPr marL="809625" indent="-357188" algn="just">
              <a:buFont typeface="Wingdings" panose="05000000000000000000" pitchFamily="2" charset="2"/>
              <a:buChar char="Ø"/>
            </a:pPr>
            <a:r>
              <a:rPr lang="it-IT" sz="1500" dirty="0" smtClean="0"/>
              <a:t>Domanda di interpretazione</a:t>
            </a:r>
          </a:p>
          <a:p>
            <a:pPr marL="809625" indent="-357188" algn="just">
              <a:buFont typeface="Wingdings" panose="05000000000000000000" pitchFamily="2" charset="2"/>
              <a:buChar char="Ø"/>
            </a:pPr>
            <a:r>
              <a:rPr lang="it-IT" sz="1500" dirty="0" smtClean="0"/>
              <a:t>Rettifica</a:t>
            </a:r>
            <a:endParaRPr lang="en-GB" dirty="0"/>
          </a:p>
        </p:txBody>
      </p:sp>
    </p:spTree>
    <p:extLst>
      <p:ext uri="{BB962C8B-B14F-4D97-AF65-F5344CB8AC3E}">
        <p14:creationId xmlns:p14="http://schemas.microsoft.com/office/powerpoint/2010/main" val="1745602666"/>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8417" y="775424"/>
            <a:ext cx="8685213" cy="909765"/>
          </a:xfrm>
        </p:spPr>
        <p:txBody>
          <a:bodyPr/>
          <a:lstStyle/>
          <a:p>
            <a:r>
              <a:rPr lang="en-US" sz="1800" b="1" dirty="0" err="1" smtClean="0"/>
              <a:t>Tercas</a:t>
            </a:r>
            <a:r>
              <a:rPr lang="en-US" sz="1800" b="1" dirty="0" smtClean="0"/>
              <a:t> (</a:t>
            </a:r>
            <a:r>
              <a:rPr lang="it-IT" sz="1800" dirty="0"/>
              <a:t>C-425/19 </a:t>
            </a:r>
            <a:r>
              <a:rPr lang="it-IT" sz="1800" dirty="0" smtClean="0"/>
              <a:t>P, </a:t>
            </a:r>
            <a:r>
              <a:rPr lang="it-IT" sz="1800" i="1" dirty="0" smtClean="0"/>
              <a:t>CE/Italia, </a:t>
            </a:r>
            <a:br>
              <a:rPr lang="it-IT" sz="1800" i="1" dirty="0" smtClean="0"/>
            </a:br>
            <a:r>
              <a:rPr lang="it-IT" sz="1800" i="1" dirty="0" smtClean="0"/>
              <a:t>Banca </a:t>
            </a:r>
            <a:r>
              <a:rPr lang="it-IT" sz="1800" i="1" dirty="0"/>
              <a:t>Popolare di Bari </a:t>
            </a:r>
            <a:r>
              <a:rPr lang="it-IT" sz="1800" i="1" dirty="0" err="1"/>
              <a:t>SCpA</a:t>
            </a:r>
            <a:r>
              <a:rPr lang="it-IT" sz="1800" i="1" dirty="0"/>
              <a:t>, </a:t>
            </a:r>
            <a:r>
              <a:rPr lang="it-IT" sz="2400" i="1" dirty="0" smtClean="0"/>
              <a:t/>
            </a:r>
            <a:br>
              <a:rPr lang="it-IT" sz="2400" i="1" dirty="0" smtClean="0"/>
            </a:br>
            <a:r>
              <a:rPr lang="it-IT" sz="1800" i="1" dirty="0" smtClean="0"/>
              <a:t>Fondo </a:t>
            </a:r>
            <a:r>
              <a:rPr lang="it-IT" sz="1800" i="1" dirty="0"/>
              <a:t>interbancario di tutela dei depositi, Banca </a:t>
            </a:r>
            <a:r>
              <a:rPr lang="it-IT" sz="1800" i="1" dirty="0" smtClean="0"/>
              <a:t>d’Italia</a:t>
            </a:r>
            <a:r>
              <a:rPr lang="it-IT" sz="1800" dirty="0" smtClean="0"/>
              <a:t>)</a:t>
            </a:r>
            <a:endParaRPr lang="en-US" sz="1800" b="1" i="1" dirty="0"/>
          </a:p>
        </p:txBody>
      </p:sp>
      <p:pic>
        <p:nvPicPr>
          <p:cNvPr id="7" name="Picture 6"/>
          <p:cNvPicPr>
            <a:picLocks noChangeAspect="1"/>
          </p:cNvPicPr>
          <p:nvPr/>
        </p:nvPicPr>
        <p:blipFill>
          <a:blip r:embed="rId3"/>
          <a:stretch>
            <a:fillRect/>
          </a:stretch>
        </p:blipFill>
        <p:spPr>
          <a:xfrm>
            <a:off x="7864200" y="621608"/>
            <a:ext cx="1080120" cy="934159"/>
          </a:xfrm>
          <a:prstGeom prst="rect">
            <a:avLst/>
          </a:prstGeom>
        </p:spPr>
      </p:pic>
      <p:grpSp>
        <p:nvGrpSpPr>
          <p:cNvPr id="8" name="Group 7"/>
          <p:cNvGrpSpPr/>
          <p:nvPr/>
        </p:nvGrpSpPr>
        <p:grpSpPr>
          <a:xfrm>
            <a:off x="229392" y="1655489"/>
            <a:ext cx="8685213" cy="642021"/>
            <a:chOff x="228596" y="1453141"/>
            <a:chExt cx="8685213" cy="550304"/>
          </a:xfrm>
          <a:effectLst/>
        </p:grpSpPr>
        <p:sp>
          <p:nvSpPr>
            <p:cNvPr id="9" name="Rectangle 8"/>
            <p:cNvSpPr/>
            <p:nvPr/>
          </p:nvSpPr>
          <p:spPr>
            <a:xfrm>
              <a:off x="228596" y="1453141"/>
              <a:ext cx="8685213" cy="548640"/>
            </a:xfrm>
            <a:prstGeom prst="rect">
              <a:avLst/>
            </a:prstGeom>
            <a:solidFill>
              <a:srgbClr val="E6E6E6"/>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182880" rtlCol="0" anchor="ctr"/>
            <a:lstStyle/>
            <a:p>
              <a:pPr marL="447675" lvl="1"/>
              <a:r>
                <a:rPr lang="it-IT" sz="1600" dirty="0">
                  <a:solidFill>
                    <a:prstClr val="black"/>
                  </a:solidFill>
                  <a:latin typeface="Times New Roman" panose="02020603050405020304" pitchFamily="18" charset="0"/>
                  <a:cs typeface="Times New Roman" panose="02020603050405020304" pitchFamily="18" charset="0"/>
                </a:rPr>
                <a:t>Con decisione </a:t>
              </a:r>
              <a:r>
                <a:rPr lang="it-IT" sz="1600" dirty="0" smtClean="0">
                  <a:solidFill>
                    <a:prstClr val="black"/>
                  </a:solidFill>
                  <a:latin typeface="Times New Roman" panose="02020603050405020304" pitchFamily="18" charset="0"/>
                  <a:cs typeface="Times New Roman" panose="02020603050405020304" pitchFamily="18" charset="0"/>
                </a:rPr>
                <a:t>del </a:t>
              </a:r>
              <a:r>
                <a:rPr lang="it-IT" sz="1600" dirty="0">
                  <a:solidFill>
                    <a:prstClr val="black"/>
                  </a:solidFill>
                  <a:latin typeface="Times New Roman" panose="02020603050405020304" pitchFamily="18" charset="0"/>
                  <a:cs typeface="Times New Roman" panose="02020603050405020304" pitchFamily="18" charset="0"/>
                </a:rPr>
                <a:t>23 dicembre 2015 la Commissione ha ritenuto che l’intervento del FITD a sostegno di Banca </a:t>
              </a:r>
              <a:r>
                <a:rPr lang="it-IT" sz="1600" dirty="0" err="1">
                  <a:solidFill>
                    <a:prstClr val="black"/>
                  </a:solidFill>
                  <a:latin typeface="Times New Roman" panose="02020603050405020304" pitchFamily="18" charset="0"/>
                  <a:cs typeface="Times New Roman" panose="02020603050405020304" pitchFamily="18" charset="0"/>
                </a:rPr>
                <a:t>Tercas</a:t>
              </a:r>
              <a:r>
                <a:rPr lang="it-IT" sz="1600" dirty="0">
                  <a:solidFill>
                    <a:prstClr val="black"/>
                  </a:solidFill>
                  <a:latin typeface="Times New Roman" panose="02020603050405020304" pitchFamily="18" charset="0"/>
                  <a:cs typeface="Times New Roman" panose="02020603050405020304" pitchFamily="18" charset="0"/>
                </a:rPr>
                <a:t> costituisse un aiuto di Stato incompatibile con il mercato </a:t>
              </a:r>
              <a:r>
                <a:rPr lang="it-IT" sz="1600" dirty="0" smtClean="0">
                  <a:solidFill>
                    <a:prstClr val="black"/>
                  </a:solidFill>
                  <a:latin typeface="Times New Roman" panose="02020603050405020304" pitchFamily="18" charset="0"/>
                  <a:cs typeface="Times New Roman" panose="02020603050405020304" pitchFamily="18" charset="0"/>
                </a:rPr>
                <a:t>interno.</a:t>
              </a:r>
              <a:endParaRPr lang="it-IT" sz="1600" dirty="0">
                <a:solidFill>
                  <a:prstClr val="black"/>
                </a:solidFill>
                <a:latin typeface="Times New Roman" panose="02020603050405020304" pitchFamily="18" charset="0"/>
                <a:cs typeface="Times New Roman" panose="02020603050405020304" pitchFamily="18" charset="0"/>
              </a:endParaRPr>
            </a:p>
          </p:txBody>
        </p:sp>
        <p:sp>
          <p:nvSpPr>
            <p:cNvPr id="10" name="Rectangle 9"/>
            <p:cNvSpPr/>
            <p:nvPr/>
          </p:nvSpPr>
          <p:spPr>
            <a:xfrm>
              <a:off x="250421" y="1454805"/>
              <a:ext cx="457200" cy="548640"/>
            </a:xfrm>
            <a:prstGeom prst="rect">
              <a:avLst/>
            </a:prstGeom>
            <a:solidFill>
              <a:schemeClr val="accent4"/>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0"/>
          <p:cNvGrpSpPr/>
          <p:nvPr/>
        </p:nvGrpSpPr>
        <p:grpSpPr>
          <a:xfrm>
            <a:off x="899592" y="2395291"/>
            <a:ext cx="3335289" cy="2847663"/>
            <a:chOff x="4514698" y="1334101"/>
            <a:chExt cx="4410299" cy="3918014"/>
          </a:xfrm>
          <a:effectLst/>
        </p:grpSpPr>
        <p:sp>
          <p:nvSpPr>
            <p:cNvPr id="12" name="Rectangle 11"/>
            <p:cNvSpPr/>
            <p:nvPr/>
          </p:nvSpPr>
          <p:spPr>
            <a:xfrm>
              <a:off x="4514698" y="1335539"/>
              <a:ext cx="4408714" cy="3916576"/>
            </a:xfrm>
            <a:prstGeom prst="rect">
              <a:avLst/>
            </a:prstGeom>
            <a:solidFill>
              <a:schemeClr val="accent1">
                <a:lumMod val="40000"/>
                <a:lumOff val="60000"/>
              </a:schemeClr>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tIns="548640" rtlCol="0" anchor="t" anchorCtr="0"/>
            <a:lstStyle/>
            <a:p>
              <a:pPr marL="0" lvl="1" algn="just" defTabSz="914377">
                <a:spcAft>
                  <a:spcPts val="300"/>
                </a:spcAft>
                <a:tabLst>
                  <a:tab pos="288918" algn="l"/>
                </a:tabLst>
              </a:pPr>
              <a:r>
                <a:rPr lang="it-IT" sz="1400" dirty="0" smtClean="0">
                  <a:solidFill>
                    <a:prstClr val="black"/>
                  </a:solidFill>
                  <a:latin typeface="Times New Roman" panose="02020603050405020304" pitchFamily="18" charset="0"/>
                  <a:cs typeface="Times New Roman" panose="02020603050405020304" pitchFamily="18" charset="0"/>
                </a:rPr>
                <a:t>Nella decisione la Commissione basa i requisiti di imputabilità e dell’uso di risorse statali su una serie di indizi:</a:t>
              </a:r>
            </a:p>
            <a:p>
              <a:pPr marL="274320" lvl="1" indent="-274320" algn="just" defTabSz="914377">
                <a:spcAft>
                  <a:spcPts val="300"/>
                </a:spcAft>
                <a:buFont typeface="Times New Roman" panose="02020603050405020304" pitchFamily="18" charset="0"/>
                <a:buChar char="—"/>
                <a:tabLst>
                  <a:tab pos="288918" algn="l"/>
                </a:tabLst>
              </a:pPr>
              <a:r>
                <a:rPr lang="it-IT" sz="1400" dirty="0">
                  <a:solidFill>
                    <a:prstClr val="black"/>
                  </a:solidFill>
                  <a:latin typeface="Times New Roman" panose="02020603050405020304" pitchFamily="18" charset="0"/>
                  <a:cs typeface="Times New Roman" panose="02020603050405020304" pitchFamily="18" charset="0"/>
                </a:rPr>
                <a:t>il mandato pubblico a tutelare i </a:t>
              </a:r>
              <a:r>
                <a:rPr lang="it-IT" sz="1400" dirty="0" smtClean="0">
                  <a:solidFill>
                    <a:prstClr val="black"/>
                  </a:solidFill>
                  <a:latin typeface="Times New Roman" panose="02020603050405020304" pitchFamily="18" charset="0"/>
                  <a:cs typeface="Times New Roman" panose="02020603050405020304" pitchFamily="18" charset="0"/>
                </a:rPr>
                <a:t>depositanti;</a:t>
              </a:r>
            </a:p>
            <a:p>
              <a:pPr marL="274320" lvl="1" indent="-274320" algn="just" defTabSz="914377">
                <a:spcAft>
                  <a:spcPts val="300"/>
                </a:spcAft>
                <a:buFont typeface="Times New Roman" panose="02020603050405020304" pitchFamily="18" charset="0"/>
                <a:buChar char="—"/>
                <a:tabLst>
                  <a:tab pos="288918" algn="l"/>
                </a:tabLst>
              </a:pPr>
              <a:r>
                <a:rPr lang="it-IT" sz="1400" dirty="0" smtClean="0">
                  <a:solidFill>
                    <a:prstClr val="black"/>
                  </a:solidFill>
                  <a:latin typeface="Times New Roman" panose="02020603050405020304" pitchFamily="18" charset="0"/>
                  <a:cs typeface="Times New Roman" panose="02020603050405020304" pitchFamily="18" charset="0"/>
                </a:rPr>
                <a:t>la potenziale capacità delle autorità pubbliche a influenzare e controllare l’uso delle risorse statali;</a:t>
              </a:r>
            </a:p>
            <a:p>
              <a:pPr marL="274320" lvl="1" indent="-274320" algn="just" defTabSz="914377">
                <a:spcAft>
                  <a:spcPts val="300"/>
                </a:spcAft>
                <a:buFont typeface="Times New Roman" panose="02020603050405020304" pitchFamily="18" charset="0"/>
                <a:buChar char="—"/>
                <a:tabLst>
                  <a:tab pos="288918" algn="l"/>
                </a:tabLst>
              </a:pPr>
              <a:r>
                <a:rPr lang="it-IT" sz="1400" dirty="0">
                  <a:solidFill>
                    <a:prstClr val="black"/>
                  </a:solidFill>
                  <a:latin typeface="Times New Roman" panose="02020603050405020304" pitchFamily="18" charset="0"/>
                  <a:cs typeface="Times New Roman" panose="02020603050405020304" pitchFamily="18" charset="0"/>
                </a:rPr>
                <a:t>i</a:t>
              </a:r>
              <a:r>
                <a:rPr lang="it-IT" sz="1400" dirty="0" smtClean="0">
                  <a:solidFill>
                    <a:prstClr val="black"/>
                  </a:solidFill>
                  <a:latin typeface="Times New Roman" panose="02020603050405020304" pitchFamily="18" charset="0"/>
                  <a:cs typeface="Times New Roman" panose="02020603050405020304" pitchFamily="18" charset="0"/>
                </a:rPr>
                <a:t>l carattere obbligatorio </a:t>
              </a:r>
              <a:r>
                <a:rPr lang="it-IT" sz="1400" dirty="0">
                  <a:solidFill>
                    <a:prstClr val="black"/>
                  </a:solidFill>
                  <a:latin typeface="Times New Roman" panose="02020603050405020304" pitchFamily="18" charset="0"/>
                  <a:cs typeface="Times New Roman" panose="02020603050405020304" pitchFamily="18" charset="0"/>
                </a:rPr>
                <a:t>dei contributi versati al </a:t>
              </a:r>
              <a:r>
                <a:rPr lang="it-IT" sz="1400" dirty="0" smtClean="0">
                  <a:solidFill>
                    <a:prstClr val="black"/>
                  </a:solidFill>
                  <a:latin typeface="Times New Roman" panose="02020603050405020304" pitchFamily="18" charset="0"/>
                  <a:cs typeface="Times New Roman" panose="02020603050405020304" pitchFamily="18" charset="0"/>
                </a:rPr>
                <a:t>FITD.</a:t>
              </a:r>
              <a:endParaRPr lang="en-US" sz="1400" dirty="0">
                <a:solidFill>
                  <a:prstClr val="black"/>
                </a:solidFill>
                <a:latin typeface="Times New Roman" panose="02020603050405020304" pitchFamily="18" charset="0"/>
                <a:cs typeface="Times New Roman" panose="02020603050405020304" pitchFamily="18" charset="0"/>
              </a:endParaRPr>
            </a:p>
          </p:txBody>
        </p:sp>
        <p:sp>
          <p:nvSpPr>
            <p:cNvPr id="13" name="Rectangle 12"/>
            <p:cNvSpPr/>
            <p:nvPr/>
          </p:nvSpPr>
          <p:spPr>
            <a:xfrm>
              <a:off x="4514698" y="1334101"/>
              <a:ext cx="4410299" cy="54913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spc="50" dirty="0" smtClean="0">
                  <a:solidFill>
                    <a:srgbClr val="D7F0FA"/>
                  </a:solidFill>
                  <a:latin typeface="Times New Roman" panose="02020603050405020304" pitchFamily="18" charset="0"/>
                  <a:cs typeface="Times New Roman" panose="02020603050405020304" pitchFamily="18" charset="0"/>
                </a:rPr>
                <a:t>La Commissione</a:t>
              </a:r>
              <a:endParaRPr lang="en-US" sz="1400" spc="50" dirty="0">
                <a:solidFill>
                  <a:srgbClr val="D7F0FA"/>
                </a:solidFill>
                <a:latin typeface="Times New Roman" panose="02020603050405020304" pitchFamily="18" charset="0"/>
                <a:cs typeface="Times New Roman" panose="02020603050405020304" pitchFamily="18" charset="0"/>
              </a:endParaRPr>
            </a:p>
          </p:txBody>
        </p:sp>
      </p:grpSp>
      <p:grpSp>
        <p:nvGrpSpPr>
          <p:cNvPr id="14" name="Group 13"/>
          <p:cNvGrpSpPr/>
          <p:nvPr/>
        </p:nvGrpSpPr>
        <p:grpSpPr>
          <a:xfrm>
            <a:off x="4956583" y="2392960"/>
            <a:ext cx="3335289" cy="2849994"/>
            <a:chOff x="4514698" y="1335540"/>
            <a:chExt cx="4410299" cy="2880320"/>
          </a:xfrm>
          <a:effectLst/>
        </p:grpSpPr>
        <p:sp>
          <p:nvSpPr>
            <p:cNvPr id="15" name="Rectangle 14"/>
            <p:cNvSpPr/>
            <p:nvPr/>
          </p:nvSpPr>
          <p:spPr>
            <a:xfrm>
              <a:off x="4514698" y="1335540"/>
              <a:ext cx="4408714" cy="2880320"/>
            </a:xfrm>
            <a:prstGeom prst="rect">
              <a:avLst/>
            </a:prstGeom>
            <a:solidFill>
              <a:schemeClr val="accent1">
                <a:lumMod val="40000"/>
                <a:lumOff val="60000"/>
              </a:schemeClr>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tIns="548640" rtlCol="0" anchor="t" anchorCtr="0"/>
            <a:lstStyle/>
            <a:p>
              <a:pPr marL="0" lvl="1" algn="just" defTabSz="914377">
                <a:spcAft>
                  <a:spcPts val="300"/>
                </a:spcAft>
                <a:tabLst>
                  <a:tab pos="288918" algn="l"/>
                </a:tabLst>
              </a:pPr>
              <a:r>
                <a:rPr lang="it-IT" sz="1400" dirty="0" smtClean="0">
                  <a:solidFill>
                    <a:prstClr val="black"/>
                  </a:solidFill>
                  <a:latin typeface="Times New Roman" panose="02020603050405020304" pitchFamily="18" charset="0"/>
                  <a:cs typeface="Times New Roman" panose="02020603050405020304" pitchFamily="18" charset="0"/>
                </a:rPr>
                <a:t>In data 19 marzo 2019 il Tribunale UE ha annullato la decisione della Commissione in quanto:</a:t>
              </a:r>
            </a:p>
            <a:p>
              <a:pPr marL="274320" lvl="1" indent="-274320" algn="just" defTabSz="914377">
                <a:spcAft>
                  <a:spcPts val="300"/>
                </a:spcAft>
                <a:buFont typeface="Times New Roman" panose="02020603050405020304" pitchFamily="18" charset="0"/>
                <a:buChar char="—"/>
                <a:tabLst>
                  <a:tab pos="288918" algn="l"/>
                </a:tabLst>
              </a:pPr>
              <a:r>
                <a:rPr lang="it-IT" sz="1400" dirty="0" smtClean="0">
                  <a:solidFill>
                    <a:prstClr val="black"/>
                  </a:solidFill>
                  <a:latin typeface="Times New Roman" panose="02020603050405020304" pitchFamily="18" charset="0"/>
                  <a:cs typeface="Times New Roman" panose="02020603050405020304" pitchFamily="18" charset="0"/>
                </a:rPr>
                <a:t>la Commissione non ha dimostrato che le misure del FITD (ente privato) fossero </a:t>
              </a:r>
              <a:r>
                <a:rPr lang="it-IT" sz="1400" u="sng" dirty="0" smtClean="0">
                  <a:solidFill>
                    <a:prstClr val="black"/>
                  </a:solidFill>
                  <a:latin typeface="Times New Roman" panose="02020603050405020304" pitchFamily="18" charset="0"/>
                  <a:cs typeface="Times New Roman" panose="02020603050405020304" pitchFamily="18" charset="0"/>
                </a:rPr>
                <a:t>imputabili</a:t>
              </a:r>
              <a:r>
                <a:rPr lang="it-IT" sz="1400" dirty="0" smtClean="0">
                  <a:solidFill>
                    <a:prstClr val="black"/>
                  </a:solidFill>
                  <a:latin typeface="Times New Roman" panose="02020603050405020304" pitchFamily="18" charset="0"/>
                  <a:cs typeface="Times New Roman" panose="02020603050405020304" pitchFamily="18" charset="0"/>
                </a:rPr>
                <a:t> allo Stato;</a:t>
              </a:r>
            </a:p>
            <a:p>
              <a:pPr marL="274320" lvl="1" indent="-274320" algn="just" defTabSz="914377">
                <a:spcAft>
                  <a:spcPts val="300"/>
                </a:spcAft>
                <a:buFont typeface="Times New Roman" panose="02020603050405020304" pitchFamily="18" charset="0"/>
                <a:buChar char="—"/>
                <a:tabLst>
                  <a:tab pos="288918" algn="l"/>
                </a:tabLst>
              </a:pPr>
              <a:r>
                <a:rPr lang="it-IT" sz="1400" dirty="0" smtClean="0">
                  <a:solidFill>
                    <a:prstClr val="black"/>
                  </a:solidFill>
                  <a:latin typeface="Times New Roman" panose="02020603050405020304" pitchFamily="18" charset="0"/>
                  <a:cs typeface="Times New Roman" panose="02020603050405020304" pitchFamily="18" charset="0"/>
                </a:rPr>
                <a:t>la Commissione non ha nemmeno dimostrato tali misure fossero basate sull’uso di </a:t>
              </a:r>
              <a:r>
                <a:rPr lang="it-IT" sz="1400" u="sng" dirty="0" smtClean="0">
                  <a:solidFill>
                    <a:prstClr val="black"/>
                  </a:solidFill>
                  <a:latin typeface="Times New Roman" panose="02020603050405020304" pitchFamily="18" charset="0"/>
                  <a:cs typeface="Times New Roman" panose="02020603050405020304" pitchFamily="18" charset="0"/>
                </a:rPr>
                <a:t>risorse statali</a:t>
              </a:r>
              <a:r>
                <a:rPr lang="it-IT" sz="1400" dirty="0" smtClean="0">
                  <a:solidFill>
                    <a:prstClr val="black"/>
                  </a:solidFill>
                  <a:latin typeface="Times New Roman" panose="02020603050405020304" pitchFamily="18" charset="0"/>
                  <a:cs typeface="Times New Roman" panose="02020603050405020304" pitchFamily="18" charset="0"/>
                </a:rPr>
                <a:t>.</a:t>
              </a:r>
            </a:p>
            <a:p>
              <a:pPr marL="0" lvl="1" defTabSz="914377">
                <a:spcAft>
                  <a:spcPts val="300"/>
                </a:spcAft>
                <a:tabLst>
                  <a:tab pos="288918" algn="l"/>
                </a:tabLst>
              </a:pPr>
              <a:endParaRPr lang="en-US" sz="1400" dirty="0">
                <a:solidFill>
                  <a:prstClr val="black"/>
                </a:solidFill>
                <a:latin typeface="Times New Roman" panose="02020603050405020304" pitchFamily="18" charset="0"/>
                <a:cs typeface="Times New Roman" panose="02020603050405020304" pitchFamily="18" charset="0"/>
              </a:endParaRPr>
            </a:p>
          </p:txBody>
        </p:sp>
        <p:sp>
          <p:nvSpPr>
            <p:cNvPr id="16" name="Rectangle 15"/>
            <p:cNvSpPr/>
            <p:nvPr/>
          </p:nvSpPr>
          <p:spPr>
            <a:xfrm>
              <a:off x="4514698" y="1335540"/>
              <a:ext cx="4410299" cy="40572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spc="50" dirty="0" smtClean="0">
                  <a:solidFill>
                    <a:srgbClr val="D7F0FA"/>
                  </a:solidFill>
                  <a:latin typeface="Times New Roman" panose="02020603050405020304" pitchFamily="18" charset="0"/>
                  <a:cs typeface="Times New Roman" panose="02020603050405020304" pitchFamily="18" charset="0"/>
                </a:rPr>
                <a:t>Il Tribunale UE</a:t>
              </a:r>
              <a:endParaRPr lang="en-US" sz="1400" spc="50" dirty="0">
                <a:solidFill>
                  <a:srgbClr val="D7F0FA"/>
                </a:solidFill>
                <a:latin typeface="Times New Roman" panose="02020603050405020304" pitchFamily="18" charset="0"/>
                <a:cs typeface="Times New Roman" panose="02020603050405020304" pitchFamily="18" charset="0"/>
              </a:endParaRPr>
            </a:p>
          </p:txBody>
        </p:sp>
      </p:grpSp>
      <p:grpSp>
        <p:nvGrpSpPr>
          <p:cNvPr id="22" name="Group 21"/>
          <p:cNvGrpSpPr/>
          <p:nvPr/>
        </p:nvGrpSpPr>
        <p:grpSpPr>
          <a:xfrm>
            <a:off x="251217" y="5340345"/>
            <a:ext cx="8645495" cy="1041986"/>
            <a:chOff x="323528" y="5587459"/>
            <a:chExt cx="8496943" cy="720429"/>
          </a:xfrm>
        </p:grpSpPr>
        <p:sp>
          <p:nvSpPr>
            <p:cNvPr id="18" name="Rectangle 17"/>
            <p:cNvSpPr/>
            <p:nvPr/>
          </p:nvSpPr>
          <p:spPr>
            <a:xfrm>
              <a:off x="323528" y="5589399"/>
              <a:ext cx="8496943" cy="718489"/>
            </a:xfrm>
            <a:prstGeom prst="rect">
              <a:avLst/>
            </a:prstGeom>
            <a:noFill/>
            <a:ln w="12700">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sz="1200" b="1" dirty="0">
                <a:solidFill>
                  <a:schemeClr val="tx1"/>
                </a:solidFill>
                <a:latin typeface="Times New Roman" panose="02020603050405020304" pitchFamily="18" charset="0"/>
                <a:cs typeface="Times New Roman" panose="02020603050405020304" pitchFamily="18" charset="0"/>
              </a:endParaRPr>
            </a:p>
          </p:txBody>
        </p:sp>
        <p:sp>
          <p:nvSpPr>
            <p:cNvPr id="19" name="Rectangle 18"/>
            <p:cNvSpPr/>
            <p:nvPr/>
          </p:nvSpPr>
          <p:spPr>
            <a:xfrm>
              <a:off x="323528" y="5587459"/>
              <a:ext cx="1296146" cy="197210"/>
            </a:xfrm>
            <a:prstGeom prst="rect">
              <a:avLst/>
            </a:prstGeom>
            <a:solidFill>
              <a:schemeClr val="bg1">
                <a:lumMod val="65000"/>
              </a:schemeClr>
            </a:solidFill>
            <a:ln w="12700">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i="1" dirty="0" smtClean="0">
                  <a:solidFill>
                    <a:schemeClr val="tx1"/>
                  </a:solidFill>
                  <a:latin typeface="Times New Roman" panose="02020603050405020304" pitchFamily="18" charset="0"/>
                  <a:cs typeface="Times New Roman" panose="02020603050405020304" pitchFamily="18" charset="0"/>
                </a:rPr>
                <a:t>Latest updates</a:t>
              </a:r>
              <a:endParaRPr lang="en-US" sz="1400" i="1" dirty="0">
                <a:solidFill>
                  <a:schemeClr val="tx1"/>
                </a:solidFill>
                <a:latin typeface="Times New Roman" panose="02020603050405020304" pitchFamily="18" charset="0"/>
                <a:cs typeface="Times New Roman" panose="02020603050405020304" pitchFamily="18" charset="0"/>
              </a:endParaRPr>
            </a:p>
          </p:txBody>
        </p:sp>
        <p:sp>
          <p:nvSpPr>
            <p:cNvPr id="20" name="TextBox 19"/>
            <p:cNvSpPr txBox="1"/>
            <p:nvPr/>
          </p:nvSpPr>
          <p:spPr>
            <a:xfrm>
              <a:off x="622420" y="5784668"/>
              <a:ext cx="8198051" cy="361754"/>
            </a:xfrm>
            <a:prstGeom prst="rect">
              <a:avLst/>
            </a:prstGeom>
            <a:noFill/>
          </p:spPr>
          <p:txBody>
            <a:bodyPr wrap="square" rtlCol="0">
              <a:spAutoFit/>
            </a:bodyPr>
            <a:lstStyle/>
            <a:p>
              <a:pPr marL="285750" indent="-285750" algn="just">
                <a:buFont typeface="Wingdings" panose="05000000000000000000" pitchFamily="2" charset="2"/>
                <a:buChar char="q"/>
              </a:pPr>
              <a:r>
                <a:rPr lang="it-IT" sz="1400" dirty="0" smtClean="0">
                  <a:latin typeface="Times New Roman" panose="02020603050405020304" pitchFamily="18" charset="0"/>
                  <a:cs typeface="Times New Roman" panose="02020603050405020304" pitchFamily="18" charset="0"/>
                </a:rPr>
                <a:t>La Commissione ha impugnato la decisione del Tribunale dinanzi alla Corte. </a:t>
              </a:r>
            </a:p>
            <a:p>
              <a:pPr marL="285750" indent="-285750" algn="just">
                <a:buFont typeface="Wingdings" panose="05000000000000000000" pitchFamily="2" charset="2"/>
                <a:buChar char="q"/>
              </a:pPr>
              <a:r>
                <a:rPr lang="it-IT" sz="1400" dirty="0" smtClean="0">
                  <a:latin typeface="Times New Roman" panose="02020603050405020304" pitchFamily="18" charset="0"/>
                  <a:cs typeface="Times New Roman" panose="02020603050405020304" pitchFamily="18" charset="0"/>
                </a:rPr>
                <a:t>In data </a:t>
              </a:r>
              <a:r>
                <a:rPr lang="it-IT" sz="1400" dirty="0">
                  <a:latin typeface="Times New Roman" panose="02020603050405020304" pitchFamily="18" charset="0"/>
                  <a:cs typeface="Times New Roman" panose="02020603050405020304" pitchFamily="18" charset="0"/>
                </a:rPr>
                <a:t>29 ottobre </a:t>
              </a:r>
              <a:r>
                <a:rPr lang="it-IT" sz="1400" dirty="0" smtClean="0">
                  <a:latin typeface="Times New Roman" panose="02020603050405020304" pitchFamily="18" charset="0"/>
                  <a:cs typeface="Times New Roman" panose="02020603050405020304" pitchFamily="18" charset="0"/>
                </a:rPr>
                <a:t>2020 l’AG </a:t>
              </a:r>
              <a:r>
                <a:rPr lang="it-IT" sz="1400" dirty="0" err="1" smtClean="0">
                  <a:latin typeface="Times New Roman" panose="02020603050405020304" pitchFamily="18" charset="0"/>
                  <a:cs typeface="Times New Roman" panose="02020603050405020304" pitchFamily="18" charset="0"/>
                </a:rPr>
                <a:t>Tanchev</a:t>
              </a:r>
              <a:r>
                <a:rPr lang="it-IT" sz="1400" dirty="0" smtClean="0">
                  <a:latin typeface="Times New Roman" panose="02020603050405020304" pitchFamily="18" charset="0"/>
                  <a:cs typeface="Times New Roman" panose="02020603050405020304" pitchFamily="18" charset="0"/>
                </a:rPr>
                <a:t> ha suggerito </a:t>
              </a:r>
              <a:r>
                <a:rPr lang="it-IT" sz="1400" dirty="0">
                  <a:latin typeface="Times New Roman" panose="02020603050405020304" pitchFamily="18" charset="0"/>
                  <a:cs typeface="Times New Roman" panose="02020603050405020304" pitchFamily="18" charset="0"/>
                </a:rPr>
                <a:t>alla </a:t>
              </a:r>
              <a:r>
                <a:rPr lang="it-IT" sz="1400" dirty="0" smtClean="0">
                  <a:latin typeface="Times New Roman" panose="02020603050405020304" pitchFamily="18" charset="0"/>
                  <a:cs typeface="Times New Roman" panose="02020603050405020304" pitchFamily="18" charset="0"/>
                </a:rPr>
                <a:t>Corte di respingere l’impugnazione.</a:t>
              </a:r>
              <a:endParaRPr lang="en-GB" sz="1400" dirty="0">
                <a:latin typeface="Times New Roman" panose="02020603050405020304" pitchFamily="18" charset="0"/>
                <a:cs typeface="Times New Roman" panose="02020603050405020304" pitchFamily="18" charset="0"/>
              </a:endParaRPr>
            </a:p>
          </p:txBody>
        </p:sp>
      </p:grpSp>
      <p:pic>
        <p:nvPicPr>
          <p:cNvPr id="21" name="Picture 20"/>
          <p:cNvPicPr>
            <a:picLocks noChangeAspect="1"/>
          </p:cNvPicPr>
          <p:nvPr/>
        </p:nvPicPr>
        <p:blipFill>
          <a:blip r:embed="rId4"/>
          <a:stretch>
            <a:fillRect/>
          </a:stretch>
        </p:blipFill>
        <p:spPr>
          <a:xfrm>
            <a:off x="5652120" y="621608"/>
            <a:ext cx="1944216" cy="391800"/>
          </a:xfrm>
          <a:prstGeom prst="rect">
            <a:avLst/>
          </a:prstGeom>
        </p:spPr>
      </p:pic>
    </p:spTree>
    <p:extLst>
      <p:ext uri="{BB962C8B-B14F-4D97-AF65-F5344CB8AC3E}">
        <p14:creationId xmlns:p14="http://schemas.microsoft.com/office/powerpoint/2010/main" val="1793989778"/>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20688"/>
            <a:ext cx="8685213" cy="909765"/>
          </a:xfrm>
        </p:spPr>
        <p:txBody>
          <a:bodyPr/>
          <a:lstStyle/>
          <a:p>
            <a:r>
              <a:rPr lang="it-IT" sz="2400" b="1" dirty="0" smtClean="0"/>
              <a:t>L’impugnazione della CE</a:t>
            </a:r>
            <a:br>
              <a:rPr lang="it-IT" sz="2400" b="1" dirty="0" smtClean="0"/>
            </a:br>
            <a:r>
              <a:rPr lang="it-IT" sz="1800" i="1" dirty="0" smtClean="0"/>
              <a:t>Il primo motivo di appello</a:t>
            </a:r>
            <a:r>
              <a:rPr lang="it-IT" sz="2000" dirty="0" smtClean="0"/>
              <a:t/>
            </a:r>
            <a:br>
              <a:rPr lang="it-IT" sz="2000" dirty="0" smtClean="0"/>
            </a:br>
            <a:endParaRPr lang="en-GB" sz="2000" dirty="0"/>
          </a:p>
        </p:txBody>
      </p:sp>
      <p:sp>
        <p:nvSpPr>
          <p:cNvPr id="4" name="Footer Placeholder 3"/>
          <p:cNvSpPr>
            <a:spLocks noGrp="1"/>
          </p:cNvSpPr>
          <p:nvPr>
            <p:ph type="ftr" sz="quarter" idx="12"/>
          </p:nvPr>
        </p:nvSpPr>
        <p:spPr/>
        <p:txBody>
          <a:bodyPr/>
          <a:lstStyle/>
          <a:p>
            <a:endParaRPr lang="en-US" dirty="0"/>
          </a:p>
        </p:txBody>
      </p:sp>
      <p:pic>
        <p:nvPicPr>
          <p:cNvPr id="5" name="Picture 4"/>
          <p:cNvPicPr>
            <a:picLocks noChangeAspect="1"/>
          </p:cNvPicPr>
          <p:nvPr/>
        </p:nvPicPr>
        <p:blipFill>
          <a:blip r:embed="rId2"/>
          <a:stretch>
            <a:fillRect/>
          </a:stretch>
        </p:blipFill>
        <p:spPr>
          <a:xfrm>
            <a:off x="7460919" y="507792"/>
            <a:ext cx="977385" cy="845307"/>
          </a:xfrm>
          <a:prstGeom prst="rect">
            <a:avLst/>
          </a:prstGeom>
        </p:spPr>
      </p:pic>
      <p:sp>
        <p:nvSpPr>
          <p:cNvPr id="6" name="Rectangle 5"/>
          <p:cNvSpPr/>
          <p:nvPr/>
        </p:nvSpPr>
        <p:spPr>
          <a:xfrm>
            <a:off x="611560" y="1643349"/>
            <a:ext cx="7903305" cy="4737979"/>
          </a:xfrm>
          <a:prstGeom prst="rect">
            <a:avLst/>
          </a:prstGeom>
          <a:solidFill>
            <a:srgbClr val="E6E6E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tIns="411480" rIns="137160" bIns="91440" rtlCol="0" anchor="b" anchorCtr="0">
            <a:noAutofit/>
          </a:bodyPr>
          <a:lstStyle/>
          <a:p>
            <a:pPr marL="182880" lvl="1" indent="-182880" defTabSz="914377">
              <a:spcAft>
                <a:spcPts val="400"/>
              </a:spcAft>
              <a:buFont typeface="Arial"/>
              <a:buChar char="—"/>
              <a:tabLst>
                <a:tab pos="288918" algn="l"/>
              </a:tabLst>
            </a:pPr>
            <a:endParaRPr lang="en-US" sz="1000" spc="-10" dirty="0" smtClean="0">
              <a:solidFill>
                <a:prstClr val="black"/>
              </a:solidFill>
              <a:latin typeface="Times New Roman"/>
              <a:cs typeface="Times New Roman"/>
            </a:endParaRPr>
          </a:p>
          <a:p>
            <a:pPr marL="182880" lvl="1" indent="-182880" defTabSz="914377">
              <a:spcAft>
                <a:spcPts val="400"/>
              </a:spcAft>
              <a:buFont typeface="Arial"/>
              <a:buChar char="—"/>
              <a:tabLst>
                <a:tab pos="288918" algn="l"/>
              </a:tabLst>
            </a:pPr>
            <a:endParaRPr lang="en-US" sz="1000" spc="-10" dirty="0">
              <a:solidFill>
                <a:prstClr val="black"/>
              </a:solidFill>
              <a:latin typeface="Times New Roman"/>
              <a:cs typeface="Times New Roman"/>
            </a:endParaRPr>
          </a:p>
          <a:p>
            <a:pPr marL="182880" lvl="1" indent="-182880" defTabSz="914377">
              <a:spcAft>
                <a:spcPts val="400"/>
              </a:spcAft>
              <a:buFont typeface="Arial"/>
              <a:buChar char="—"/>
              <a:tabLst>
                <a:tab pos="288918" algn="l"/>
              </a:tabLst>
            </a:pPr>
            <a:endParaRPr lang="en-US" sz="1000" spc="-10" dirty="0" smtClean="0">
              <a:solidFill>
                <a:prstClr val="black"/>
              </a:solidFill>
              <a:latin typeface="Times New Roman"/>
              <a:cs typeface="Times New Roman"/>
            </a:endParaRPr>
          </a:p>
          <a:p>
            <a:pPr marL="0" lvl="1" defTabSz="914377">
              <a:spcAft>
                <a:spcPts val="400"/>
              </a:spcAft>
              <a:tabLst>
                <a:tab pos="288918" algn="l"/>
              </a:tabLst>
            </a:pPr>
            <a:endParaRPr lang="it-IT" sz="1000" dirty="0" smtClean="0">
              <a:solidFill>
                <a:prstClr val="black"/>
              </a:solidFill>
              <a:latin typeface="Times New Roman"/>
              <a:cs typeface="Times New Roman"/>
            </a:endParaRPr>
          </a:p>
          <a:p>
            <a:pPr marL="182880" lvl="1" indent="-182880" defTabSz="914377">
              <a:spcAft>
                <a:spcPts val="400"/>
              </a:spcAft>
              <a:buFont typeface="Arial"/>
              <a:buChar char="—"/>
              <a:tabLst>
                <a:tab pos="288918" algn="l"/>
              </a:tabLst>
            </a:pPr>
            <a:endParaRPr lang="en-US" sz="1000" dirty="0">
              <a:solidFill>
                <a:prstClr val="black"/>
              </a:solidFill>
              <a:latin typeface="Times New Roman"/>
              <a:cs typeface="Times New Roman"/>
            </a:endParaRPr>
          </a:p>
          <a:p>
            <a:pPr marL="182880" lvl="1" indent="-182880" defTabSz="914377">
              <a:spcAft>
                <a:spcPts val="400"/>
              </a:spcAft>
              <a:buFont typeface="Arial"/>
              <a:buChar char="—"/>
              <a:tabLst>
                <a:tab pos="288918" algn="l"/>
              </a:tabLst>
            </a:pPr>
            <a:endParaRPr lang="en-GB" sz="1000" spc="-20" dirty="0" smtClean="0">
              <a:solidFill>
                <a:prstClr val="black"/>
              </a:solidFill>
              <a:latin typeface="Times New Roman"/>
              <a:cs typeface="Times New Roman"/>
            </a:endParaRPr>
          </a:p>
          <a:p>
            <a:pPr marL="182880" lvl="1" indent="-182880" defTabSz="914377">
              <a:spcAft>
                <a:spcPts val="400"/>
              </a:spcAft>
              <a:buFont typeface="Arial"/>
              <a:buChar char="—"/>
              <a:tabLst>
                <a:tab pos="288918" algn="l"/>
              </a:tabLst>
            </a:pPr>
            <a:endParaRPr lang="en-GB" sz="1000" spc="-20" dirty="0">
              <a:solidFill>
                <a:prstClr val="black"/>
              </a:solidFill>
              <a:latin typeface="Times New Roman"/>
              <a:cs typeface="Times New Roman"/>
            </a:endParaRPr>
          </a:p>
          <a:p>
            <a:pPr marL="182880" lvl="1" indent="-182880" defTabSz="914377">
              <a:spcAft>
                <a:spcPts val="400"/>
              </a:spcAft>
              <a:buFont typeface="Arial"/>
              <a:buChar char="—"/>
              <a:tabLst>
                <a:tab pos="288918" algn="l"/>
              </a:tabLst>
            </a:pPr>
            <a:endParaRPr lang="en-GB" sz="1000" spc="-20" dirty="0" smtClean="0">
              <a:solidFill>
                <a:prstClr val="black"/>
              </a:solidFill>
              <a:latin typeface="Times New Roman"/>
              <a:cs typeface="Times New Roman"/>
            </a:endParaRPr>
          </a:p>
          <a:p>
            <a:pPr marL="182880" lvl="1" indent="-182880" defTabSz="914377">
              <a:spcAft>
                <a:spcPts val="400"/>
              </a:spcAft>
              <a:buFont typeface="Arial"/>
              <a:buChar char="—"/>
              <a:tabLst>
                <a:tab pos="288918" algn="l"/>
              </a:tabLst>
            </a:pPr>
            <a:endParaRPr lang="en-GB" sz="1000" spc="-20" dirty="0">
              <a:solidFill>
                <a:prstClr val="black"/>
              </a:solidFill>
              <a:latin typeface="Times New Roman"/>
              <a:cs typeface="Times New Roman"/>
            </a:endParaRPr>
          </a:p>
          <a:p>
            <a:pPr marL="182880" lvl="1" indent="-182880" defTabSz="914377">
              <a:spcAft>
                <a:spcPts val="400"/>
              </a:spcAft>
              <a:buFont typeface="Arial"/>
              <a:buChar char="—"/>
              <a:tabLst>
                <a:tab pos="288918" algn="l"/>
              </a:tabLst>
            </a:pPr>
            <a:endParaRPr lang="en-GB" sz="1000" spc="-20" dirty="0" smtClean="0">
              <a:solidFill>
                <a:prstClr val="black"/>
              </a:solidFill>
              <a:latin typeface="Times New Roman"/>
              <a:cs typeface="Times New Roman"/>
            </a:endParaRPr>
          </a:p>
          <a:p>
            <a:pPr marL="182880" lvl="1" indent="-182880" defTabSz="914377">
              <a:spcAft>
                <a:spcPts val="400"/>
              </a:spcAft>
              <a:buFont typeface="Arial"/>
              <a:buChar char="—"/>
              <a:tabLst>
                <a:tab pos="288918" algn="l"/>
              </a:tabLst>
            </a:pPr>
            <a:endParaRPr lang="en-GB" sz="1000" spc="-20" dirty="0">
              <a:solidFill>
                <a:prstClr val="black"/>
              </a:solidFill>
              <a:latin typeface="Times New Roman"/>
              <a:cs typeface="Times New Roman"/>
            </a:endParaRPr>
          </a:p>
          <a:p>
            <a:pPr marL="182880" lvl="1" indent="-182880" defTabSz="914377">
              <a:spcAft>
                <a:spcPts val="400"/>
              </a:spcAft>
              <a:buFont typeface="Arial"/>
              <a:buChar char="—"/>
              <a:tabLst>
                <a:tab pos="288918" algn="l"/>
              </a:tabLst>
            </a:pPr>
            <a:endParaRPr lang="en-GB" sz="1000" spc="-20" dirty="0" smtClean="0">
              <a:solidFill>
                <a:prstClr val="black"/>
              </a:solidFill>
              <a:latin typeface="Times New Roman"/>
              <a:cs typeface="Times New Roman"/>
            </a:endParaRPr>
          </a:p>
          <a:p>
            <a:pPr marL="182880" lvl="1" indent="-182880" defTabSz="914377">
              <a:spcAft>
                <a:spcPts val="400"/>
              </a:spcAft>
              <a:buFont typeface="Arial"/>
              <a:buChar char="—"/>
              <a:tabLst>
                <a:tab pos="288918" algn="l"/>
              </a:tabLst>
            </a:pPr>
            <a:endParaRPr lang="en-GB" sz="1000" spc="-20" dirty="0">
              <a:solidFill>
                <a:prstClr val="black"/>
              </a:solidFill>
              <a:latin typeface="Times New Roman"/>
              <a:cs typeface="Times New Roman"/>
            </a:endParaRPr>
          </a:p>
          <a:p>
            <a:pPr marL="182880" lvl="1" indent="-182880" defTabSz="914377">
              <a:spcAft>
                <a:spcPts val="400"/>
              </a:spcAft>
              <a:buFont typeface="Arial"/>
              <a:buChar char="—"/>
              <a:tabLst>
                <a:tab pos="288918" algn="l"/>
              </a:tabLst>
            </a:pPr>
            <a:endParaRPr lang="en-GB" sz="1000" spc="-20" dirty="0" smtClean="0">
              <a:solidFill>
                <a:prstClr val="black"/>
              </a:solidFill>
              <a:latin typeface="Times New Roman"/>
              <a:cs typeface="Times New Roman"/>
            </a:endParaRPr>
          </a:p>
          <a:p>
            <a:pPr marL="182880" lvl="1" indent="-182880" defTabSz="914377">
              <a:spcAft>
                <a:spcPts val="400"/>
              </a:spcAft>
              <a:buFont typeface="Arial"/>
              <a:buChar char="—"/>
              <a:tabLst>
                <a:tab pos="288918" algn="l"/>
              </a:tabLst>
            </a:pPr>
            <a:endParaRPr lang="en-GB" sz="1000" spc="-20" dirty="0">
              <a:solidFill>
                <a:prstClr val="black"/>
              </a:solidFill>
              <a:latin typeface="Times New Roman"/>
              <a:cs typeface="Times New Roman"/>
            </a:endParaRPr>
          </a:p>
          <a:p>
            <a:pPr marL="182880" lvl="1" indent="-182880" defTabSz="914377">
              <a:spcAft>
                <a:spcPts val="400"/>
              </a:spcAft>
              <a:buFont typeface="Arial"/>
              <a:buChar char="—"/>
              <a:tabLst>
                <a:tab pos="288918" algn="l"/>
              </a:tabLst>
            </a:pPr>
            <a:endParaRPr lang="en-GB" sz="1000" spc="-20" dirty="0" smtClean="0">
              <a:solidFill>
                <a:prstClr val="black"/>
              </a:solidFill>
              <a:latin typeface="Times New Roman"/>
              <a:cs typeface="Times New Roman"/>
            </a:endParaRPr>
          </a:p>
          <a:p>
            <a:pPr marL="182880" lvl="1" indent="-182880" defTabSz="914377">
              <a:spcAft>
                <a:spcPts val="400"/>
              </a:spcAft>
              <a:buFont typeface="Arial"/>
              <a:buChar char="—"/>
              <a:tabLst>
                <a:tab pos="288918" algn="l"/>
              </a:tabLst>
            </a:pPr>
            <a:endParaRPr lang="en-GB" sz="1000" spc="-20" dirty="0">
              <a:solidFill>
                <a:prstClr val="black"/>
              </a:solidFill>
              <a:latin typeface="Times New Roman"/>
              <a:cs typeface="Times New Roman"/>
            </a:endParaRPr>
          </a:p>
        </p:txBody>
      </p:sp>
      <p:sp>
        <p:nvSpPr>
          <p:cNvPr id="7" name="Rectangle 6"/>
          <p:cNvSpPr/>
          <p:nvPr/>
        </p:nvSpPr>
        <p:spPr>
          <a:xfrm>
            <a:off x="611560" y="1377143"/>
            <a:ext cx="7903306" cy="467681"/>
          </a:xfrm>
          <a:prstGeom prst="rect">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i="1" spc="50" dirty="0" smtClean="0">
                <a:solidFill>
                  <a:srgbClr val="D7F0FA"/>
                </a:solidFill>
                <a:latin typeface="Times New Roman" panose="02020603050405020304" pitchFamily="18" charset="0"/>
                <a:cs typeface="Times New Roman" panose="02020603050405020304" pitchFamily="18" charset="0"/>
              </a:rPr>
              <a:t>Violazione art. </a:t>
            </a:r>
            <a:r>
              <a:rPr lang="it-IT" sz="1400" i="1" spc="50" dirty="0">
                <a:solidFill>
                  <a:srgbClr val="D7F0FA"/>
                </a:solidFill>
                <a:latin typeface="Times New Roman" panose="02020603050405020304" pitchFamily="18" charset="0"/>
                <a:cs typeface="Times New Roman" panose="02020603050405020304" pitchFamily="18" charset="0"/>
              </a:rPr>
              <a:t>107(1) – </a:t>
            </a:r>
            <a:r>
              <a:rPr lang="it-IT" sz="1400" spc="50" dirty="0" smtClean="0">
                <a:solidFill>
                  <a:srgbClr val="D7F0FA"/>
                </a:solidFill>
                <a:latin typeface="Times New Roman" panose="02020603050405020304" pitchFamily="18" charset="0"/>
                <a:cs typeface="Times New Roman" panose="02020603050405020304" pitchFamily="18" charset="0"/>
              </a:rPr>
              <a:t>Il Tribunale avrebbe </a:t>
            </a:r>
            <a:r>
              <a:rPr lang="it-IT" sz="1400" spc="50" dirty="0">
                <a:solidFill>
                  <a:srgbClr val="D7F0FA"/>
                </a:solidFill>
                <a:latin typeface="Times New Roman" panose="02020603050405020304" pitchFamily="18" charset="0"/>
                <a:cs typeface="Times New Roman" panose="02020603050405020304" pitchFamily="18" charset="0"/>
              </a:rPr>
              <a:t>commesso un errore </a:t>
            </a:r>
            <a:r>
              <a:rPr lang="it-IT" sz="1400" spc="50" dirty="0" smtClean="0">
                <a:solidFill>
                  <a:srgbClr val="D7F0FA"/>
                </a:solidFill>
                <a:latin typeface="Times New Roman" panose="02020603050405020304" pitchFamily="18" charset="0"/>
                <a:cs typeface="Times New Roman" panose="02020603050405020304" pitchFamily="18" charset="0"/>
              </a:rPr>
              <a:t>nello stabilire </a:t>
            </a:r>
            <a:r>
              <a:rPr lang="it-IT" sz="1400" spc="50" dirty="0">
                <a:solidFill>
                  <a:srgbClr val="D7F0FA"/>
                </a:solidFill>
                <a:latin typeface="Times New Roman" panose="02020603050405020304" pitchFamily="18" charset="0"/>
                <a:cs typeface="Times New Roman" panose="02020603050405020304" pitchFamily="18" charset="0"/>
              </a:rPr>
              <a:t>l’onere della </a:t>
            </a:r>
            <a:r>
              <a:rPr lang="it-IT" sz="1400" spc="50" dirty="0" smtClean="0">
                <a:solidFill>
                  <a:srgbClr val="D7F0FA"/>
                </a:solidFill>
                <a:latin typeface="Times New Roman" panose="02020603050405020304" pitchFamily="18" charset="0"/>
                <a:cs typeface="Times New Roman" panose="02020603050405020304" pitchFamily="18" charset="0"/>
              </a:rPr>
              <a:t>prova da applicare al fine di dimostrare i requisiti di </a:t>
            </a:r>
            <a:r>
              <a:rPr lang="it-IT" sz="1400" b="1" u="sng" spc="50" dirty="0" smtClean="0">
                <a:solidFill>
                  <a:srgbClr val="D7F0FA"/>
                </a:solidFill>
                <a:latin typeface="Times New Roman" panose="02020603050405020304" pitchFamily="18" charset="0"/>
                <a:cs typeface="Times New Roman" panose="02020603050405020304" pitchFamily="18" charset="0"/>
              </a:rPr>
              <a:t>imputabilità</a:t>
            </a:r>
            <a:r>
              <a:rPr lang="it-IT" sz="1400" spc="50" dirty="0" smtClean="0">
                <a:solidFill>
                  <a:srgbClr val="D7F0FA"/>
                </a:solidFill>
                <a:latin typeface="Times New Roman" panose="02020603050405020304" pitchFamily="18" charset="0"/>
                <a:cs typeface="Times New Roman" panose="02020603050405020304" pitchFamily="18" charset="0"/>
              </a:rPr>
              <a:t> e di </a:t>
            </a:r>
            <a:r>
              <a:rPr lang="it-IT" sz="1400" b="1" u="sng" spc="50" dirty="0" smtClean="0">
                <a:solidFill>
                  <a:srgbClr val="D7F0FA"/>
                </a:solidFill>
                <a:latin typeface="Times New Roman" panose="02020603050405020304" pitchFamily="18" charset="0"/>
                <a:cs typeface="Times New Roman" panose="02020603050405020304" pitchFamily="18" charset="0"/>
              </a:rPr>
              <a:t>risorse statali </a:t>
            </a:r>
            <a:endParaRPr lang="en-US" sz="1400" b="1" u="sng" spc="50" dirty="0">
              <a:solidFill>
                <a:srgbClr val="D7F0FA"/>
              </a:solidFill>
              <a:latin typeface="Times New Roman" panose="02020603050405020304" pitchFamily="18" charset="0"/>
              <a:cs typeface="Times New Roman" panose="02020603050405020304" pitchFamily="18" charset="0"/>
            </a:endParaRPr>
          </a:p>
        </p:txBody>
      </p:sp>
      <p:sp>
        <p:nvSpPr>
          <p:cNvPr id="8" name="Rectangle 7"/>
          <p:cNvSpPr/>
          <p:nvPr/>
        </p:nvSpPr>
        <p:spPr>
          <a:xfrm>
            <a:off x="910791" y="2029470"/>
            <a:ext cx="3900496" cy="1532536"/>
          </a:xfrm>
          <a:prstGeom prst="rect">
            <a:avLst/>
          </a:prstGeom>
          <a:solidFill>
            <a:srgbClr val="D7F0FA"/>
          </a:solidFill>
          <a:ln w="9525">
            <a:solidFill>
              <a:schemeClr val="bg2"/>
            </a:solid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lIns="137160" tIns="91440" rIns="137160" bIns="91440" rtlCol="0" anchor="t">
            <a:noAutofit/>
          </a:bodyPr>
          <a:lstStyle/>
          <a:p>
            <a:pPr marL="0" lvl="1" algn="just" defTabSz="914377">
              <a:lnSpc>
                <a:spcPct val="110000"/>
              </a:lnSpc>
              <a:tabLst>
                <a:tab pos="288918" algn="l"/>
              </a:tabLst>
            </a:pPr>
            <a:r>
              <a:rPr lang="it-IT" sz="1200" u="sng"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Prima </a:t>
            </a:r>
            <a:r>
              <a:rPr lang="it-IT" sz="1200" u="sng"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parte del </a:t>
            </a:r>
            <a:r>
              <a:rPr lang="it-IT" sz="1200" u="sng"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primo </a:t>
            </a:r>
            <a:r>
              <a:rPr lang="it-IT" sz="1200" u="sng"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motivo di </a:t>
            </a:r>
            <a:r>
              <a:rPr lang="it-IT" sz="1200" u="sng"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impugnazione</a:t>
            </a:r>
            <a:r>
              <a:rPr lang="it-IT" sz="12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la CE sostiene che il </a:t>
            </a:r>
            <a:r>
              <a:rPr lang="it-IT" sz="1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Tribunale </a:t>
            </a:r>
            <a:r>
              <a:rPr lang="it-IT" sz="12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le avrebbe imposto di </a:t>
            </a:r>
            <a:r>
              <a:rPr lang="it-IT" sz="1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dimostrare non soltanto che lo Stato aveva la possibilità di esercitare un’influenza dominante sull’ente erogatore </a:t>
            </a:r>
            <a:r>
              <a:rPr lang="it-IT" sz="12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dell’aiuto, ma </a:t>
            </a:r>
            <a:r>
              <a:rPr lang="it-IT" sz="1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che esso era in grado di esercitare tale controllo nel caso concreto, unicamente in ragione del fatto che tale ente era un’impresa </a:t>
            </a:r>
            <a:r>
              <a:rPr lang="it-IT" sz="12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privata</a:t>
            </a:r>
            <a:endParaRPr lang="en-US" sz="1200" dirty="0" smtClean="0">
              <a:solidFill>
                <a:prstClr val="black"/>
              </a:solidFill>
              <a:latin typeface="Times New Roman"/>
              <a:cs typeface="Times New Roman"/>
            </a:endParaRPr>
          </a:p>
        </p:txBody>
      </p:sp>
      <p:grpSp>
        <p:nvGrpSpPr>
          <p:cNvPr id="18" name="Group 17"/>
          <p:cNvGrpSpPr/>
          <p:nvPr/>
        </p:nvGrpSpPr>
        <p:grpSpPr>
          <a:xfrm>
            <a:off x="4811287" y="2037828"/>
            <a:ext cx="3585436" cy="1524178"/>
            <a:chOff x="4860032" y="2050015"/>
            <a:chExt cx="3074644" cy="1811033"/>
          </a:xfrm>
        </p:grpSpPr>
        <p:sp>
          <p:nvSpPr>
            <p:cNvPr id="9" name="Rectangle 8"/>
            <p:cNvSpPr/>
            <p:nvPr/>
          </p:nvSpPr>
          <p:spPr>
            <a:xfrm>
              <a:off x="4860032" y="2050015"/>
              <a:ext cx="3074644" cy="1811033"/>
            </a:xfrm>
            <a:prstGeom prst="rect">
              <a:avLst/>
            </a:prstGeom>
            <a:solidFill>
              <a:schemeClr val="accent2">
                <a:lumMod val="20000"/>
                <a:lumOff val="80000"/>
              </a:schemeClr>
            </a:solidFill>
            <a:ln w="9525">
              <a:solidFill>
                <a:schemeClr val="bg1"/>
              </a:solid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lIns="137160" tIns="91440" rIns="137160" bIns="91440" rtlCol="0" anchor="t">
              <a:noAutofit/>
            </a:bodyPr>
            <a:lstStyle/>
            <a:p>
              <a:pPr marL="0" lvl="1" defTabSz="914377">
                <a:lnSpc>
                  <a:spcPct val="110000"/>
                </a:lnSpc>
                <a:spcAft>
                  <a:spcPts val="300"/>
                </a:spcAft>
                <a:tabLst>
                  <a:tab pos="288918" algn="l"/>
                </a:tabLst>
              </a:pPr>
              <a:r>
                <a:rPr lang="en-US" sz="800" dirty="0">
                  <a:solidFill>
                    <a:prstClr val="black"/>
                  </a:solidFill>
                  <a:latin typeface="Times New Roman"/>
                  <a:cs typeface="Times New Roman"/>
                </a:rPr>
                <a:t> </a:t>
              </a:r>
              <a:endParaRPr lang="en-US" sz="1200" dirty="0">
                <a:solidFill>
                  <a:prstClr val="black"/>
                </a:solidFill>
                <a:latin typeface="Times New Roman"/>
                <a:cs typeface="Times New Roman"/>
              </a:endParaRPr>
            </a:p>
          </p:txBody>
        </p:sp>
        <p:sp>
          <p:nvSpPr>
            <p:cNvPr id="17" name="Rectangle 16"/>
            <p:cNvSpPr/>
            <p:nvPr/>
          </p:nvSpPr>
          <p:spPr>
            <a:xfrm>
              <a:off x="4933498" y="2144570"/>
              <a:ext cx="2927712" cy="987393"/>
            </a:xfrm>
            <a:prstGeom prst="rect">
              <a:avLst/>
            </a:prstGeom>
          </p:spPr>
          <p:txBody>
            <a:bodyPr wrap="square">
              <a:spAutoFit/>
            </a:bodyPr>
            <a:lstStyle/>
            <a:p>
              <a:pPr algn="just"/>
              <a:r>
                <a:rPr lang="it-IT" sz="1200" u="sng" dirty="0" smtClean="0">
                  <a:latin typeface="Times New Roman" panose="02020603050405020304" pitchFamily="18" charset="0"/>
                  <a:ea typeface="Times New Roman" panose="02020603050405020304" pitchFamily="18" charset="0"/>
                </a:rPr>
                <a:t>Seconda </a:t>
              </a:r>
              <a:r>
                <a:rPr lang="it-IT" sz="1200" u="sng" dirty="0">
                  <a:latin typeface="Times New Roman" panose="02020603050405020304" pitchFamily="18" charset="0"/>
                  <a:ea typeface="Times New Roman" panose="02020603050405020304" pitchFamily="18" charset="0"/>
                </a:rPr>
                <a:t>parte del </a:t>
              </a:r>
              <a:r>
                <a:rPr lang="it-IT" sz="1200" u="sng" dirty="0" smtClean="0">
                  <a:latin typeface="Times New Roman" panose="02020603050405020304" pitchFamily="18" charset="0"/>
                  <a:ea typeface="Times New Roman" panose="02020603050405020304" pitchFamily="18" charset="0"/>
                </a:rPr>
                <a:t>primo </a:t>
              </a:r>
              <a:r>
                <a:rPr lang="it-IT" sz="1200" u="sng" dirty="0">
                  <a:latin typeface="Times New Roman" panose="02020603050405020304" pitchFamily="18" charset="0"/>
                  <a:ea typeface="Times New Roman" panose="02020603050405020304" pitchFamily="18" charset="0"/>
                </a:rPr>
                <a:t>motivo di </a:t>
              </a:r>
              <a:r>
                <a:rPr lang="it-IT" sz="1200" u="sng" dirty="0" smtClean="0">
                  <a:latin typeface="Times New Roman" panose="02020603050405020304" pitchFamily="18" charset="0"/>
                  <a:ea typeface="Times New Roman" panose="02020603050405020304" pitchFamily="18" charset="0"/>
                </a:rPr>
                <a:t>impugnazione:</a:t>
              </a:r>
              <a:r>
                <a:rPr lang="it-IT" sz="1200" dirty="0" smtClean="0">
                  <a:latin typeface="Times New Roman" panose="02020603050405020304" pitchFamily="18" charset="0"/>
                  <a:ea typeface="Times New Roman" panose="02020603050405020304" pitchFamily="18" charset="0"/>
                </a:rPr>
                <a:t> </a:t>
              </a:r>
              <a:r>
                <a:rPr lang="it-IT" sz="1200" dirty="0">
                  <a:latin typeface="Times New Roman" panose="02020603050405020304" pitchFamily="18" charset="0"/>
                  <a:ea typeface="Times New Roman" panose="02020603050405020304" pitchFamily="18" charset="0"/>
                </a:rPr>
                <a:t>la </a:t>
              </a:r>
              <a:r>
                <a:rPr lang="it-IT" sz="1200" dirty="0" smtClean="0">
                  <a:latin typeface="Times New Roman" panose="02020603050405020304" pitchFamily="18" charset="0"/>
                  <a:ea typeface="Times New Roman" panose="02020603050405020304" pitchFamily="18" charset="0"/>
                </a:rPr>
                <a:t>CE </a:t>
              </a:r>
              <a:r>
                <a:rPr lang="it-IT" sz="1200" dirty="0">
                  <a:latin typeface="Times New Roman" panose="02020603050405020304" pitchFamily="18" charset="0"/>
                  <a:ea typeface="Times New Roman" panose="02020603050405020304" pitchFamily="18" charset="0"/>
                </a:rPr>
                <a:t>sostiene che il Tribunale </a:t>
              </a:r>
              <a:r>
                <a:rPr lang="it-IT" sz="1200" dirty="0" smtClean="0">
                  <a:latin typeface="Times New Roman" panose="02020603050405020304" pitchFamily="18" charset="0"/>
                  <a:ea typeface="Times New Roman" panose="02020603050405020304" pitchFamily="18" charset="0"/>
                </a:rPr>
                <a:t>avrebbe valutato gli elementi di prova in maniera frammentaria.</a:t>
              </a:r>
              <a:endParaRPr lang="en-GB" sz="1200" dirty="0"/>
            </a:p>
          </p:txBody>
        </p:sp>
      </p:grpSp>
      <p:sp>
        <p:nvSpPr>
          <p:cNvPr id="19" name="Rectangle 18"/>
          <p:cNvSpPr/>
          <p:nvPr/>
        </p:nvSpPr>
        <p:spPr>
          <a:xfrm>
            <a:off x="1223158" y="3562006"/>
            <a:ext cx="6861198" cy="2687315"/>
          </a:xfrm>
          <a:prstGeom prst="rect">
            <a:avLst/>
          </a:prstGeom>
          <a:solidFill>
            <a:schemeClr val="accent3">
              <a:lumMod val="20000"/>
              <a:lumOff val="80000"/>
            </a:schemeClr>
          </a:solidFill>
          <a:ln w="9525">
            <a:solidFill>
              <a:schemeClr val="bg2"/>
            </a:solid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lIns="137160" tIns="91440" rIns="137160" bIns="91440" rtlCol="0" anchor="t">
            <a:noAutofit/>
          </a:bodyPr>
          <a:lstStyle/>
          <a:p>
            <a:pPr marL="0" lvl="1" algn="just" defTabSz="914377">
              <a:lnSpc>
                <a:spcPct val="110000"/>
              </a:lnSpc>
              <a:spcAft>
                <a:spcPts val="300"/>
              </a:spcAft>
              <a:tabLst>
                <a:tab pos="288918" algn="l"/>
              </a:tabLst>
            </a:pPr>
            <a:r>
              <a:rPr lang="en-US" sz="1400" b="1" u="sng" dirty="0">
                <a:solidFill>
                  <a:prstClr val="black"/>
                </a:solidFill>
                <a:latin typeface="Times New Roman"/>
                <a:cs typeface="Times New Roman"/>
              </a:rPr>
              <a:t> </a:t>
            </a:r>
            <a:r>
              <a:rPr lang="en-US" sz="1400" b="1" u="sng" dirty="0" smtClean="0">
                <a:solidFill>
                  <a:prstClr val="black"/>
                </a:solidFill>
                <a:latin typeface="Times New Roman"/>
                <a:cs typeface="Times New Roman"/>
              </a:rPr>
              <a:t>Le </a:t>
            </a:r>
            <a:r>
              <a:rPr lang="en-US" sz="1400" b="1" u="sng" dirty="0" err="1" smtClean="0">
                <a:solidFill>
                  <a:prstClr val="black"/>
                </a:solidFill>
                <a:latin typeface="Times New Roman"/>
                <a:cs typeface="Times New Roman"/>
              </a:rPr>
              <a:t>argomentazioni</a:t>
            </a:r>
            <a:r>
              <a:rPr lang="en-US" sz="1400" b="1" u="sng" dirty="0" smtClean="0">
                <a:solidFill>
                  <a:prstClr val="black"/>
                </a:solidFill>
                <a:latin typeface="Times New Roman"/>
                <a:cs typeface="Times New Roman"/>
              </a:rPr>
              <a:t> defensive </a:t>
            </a:r>
            <a:r>
              <a:rPr lang="en-US" sz="1400" b="1" u="sng" dirty="0" err="1" smtClean="0">
                <a:solidFill>
                  <a:prstClr val="black"/>
                </a:solidFill>
                <a:latin typeface="Times New Roman"/>
                <a:cs typeface="Times New Roman"/>
              </a:rPr>
              <a:t>delle</a:t>
            </a:r>
            <a:r>
              <a:rPr lang="en-US" sz="1400" b="1" u="sng" dirty="0" smtClean="0">
                <a:solidFill>
                  <a:prstClr val="black"/>
                </a:solidFill>
                <a:latin typeface="Times New Roman"/>
                <a:cs typeface="Times New Roman"/>
              </a:rPr>
              <a:t> </a:t>
            </a:r>
            <a:r>
              <a:rPr lang="en-US" sz="1400" b="1" u="sng" dirty="0" err="1" smtClean="0">
                <a:solidFill>
                  <a:prstClr val="black"/>
                </a:solidFill>
                <a:latin typeface="Times New Roman"/>
                <a:cs typeface="Times New Roman"/>
              </a:rPr>
              <a:t>parti</a:t>
            </a:r>
            <a:endParaRPr lang="en-US" sz="1400" b="1" u="sng" dirty="0" smtClean="0">
              <a:solidFill>
                <a:prstClr val="black"/>
              </a:solidFill>
              <a:latin typeface="Times New Roman"/>
              <a:cs typeface="Times New Roman"/>
            </a:endParaRPr>
          </a:p>
          <a:p>
            <a:pPr marL="285750" lvl="1" indent="-285750" algn="just" defTabSz="914377">
              <a:lnSpc>
                <a:spcPct val="110000"/>
              </a:lnSpc>
              <a:spcAft>
                <a:spcPts val="300"/>
              </a:spcAft>
              <a:buFont typeface="Wingdings" panose="05000000000000000000" pitchFamily="2" charset="2"/>
              <a:buChar char="§"/>
              <a:tabLst>
                <a:tab pos="288918" algn="l"/>
              </a:tabLst>
            </a:pPr>
            <a:r>
              <a:rPr lang="en-US" sz="1000" dirty="0" err="1" smtClean="0">
                <a:solidFill>
                  <a:prstClr val="black"/>
                </a:solidFill>
                <a:latin typeface="Times New Roman"/>
                <a:cs typeface="Times New Roman"/>
              </a:rPr>
              <a:t>L’impugnazione</a:t>
            </a:r>
            <a:r>
              <a:rPr lang="en-US" sz="1000" dirty="0" smtClean="0">
                <a:solidFill>
                  <a:prstClr val="black"/>
                </a:solidFill>
                <a:latin typeface="Times New Roman"/>
                <a:cs typeface="Times New Roman"/>
              </a:rPr>
              <a:t> è </a:t>
            </a:r>
            <a:r>
              <a:rPr lang="en-US" sz="1000" b="1" dirty="0" err="1" smtClean="0">
                <a:solidFill>
                  <a:prstClr val="black"/>
                </a:solidFill>
                <a:latin typeface="Times New Roman"/>
                <a:cs typeface="Times New Roman"/>
              </a:rPr>
              <a:t>irricevibile</a:t>
            </a:r>
            <a:r>
              <a:rPr lang="en-US" sz="1000" dirty="0" smtClean="0">
                <a:solidFill>
                  <a:prstClr val="black"/>
                </a:solidFill>
                <a:latin typeface="Times New Roman"/>
                <a:cs typeface="Times New Roman"/>
              </a:rPr>
              <a:t> in </a:t>
            </a:r>
            <a:r>
              <a:rPr lang="en-US" sz="1000" dirty="0" err="1" smtClean="0">
                <a:solidFill>
                  <a:prstClr val="black"/>
                </a:solidFill>
                <a:latin typeface="Times New Roman"/>
                <a:cs typeface="Times New Roman"/>
              </a:rPr>
              <a:t>quanto</a:t>
            </a:r>
            <a:r>
              <a:rPr lang="en-US" sz="1000" dirty="0" smtClean="0">
                <a:solidFill>
                  <a:prstClr val="black"/>
                </a:solidFill>
                <a:latin typeface="Times New Roman"/>
                <a:cs typeface="Times New Roman"/>
              </a:rPr>
              <a:t> non </a:t>
            </a:r>
            <a:r>
              <a:rPr lang="en-US" sz="1000" dirty="0" err="1" smtClean="0">
                <a:solidFill>
                  <a:prstClr val="black"/>
                </a:solidFill>
                <a:latin typeface="Times New Roman"/>
                <a:cs typeface="Times New Roman"/>
              </a:rPr>
              <a:t>si</a:t>
            </a:r>
            <a:r>
              <a:rPr lang="en-US" sz="1000" dirty="0" smtClean="0">
                <a:solidFill>
                  <a:prstClr val="black"/>
                </a:solidFill>
                <a:latin typeface="Times New Roman"/>
                <a:cs typeface="Times New Roman"/>
              </a:rPr>
              <a:t> </a:t>
            </a:r>
            <a:r>
              <a:rPr lang="en-US" sz="1000" dirty="0" err="1" smtClean="0">
                <a:solidFill>
                  <a:prstClr val="black"/>
                </a:solidFill>
                <a:latin typeface="Times New Roman"/>
                <a:cs typeface="Times New Roman"/>
              </a:rPr>
              <a:t>limita</a:t>
            </a:r>
            <a:r>
              <a:rPr lang="en-US" sz="1000" dirty="0" smtClean="0">
                <a:solidFill>
                  <a:prstClr val="black"/>
                </a:solidFill>
                <a:latin typeface="Times New Roman"/>
                <a:cs typeface="Times New Roman"/>
              </a:rPr>
              <a:t> a </a:t>
            </a:r>
            <a:r>
              <a:rPr lang="en-US" sz="1000" dirty="0" err="1" smtClean="0">
                <a:solidFill>
                  <a:prstClr val="black"/>
                </a:solidFill>
                <a:latin typeface="Times New Roman"/>
                <a:cs typeface="Times New Roman"/>
              </a:rPr>
              <a:t>censurare</a:t>
            </a:r>
            <a:r>
              <a:rPr lang="en-US" sz="1000" dirty="0" smtClean="0">
                <a:solidFill>
                  <a:prstClr val="black"/>
                </a:solidFill>
                <a:latin typeface="Times New Roman"/>
                <a:cs typeface="Times New Roman"/>
              </a:rPr>
              <a:t> </a:t>
            </a:r>
            <a:r>
              <a:rPr lang="en-US" sz="1000" dirty="0" err="1" smtClean="0">
                <a:solidFill>
                  <a:prstClr val="black"/>
                </a:solidFill>
                <a:latin typeface="Times New Roman"/>
                <a:cs typeface="Times New Roman"/>
              </a:rPr>
              <a:t>errori</a:t>
            </a:r>
            <a:r>
              <a:rPr lang="en-US" sz="1000" dirty="0" smtClean="0">
                <a:solidFill>
                  <a:prstClr val="black"/>
                </a:solidFill>
                <a:latin typeface="Times New Roman"/>
                <a:cs typeface="Times New Roman"/>
              </a:rPr>
              <a:t> di </a:t>
            </a:r>
            <a:r>
              <a:rPr lang="en-US" sz="1000" dirty="0" err="1" smtClean="0">
                <a:solidFill>
                  <a:prstClr val="black"/>
                </a:solidFill>
                <a:latin typeface="Times New Roman"/>
                <a:cs typeface="Times New Roman"/>
              </a:rPr>
              <a:t>diritto</a:t>
            </a:r>
            <a:r>
              <a:rPr lang="en-US" sz="1000" dirty="0" smtClean="0">
                <a:solidFill>
                  <a:prstClr val="black"/>
                </a:solidFill>
                <a:latin typeface="Times New Roman"/>
                <a:cs typeface="Times New Roman"/>
              </a:rPr>
              <a:t>;</a:t>
            </a:r>
          </a:p>
          <a:p>
            <a:pPr marL="285750" lvl="1" indent="-285750" algn="just" defTabSz="914377">
              <a:lnSpc>
                <a:spcPct val="110000"/>
              </a:lnSpc>
              <a:spcAft>
                <a:spcPts val="300"/>
              </a:spcAft>
              <a:buFont typeface="Wingdings" panose="05000000000000000000" pitchFamily="2" charset="2"/>
              <a:buChar char="§"/>
              <a:tabLst>
                <a:tab pos="288918" algn="l"/>
              </a:tabLst>
            </a:pPr>
            <a:r>
              <a:rPr lang="it-IT" sz="1000" dirty="0">
                <a:solidFill>
                  <a:prstClr val="black"/>
                </a:solidFill>
                <a:latin typeface="Times New Roman"/>
                <a:cs typeface="Times New Roman"/>
              </a:rPr>
              <a:t>i</a:t>
            </a:r>
            <a:r>
              <a:rPr lang="it-IT" sz="1000" dirty="0" smtClean="0">
                <a:solidFill>
                  <a:prstClr val="black"/>
                </a:solidFill>
                <a:latin typeface="Times New Roman"/>
                <a:cs typeface="Times New Roman"/>
              </a:rPr>
              <a:t>l </a:t>
            </a:r>
            <a:r>
              <a:rPr lang="it-IT" sz="1000" dirty="0">
                <a:solidFill>
                  <a:prstClr val="black"/>
                </a:solidFill>
                <a:latin typeface="Times New Roman"/>
                <a:cs typeface="Times New Roman"/>
              </a:rPr>
              <a:t>Tribunale </a:t>
            </a:r>
            <a:r>
              <a:rPr lang="it-IT" sz="1000" b="1" dirty="0" smtClean="0">
                <a:solidFill>
                  <a:prstClr val="black"/>
                </a:solidFill>
                <a:latin typeface="Times New Roman"/>
                <a:cs typeface="Times New Roman"/>
              </a:rPr>
              <a:t>non ha stabilito un livello di prova superiore per le risorse statali</a:t>
            </a:r>
            <a:r>
              <a:rPr lang="it-IT" sz="1000" dirty="0" smtClean="0">
                <a:solidFill>
                  <a:prstClr val="black"/>
                </a:solidFill>
                <a:latin typeface="Times New Roman"/>
                <a:cs typeface="Times New Roman"/>
              </a:rPr>
              <a:t> nel </a:t>
            </a:r>
            <a:r>
              <a:rPr lang="it-IT" sz="1000" dirty="0">
                <a:solidFill>
                  <a:prstClr val="black"/>
                </a:solidFill>
                <a:latin typeface="Times New Roman"/>
                <a:cs typeface="Times New Roman"/>
              </a:rPr>
              <a:t>caso di una misura </a:t>
            </a:r>
            <a:r>
              <a:rPr lang="it-IT" sz="1000" dirty="0" smtClean="0">
                <a:solidFill>
                  <a:prstClr val="black"/>
                </a:solidFill>
                <a:latin typeface="Times New Roman"/>
                <a:cs typeface="Times New Roman"/>
              </a:rPr>
              <a:t>adottata </a:t>
            </a:r>
            <a:r>
              <a:rPr lang="it-IT" sz="1000" dirty="0">
                <a:solidFill>
                  <a:prstClr val="black"/>
                </a:solidFill>
                <a:latin typeface="Times New Roman"/>
                <a:cs typeface="Times New Roman"/>
              </a:rPr>
              <a:t>da un ente privato anziché </a:t>
            </a:r>
            <a:r>
              <a:rPr lang="it-IT" sz="1000" dirty="0" smtClean="0">
                <a:solidFill>
                  <a:prstClr val="black"/>
                </a:solidFill>
                <a:latin typeface="Times New Roman"/>
                <a:cs typeface="Times New Roman"/>
              </a:rPr>
              <a:t>pubblico;</a:t>
            </a:r>
          </a:p>
          <a:p>
            <a:pPr marL="285750" lvl="1" indent="-285750" algn="just" defTabSz="914377">
              <a:lnSpc>
                <a:spcPct val="110000"/>
              </a:lnSpc>
              <a:spcAft>
                <a:spcPts val="300"/>
              </a:spcAft>
              <a:buFont typeface="Wingdings" panose="05000000000000000000" pitchFamily="2" charset="2"/>
              <a:buChar char="§"/>
              <a:tabLst>
                <a:tab pos="288918" algn="l"/>
              </a:tabLst>
            </a:pPr>
            <a:r>
              <a:rPr lang="it-IT" sz="1000" dirty="0">
                <a:solidFill>
                  <a:prstClr val="black"/>
                </a:solidFill>
                <a:latin typeface="Times New Roman"/>
                <a:cs typeface="Times New Roman"/>
              </a:rPr>
              <a:t>la censura relativa </a:t>
            </a:r>
            <a:r>
              <a:rPr lang="it-IT" sz="1000" dirty="0" smtClean="0">
                <a:solidFill>
                  <a:prstClr val="black"/>
                </a:solidFill>
                <a:latin typeface="Times New Roman"/>
                <a:cs typeface="Times New Roman"/>
              </a:rPr>
              <a:t>alle </a:t>
            </a:r>
            <a:r>
              <a:rPr lang="it-IT" sz="1000" b="1" dirty="0" smtClean="0">
                <a:solidFill>
                  <a:prstClr val="black"/>
                </a:solidFill>
                <a:latin typeface="Times New Roman"/>
                <a:cs typeface="Times New Roman"/>
              </a:rPr>
              <a:t>risorse statali </a:t>
            </a:r>
            <a:r>
              <a:rPr lang="it-IT" sz="1000" dirty="0">
                <a:solidFill>
                  <a:prstClr val="black"/>
                </a:solidFill>
                <a:latin typeface="Times New Roman"/>
                <a:cs typeface="Times New Roman"/>
              </a:rPr>
              <a:t>è </a:t>
            </a:r>
            <a:r>
              <a:rPr lang="it-IT" sz="1000" b="1" dirty="0">
                <a:solidFill>
                  <a:prstClr val="black"/>
                </a:solidFill>
                <a:latin typeface="Times New Roman"/>
                <a:cs typeface="Times New Roman"/>
              </a:rPr>
              <a:t>in ogni caso inoperante/inconferente</a:t>
            </a:r>
            <a:endParaRPr lang="it-IT" sz="1000" dirty="0" smtClean="0">
              <a:solidFill>
                <a:prstClr val="black"/>
              </a:solidFill>
              <a:latin typeface="Times New Roman"/>
              <a:cs typeface="Times New Roman"/>
            </a:endParaRPr>
          </a:p>
          <a:p>
            <a:pPr marL="285750" lvl="1" indent="-285750" algn="just" defTabSz="914377">
              <a:lnSpc>
                <a:spcPct val="110000"/>
              </a:lnSpc>
              <a:spcAft>
                <a:spcPts val="300"/>
              </a:spcAft>
              <a:buFont typeface="Wingdings" panose="05000000000000000000" pitchFamily="2" charset="2"/>
              <a:buChar char="§"/>
              <a:tabLst>
                <a:tab pos="288918" algn="l"/>
              </a:tabLst>
            </a:pPr>
            <a:r>
              <a:rPr lang="it-IT" sz="1000" dirty="0" smtClean="0">
                <a:solidFill>
                  <a:prstClr val="black"/>
                </a:solidFill>
                <a:latin typeface="Times New Roman"/>
                <a:cs typeface="Times New Roman"/>
              </a:rPr>
              <a:t>il </a:t>
            </a:r>
            <a:r>
              <a:rPr lang="it-IT" sz="1000" dirty="0">
                <a:solidFill>
                  <a:prstClr val="black"/>
                </a:solidFill>
                <a:latin typeface="Times New Roman"/>
                <a:cs typeface="Times New Roman"/>
              </a:rPr>
              <a:t>Tribunale </a:t>
            </a:r>
            <a:r>
              <a:rPr lang="it-IT" sz="1000" b="1" dirty="0">
                <a:solidFill>
                  <a:prstClr val="black"/>
                </a:solidFill>
                <a:latin typeface="Times New Roman"/>
                <a:cs typeface="Times New Roman"/>
              </a:rPr>
              <a:t>non ha stabilito un livello di prova superiore per l’imputabilità</a:t>
            </a:r>
            <a:r>
              <a:rPr lang="it-IT" sz="1000" dirty="0">
                <a:solidFill>
                  <a:prstClr val="black"/>
                </a:solidFill>
                <a:latin typeface="Times New Roman"/>
                <a:cs typeface="Times New Roman"/>
              </a:rPr>
              <a:t> nel caso di una misura </a:t>
            </a:r>
            <a:r>
              <a:rPr lang="it-IT" sz="1000" dirty="0" smtClean="0">
                <a:solidFill>
                  <a:prstClr val="black"/>
                </a:solidFill>
                <a:latin typeface="Times New Roman"/>
                <a:cs typeface="Times New Roman"/>
              </a:rPr>
              <a:t>adottata </a:t>
            </a:r>
            <a:r>
              <a:rPr lang="it-IT" sz="1000" dirty="0">
                <a:solidFill>
                  <a:prstClr val="black"/>
                </a:solidFill>
                <a:latin typeface="Times New Roman"/>
                <a:cs typeface="Times New Roman"/>
              </a:rPr>
              <a:t>da un ente privato anziché </a:t>
            </a:r>
            <a:r>
              <a:rPr lang="it-IT" sz="1000" dirty="0" smtClean="0">
                <a:solidFill>
                  <a:prstClr val="black"/>
                </a:solidFill>
                <a:latin typeface="Times New Roman"/>
                <a:cs typeface="Times New Roman"/>
              </a:rPr>
              <a:t>pubblico;</a:t>
            </a:r>
          </a:p>
          <a:p>
            <a:pPr marL="285750" lvl="1" indent="-285750" algn="just" defTabSz="914377">
              <a:lnSpc>
                <a:spcPct val="110000"/>
              </a:lnSpc>
              <a:spcAft>
                <a:spcPts val="300"/>
              </a:spcAft>
              <a:buFont typeface="Wingdings" panose="05000000000000000000" pitchFamily="2" charset="2"/>
              <a:buChar char="§"/>
              <a:tabLst>
                <a:tab pos="288918" algn="l"/>
              </a:tabLst>
            </a:pPr>
            <a:r>
              <a:rPr lang="it-IT" sz="1000" dirty="0">
                <a:solidFill>
                  <a:prstClr val="black"/>
                </a:solidFill>
                <a:latin typeface="Times New Roman"/>
                <a:cs typeface="Times New Roman"/>
              </a:rPr>
              <a:t>n</a:t>
            </a:r>
            <a:r>
              <a:rPr lang="it-IT" sz="1000" dirty="0" smtClean="0">
                <a:solidFill>
                  <a:prstClr val="black"/>
                </a:solidFill>
                <a:latin typeface="Times New Roman"/>
                <a:cs typeface="Times New Roman"/>
              </a:rPr>
              <a:t>on </a:t>
            </a:r>
            <a:r>
              <a:rPr lang="it-IT" sz="1000" dirty="0">
                <a:solidFill>
                  <a:prstClr val="black"/>
                </a:solidFill>
                <a:latin typeface="Times New Roman"/>
                <a:cs typeface="Times New Roman"/>
              </a:rPr>
              <a:t>costituisce un errore di diritto l’aver stabilito un </a:t>
            </a:r>
            <a:r>
              <a:rPr lang="it-IT" sz="1000" b="1" dirty="0">
                <a:solidFill>
                  <a:prstClr val="black"/>
                </a:solidFill>
                <a:latin typeface="Times New Roman"/>
                <a:cs typeface="Times New Roman"/>
              </a:rPr>
              <a:t>livello di prova superiore per l’imputabilità </a:t>
            </a:r>
            <a:r>
              <a:rPr lang="it-IT" sz="1000" dirty="0">
                <a:solidFill>
                  <a:prstClr val="black"/>
                </a:solidFill>
                <a:latin typeface="Times New Roman"/>
                <a:cs typeface="Times New Roman"/>
              </a:rPr>
              <a:t>di una misura concessa da un </a:t>
            </a:r>
            <a:r>
              <a:rPr lang="it-IT" sz="1000" b="1" dirty="0">
                <a:solidFill>
                  <a:prstClr val="black"/>
                </a:solidFill>
                <a:latin typeface="Times New Roman"/>
                <a:cs typeface="Times New Roman"/>
              </a:rPr>
              <a:t>ente </a:t>
            </a:r>
            <a:r>
              <a:rPr lang="it-IT" sz="1000" b="1" dirty="0" smtClean="0">
                <a:solidFill>
                  <a:prstClr val="black"/>
                </a:solidFill>
                <a:latin typeface="Times New Roman"/>
                <a:cs typeface="Times New Roman"/>
              </a:rPr>
              <a:t>privato</a:t>
            </a:r>
            <a:r>
              <a:rPr lang="it-IT" sz="1000" dirty="0" smtClean="0">
                <a:solidFill>
                  <a:prstClr val="black"/>
                </a:solidFill>
                <a:latin typeface="Times New Roman"/>
                <a:cs typeface="Times New Roman"/>
              </a:rPr>
              <a:t>;</a:t>
            </a:r>
            <a:endParaRPr lang="it-IT" sz="1000" b="1" dirty="0" smtClean="0">
              <a:solidFill>
                <a:prstClr val="black"/>
              </a:solidFill>
              <a:latin typeface="Times New Roman"/>
              <a:cs typeface="Times New Roman"/>
            </a:endParaRPr>
          </a:p>
          <a:p>
            <a:pPr marL="285750" lvl="1" indent="-285750" algn="just" defTabSz="914377">
              <a:lnSpc>
                <a:spcPct val="110000"/>
              </a:lnSpc>
              <a:spcAft>
                <a:spcPts val="300"/>
              </a:spcAft>
              <a:buFont typeface="Wingdings" panose="05000000000000000000" pitchFamily="2" charset="2"/>
              <a:buChar char="§"/>
              <a:tabLst>
                <a:tab pos="288918" algn="l"/>
              </a:tabLst>
            </a:pPr>
            <a:r>
              <a:rPr lang="it-IT" sz="1000" dirty="0">
                <a:solidFill>
                  <a:prstClr val="black"/>
                </a:solidFill>
                <a:latin typeface="Times New Roman"/>
                <a:cs typeface="Times New Roman"/>
              </a:rPr>
              <a:t>l</a:t>
            </a:r>
            <a:r>
              <a:rPr lang="it-IT" sz="1000" dirty="0" smtClean="0">
                <a:solidFill>
                  <a:prstClr val="black"/>
                </a:solidFill>
                <a:latin typeface="Times New Roman"/>
                <a:cs typeface="Times New Roman"/>
              </a:rPr>
              <a:t>a censura relativa all’</a:t>
            </a:r>
            <a:r>
              <a:rPr lang="it-IT" sz="1000" b="1" dirty="0" smtClean="0">
                <a:solidFill>
                  <a:prstClr val="black"/>
                </a:solidFill>
                <a:latin typeface="Times New Roman"/>
                <a:cs typeface="Times New Roman"/>
              </a:rPr>
              <a:t>imputabilità</a:t>
            </a:r>
            <a:r>
              <a:rPr lang="it-IT" sz="1000" dirty="0" smtClean="0">
                <a:solidFill>
                  <a:prstClr val="black"/>
                </a:solidFill>
                <a:latin typeface="Times New Roman"/>
                <a:cs typeface="Times New Roman"/>
              </a:rPr>
              <a:t> è </a:t>
            </a:r>
            <a:r>
              <a:rPr lang="it-IT" sz="1000" b="1" dirty="0" smtClean="0">
                <a:solidFill>
                  <a:prstClr val="black"/>
                </a:solidFill>
                <a:latin typeface="Times New Roman"/>
                <a:cs typeface="Times New Roman"/>
              </a:rPr>
              <a:t>in ogni caso inoperante/inconferente</a:t>
            </a:r>
            <a:r>
              <a:rPr lang="it-IT" sz="1000" dirty="0" smtClean="0">
                <a:solidFill>
                  <a:prstClr val="black"/>
                </a:solidFill>
                <a:latin typeface="Times New Roman"/>
                <a:cs typeface="Times New Roman"/>
              </a:rPr>
              <a:t>;</a:t>
            </a:r>
          </a:p>
          <a:p>
            <a:pPr marL="285750" lvl="1" indent="-285750" algn="just" defTabSz="914377">
              <a:lnSpc>
                <a:spcPct val="110000"/>
              </a:lnSpc>
              <a:spcAft>
                <a:spcPts val="300"/>
              </a:spcAft>
              <a:buFont typeface="Wingdings" panose="05000000000000000000" pitchFamily="2" charset="2"/>
              <a:buChar char="§"/>
              <a:tabLst>
                <a:tab pos="288918" algn="l"/>
              </a:tabLst>
            </a:pPr>
            <a:r>
              <a:rPr lang="it-IT" sz="1000" dirty="0">
                <a:solidFill>
                  <a:prstClr val="black"/>
                </a:solidFill>
                <a:latin typeface="Times New Roman"/>
                <a:cs typeface="Times New Roman"/>
              </a:rPr>
              <a:t>FITD </a:t>
            </a:r>
            <a:r>
              <a:rPr lang="it-IT" sz="1000" b="1" dirty="0">
                <a:solidFill>
                  <a:prstClr val="black"/>
                </a:solidFill>
                <a:latin typeface="Times New Roman"/>
                <a:cs typeface="Times New Roman"/>
              </a:rPr>
              <a:t>non è un ente emanazione dello </a:t>
            </a:r>
            <a:r>
              <a:rPr lang="it-IT" sz="1000" b="1" dirty="0" smtClean="0">
                <a:solidFill>
                  <a:prstClr val="black"/>
                </a:solidFill>
                <a:latin typeface="Times New Roman"/>
                <a:cs typeface="Times New Roman"/>
              </a:rPr>
              <a:t>Stato</a:t>
            </a:r>
            <a:r>
              <a:rPr lang="it-IT" sz="1000" dirty="0" smtClean="0">
                <a:solidFill>
                  <a:prstClr val="black"/>
                </a:solidFill>
                <a:latin typeface="Times New Roman"/>
                <a:cs typeface="Times New Roman"/>
              </a:rPr>
              <a:t>;</a:t>
            </a:r>
          </a:p>
          <a:p>
            <a:pPr marL="285750" lvl="1" indent="-285750" algn="just" defTabSz="914377">
              <a:lnSpc>
                <a:spcPct val="110000"/>
              </a:lnSpc>
              <a:spcAft>
                <a:spcPts val="300"/>
              </a:spcAft>
              <a:buFont typeface="Wingdings" panose="05000000000000000000" pitchFamily="2" charset="2"/>
              <a:buChar char="§"/>
              <a:tabLst>
                <a:tab pos="288918" algn="l"/>
              </a:tabLst>
            </a:pPr>
            <a:r>
              <a:rPr lang="it-IT" sz="1000" dirty="0">
                <a:solidFill>
                  <a:prstClr val="black"/>
                </a:solidFill>
                <a:latin typeface="Times New Roman"/>
                <a:cs typeface="Times New Roman"/>
              </a:rPr>
              <a:t>i</a:t>
            </a:r>
            <a:r>
              <a:rPr lang="it-IT" sz="1000" dirty="0" smtClean="0">
                <a:solidFill>
                  <a:prstClr val="black"/>
                </a:solidFill>
                <a:latin typeface="Times New Roman"/>
                <a:cs typeface="Times New Roman"/>
              </a:rPr>
              <a:t>l</a:t>
            </a:r>
            <a:r>
              <a:rPr lang="it-IT" sz="1000" b="1" dirty="0" smtClean="0">
                <a:solidFill>
                  <a:prstClr val="black"/>
                </a:solidFill>
                <a:latin typeface="Times New Roman"/>
                <a:cs typeface="Times New Roman"/>
              </a:rPr>
              <a:t> </a:t>
            </a:r>
            <a:r>
              <a:rPr lang="it-IT" sz="1000" dirty="0">
                <a:solidFill>
                  <a:prstClr val="black"/>
                </a:solidFill>
                <a:latin typeface="Times New Roman"/>
                <a:cs typeface="Times New Roman"/>
              </a:rPr>
              <a:t>Tribunale</a:t>
            </a:r>
            <a:r>
              <a:rPr lang="it-IT" sz="1000" b="1" dirty="0">
                <a:solidFill>
                  <a:prstClr val="black"/>
                </a:solidFill>
                <a:latin typeface="Times New Roman"/>
                <a:cs typeface="Times New Roman"/>
              </a:rPr>
              <a:t> non </a:t>
            </a:r>
            <a:r>
              <a:rPr lang="it-IT" sz="1000" dirty="0">
                <a:solidFill>
                  <a:prstClr val="black"/>
                </a:solidFill>
                <a:latin typeface="Times New Roman"/>
                <a:cs typeface="Times New Roman"/>
              </a:rPr>
              <a:t>ha svolto un’</a:t>
            </a:r>
            <a:r>
              <a:rPr lang="it-IT" sz="1000" b="1" dirty="0">
                <a:solidFill>
                  <a:prstClr val="black"/>
                </a:solidFill>
                <a:latin typeface="Times New Roman"/>
                <a:cs typeface="Times New Roman"/>
              </a:rPr>
              <a:t>analisi </a:t>
            </a:r>
            <a:r>
              <a:rPr lang="it-IT" sz="1000" b="1" dirty="0" smtClean="0">
                <a:solidFill>
                  <a:prstClr val="black"/>
                </a:solidFill>
                <a:latin typeface="Times New Roman"/>
                <a:cs typeface="Times New Roman"/>
              </a:rPr>
              <a:t>frammentaria.</a:t>
            </a:r>
          </a:p>
          <a:p>
            <a:pPr marL="285750" lvl="1" indent="-285750" algn="just" defTabSz="914377">
              <a:lnSpc>
                <a:spcPct val="110000"/>
              </a:lnSpc>
              <a:spcAft>
                <a:spcPts val="300"/>
              </a:spcAft>
              <a:buFont typeface="Wingdings" panose="05000000000000000000" pitchFamily="2" charset="2"/>
              <a:buChar char="§"/>
              <a:tabLst>
                <a:tab pos="288918" algn="l"/>
              </a:tabLst>
            </a:pPr>
            <a:endParaRPr lang="en-US" sz="1200" dirty="0">
              <a:solidFill>
                <a:prstClr val="black"/>
              </a:solidFill>
              <a:latin typeface="Times New Roman"/>
              <a:cs typeface="Times New Roman"/>
            </a:endParaRPr>
          </a:p>
        </p:txBody>
      </p:sp>
    </p:spTree>
    <p:extLst>
      <p:ext uri="{BB962C8B-B14F-4D97-AF65-F5344CB8AC3E}">
        <p14:creationId xmlns:p14="http://schemas.microsoft.com/office/powerpoint/2010/main" val="2341848010"/>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20688"/>
            <a:ext cx="8685213" cy="909765"/>
          </a:xfrm>
        </p:spPr>
        <p:txBody>
          <a:bodyPr/>
          <a:lstStyle/>
          <a:p>
            <a:r>
              <a:rPr lang="it-IT" sz="2400" b="1" dirty="0" smtClean="0"/>
              <a:t>L’impugnazione della CE</a:t>
            </a:r>
            <a:br>
              <a:rPr lang="it-IT" sz="2400" b="1" dirty="0" smtClean="0"/>
            </a:br>
            <a:r>
              <a:rPr lang="it-IT" sz="1800" i="1" dirty="0" smtClean="0"/>
              <a:t>Il secondo motivo di appello</a:t>
            </a:r>
            <a:r>
              <a:rPr lang="it-IT" sz="2000" dirty="0" smtClean="0"/>
              <a:t/>
            </a:r>
            <a:br>
              <a:rPr lang="it-IT" sz="2000" dirty="0" smtClean="0"/>
            </a:br>
            <a:endParaRPr lang="en-GB" sz="2000" dirty="0"/>
          </a:p>
        </p:txBody>
      </p:sp>
      <p:sp>
        <p:nvSpPr>
          <p:cNvPr id="4" name="Footer Placeholder 3"/>
          <p:cNvSpPr>
            <a:spLocks noGrp="1"/>
          </p:cNvSpPr>
          <p:nvPr>
            <p:ph type="ftr" sz="quarter" idx="12"/>
          </p:nvPr>
        </p:nvSpPr>
        <p:spPr/>
        <p:txBody>
          <a:bodyPr/>
          <a:lstStyle/>
          <a:p>
            <a:endParaRPr lang="en-US" dirty="0"/>
          </a:p>
        </p:txBody>
      </p:sp>
      <p:pic>
        <p:nvPicPr>
          <p:cNvPr id="5" name="Picture 4"/>
          <p:cNvPicPr>
            <a:picLocks noChangeAspect="1"/>
          </p:cNvPicPr>
          <p:nvPr/>
        </p:nvPicPr>
        <p:blipFill>
          <a:blip r:embed="rId2"/>
          <a:stretch>
            <a:fillRect/>
          </a:stretch>
        </p:blipFill>
        <p:spPr>
          <a:xfrm>
            <a:off x="7460919" y="507792"/>
            <a:ext cx="977385" cy="845307"/>
          </a:xfrm>
          <a:prstGeom prst="rect">
            <a:avLst/>
          </a:prstGeom>
        </p:spPr>
      </p:pic>
      <p:sp>
        <p:nvSpPr>
          <p:cNvPr id="6" name="Rectangle 5"/>
          <p:cNvSpPr/>
          <p:nvPr/>
        </p:nvSpPr>
        <p:spPr>
          <a:xfrm>
            <a:off x="611560" y="1643349"/>
            <a:ext cx="7903305" cy="4737979"/>
          </a:xfrm>
          <a:prstGeom prst="rect">
            <a:avLst/>
          </a:prstGeom>
          <a:solidFill>
            <a:srgbClr val="E6E6E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tIns="411480" rIns="137160" bIns="91440" rtlCol="0" anchor="b" anchorCtr="0">
            <a:noAutofit/>
          </a:bodyPr>
          <a:lstStyle/>
          <a:p>
            <a:pPr marL="182880" lvl="1" indent="-182880" defTabSz="914377">
              <a:spcAft>
                <a:spcPts val="400"/>
              </a:spcAft>
              <a:buFont typeface="Arial"/>
              <a:buChar char="—"/>
              <a:tabLst>
                <a:tab pos="288918" algn="l"/>
              </a:tabLst>
            </a:pPr>
            <a:endParaRPr lang="en-US" sz="1000" spc="-10" dirty="0" smtClean="0">
              <a:solidFill>
                <a:prstClr val="black"/>
              </a:solidFill>
              <a:latin typeface="Times New Roman"/>
              <a:cs typeface="Times New Roman"/>
            </a:endParaRPr>
          </a:p>
          <a:p>
            <a:pPr marL="182880" lvl="1" indent="-182880" defTabSz="914377">
              <a:spcAft>
                <a:spcPts val="400"/>
              </a:spcAft>
              <a:buFont typeface="Arial"/>
              <a:buChar char="—"/>
              <a:tabLst>
                <a:tab pos="288918" algn="l"/>
              </a:tabLst>
            </a:pPr>
            <a:endParaRPr lang="en-US" sz="1000" spc="-10" dirty="0">
              <a:solidFill>
                <a:prstClr val="black"/>
              </a:solidFill>
              <a:latin typeface="Times New Roman"/>
              <a:cs typeface="Times New Roman"/>
            </a:endParaRPr>
          </a:p>
          <a:p>
            <a:pPr marL="182880" lvl="1" indent="-182880" defTabSz="914377">
              <a:spcAft>
                <a:spcPts val="400"/>
              </a:spcAft>
              <a:buFont typeface="Arial"/>
              <a:buChar char="—"/>
              <a:tabLst>
                <a:tab pos="288918" algn="l"/>
              </a:tabLst>
            </a:pPr>
            <a:endParaRPr lang="en-US" sz="1000" spc="-10" dirty="0" smtClean="0">
              <a:solidFill>
                <a:prstClr val="black"/>
              </a:solidFill>
              <a:latin typeface="Times New Roman"/>
              <a:cs typeface="Times New Roman"/>
            </a:endParaRPr>
          </a:p>
          <a:p>
            <a:pPr marL="0" lvl="1" defTabSz="914377">
              <a:spcAft>
                <a:spcPts val="400"/>
              </a:spcAft>
              <a:tabLst>
                <a:tab pos="288918" algn="l"/>
              </a:tabLst>
            </a:pPr>
            <a:endParaRPr lang="it-IT" sz="1000" dirty="0" smtClean="0">
              <a:solidFill>
                <a:prstClr val="black"/>
              </a:solidFill>
              <a:latin typeface="Times New Roman"/>
              <a:cs typeface="Times New Roman"/>
            </a:endParaRPr>
          </a:p>
          <a:p>
            <a:pPr marL="182880" lvl="1" indent="-182880" defTabSz="914377">
              <a:spcAft>
                <a:spcPts val="400"/>
              </a:spcAft>
              <a:buFont typeface="Arial"/>
              <a:buChar char="—"/>
              <a:tabLst>
                <a:tab pos="288918" algn="l"/>
              </a:tabLst>
            </a:pPr>
            <a:endParaRPr lang="en-US" sz="1000" dirty="0">
              <a:solidFill>
                <a:prstClr val="black"/>
              </a:solidFill>
              <a:latin typeface="Times New Roman"/>
              <a:cs typeface="Times New Roman"/>
            </a:endParaRPr>
          </a:p>
          <a:p>
            <a:pPr marL="182880" lvl="1" indent="-182880" defTabSz="914377">
              <a:spcAft>
                <a:spcPts val="400"/>
              </a:spcAft>
              <a:buFont typeface="Arial"/>
              <a:buChar char="—"/>
              <a:tabLst>
                <a:tab pos="288918" algn="l"/>
              </a:tabLst>
            </a:pPr>
            <a:endParaRPr lang="en-GB" sz="1000" spc="-20" dirty="0" smtClean="0">
              <a:solidFill>
                <a:prstClr val="black"/>
              </a:solidFill>
              <a:latin typeface="Times New Roman"/>
              <a:cs typeface="Times New Roman"/>
            </a:endParaRPr>
          </a:p>
          <a:p>
            <a:pPr marL="182880" lvl="1" indent="-182880" defTabSz="914377">
              <a:spcAft>
                <a:spcPts val="400"/>
              </a:spcAft>
              <a:buFont typeface="Arial"/>
              <a:buChar char="—"/>
              <a:tabLst>
                <a:tab pos="288918" algn="l"/>
              </a:tabLst>
            </a:pPr>
            <a:endParaRPr lang="en-GB" sz="1000" spc="-20" dirty="0">
              <a:solidFill>
                <a:prstClr val="black"/>
              </a:solidFill>
              <a:latin typeface="Times New Roman"/>
              <a:cs typeface="Times New Roman"/>
            </a:endParaRPr>
          </a:p>
          <a:p>
            <a:pPr marL="182880" lvl="1" indent="-182880" defTabSz="914377">
              <a:spcAft>
                <a:spcPts val="400"/>
              </a:spcAft>
              <a:buFont typeface="Arial"/>
              <a:buChar char="—"/>
              <a:tabLst>
                <a:tab pos="288918" algn="l"/>
              </a:tabLst>
            </a:pPr>
            <a:endParaRPr lang="en-GB" sz="1000" spc="-20" dirty="0" smtClean="0">
              <a:solidFill>
                <a:prstClr val="black"/>
              </a:solidFill>
              <a:latin typeface="Times New Roman"/>
              <a:cs typeface="Times New Roman"/>
            </a:endParaRPr>
          </a:p>
          <a:p>
            <a:pPr marL="182880" lvl="1" indent="-182880" defTabSz="914377">
              <a:spcAft>
                <a:spcPts val="400"/>
              </a:spcAft>
              <a:buFont typeface="Arial"/>
              <a:buChar char="—"/>
              <a:tabLst>
                <a:tab pos="288918" algn="l"/>
              </a:tabLst>
            </a:pPr>
            <a:endParaRPr lang="en-GB" sz="1000" spc="-20" dirty="0">
              <a:solidFill>
                <a:prstClr val="black"/>
              </a:solidFill>
              <a:latin typeface="Times New Roman"/>
              <a:cs typeface="Times New Roman"/>
            </a:endParaRPr>
          </a:p>
          <a:p>
            <a:pPr marL="182880" lvl="1" indent="-182880" defTabSz="914377">
              <a:spcAft>
                <a:spcPts val="400"/>
              </a:spcAft>
              <a:buFont typeface="Arial"/>
              <a:buChar char="—"/>
              <a:tabLst>
                <a:tab pos="288918" algn="l"/>
              </a:tabLst>
            </a:pPr>
            <a:endParaRPr lang="en-GB" sz="1000" spc="-20" dirty="0" smtClean="0">
              <a:solidFill>
                <a:prstClr val="black"/>
              </a:solidFill>
              <a:latin typeface="Times New Roman"/>
              <a:cs typeface="Times New Roman"/>
            </a:endParaRPr>
          </a:p>
          <a:p>
            <a:pPr marL="182880" lvl="1" indent="-182880" defTabSz="914377">
              <a:spcAft>
                <a:spcPts val="400"/>
              </a:spcAft>
              <a:buFont typeface="Arial"/>
              <a:buChar char="—"/>
              <a:tabLst>
                <a:tab pos="288918" algn="l"/>
              </a:tabLst>
            </a:pPr>
            <a:endParaRPr lang="en-GB" sz="1000" spc="-20" dirty="0">
              <a:solidFill>
                <a:prstClr val="black"/>
              </a:solidFill>
              <a:latin typeface="Times New Roman"/>
              <a:cs typeface="Times New Roman"/>
            </a:endParaRPr>
          </a:p>
          <a:p>
            <a:pPr marL="182880" lvl="1" indent="-182880" defTabSz="914377">
              <a:spcAft>
                <a:spcPts val="400"/>
              </a:spcAft>
              <a:buFont typeface="Arial"/>
              <a:buChar char="—"/>
              <a:tabLst>
                <a:tab pos="288918" algn="l"/>
              </a:tabLst>
            </a:pPr>
            <a:endParaRPr lang="en-GB" sz="1000" spc="-20" dirty="0" smtClean="0">
              <a:solidFill>
                <a:prstClr val="black"/>
              </a:solidFill>
              <a:latin typeface="Times New Roman"/>
              <a:cs typeface="Times New Roman"/>
            </a:endParaRPr>
          </a:p>
          <a:p>
            <a:pPr marL="182880" lvl="1" indent="-182880" defTabSz="914377">
              <a:spcAft>
                <a:spcPts val="400"/>
              </a:spcAft>
              <a:buFont typeface="Arial"/>
              <a:buChar char="—"/>
              <a:tabLst>
                <a:tab pos="288918" algn="l"/>
              </a:tabLst>
            </a:pPr>
            <a:endParaRPr lang="en-GB" sz="1000" spc="-20" dirty="0">
              <a:solidFill>
                <a:prstClr val="black"/>
              </a:solidFill>
              <a:latin typeface="Times New Roman"/>
              <a:cs typeface="Times New Roman"/>
            </a:endParaRPr>
          </a:p>
          <a:p>
            <a:pPr marL="182880" lvl="1" indent="-182880" defTabSz="914377">
              <a:spcAft>
                <a:spcPts val="400"/>
              </a:spcAft>
              <a:buFont typeface="Arial"/>
              <a:buChar char="—"/>
              <a:tabLst>
                <a:tab pos="288918" algn="l"/>
              </a:tabLst>
            </a:pPr>
            <a:endParaRPr lang="en-GB" sz="1000" spc="-20" dirty="0" smtClean="0">
              <a:solidFill>
                <a:prstClr val="black"/>
              </a:solidFill>
              <a:latin typeface="Times New Roman"/>
              <a:cs typeface="Times New Roman"/>
            </a:endParaRPr>
          </a:p>
          <a:p>
            <a:pPr marL="182880" lvl="1" indent="-182880" defTabSz="914377">
              <a:spcAft>
                <a:spcPts val="400"/>
              </a:spcAft>
              <a:buFont typeface="Arial"/>
              <a:buChar char="—"/>
              <a:tabLst>
                <a:tab pos="288918" algn="l"/>
              </a:tabLst>
            </a:pPr>
            <a:endParaRPr lang="en-GB" sz="1000" spc="-20" dirty="0">
              <a:solidFill>
                <a:prstClr val="black"/>
              </a:solidFill>
              <a:latin typeface="Times New Roman"/>
              <a:cs typeface="Times New Roman"/>
            </a:endParaRPr>
          </a:p>
          <a:p>
            <a:pPr marL="182880" lvl="1" indent="-182880" defTabSz="914377">
              <a:spcAft>
                <a:spcPts val="400"/>
              </a:spcAft>
              <a:buFont typeface="Arial"/>
              <a:buChar char="—"/>
              <a:tabLst>
                <a:tab pos="288918" algn="l"/>
              </a:tabLst>
            </a:pPr>
            <a:endParaRPr lang="en-GB" sz="1000" spc="-20" dirty="0" smtClean="0">
              <a:solidFill>
                <a:prstClr val="black"/>
              </a:solidFill>
              <a:latin typeface="Times New Roman"/>
              <a:cs typeface="Times New Roman"/>
            </a:endParaRPr>
          </a:p>
          <a:p>
            <a:pPr marL="182880" lvl="1" indent="-182880" defTabSz="914377">
              <a:spcAft>
                <a:spcPts val="400"/>
              </a:spcAft>
              <a:buFont typeface="Arial"/>
              <a:buChar char="—"/>
              <a:tabLst>
                <a:tab pos="288918" algn="l"/>
              </a:tabLst>
            </a:pPr>
            <a:endParaRPr lang="en-GB" sz="1000" spc="-20" dirty="0">
              <a:solidFill>
                <a:prstClr val="black"/>
              </a:solidFill>
              <a:latin typeface="Times New Roman"/>
              <a:cs typeface="Times New Roman"/>
            </a:endParaRPr>
          </a:p>
        </p:txBody>
      </p:sp>
      <p:sp>
        <p:nvSpPr>
          <p:cNvPr id="7" name="Rectangle 6"/>
          <p:cNvSpPr/>
          <p:nvPr/>
        </p:nvSpPr>
        <p:spPr>
          <a:xfrm>
            <a:off x="611560" y="1377143"/>
            <a:ext cx="7903306" cy="467681"/>
          </a:xfrm>
          <a:prstGeom prst="rect">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spc="50" dirty="0" smtClean="0">
                <a:solidFill>
                  <a:srgbClr val="D7F0FA"/>
                </a:solidFill>
                <a:latin typeface="Times New Roman" panose="02020603050405020304" pitchFamily="18" charset="0"/>
                <a:cs typeface="Times New Roman" panose="02020603050405020304" pitchFamily="18" charset="0"/>
              </a:rPr>
              <a:t>Il Tribunale </a:t>
            </a:r>
            <a:r>
              <a:rPr lang="it-IT" sz="1400" spc="50" dirty="0">
                <a:solidFill>
                  <a:srgbClr val="D7F0FA"/>
                </a:solidFill>
                <a:latin typeface="Times New Roman" panose="02020603050405020304" pitchFamily="18" charset="0"/>
                <a:cs typeface="Times New Roman" panose="02020603050405020304" pitchFamily="18" charset="0"/>
              </a:rPr>
              <a:t>avrebbe snaturato </a:t>
            </a:r>
            <a:r>
              <a:rPr lang="it-IT" sz="1400" spc="50" dirty="0" smtClean="0">
                <a:solidFill>
                  <a:srgbClr val="D7F0FA"/>
                </a:solidFill>
                <a:latin typeface="Times New Roman" panose="02020603050405020304" pitchFamily="18" charset="0"/>
                <a:cs typeface="Times New Roman" panose="02020603050405020304" pitchFamily="18" charset="0"/>
              </a:rPr>
              <a:t>il diritto </a:t>
            </a:r>
            <a:r>
              <a:rPr lang="it-IT" sz="1400" spc="50" dirty="0">
                <a:solidFill>
                  <a:srgbClr val="D7F0FA"/>
                </a:solidFill>
                <a:latin typeface="Times New Roman" panose="02020603050405020304" pitchFamily="18" charset="0"/>
                <a:cs typeface="Times New Roman" panose="02020603050405020304" pitchFamily="18" charset="0"/>
              </a:rPr>
              <a:t>nazionale e i fatti</a:t>
            </a:r>
            <a:endParaRPr lang="en-US" sz="1400" spc="50" dirty="0">
              <a:solidFill>
                <a:srgbClr val="D7F0FA"/>
              </a:solidFill>
              <a:latin typeface="Times New Roman" panose="02020603050405020304" pitchFamily="18" charset="0"/>
              <a:cs typeface="Times New Roman" panose="02020603050405020304" pitchFamily="18" charset="0"/>
            </a:endParaRPr>
          </a:p>
        </p:txBody>
      </p:sp>
      <p:sp>
        <p:nvSpPr>
          <p:cNvPr id="8" name="Rectangle 7"/>
          <p:cNvSpPr/>
          <p:nvPr/>
        </p:nvSpPr>
        <p:spPr>
          <a:xfrm>
            <a:off x="899592" y="2029472"/>
            <a:ext cx="7272808" cy="2031507"/>
          </a:xfrm>
          <a:prstGeom prst="rect">
            <a:avLst/>
          </a:prstGeom>
          <a:solidFill>
            <a:srgbClr val="D7F0FA"/>
          </a:solidFill>
          <a:ln w="9525">
            <a:solidFill>
              <a:schemeClr val="bg2"/>
            </a:solid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lIns="137160" tIns="91440" rIns="137160" bIns="91440" rtlCol="0" anchor="t">
            <a:noAutofit/>
          </a:bodyPr>
          <a:lstStyle/>
          <a:p>
            <a:pPr marL="0" lvl="1" algn="just" defTabSz="914377">
              <a:lnSpc>
                <a:spcPct val="110000"/>
              </a:lnSpc>
              <a:spcAft>
                <a:spcPts val="300"/>
              </a:spcAft>
              <a:tabLst>
                <a:tab pos="288918" algn="l"/>
              </a:tabLst>
            </a:pPr>
            <a:r>
              <a:rPr lang="it-IT" sz="1400" b="1" i="1" u="sng" dirty="0" smtClean="0">
                <a:solidFill>
                  <a:prstClr val="black"/>
                </a:solidFill>
                <a:latin typeface="Times New Roman"/>
                <a:cs typeface="Times New Roman"/>
              </a:rPr>
              <a:t>Snaturamento del diritto nazionale</a:t>
            </a:r>
          </a:p>
          <a:p>
            <a:pPr marL="0" lvl="1" algn="just" defTabSz="914377">
              <a:lnSpc>
                <a:spcPct val="110000"/>
              </a:lnSpc>
              <a:spcAft>
                <a:spcPts val="300"/>
              </a:spcAft>
              <a:tabLst>
                <a:tab pos="288918" algn="l"/>
              </a:tabLst>
            </a:pPr>
            <a:r>
              <a:rPr lang="it-IT" sz="1400" dirty="0" smtClean="0">
                <a:solidFill>
                  <a:prstClr val="black"/>
                </a:solidFill>
                <a:latin typeface="Times New Roman"/>
                <a:cs typeface="Times New Roman"/>
              </a:rPr>
              <a:t>Il </a:t>
            </a:r>
            <a:r>
              <a:rPr lang="it-IT" sz="1400" dirty="0">
                <a:solidFill>
                  <a:prstClr val="black"/>
                </a:solidFill>
                <a:latin typeface="Times New Roman"/>
                <a:cs typeface="Times New Roman"/>
              </a:rPr>
              <a:t>Tribunale avrebbe snaturato l’articolo 96-ter(1) TUB statuendo che l’autorizzazione di misure di sostegno è concessa a seguito di un mero controllo di conformità di tali misure con il quadro </a:t>
            </a:r>
            <a:r>
              <a:rPr lang="it-IT" sz="1400" dirty="0" smtClean="0">
                <a:solidFill>
                  <a:prstClr val="black"/>
                </a:solidFill>
                <a:latin typeface="Times New Roman"/>
                <a:cs typeface="Times New Roman"/>
              </a:rPr>
              <a:t>normativo.</a:t>
            </a:r>
          </a:p>
          <a:p>
            <a:pPr marL="0" lvl="1" algn="just" defTabSz="914377">
              <a:lnSpc>
                <a:spcPct val="110000"/>
              </a:lnSpc>
              <a:spcAft>
                <a:spcPts val="300"/>
              </a:spcAft>
              <a:tabLst>
                <a:tab pos="288918" algn="l"/>
              </a:tabLst>
            </a:pPr>
            <a:r>
              <a:rPr lang="it-IT" sz="1400" b="1" i="1" u="sng" dirty="0">
                <a:solidFill>
                  <a:prstClr val="black"/>
                </a:solidFill>
                <a:latin typeface="Times New Roman"/>
                <a:cs typeface="Times New Roman"/>
              </a:rPr>
              <a:t>Snaturamento </a:t>
            </a:r>
            <a:r>
              <a:rPr lang="it-IT" sz="1400" b="1" i="1" u="sng" dirty="0" smtClean="0">
                <a:solidFill>
                  <a:prstClr val="black"/>
                </a:solidFill>
                <a:latin typeface="Times New Roman"/>
                <a:cs typeface="Times New Roman"/>
              </a:rPr>
              <a:t>dei fatti</a:t>
            </a:r>
          </a:p>
          <a:p>
            <a:pPr marL="0" lvl="1" algn="just" defTabSz="914377">
              <a:lnSpc>
                <a:spcPct val="110000"/>
              </a:lnSpc>
              <a:spcAft>
                <a:spcPts val="300"/>
              </a:spcAft>
              <a:tabLst>
                <a:tab pos="288918" algn="l"/>
              </a:tabLst>
            </a:pPr>
            <a:r>
              <a:rPr lang="it-IT" sz="1400" dirty="0" smtClean="0">
                <a:solidFill>
                  <a:prstClr val="black"/>
                </a:solidFill>
                <a:latin typeface="Times New Roman"/>
                <a:cs typeface="Times New Roman"/>
              </a:rPr>
              <a:t>Il </a:t>
            </a:r>
            <a:r>
              <a:rPr lang="it-IT" sz="1400" dirty="0">
                <a:solidFill>
                  <a:prstClr val="black"/>
                </a:solidFill>
                <a:latin typeface="Times New Roman"/>
                <a:cs typeface="Times New Roman"/>
              </a:rPr>
              <a:t>Tribunale avrebbe statuito che le misure di intervento a sostegno di una </a:t>
            </a:r>
            <a:r>
              <a:rPr lang="it-IT" sz="1400" dirty="0" smtClean="0">
                <a:solidFill>
                  <a:prstClr val="black"/>
                </a:solidFill>
                <a:latin typeface="Times New Roman"/>
                <a:cs typeface="Times New Roman"/>
              </a:rPr>
              <a:t>banca (come quelle in esame) </a:t>
            </a:r>
            <a:r>
              <a:rPr lang="it-IT" sz="1400" dirty="0">
                <a:solidFill>
                  <a:prstClr val="black"/>
                </a:solidFill>
                <a:latin typeface="Times New Roman"/>
                <a:cs typeface="Times New Roman"/>
              </a:rPr>
              <a:t>sono finanziate in modo diverso rispetto al rimborso dei depositanti.</a:t>
            </a:r>
          </a:p>
          <a:p>
            <a:pPr marL="0" lvl="1" algn="just" defTabSz="914377">
              <a:lnSpc>
                <a:spcPct val="110000"/>
              </a:lnSpc>
              <a:spcAft>
                <a:spcPts val="300"/>
              </a:spcAft>
              <a:tabLst>
                <a:tab pos="288918" algn="l"/>
              </a:tabLst>
            </a:pPr>
            <a:endParaRPr lang="it-IT" sz="1200" dirty="0" smtClean="0">
              <a:solidFill>
                <a:prstClr val="black"/>
              </a:solidFill>
              <a:latin typeface="Times New Roman"/>
              <a:cs typeface="Times New Roman"/>
            </a:endParaRPr>
          </a:p>
          <a:p>
            <a:pPr marL="0" lvl="1" algn="just" defTabSz="914377">
              <a:lnSpc>
                <a:spcPct val="110000"/>
              </a:lnSpc>
              <a:spcAft>
                <a:spcPts val="300"/>
              </a:spcAft>
              <a:tabLst>
                <a:tab pos="288918" algn="l"/>
              </a:tabLst>
            </a:pPr>
            <a:endParaRPr lang="en-US" sz="1200" dirty="0" smtClean="0">
              <a:solidFill>
                <a:prstClr val="black"/>
              </a:solidFill>
              <a:latin typeface="Times New Roman"/>
              <a:cs typeface="Times New Roman"/>
            </a:endParaRPr>
          </a:p>
        </p:txBody>
      </p:sp>
      <p:sp>
        <p:nvSpPr>
          <p:cNvPr id="19" name="Rectangle 18"/>
          <p:cNvSpPr/>
          <p:nvPr/>
        </p:nvSpPr>
        <p:spPr>
          <a:xfrm>
            <a:off x="899592" y="4233358"/>
            <a:ext cx="7272808" cy="1975590"/>
          </a:xfrm>
          <a:prstGeom prst="rect">
            <a:avLst/>
          </a:prstGeom>
          <a:solidFill>
            <a:schemeClr val="accent3">
              <a:lumMod val="20000"/>
              <a:lumOff val="80000"/>
            </a:schemeClr>
          </a:solidFill>
          <a:ln w="9525">
            <a:solidFill>
              <a:schemeClr val="bg2"/>
            </a:solid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lIns="137160" tIns="91440" rIns="137160" bIns="91440" rtlCol="0" anchor="t">
            <a:noAutofit/>
          </a:bodyPr>
          <a:lstStyle/>
          <a:p>
            <a:pPr marL="0" lvl="1" algn="just" defTabSz="914377">
              <a:lnSpc>
                <a:spcPct val="110000"/>
              </a:lnSpc>
              <a:spcAft>
                <a:spcPts val="300"/>
              </a:spcAft>
              <a:tabLst>
                <a:tab pos="288918" algn="l"/>
              </a:tabLst>
            </a:pPr>
            <a:r>
              <a:rPr lang="en-US" sz="1200" b="1" u="sng" dirty="0" smtClean="0">
                <a:solidFill>
                  <a:prstClr val="black"/>
                </a:solidFill>
                <a:latin typeface="Times New Roman"/>
                <a:cs typeface="Times New Roman"/>
              </a:rPr>
              <a:t>Le </a:t>
            </a:r>
            <a:r>
              <a:rPr lang="en-US" sz="1200" b="1" u="sng" dirty="0" err="1" smtClean="0">
                <a:solidFill>
                  <a:prstClr val="black"/>
                </a:solidFill>
                <a:latin typeface="Times New Roman"/>
                <a:cs typeface="Times New Roman"/>
              </a:rPr>
              <a:t>argomentazioni</a:t>
            </a:r>
            <a:r>
              <a:rPr lang="en-US" sz="1200" b="1" u="sng" dirty="0" smtClean="0">
                <a:solidFill>
                  <a:prstClr val="black"/>
                </a:solidFill>
                <a:latin typeface="Times New Roman"/>
                <a:cs typeface="Times New Roman"/>
              </a:rPr>
              <a:t> defensive </a:t>
            </a:r>
            <a:r>
              <a:rPr lang="en-US" sz="1200" b="1" u="sng" dirty="0" err="1" smtClean="0">
                <a:solidFill>
                  <a:prstClr val="black"/>
                </a:solidFill>
                <a:latin typeface="Times New Roman"/>
                <a:cs typeface="Times New Roman"/>
              </a:rPr>
              <a:t>delle</a:t>
            </a:r>
            <a:r>
              <a:rPr lang="en-US" sz="1200" b="1" u="sng" dirty="0" smtClean="0">
                <a:solidFill>
                  <a:prstClr val="black"/>
                </a:solidFill>
                <a:latin typeface="Times New Roman"/>
                <a:cs typeface="Times New Roman"/>
              </a:rPr>
              <a:t> </a:t>
            </a:r>
            <a:r>
              <a:rPr lang="en-US" sz="1200" b="1" u="sng" dirty="0" err="1" smtClean="0">
                <a:solidFill>
                  <a:prstClr val="black"/>
                </a:solidFill>
                <a:latin typeface="Times New Roman"/>
                <a:cs typeface="Times New Roman"/>
              </a:rPr>
              <a:t>parti</a:t>
            </a:r>
            <a:endParaRPr lang="en-US" sz="1200" b="1" u="sng" dirty="0" smtClean="0">
              <a:solidFill>
                <a:prstClr val="black"/>
              </a:solidFill>
              <a:latin typeface="Times New Roman"/>
              <a:cs typeface="Times New Roman"/>
            </a:endParaRPr>
          </a:p>
          <a:p>
            <a:pPr marL="285750" lvl="1" indent="-285750" algn="just" defTabSz="914377">
              <a:lnSpc>
                <a:spcPct val="110000"/>
              </a:lnSpc>
              <a:spcAft>
                <a:spcPts val="300"/>
              </a:spcAft>
              <a:buFont typeface="Wingdings" panose="05000000000000000000" pitchFamily="2" charset="2"/>
              <a:buChar char="§"/>
              <a:tabLst>
                <a:tab pos="288918" algn="l"/>
              </a:tabLst>
            </a:pPr>
            <a:r>
              <a:rPr lang="en-US" sz="1200" dirty="0" err="1" smtClean="0">
                <a:solidFill>
                  <a:prstClr val="black"/>
                </a:solidFill>
                <a:latin typeface="Times New Roman"/>
                <a:cs typeface="Times New Roman"/>
              </a:rPr>
              <a:t>L’impugnazione</a:t>
            </a:r>
            <a:r>
              <a:rPr lang="en-US" sz="1200" dirty="0" smtClean="0">
                <a:solidFill>
                  <a:prstClr val="black"/>
                </a:solidFill>
                <a:latin typeface="Times New Roman"/>
                <a:cs typeface="Times New Roman"/>
              </a:rPr>
              <a:t> è </a:t>
            </a:r>
            <a:r>
              <a:rPr lang="en-US" sz="1200" b="1" dirty="0" err="1" smtClean="0">
                <a:solidFill>
                  <a:prstClr val="black"/>
                </a:solidFill>
                <a:latin typeface="Times New Roman"/>
                <a:cs typeface="Times New Roman"/>
              </a:rPr>
              <a:t>irricevibile</a:t>
            </a:r>
            <a:r>
              <a:rPr lang="en-US" sz="1200" dirty="0" smtClean="0">
                <a:solidFill>
                  <a:prstClr val="black"/>
                </a:solidFill>
                <a:latin typeface="Times New Roman"/>
                <a:cs typeface="Times New Roman"/>
              </a:rPr>
              <a:t> in </a:t>
            </a:r>
            <a:r>
              <a:rPr lang="en-US" sz="1200" dirty="0" err="1" smtClean="0">
                <a:solidFill>
                  <a:prstClr val="black"/>
                </a:solidFill>
                <a:latin typeface="Times New Roman"/>
                <a:cs typeface="Times New Roman"/>
              </a:rPr>
              <a:t>quanto</a:t>
            </a:r>
            <a:r>
              <a:rPr lang="en-US" sz="1200" dirty="0" smtClean="0">
                <a:solidFill>
                  <a:prstClr val="black"/>
                </a:solidFill>
                <a:latin typeface="Times New Roman"/>
                <a:cs typeface="Times New Roman"/>
              </a:rPr>
              <a:t> </a:t>
            </a:r>
            <a:r>
              <a:rPr lang="en-US" sz="1200" dirty="0" err="1" smtClean="0">
                <a:solidFill>
                  <a:prstClr val="black"/>
                </a:solidFill>
                <a:latin typeface="Times New Roman"/>
                <a:cs typeface="Times New Roman"/>
              </a:rPr>
              <a:t>il</a:t>
            </a:r>
            <a:r>
              <a:rPr lang="en-US" sz="1200" dirty="0" smtClean="0">
                <a:solidFill>
                  <a:prstClr val="black"/>
                </a:solidFill>
                <a:latin typeface="Times New Roman"/>
                <a:cs typeface="Times New Roman"/>
              </a:rPr>
              <a:t> </a:t>
            </a:r>
            <a:r>
              <a:rPr lang="en-US" sz="1200" dirty="0" err="1" smtClean="0">
                <a:solidFill>
                  <a:prstClr val="black"/>
                </a:solidFill>
                <a:latin typeface="Times New Roman"/>
                <a:cs typeface="Times New Roman"/>
              </a:rPr>
              <a:t>richiamo</a:t>
            </a:r>
            <a:r>
              <a:rPr lang="en-US" sz="1200" dirty="0" smtClean="0">
                <a:solidFill>
                  <a:prstClr val="black"/>
                </a:solidFill>
                <a:latin typeface="Times New Roman"/>
                <a:cs typeface="Times New Roman"/>
              </a:rPr>
              <a:t> </a:t>
            </a:r>
            <a:r>
              <a:rPr lang="en-US" sz="1200" dirty="0" err="1" smtClean="0">
                <a:solidFill>
                  <a:prstClr val="black"/>
                </a:solidFill>
                <a:latin typeface="Times New Roman"/>
                <a:cs typeface="Times New Roman"/>
              </a:rPr>
              <a:t>allo</a:t>
            </a:r>
            <a:r>
              <a:rPr lang="en-US" sz="1200" dirty="0" smtClean="0">
                <a:solidFill>
                  <a:prstClr val="black"/>
                </a:solidFill>
                <a:latin typeface="Times New Roman"/>
                <a:cs typeface="Times New Roman"/>
              </a:rPr>
              <a:t> “</a:t>
            </a:r>
            <a:r>
              <a:rPr lang="en-US" sz="1200" dirty="0" err="1" smtClean="0">
                <a:solidFill>
                  <a:prstClr val="black"/>
                </a:solidFill>
                <a:latin typeface="Times New Roman"/>
                <a:cs typeface="Times New Roman"/>
              </a:rPr>
              <a:t>snaturamento</a:t>
            </a:r>
            <a:r>
              <a:rPr lang="en-US" sz="1200" dirty="0" smtClean="0">
                <a:solidFill>
                  <a:prstClr val="black"/>
                </a:solidFill>
                <a:latin typeface="Times New Roman"/>
                <a:cs typeface="Times New Roman"/>
              </a:rPr>
              <a:t>” è un </a:t>
            </a:r>
            <a:r>
              <a:rPr lang="en-US" sz="1200" dirty="0" err="1" smtClean="0">
                <a:solidFill>
                  <a:prstClr val="black"/>
                </a:solidFill>
                <a:latin typeface="Times New Roman"/>
                <a:cs typeface="Times New Roman"/>
              </a:rPr>
              <a:t>mero</a:t>
            </a:r>
            <a:r>
              <a:rPr lang="en-US" sz="1200" dirty="0" smtClean="0">
                <a:solidFill>
                  <a:prstClr val="black"/>
                </a:solidFill>
                <a:latin typeface="Times New Roman"/>
                <a:cs typeface="Times New Roman"/>
              </a:rPr>
              <a:t> </a:t>
            </a:r>
            <a:r>
              <a:rPr lang="en-US" sz="1200" dirty="0" err="1" smtClean="0">
                <a:solidFill>
                  <a:prstClr val="black"/>
                </a:solidFill>
                <a:latin typeface="Times New Roman"/>
                <a:cs typeface="Times New Roman"/>
              </a:rPr>
              <a:t>espediente</a:t>
            </a:r>
            <a:r>
              <a:rPr lang="en-US" sz="1200" dirty="0" smtClean="0">
                <a:solidFill>
                  <a:prstClr val="black"/>
                </a:solidFill>
                <a:latin typeface="Times New Roman"/>
                <a:cs typeface="Times New Roman"/>
              </a:rPr>
              <a:t> per </a:t>
            </a:r>
            <a:r>
              <a:rPr lang="en-US" sz="1200" dirty="0" err="1" smtClean="0">
                <a:solidFill>
                  <a:prstClr val="black"/>
                </a:solidFill>
                <a:latin typeface="Times New Roman"/>
                <a:cs typeface="Times New Roman"/>
              </a:rPr>
              <a:t>aggirare</a:t>
            </a:r>
            <a:r>
              <a:rPr lang="en-US" sz="1200" dirty="0" smtClean="0">
                <a:solidFill>
                  <a:prstClr val="black"/>
                </a:solidFill>
                <a:latin typeface="Times New Roman"/>
                <a:cs typeface="Times New Roman"/>
              </a:rPr>
              <a:t> la </a:t>
            </a:r>
            <a:r>
              <a:rPr lang="en-US" sz="1200" dirty="0" err="1" smtClean="0">
                <a:solidFill>
                  <a:prstClr val="black"/>
                </a:solidFill>
                <a:latin typeface="Times New Roman"/>
                <a:cs typeface="Times New Roman"/>
              </a:rPr>
              <a:t>declaratoria</a:t>
            </a:r>
            <a:r>
              <a:rPr lang="en-US" sz="1200" dirty="0" smtClean="0">
                <a:solidFill>
                  <a:prstClr val="black"/>
                </a:solidFill>
                <a:latin typeface="Times New Roman"/>
                <a:cs typeface="Times New Roman"/>
              </a:rPr>
              <a:t> di </a:t>
            </a:r>
            <a:r>
              <a:rPr lang="en-US" sz="1200" dirty="0" err="1" smtClean="0">
                <a:solidFill>
                  <a:prstClr val="black"/>
                </a:solidFill>
                <a:latin typeface="Times New Roman"/>
                <a:cs typeface="Times New Roman"/>
              </a:rPr>
              <a:t>irricevibilità</a:t>
            </a:r>
            <a:r>
              <a:rPr lang="en-US" sz="1200" dirty="0" smtClean="0">
                <a:solidFill>
                  <a:prstClr val="black"/>
                </a:solidFill>
                <a:latin typeface="Times New Roman"/>
                <a:cs typeface="Times New Roman"/>
              </a:rPr>
              <a:t>;</a:t>
            </a:r>
          </a:p>
          <a:p>
            <a:pPr marL="285750" lvl="1" indent="-285750" algn="just" defTabSz="914377">
              <a:lnSpc>
                <a:spcPct val="110000"/>
              </a:lnSpc>
              <a:spcAft>
                <a:spcPts val="300"/>
              </a:spcAft>
              <a:buFont typeface="Wingdings" panose="05000000000000000000" pitchFamily="2" charset="2"/>
              <a:buChar char="§"/>
              <a:tabLst>
                <a:tab pos="288918" algn="l"/>
              </a:tabLst>
            </a:pPr>
            <a:r>
              <a:rPr lang="it-IT" sz="1200" dirty="0" smtClean="0">
                <a:solidFill>
                  <a:prstClr val="black"/>
                </a:solidFill>
                <a:latin typeface="Times New Roman"/>
                <a:cs typeface="Times New Roman"/>
              </a:rPr>
              <a:t>la </a:t>
            </a:r>
            <a:r>
              <a:rPr lang="it-IT" sz="1200" b="1" dirty="0">
                <a:solidFill>
                  <a:prstClr val="black"/>
                </a:solidFill>
                <a:latin typeface="Times New Roman"/>
                <a:cs typeface="Times New Roman"/>
              </a:rPr>
              <a:t>censura</a:t>
            </a:r>
            <a:r>
              <a:rPr lang="it-IT" sz="1200" dirty="0">
                <a:solidFill>
                  <a:prstClr val="black"/>
                </a:solidFill>
                <a:latin typeface="Times New Roman"/>
                <a:cs typeface="Times New Roman"/>
              </a:rPr>
              <a:t> riguardante l’interpretazione dell’</a:t>
            </a:r>
            <a:r>
              <a:rPr lang="it-IT" sz="1200" b="1" dirty="0">
                <a:solidFill>
                  <a:prstClr val="black"/>
                </a:solidFill>
                <a:latin typeface="Times New Roman"/>
                <a:cs typeface="Times New Roman"/>
              </a:rPr>
              <a:t>art. 96-ter(1)(d) TUB </a:t>
            </a:r>
            <a:r>
              <a:rPr lang="it-IT" sz="1200" dirty="0">
                <a:solidFill>
                  <a:prstClr val="black"/>
                </a:solidFill>
                <a:latin typeface="Times New Roman"/>
                <a:cs typeface="Times New Roman"/>
              </a:rPr>
              <a:t>è </a:t>
            </a:r>
            <a:r>
              <a:rPr lang="it-IT" sz="1200" b="1" dirty="0" smtClean="0">
                <a:solidFill>
                  <a:prstClr val="black"/>
                </a:solidFill>
                <a:latin typeface="Times New Roman"/>
                <a:cs typeface="Times New Roman"/>
              </a:rPr>
              <a:t>inoperante / inconferente</a:t>
            </a:r>
            <a:r>
              <a:rPr lang="it-IT" sz="1200" dirty="0" smtClean="0">
                <a:solidFill>
                  <a:prstClr val="black"/>
                </a:solidFill>
                <a:latin typeface="Times New Roman"/>
                <a:cs typeface="Times New Roman"/>
              </a:rPr>
              <a:t> </a:t>
            </a:r>
            <a:r>
              <a:rPr lang="it-IT" sz="1200" dirty="0">
                <a:solidFill>
                  <a:prstClr val="black"/>
                </a:solidFill>
                <a:latin typeface="Times New Roman"/>
                <a:cs typeface="Times New Roman"/>
              </a:rPr>
              <a:t>perché riguarda solo una delle motivazioni fornite dal </a:t>
            </a:r>
            <a:r>
              <a:rPr lang="it-IT" sz="1200" dirty="0" smtClean="0">
                <a:solidFill>
                  <a:prstClr val="black"/>
                </a:solidFill>
                <a:latin typeface="Times New Roman"/>
                <a:cs typeface="Times New Roman"/>
              </a:rPr>
              <a:t>Tribunale;</a:t>
            </a:r>
          </a:p>
          <a:p>
            <a:pPr marL="285750" lvl="1" indent="-285750" algn="just" defTabSz="914377">
              <a:lnSpc>
                <a:spcPct val="110000"/>
              </a:lnSpc>
              <a:spcAft>
                <a:spcPts val="300"/>
              </a:spcAft>
              <a:buFont typeface="Wingdings" panose="05000000000000000000" pitchFamily="2" charset="2"/>
              <a:buChar char="§"/>
              <a:tabLst>
                <a:tab pos="288918" algn="l"/>
              </a:tabLst>
            </a:pPr>
            <a:r>
              <a:rPr lang="it-IT" sz="1200" dirty="0" smtClean="0">
                <a:solidFill>
                  <a:prstClr val="black"/>
                </a:solidFill>
                <a:latin typeface="Times New Roman"/>
                <a:cs typeface="Times New Roman"/>
              </a:rPr>
              <a:t>La </a:t>
            </a:r>
            <a:r>
              <a:rPr lang="it-IT" sz="1200" b="1" dirty="0" smtClean="0">
                <a:solidFill>
                  <a:prstClr val="black"/>
                </a:solidFill>
                <a:latin typeface="Times New Roman"/>
                <a:cs typeface="Times New Roman"/>
              </a:rPr>
              <a:t>censura</a:t>
            </a:r>
            <a:r>
              <a:rPr lang="it-IT" sz="1200" dirty="0" smtClean="0">
                <a:solidFill>
                  <a:prstClr val="black"/>
                </a:solidFill>
                <a:latin typeface="Times New Roman"/>
                <a:cs typeface="Times New Roman"/>
              </a:rPr>
              <a:t> è </a:t>
            </a:r>
            <a:r>
              <a:rPr lang="it-IT" sz="1200" b="1" dirty="0" smtClean="0">
                <a:solidFill>
                  <a:prstClr val="black"/>
                </a:solidFill>
                <a:latin typeface="Times New Roman"/>
                <a:cs typeface="Times New Roman"/>
              </a:rPr>
              <a:t>infondata perché </a:t>
            </a:r>
            <a:r>
              <a:rPr lang="it-IT" sz="1200" dirty="0" smtClean="0">
                <a:solidFill>
                  <a:prstClr val="black"/>
                </a:solidFill>
                <a:latin typeface="Times New Roman"/>
                <a:cs typeface="Times New Roman"/>
              </a:rPr>
              <a:t>Banca </a:t>
            </a:r>
            <a:r>
              <a:rPr lang="it-IT" sz="1200" dirty="0">
                <a:solidFill>
                  <a:prstClr val="black"/>
                </a:solidFill>
                <a:latin typeface="Times New Roman"/>
                <a:cs typeface="Times New Roman"/>
              </a:rPr>
              <a:t>d’Italia non ha esercitato alcuna valutazione di opportunità, ma ha soltanto esercitato le proprie funzioni di vigilanza </a:t>
            </a:r>
            <a:r>
              <a:rPr lang="it-IT" sz="1200" dirty="0" smtClean="0">
                <a:solidFill>
                  <a:prstClr val="black"/>
                </a:solidFill>
                <a:latin typeface="Times New Roman"/>
                <a:cs typeface="Times New Roman"/>
              </a:rPr>
              <a:t>prudenziale. Inoltre, il Tribunale era consapevole del metodo di finanziamento degli interventi del FITD.</a:t>
            </a:r>
            <a:endParaRPr lang="en-US" sz="1200" dirty="0">
              <a:solidFill>
                <a:prstClr val="black"/>
              </a:solidFill>
              <a:latin typeface="Times New Roman"/>
              <a:cs typeface="Times New Roman"/>
            </a:endParaRPr>
          </a:p>
        </p:txBody>
      </p:sp>
    </p:spTree>
    <p:extLst>
      <p:ext uri="{BB962C8B-B14F-4D97-AF65-F5344CB8AC3E}">
        <p14:creationId xmlns:p14="http://schemas.microsoft.com/office/powerpoint/2010/main" val="357622410"/>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solidFill>
                  <a:schemeClr val="accent1"/>
                </a:solidFill>
              </a:rPr>
              <a:t>B.  Il procedimento cautelare</a:t>
            </a:r>
            <a:endParaRPr lang="en-GB" dirty="0">
              <a:solidFill>
                <a:schemeClr val="accent1"/>
              </a:solidFill>
            </a:endParaRPr>
          </a:p>
        </p:txBody>
      </p:sp>
      <p:sp>
        <p:nvSpPr>
          <p:cNvPr id="3" name="Content Placeholder 2"/>
          <p:cNvSpPr>
            <a:spLocks noGrp="1"/>
          </p:cNvSpPr>
          <p:nvPr>
            <p:ph sz="quarter" idx="11"/>
          </p:nvPr>
        </p:nvSpPr>
        <p:spPr>
          <a:xfrm>
            <a:off x="228600" y="1196752"/>
            <a:ext cx="8686800" cy="5184576"/>
          </a:xfrm>
        </p:spPr>
        <p:txBody>
          <a:bodyPr/>
          <a:lstStyle/>
          <a:p>
            <a:pPr marL="0" indent="0" algn="just">
              <a:buNone/>
            </a:pPr>
            <a:r>
              <a:rPr lang="it-IT" b="1" u="sng" dirty="0" smtClean="0"/>
              <a:t>I provvedimenti provvisori necessari </a:t>
            </a:r>
            <a:r>
              <a:rPr lang="it-IT" b="1" i="1" u="sng" dirty="0" smtClean="0"/>
              <a:t>ex </a:t>
            </a:r>
            <a:r>
              <a:rPr lang="it-IT" b="1" u="sng" dirty="0" smtClean="0"/>
              <a:t>Art. 279 TFUE</a:t>
            </a:r>
            <a:endParaRPr lang="it-IT" dirty="0" smtClean="0"/>
          </a:p>
          <a:p>
            <a:pPr>
              <a:buFont typeface="Arial" panose="020B0604020202020204" pitchFamily="34" charset="0"/>
              <a:buChar char="•"/>
            </a:pPr>
            <a:r>
              <a:rPr lang="it-IT" dirty="0"/>
              <a:t> </a:t>
            </a:r>
            <a:r>
              <a:rPr lang="it-IT" dirty="0" smtClean="0"/>
              <a:t> Misure di natura conservativa applicabili in particolare nei casi in cui è richiesta </a:t>
            </a:r>
            <a:r>
              <a:rPr lang="it-IT" b="1" i="1" dirty="0" smtClean="0"/>
              <a:t>un’azione positiva al fine di evitare che il passaggio del tempo o il verificarsi di certi eventi renda la sentenza finale priva di concreta rilevanza</a:t>
            </a:r>
            <a:r>
              <a:rPr lang="it-IT" dirty="0" smtClean="0"/>
              <a:t>, </a:t>
            </a:r>
            <a:r>
              <a:rPr lang="it-IT" u="sng" dirty="0" smtClean="0"/>
              <a:t>purché</a:t>
            </a:r>
            <a:r>
              <a:rPr lang="it-IT" dirty="0" smtClean="0"/>
              <a:t> il rimedio provvisorio richiesto: (i) non sia contrario al diritto UE, (ii) rientri nella competenza del Giudice UE, (iii) non sia tale da privare il ricorso </a:t>
            </a:r>
            <a:r>
              <a:rPr lang="it-IT" dirty="0"/>
              <a:t>principale del suo </a:t>
            </a:r>
            <a:r>
              <a:rPr lang="it-IT" dirty="0" smtClean="0"/>
              <a:t>scopo, e (iv) non sussistano altri rimedi più adeguati a preservare la posizione giuridica del richiedente</a:t>
            </a:r>
          </a:p>
          <a:p>
            <a:pPr>
              <a:buFont typeface="Arial" panose="020B0604020202020204" pitchFamily="34" charset="0"/>
              <a:buChar char="•"/>
            </a:pPr>
            <a:r>
              <a:rPr lang="it-IT" dirty="0"/>
              <a:t> </a:t>
            </a:r>
            <a:r>
              <a:rPr lang="it-IT" dirty="0" smtClean="0"/>
              <a:t> Casistica</a:t>
            </a:r>
            <a:r>
              <a:rPr lang="it-IT" dirty="0"/>
              <a:t>: l’ordine di una perizia; l’ordine alla parte resistente di astenersi dal concludere un contratto o dall’attribuire fondi per la sua esecuzione, qualora concluso;</a:t>
            </a:r>
            <a:r>
              <a:rPr lang="it-IT" b="1" i="1" dirty="0"/>
              <a:t> </a:t>
            </a:r>
            <a:r>
              <a:rPr lang="it-IT" dirty="0"/>
              <a:t>l’ordine alla parte resistente di proporre a un certo comitato </a:t>
            </a:r>
            <a:r>
              <a:rPr lang="it-IT" dirty="0" smtClean="0"/>
              <a:t>di includere un dato prodotto nell’elenco </a:t>
            </a:r>
            <a:r>
              <a:rPr lang="it-IT" dirty="0"/>
              <a:t>di quelli autorizzati e di informarne gli Stati membri; l’ordine di prorogare il termine per effettuare un </a:t>
            </a:r>
            <a:r>
              <a:rPr lang="it-IT" dirty="0" smtClean="0"/>
              <a:t>pagamento</a:t>
            </a:r>
            <a:endParaRPr lang="it-IT" b="1" i="1" dirty="0" smtClean="0"/>
          </a:p>
          <a:p>
            <a:pPr>
              <a:buFont typeface="Arial" panose="020B0604020202020204" pitchFamily="34" charset="0"/>
              <a:buChar char="•"/>
            </a:pPr>
            <a:r>
              <a:rPr lang="it-IT" b="1" i="1" dirty="0"/>
              <a:t>  </a:t>
            </a:r>
            <a:r>
              <a:rPr lang="it-IT" dirty="0"/>
              <a:t>La competenza del giudice </a:t>
            </a:r>
            <a:r>
              <a:rPr lang="it-IT" dirty="0" smtClean="0"/>
              <a:t>dell’urgenza è </a:t>
            </a:r>
            <a:r>
              <a:rPr lang="it-IT" dirty="0"/>
              <a:t>limitata all’esercizio del controllo giurisdizionale sugli atti amministrativi già adottati dalla </a:t>
            </a:r>
            <a:r>
              <a:rPr lang="it-IT" dirty="0" smtClean="0"/>
              <a:t>CE, </a:t>
            </a:r>
            <a:r>
              <a:rPr lang="it-IT" dirty="0"/>
              <a:t>ma non si estende alla valutazione di questioni sulle quali detta istituzione non si è ancora pronunciata. </a:t>
            </a:r>
            <a:r>
              <a:rPr lang="it-IT" dirty="0" smtClean="0"/>
              <a:t>Solo </a:t>
            </a:r>
            <a:r>
              <a:rPr lang="it-IT" dirty="0"/>
              <a:t>in circostanze eccezionali, pertanto</a:t>
            </a:r>
            <a:r>
              <a:rPr lang="it-IT" dirty="0" smtClean="0"/>
              <a:t>, esso può </a:t>
            </a:r>
            <a:r>
              <a:rPr lang="it-IT" dirty="0"/>
              <a:t>impedire alla </a:t>
            </a:r>
            <a:r>
              <a:rPr lang="it-IT" dirty="0" smtClean="0"/>
              <a:t>CE </a:t>
            </a:r>
            <a:r>
              <a:rPr lang="it-IT" dirty="0"/>
              <a:t>di esercitare i suoi poteri amministrativi, ancor prima che essa abbia adottato l’atto definitivo di cui il ricorrente intende evitare l’esecuzione</a:t>
            </a:r>
            <a:r>
              <a:rPr lang="it-IT" dirty="0" smtClean="0"/>
              <a:t>. E’ perciò irricevibile </a:t>
            </a:r>
            <a:r>
              <a:rPr lang="it-IT" dirty="0"/>
              <a:t>una domanda di provvedimenti provvisori diretta, da un lato, ad ottenere la sospensione dell’esecuzione di una decisione </a:t>
            </a:r>
            <a:r>
              <a:rPr lang="it-IT" b="1" u="sng" dirty="0"/>
              <a:t>futura</a:t>
            </a:r>
            <a:r>
              <a:rPr lang="it-IT" dirty="0"/>
              <a:t> della Commissione che respinge una domanda volta al mantenimento del trattamento riservato di una decisione della Commissione, relativa a un procedimento ai sensi </a:t>
            </a:r>
            <a:r>
              <a:rPr lang="it-IT" dirty="0" smtClean="0"/>
              <a:t>dell’art. 101 TFUE </a:t>
            </a:r>
            <a:r>
              <a:rPr lang="it-IT" dirty="0"/>
              <a:t>nella misura in cui la medesima </a:t>
            </a:r>
            <a:r>
              <a:rPr lang="it-IT" dirty="0" smtClean="0"/>
              <a:t>autorizzerebbe l’accesso </a:t>
            </a:r>
            <a:r>
              <a:rPr lang="it-IT" dirty="0"/>
              <a:t>al testo integrale della detta decisione e, dall’altro, a ordinare alla Commissione di astenersi dall’autorizzare siffatto </a:t>
            </a:r>
            <a:r>
              <a:rPr lang="it-IT" dirty="0" smtClean="0"/>
              <a:t>accesso (</a:t>
            </a:r>
            <a:r>
              <a:rPr lang="it-IT" dirty="0" err="1" smtClean="0"/>
              <a:t>ord</a:t>
            </a:r>
            <a:r>
              <a:rPr lang="it-IT" dirty="0" smtClean="0"/>
              <a:t>. 16.11.2012, T-345/12 R, </a:t>
            </a:r>
            <a:r>
              <a:rPr lang="it-IT" i="1" dirty="0"/>
              <a:t>Akzo Nobel </a:t>
            </a:r>
            <a:r>
              <a:rPr lang="it-IT" i="1" dirty="0" err="1"/>
              <a:t>e.a.</a:t>
            </a:r>
            <a:r>
              <a:rPr lang="it-IT" i="1" dirty="0"/>
              <a:t> / </a:t>
            </a:r>
            <a:r>
              <a:rPr lang="it-IT" i="1" dirty="0" smtClean="0"/>
              <a:t>CE</a:t>
            </a:r>
            <a:r>
              <a:rPr lang="it-IT" dirty="0" smtClean="0"/>
              <a:t>)</a:t>
            </a:r>
            <a:endParaRPr lang="it-IT" b="1" i="1" u="sng" dirty="0"/>
          </a:p>
        </p:txBody>
      </p:sp>
    </p:spTree>
    <p:extLst>
      <p:ext uri="{BB962C8B-B14F-4D97-AF65-F5344CB8AC3E}">
        <p14:creationId xmlns:p14="http://schemas.microsoft.com/office/powerpoint/2010/main" val="144945960"/>
      </p:ext>
    </p:extLst>
  </p:cSld>
  <p:clrMapOvr>
    <a:masterClrMapping/>
  </p:clrMapOvr>
  <p:timing>
    <p:tnLst>
      <p:par>
        <p:cTn id="1" dur="indefinite" restart="never" nodeType="tmRoot"/>
      </p:par>
    </p:tnLst>
  </p:timing>
</p:sld>
</file>

<file path=ppt/theme/theme1.xml><?xml version="1.0" encoding="utf-8"?>
<a:theme xmlns:a="http://schemas.openxmlformats.org/drawingml/2006/main" name="CG Standard">
  <a:themeElements>
    <a:clrScheme name="CG - 2">
      <a:dk1>
        <a:sysClr val="windowText" lastClr="000000"/>
      </a:dk1>
      <a:lt1>
        <a:sysClr val="window" lastClr="FFFFFF"/>
      </a:lt1>
      <a:dk2>
        <a:srgbClr val="000000"/>
      </a:dk2>
      <a:lt2>
        <a:srgbClr val="FFFFFF"/>
      </a:lt2>
      <a:accent1>
        <a:srgbClr val="96D2FA"/>
      </a:accent1>
      <a:accent2>
        <a:srgbClr val="FF9A9B"/>
      </a:accent2>
      <a:accent3>
        <a:srgbClr val="FAE678"/>
      </a:accent3>
      <a:accent4>
        <a:srgbClr val="B4B4B4"/>
      </a:accent4>
      <a:accent5>
        <a:srgbClr val="D7F0FA"/>
      </a:accent5>
      <a:accent6>
        <a:srgbClr val="32D700"/>
      </a:accent6>
      <a:hlink>
        <a:srgbClr val="000000"/>
      </a:hlink>
      <a:folHlink>
        <a:srgbClr val="828282"/>
      </a:folHlink>
    </a:clrScheme>
    <a:fontScheme name="CG Font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G Standard.potx" id="{FCF14FCC-933E-484D-8704-709DD306FDCC}" vid="{F8CE0ED7-D6CE-401D-8A3E-1B6782567295}"/>
    </a:ext>
  </a:extLst>
</a:theme>
</file>

<file path=ppt/theme/theme2.xml><?xml version="1.0" encoding="utf-8"?>
<a:theme xmlns:a="http://schemas.openxmlformats.org/drawingml/2006/main" name="CG Body - Standard">
  <a:themeElements>
    <a:clrScheme name="Custom 1">
      <a:dk1>
        <a:sysClr val="windowText" lastClr="000000"/>
      </a:dk1>
      <a:lt1>
        <a:srgbClr val="FFFFFF"/>
      </a:lt1>
      <a:dk2>
        <a:srgbClr val="000000"/>
      </a:dk2>
      <a:lt2>
        <a:srgbClr val="FFFFFF"/>
      </a:lt2>
      <a:accent1>
        <a:srgbClr val="68ABFF"/>
      </a:accent1>
      <a:accent2>
        <a:srgbClr val="FF6361"/>
      </a:accent2>
      <a:accent3>
        <a:srgbClr val="FCC300"/>
      </a:accent3>
      <a:accent4>
        <a:srgbClr val="828282"/>
      </a:accent4>
      <a:accent5>
        <a:srgbClr val="D7F0FA"/>
      </a:accent5>
      <a:accent6>
        <a:srgbClr val="32D700"/>
      </a:accent6>
      <a:hlink>
        <a:srgbClr val="000000"/>
      </a:hlink>
      <a:folHlink>
        <a:srgbClr val="00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G Standard.potx" id="{FCF14FCC-933E-484D-8704-709DD306FDCC}" vid="{7D3F1D93-8D82-47D3-B2FC-A5F680C9F76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CG Standard</Template>
  <TotalTime>10871</TotalTime>
  <Words>14138</Words>
  <Application>Microsoft Office PowerPoint</Application>
  <PresentationFormat>On-screen Show (4:3)</PresentationFormat>
  <Paragraphs>795</Paragraphs>
  <Slides>89</Slides>
  <Notes>8</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89</vt:i4>
      </vt:variant>
    </vt:vector>
  </HeadingPairs>
  <TitlesOfParts>
    <vt:vector size="98" baseType="lpstr">
      <vt:lpstr>Franklin Gothic Book</vt:lpstr>
      <vt:lpstr>Lucida Grande</vt:lpstr>
      <vt:lpstr>Arial</vt:lpstr>
      <vt:lpstr>Times</vt:lpstr>
      <vt:lpstr>Times New Roman</vt:lpstr>
      <vt:lpstr>Wingdings</vt:lpstr>
      <vt:lpstr>Wingdings 2</vt:lpstr>
      <vt:lpstr>CG Standard</vt:lpstr>
      <vt:lpstr>CG Body - Standard</vt:lpstr>
      <vt:lpstr> ORDINE DEGLI AVVOCATI DI ROMA –               ASSOCIAZIONE ITALIANA GIURISTI EUROPEI  Il processo dinanzi ai giudici dell’Unione europea I procedimenti speciali e l’impugnazione   </vt:lpstr>
      <vt:lpstr>Struttura della presentazione</vt:lpstr>
      <vt:lpstr>1.  I procedimenti d’urgenza </vt:lpstr>
      <vt:lpstr>A.  Il procedimento accelerato</vt:lpstr>
      <vt:lpstr>A.  Il procedimento accelerato</vt:lpstr>
      <vt:lpstr>A.  Il procedimento accelerato</vt:lpstr>
      <vt:lpstr>B.  Il procedimento cautelare</vt:lpstr>
      <vt:lpstr>B.  Il procedimento cautelare</vt:lpstr>
      <vt:lpstr>B.  Il procedimento cautelare</vt:lpstr>
      <vt:lpstr>B.  Il procedimento cautelare</vt:lpstr>
      <vt:lpstr>B.  Il procedimento cautelare</vt:lpstr>
      <vt:lpstr>B.  Il procedimento cautelare</vt:lpstr>
      <vt:lpstr>B.  Il procedimento cautelare</vt:lpstr>
      <vt:lpstr>B.  Il procedimento cautelare</vt:lpstr>
      <vt:lpstr>B.  Il procedimento cautelare</vt:lpstr>
      <vt:lpstr>B.  Il procedimento cautelare</vt:lpstr>
      <vt:lpstr>B.  Il procedimento cautelare</vt:lpstr>
      <vt:lpstr>B.  Il procedimento cautelare</vt:lpstr>
      <vt:lpstr>B.  Il procedimento cautelare</vt:lpstr>
      <vt:lpstr>B.  Il procedimento cautelare</vt:lpstr>
      <vt:lpstr>B.  Il procedimento cautelare</vt:lpstr>
      <vt:lpstr>B.  Il procedimento cautelare</vt:lpstr>
      <vt:lpstr>B.  Il procedimento cautelare</vt:lpstr>
      <vt:lpstr>B.  Il procedimento cautelare</vt:lpstr>
      <vt:lpstr>B.  Il procedimento cautelare</vt:lpstr>
      <vt:lpstr>2. I procedimenti speciali</vt:lpstr>
      <vt:lpstr>A.  Domanda di ammissione al gratuito patrocinio</vt:lpstr>
      <vt:lpstr>A.  Domanda di ammissione al gratuito patrocinio</vt:lpstr>
      <vt:lpstr>A.  Domanda di ammissione al gratuito patrocinio</vt:lpstr>
      <vt:lpstr>A.  Domanda di ammissione al gratuito patrocinio</vt:lpstr>
      <vt:lpstr>A.  Domanda di ammissione al gratuito patrocinio</vt:lpstr>
      <vt:lpstr>A.  Domanda di ammissione al gratuito patrocinio</vt:lpstr>
      <vt:lpstr>A.  Domanda di ammissione al gratuito patrocinio</vt:lpstr>
      <vt:lpstr>B.  Contestazione sulle spese ripetibili</vt:lpstr>
      <vt:lpstr>B.  Contestazione sulle spese ripetibili</vt:lpstr>
      <vt:lpstr>B.  Contestazione sulle spese ripetibili</vt:lpstr>
      <vt:lpstr>C.  Rettifica</vt:lpstr>
      <vt:lpstr>C.  Rettifica</vt:lpstr>
      <vt:lpstr>D.  Omessa pronuncia</vt:lpstr>
      <vt:lpstr>E.  Opposizione a una sentenza pronunciata in contumacia </vt:lpstr>
      <vt:lpstr>E.  Opposizione a una sentenza pronunciata in contumacia </vt:lpstr>
      <vt:lpstr>F.  Opposizione di terzo</vt:lpstr>
      <vt:lpstr>F.  Opposizione di terzo</vt:lpstr>
      <vt:lpstr>F.  Opposizione di terzo</vt:lpstr>
      <vt:lpstr>G.  Interpretazione della pronuncia</vt:lpstr>
      <vt:lpstr>G.  Interpretazione della pronuncia</vt:lpstr>
      <vt:lpstr>G.  Interpretazione della pronuncia</vt:lpstr>
      <vt:lpstr>H.  Revocazione della pronuncia</vt:lpstr>
      <vt:lpstr>H.  Revocazione della pronuncia</vt:lpstr>
      <vt:lpstr>H.  Revocazione della pronuncia</vt:lpstr>
      <vt:lpstr>3.  L’impugnazione delle pronunce del Tribunale alla Corte di giustizia </vt:lpstr>
      <vt:lpstr>3.  L’impugnazione alla Corte di giustizia </vt:lpstr>
      <vt:lpstr>3.  L’impugnazione alla Corte di giustizia </vt:lpstr>
      <vt:lpstr>3.  L’impugnazione alla Corte di giustizia</vt:lpstr>
      <vt:lpstr>3.  L’impugnazione alla Corte di giustizia </vt:lpstr>
      <vt:lpstr>3.  L’impugnazione alla Corte di giustizia </vt:lpstr>
      <vt:lpstr>3.  L’impugnazione alla Corte di giustizia </vt:lpstr>
      <vt:lpstr>3.  L’impugnazione alla Corte di giustizia </vt:lpstr>
      <vt:lpstr>3.  L’impugnazione alla Corte di giustizia </vt:lpstr>
      <vt:lpstr>3.  L’impugnazione alla Corte di giustizia </vt:lpstr>
      <vt:lpstr>3.  L’impugnazione alla Corte di giustizia</vt:lpstr>
      <vt:lpstr>3.  L’impugnazione alla Corte di giustizia</vt:lpstr>
      <vt:lpstr>3.  L’impugnazione alla Corte di giustizia </vt:lpstr>
      <vt:lpstr>3.  L’impugnazione alla Corte di giustizia </vt:lpstr>
      <vt:lpstr>3.  L’impugnazione alla Corte di giustizia </vt:lpstr>
      <vt:lpstr>3.  L’impugnazione alla Corte di giustizia </vt:lpstr>
      <vt:lpstr>3.  L’impugnazione alla Corte di giustizia </vt:lpstr>
      <vt:lpstr>3.  L’impugnazione alla Corte di giustizia </vt:lpstr>
      <vt:lpstr>3.  L’impugnazione alla Corte di giustizia </vt:lpstr>
      <vt:lpstr>3.  L’impugnazione alla Corte di giustizia </vt:lpstr>
      <vt:lpstr>3.  L’impugnazione alla Corte di giustizia </vt:lpstr>
      <vt:lpstr>3.  L’impugnazione alla Corte di giustizia </vt:lpstr>
      <vt:lpstr>3.  L’impugnazione alla Corte di giustizia </vt:lpstr>
      <vt:lpstr>3.  L’impugnazione alla Corte di giustizia </vt:lpstr>
      <vt:lpstr>3.  L’impugnazione alla Corte di giustizia </vt:lpstr>
      <vt:lpstr>3.  L’impugnazione alla Corte di giustizia</vt:lpstr>
      <vt:lpstr>3.  L’impugnazione alla Corte di giustizia </vt:lpstr>
      <vt:lpstr>3.  L’impugnazione alla Corte di giustizia </vt:lpstr>
      <vt:lpstr>3.  L’impugnazione alla Corte di giustizia </vt:lpstr>
      <vt:lpstr>3.  L’impugnazione alla Corte di giustizia </vt:lpstr>
      <vt:lpstr>3.  L’impugnazione alla Corte di giustizia </vt:lpstr>
      <vt:lpstr>3.  L’impugnazione alla Corte di giustizia </vt:lpstr>
      <vt:lpstr>3.  L’impugnazione alla Corte di giustizia </vt:lpstr>
      <vt:lpstr>3.  L’impugnazione alla Corte di giustizia </vt:lpstr>
      <vt:lpstr>3.  L’impugnazione alla Corte di giustizia </vt:lpstr>
      <vt:lpstr>Tercas (C-425/19 P, CE/Italia,  Banca Popolare di Bari SCpA,  Fondo interbancario di tutela dei depositi, Banca d’Italia)</vt:lpstr>
      <vt:lpstr>L’impugnazione della CE Il primo motivo di appello </vt:lpstr>
      <vt:lpstr>L’impugnazione della CE Il secondo motivo di appello </vt:lpstr>
      <vt:lpstr>PowerPoint Presentation</vt:lpstr>
    </vt:vector>
  </TitlesOfParts>
  <Company>CGSH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CGSH</dc:creator>
  <cp:lastModifiedBy>CGSH</cp:lastModifiedBy>
  <cp:revision>810</cp:revision>
  <cp:lastPrinted>2021-02-26T20:51:21Z</cp:lastPrinted>
  <dcterms:created xsi:type="dcterms:W3CDTF">2021-01-27T09:24:21Z</dcterms:created>
  <dcterms:modified xsi:type="dcterms:W3CDTF">2021-03-04T17:04:33Z</dcterms:modified>
</cp:coreProperties>
</file>